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Gelasio Semi Bold"/>
      <p:regular r:id="rId15"/>
    </p:embeddedFont>
    <p:embeddedFont>
      <p:font typeface="Gelasio Semi Bold"/>
      <p:regular r:id="rId16"/>
    </p:embeddedFont>
    <p:embeddedFont>
      <p:font typeface="Gelasio Semi Bold"/>
      <p:regular r:id="rId17"/>
    </p:embeddedFont>
    <p:embeddedFont>
      <p:font typeface="Gelasio Semi Bold"/>
      <p:regular r:id="rId18"/>
    </p:embeddedFont>
    <p:embeddedFont>
      <p:font typeface="Gelasio"/>
      <p:regular r:id="rId19"/>
    </p:embeddedFont>
    <p:embeddedFont>
      <p:font typeface="Gelasio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91320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Image Captioning Using Deep Learning: A Comparative Study of Vanilla, Attention, and Transformer Models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87537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69425"/>
            <a:ext cx="72012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Introduction &amp;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Image Captioning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Generate descriptive sentences for images using AI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Applications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68665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Accessibility, AI assistants, content analysis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289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Compare Vanilla, Attention, and Transformer-based models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7623"/>
            <a:ext cx="68156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Dataset &amp;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13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Flickr8k with diverse natural images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42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Text 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9653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Tokenization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075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Vocabulary building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497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Start/end tokens and padding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2133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Image Processing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extraction via CNN (e.g., ResNet)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3614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Encodes visual content into vectors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4598"/>
            <a:ext cx="9885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1 – Vanilla Encoder-Decoder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43538"/>
            <a:ext cx="6408063" cy="2191345"/>
          </a:xfrm>
          <a:prstGeom prst="roundRect">
            <a:avLst>
              <a:gd name="adj" fmla="val 1553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7703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Architecture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260771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 extracts fixed feature vector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470296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RNN decoder generates caption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0604" y="5145167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Uses static word embeddings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667" y="3543538"/>
            <a:ext cx="6408063" cy="2191345"/>
          </a:xfrm>
          <a:prstGeom prst="roundRect">
            <a:avLst>
              <a:gd name="adj" fmla="val 1553"/>
            </a:avLst>
          </a:prstGeom>
          <a:solidFill>
            <a:srgbClr val="EEE8DD"/>
          </a:solidFill>
          <a:ln/>
        </p:spPr>
      </p:sp>
      <p:sp>
        <p:nvSpPr>
          <p:cNvPr id="9" name="Text 7"/>
          <p:cNvSpPr/>
          <p:nvPr/>
        </p:nvSpPr>
        <p:spPr>
          <a:xfrm>
            <a:off x="7655481" y="37703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55481" y="4260771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Fixed context vector limits flexibility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55481" y="470296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 capacity to focus dynamically on image parts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655481" y="5145167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Lower accuracy and explainability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99537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2 – Attention-Based Decoder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Enhancements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Bahdanau attention mechanism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 shifts to relevant image parts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Improved caption accuracy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Better interpretability and explainability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3727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4369" y="2895243"/>
            <a:ext cx="11336179" cy="59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3 – Transformer Decoder (Self-Attention)</a:t>
            </a:r>
            <a:endParaRPr lang="en-US" sz="3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9" y="3773091"/>
            <a:ext cx="949047" cy="11389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98094" y="3962876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CNN Encoder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898094" y="4373285"/>
            <a:ext cx="1206793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Extracts image features</a:t>
            </a:r>
            <a:endParaRPr lang="en-US" sz="14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9" y="4912043"/>
            <a:ext cx="949047" cy="11389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98094" y="5101828"/>
            <a:ext cx="2372797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Positional Encoding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1898094" y="5512237"/>
            <a:ext cx="1206793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Injects word order information</a:t>
            </a:r>
            <a:endParaRPr lang="en-US" sz="14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69" y="6050994"/>
            <a:ext cx="949047" cy="11389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8094" y="6240780"/>
            <a:ext cx="246447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Multi-head Attention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1898094" y="6651188"/>
            <a:ext cx="12067937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Captures long dependencies efficiently</a:t>
            </a:r>
            <a:endParaRPr lang="en-US" sz="1450" dirty="0"/>
          </a:p>
        </p:txBody>
      </p:sp>
      <p:sp>
        <p:nvSpPr>
          <p:cNvPr id="13" name="Text 7"/>
          <p:cNvSpPr/>
          <p:nvPr/>
        </p:nvSpPr>
        <p:spPr>
          <a:xfrm>
            <a:off x="664369" y="7403425"/>
            <a:ext cx="1330166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Advantages: parallel training, better sequence modeling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0134"/>
            <a:ext cx="58132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Results &amp; Evaluation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232422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0.65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80148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BLEU Score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3754636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Measures n-gram overlap with references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2232422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0.42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128498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METEOR Score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742021" y="3754636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Evaluates alignment and synonyms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67846" y="527423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0.58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3154323" y="63060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Transformer Best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767846" y="6796445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Highest scores among models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64117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Summary &amp;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Vanilla Model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Simple but limited context handling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Attention Model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Dynamic focus improves captions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Transformer Model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 performance; supports parallelism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multimodal transformers, larger datasets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2025-05-06T04:03:14Z</dcterms:created>
  <dcterms:modified xsi:type="dcterms:W3CDTF">2025-05-06T04:03:14Z</dcterms:modified>
</cp:coreProperties>
</file>