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FFA12-25A1-4EAA-AA91-0A96A2397513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9E3B-A017-4738-88D9-721995A49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kode.com/ka/bangalore.html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finkode.com/ap/hyderabad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ea typeface="+mj-lt"/>
                <a:cs typeface="+mj-lt"/>
              </a:rPr>
              <a:t>The Battle of Neighborhood -</a:t>
            </a:r>
            <a:br>
              <a:rPr lang="en-US" sz="4000" b="1" dirty="0" smtClean="0">
                <a:solidFill>
                  <a:srgbClr val="7030A0"/>
                </a:solidFill>
                <a:ea typeface="+mj-lt"/>
                <a:cs typeface="+mj-lt"/>
              </a:rPr>
            </a:br>
            <a:r>
              <a:rPr lang="en-US" sz="4000" b="1" dirty="0" smtClean="0">
                <a:solidFill>
                  <a:srgbClr val="7030A0"/>
                </a:solidFill>
                <a:ea typeface="+mj-lt"/>
                <a:cs typeface="+mj-lt"/>
              </a:rPr>
              <a:t>Hyderabad </a:t>
            </a:r>
            <a:r>
              <a:rPr lang="en-US" sz="4000" b="1" dirty="0">
                <a:solidFill>
                  <a:srgbClr val="7030A0"/>
                </a:solidFill>
                <a:ea typeface="+mj-lt"/>
                <a:cs typeface="+mj-lt"/>
              </a:rPr>
              <a:t>V</a:t>
            </a:r>
            <a:r>
              <a:rPr lang="en-US" sz="4000" b="1" dirty="0" smtClean="0">
                <a:solidFill>
                  <a:srgbClr val="7030A0"/>
                </a:solidFill>
                <a:ea typeface="+mj-lt"/>
                <a:cs typeface="+mj-lt"/>
              </a:rPr>
              <a:t>s Bangalore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chemeClr val="accent2"/>
                </a:solidFill>
              </a:rPr>
              <a:t/>
            </a:r>
            <a:br>
              <a:rPr lang="en-US" sz="3100" dirty="0" smtClean="0">
                <a:solidFill>
                  <a:schemeClr val="accent2"/>
                </a:solidFill>
              </a:rPr>
            </a:br>
            <a:r>
              <a:rPr lang="en-US" sz="3100" dirty="0" smtClean="0">
                <a:solidFill>
                  <a:schemeClr val="accent2"/>
                </a:solidFill>
              </a:rPr>
              <a:t>Methodology- Hyderabad dataset cont'd</a:t>
            </a:r>
            <a:br>
              <a:rPr lang="en-US" sz="3100" dirty="0" smtClean="0">
                <a:solidFill>
                  <a:schemeClr val="accent2"/>
                </a:solidFill>
              </a:rPr>
            </a:br>
            <a:r>
              <a:rPr lang="en-US" sz="3100" dirty="0" smtClean="0">
                <a:solidFill>
                  <a:schemeClr val="accent2"/>
                </a:solidFill>
              </a:rPr>
              <a:t>One-hot encoding and Most common venue.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839200" cy="174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" y="3733801"/>
            <a:ext cx="8839199" cy="176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50" dirty="0" smtClean="0">
                <a:solidFill>
                  <a:schemeClr val="accent2"/>
                </a:solidFill>
              </a:rPr>
              <a:t>SILHOUETTE  SCORE  AND FINAL CLUSTER</a:t>
            </a:r>
            <a:endParaRPr lang="en-US" sz="3200" spc="-150" dirty="0">
              <a:solidFill>
                <a:schemeClr val="accent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5410200" cy="268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91000"/>
            <a:ext cx="7543800" cy="16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Results for Bangalore dataset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 descr="A picture containing text, map&#10;&#10;Description generated with very high confidence">
            <a:extLst>
              <a:ext uri="{FF2B5EF4-FFF2-40B4-BE49-F238E27FC236}">
                <a16:creationId xmlns="" xmlns:a16="http://schemas.microsoft.com/office/drawing/2014/main" id="{0E3D6387-4E15-40D3-ACB0-CAA00F202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219201"/>
            <a:ext cx="2819400" cy="16704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24200"/>
            <a:ext cx="7696200" cy="279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Result for Hyderabad dataset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929C08AE-DD71-40D7-B493-28ABCE0927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371601"/>
            <a:ext cx="3657600" cy="214884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62400"/>
            <a:ext cx="8229600" cy="166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362200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/>
            <a:r>
              <a:rPr lang="en-US" dirty="0" smtClean="0"/>
              <a:t>According to the above analysis, the best place to start to live in Bangalore are </a:t>
            </a:r>
            <a:r>
              <a:rPr lang="en-US" dirty="0" err="1" smtClean="0"/>
              <a:t>Bandikodigehalli</a:t>
            </a:r>
            <a:r>
              <a:rPr lang="en-US" dirty="0" smtClean="0"/>
              <a:t> </a:t>
            </a:r>
            <a:r>
              <a:rPr lang="en-US" dirty="0" smtClean="0"/>
              <a:t>B.O,</a:t>
            </a:r>
            <a:r>
              <a:rPr lang="en-US" dirty="0" smtClean="0"/>
              <a:t> Bangalore City </a:t>
            </a:r>
            <a:r>
              <a:rPr lang="en-US" dirty="0" smtClean="0"/>
              <a:t>S.O,</a:t>
            </a:r>
            <a:r>
              <a:rPr lang="en-US" dirty="0" smtClean="0"/>
              <a:t> A F Station </a:t>
            </a:r>
            <a:r>
              <a:rPr lang="en-US" dirty="0" err="1" smtClean="0"/>
              <a:t>Yelahanka</a:t>
            </a:r>
            <a:r>
              <a:rPr lang="en-US" dirty="0" smtClean="0"/>
              <a:t> </a:t>
            </a:r>
            <a:r>
              <a:rPr lang="en-US" dirty="0" smtClean="0"/>
              <a:t>S.O </a:t>
            </a:r>
            <a:r>
              <a:rPr lang="en-US" dirty="0" smtClean="0"/>
              <a:t>and many other places as obtained in the list .</a:t>
            </a:r>
            <a:endParaRPr lang="en-US" dirty="0" smtClean="0"/>
          </a:p>
          <a:p>
            <a:pPr marL="305435" indent="-305435"/>
            <a:r>
              <a:rPr lang="en-US" dirty="0" smtClean="0"/>
              <a:t>And the best place to start to live in Hyderabad </a:t>
            </a:r>
            <a:r>
              <a:rPr lang="en-US" dirty="0" smtClean="0"/>
              <a:t>are </a:t>
            </a:r>
            <a:r>
              <a:rPr lang="en-US" dirty="0" smtClean="0"/>
              <a:t>A.Gs Office </a:t>
            </a:r>
            <a:r>
              <a:rPr lang="en-US" dirty="0" smtClean="0"/>
              <a:t>S.O,</a:t>
            </a:r>
            <a:r>
              <a:rPr lang="en-US" dirty="0" smtClean="0"/>
              <a:t> A.Gs. Staff Quarters </a:t>
            </a:r>
            <a:r>
              <a:rPr lang="en-US" dirty="0" smtClean="0"/>
              <a:t>S.O, </a:t>
            </a:r>
            <a:r>
              <a:rPr lang="en-US" dirty="0" smtClean="0"/>
              <a:t>Administrative Buildings </a:t>
            </a:r>
            <a:r>
              <a:rPr lang="en-US" dirty="0" smtClean="0"/>
              <a:t>S.O and many other places obtained in the list.</a:t>
            </a:r>
            <a:endParaRPr lang="en-US" dirty="0" smtClean="0"/>
          </a:p>
          <a:p>
            <a:pPr marL="305435" indent="-305435"/>
            <a:r>
              <a:rPr lang="en-US" dirty="0" smtClean="0">
                <a:ea typeface="+mn-lt"/>
                <a:cs typeface="+mn-lt"/>
              </a:rPr>
              <a:t>In those above places all of the required essentials are available in the given neighborhood.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28600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dirty="0" smtClean="0"/>
              <a:t>We got a glimpse on where to start to live in these cities which I have taken as my project </a:t>
            </a:r>
            <a:r>
              <a:rPr lang="en-US" dirty="0" err="1" smtClean="0"/>
              <a:t>I.e</a:t>
            </a:r>
            <a:r>
              <a:rPr lang="en-US" dirty="0" smtClean="0"/>
              <a:t> Hyderabad and Bangalore.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dirty="0" smtClean="0"/>
              <a:t>In Hyderabad, the best place to start is ,having three places whereas, in Bangalore there are eight places to start with.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dirty="0" smtClean="0"/>
              <a:t>All of the mentioned places are having all the amenities and IT sectors are booming in both of these districts.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dirty="0" smtClean="0"/>
              <a:t>I conclude that no matter, where we start, start from a place where it is comfortable for you in terms of language, society etc which is of course, out of presentation topic.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dirty="0" smtClean="0"/>
              <a:t>The above mentioned places are best places to start whether it is Bangalore or Hyderabad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r">
              <a:buNone/>
            </a:pPr>
            <a:endParaRPr lang="en-US" sz="4000" cap="all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endParaRPr lang="en-US" sz="4000" cap="all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>
              <a:buNone/>
            </a:pPr>
            <a:r>
              <a:rPr lang="en-US" sz="4000" cap="all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BY-</a:t>
            </a:r>
          </a:p>
          <a:p>
            <a:pPr>
              <a:buNone/>
            </a:pPr>
            <a:r>
              <a:rPr lang="en-US" dirty="0" smtClean="0"/>
              <a:t>     DEEPA K.C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smtClean="0"/>
              <a:t>Introduction</a:t>
            </a:r>
          </a:p>
          <a:p>
            <a:pPr marL="305435" indent="-305435"/>
            <a:r>
              <a:rPr lang="en-US" dirty="0" smtClean="0"/>
              <a:t>Data used</a:t>
            </a:r>
          </a:p>
          <a:p>
            <a:pPr marL="305435" indent="-305435"/>
            <a:r>
              <a:rPr lang="en-US" dirty="0" smtClean="0"/>
              <a:t>Methodology</a:t>
            </a:r>
          </a:p>
          <a:p>
            <a:pPr marL="305435" indent="-305435"/>
            <a:r>
              <a:rPr lang="en-US" dirty="0" smtClean="0"/>
              <a:t>Results</a:t>
            </a:r>
          </a:p>
          <a:p>
            <a:pPr marL="305435" indent="-305435"/>
            <a:r>
              <a:rPr lang="en-US" dirty="0" smtClean="0"/>
              <a:t>Discussion</a:t>
            </a:r>
          </a:p>
          <a:p>
            <a:pPr marL="305435" indent="-305435"/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As the people doesn't know where to live or start to work in a country, I am representing in this report how to start and which colony is having all the resources such as utilities, groceries, gym, IT services etc. And one more thing:</a:t>
            </a:r>
            <a:endParaRPr lang="en-US" sz="2000" dirty="0" smtClean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1. Which is the good place to start?</a:t>
            </a:r>
            <a:endParaRPr lang="en-US" sz="2000" dirty="0" smtClean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2. Where we can we get all the resources as I mentioned above?</a:t>
            </a:r>
            <a:endParaRPr lang="en-US" sz="2000" dirty="0" smtClean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3. In the given neighborhood, is there any good rating services like online-ordering food is available?</a:t>
            </a:r>
            <a:endParaRPr lang="en-US" sz="2000" dirty="0" smtClean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 I will try to answer the following questions:</a:t>
            </a:r>
            <a:endParaRPr lang="en-US" sz="2000" dirty="0" smtClean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1. Where is the good place to start in Hyderabad or Bangalore?</a:t>
            </a:r>
            <a:endParaRPr lang="en-US" sz="2000" dirty="0" smtClean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2. Where are the </a:t>
            </a:r>
            <a:r>
              <a:rPr lang="en-US" sz="2000" i="1" dirty="0" smtClean="0">
                <a:ea typeface="+mn-lt"/>
                <a:cs typeface="+mn-lt"/>
              </a:rPr>
              <a:t>'amenities'</a:t>
            </a:r>
            <a:r>
              <a:rPr lang="en-US" sz="2000" dirty="0" smtClean="0">
                <a:ea typeface="+mn-lt"/>
                <a:cs typeface="+mn-lt"/>
              </a:rPr>
              <a:t> located?</a:t>
            </a:r>
            <a:endParaRPr lang="en-US" sz="2000" dirty="0" smtClean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3. Recent activities and Most common venues</a:t>
            </a:r>
            <a:endParaRPr lang="en-US" sz="2000" dirty="0" smtClean="0"/>
          </a:p>
          <a:p>
            <a:pPr marL="305435" indent="-305435"/>
            <a:r>
              <a:rPr lang="en-US" sz="2000" dirty="0" smtClean="0">
                <a:ea typeface="+mn-lt"/>
                <a:cs typeface="+mn-lt"/>
              </a:rPr>
              <a:t>4. Suggests the best place to start either in Hyderabad or in Bangalore.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Hyderabad district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pincode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the site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  <a:hlinkClick r:id="rId2"/>
              </a:rPr>
              <a:t>https://finkode.com/ap/hyderabad.html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).</a:t>
            </a:r>
          </a:p>
          <a:p>
            <a:pPr marL="305435" indent="-305435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Bangalore district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pincode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from the site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  <a:hlinkClick r:id="rId3"/>
              </a:rPr>
              <a:t>https://finkode.com/ka/bangalore.html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).</a:t>
            </a:r>
          </a:p>
          <a:p>
            <a:pPr marL="305435" indent="-305435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After using the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geocoding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API, we  will create latitudes and longitudes for the given addresses.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7012" y="228600"/>
            <a:ext cx="4586988" cy="20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86000"/>
            <a:ext cx="3409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810000"/>
            <a:ext cx="35814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62475" y="5105400"/>
            <a:ext cx="42005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1"/>
            <a:ext cx="1371600" cy="48005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M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E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T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H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O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D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O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L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O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G</a:t>
            </a:r>
          </a:p>
          <a:p>
            <a:pPr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2200" y="914400"/>
            <a:ext cx="6324600" cy="5211763"/>
          </a:xfrm>
        </p:spPr>
        <p:txBody>
          <a:bodyPr>
            <a:normAutofit fontScale="62500" lnSpcReduction="20000"/>
          </a:bodyPr>
          <a:lstStyle/>
          <a:p>
            <a:pPr marL="305435" indent="-305435">
              <a:lnSpc>
                <a:spcPct val="110000"/>
              </a:lnSpc>
            </a:pPr>
            <a:r>
              <a:rPr lang="en-US" dirty="0" smtClean="0"/>
              <a:t>First, we scrape the data using </a:t>
            </a:r>
            <a:r>
              <a:rPr lang="en-US" dirty="0" err="1" smtClean="0"/>
              <a:t>beautifulsoup</a:t>
            </a:r>
            <a:r>
              <a:rPr lang="en-US" dirty="0" smtClean="0"/>
              <a:t>.</a:t>
            </a:r>
          </a:p>
          <a:p>
            <a:pPr marL="305435" indent="-305435">
              <a:lnSpc>
                <a:spcPct val="110000"/>
              </a:lnSpc>
            </a:pPr>
            <a:r>
              <a:rPr lang="en-US" dirty="0" smtClean="0"/>
              <a:t>Second, we find the latitudes and longitudes of the given addresses(using </a:t>
            </a:r>
            <a:r>
              <a:rPr lang="en-US" dirty="0" err="1" smtClean="0"/>
              <a:t>Gmaps</a:t>
            </a:r>
            <a:r>
              <a:rPr lang="en-US" dirty="0" smtClean="0"/>
              <a:t> </a:t>
            </a:r>
            <a:r>
              <a:rPr lang="en-US" dirty="0" err="1" smtClean="0"/>
              <a:t>geocoding</a:t>
            </a:r>
            <a:r>
              <a:rPr lang="en-US" dirty="0" smtClean="0"/>
              <a:t> API)</a:t>
            </a:r>
          </a:p>
          <a:p>
            <a:pPr marL="305435" indent="-305435">
              <a:lnSpc>
                <a:spcPct val="110000"/>
              </a:lnSpc>
            </a:pPr>
            <a:r>
              <a:rPr lang="en-US" dirty="0" smtClean="0"/>
              <a:t>Third, we will plot those coordinates using the folium map.</a:t>
            </a:r>
          </a:p>
          <a:p>
            <a:pPr marL="305435" indent="-305435">
              <a:lnSpc>
                <a:spcPct val="110000"/>
              </a:lnSpc>
            </a:pPr>
            <a:r>
              <a:rPr lang="en-US" dirty="0" smtClean="0"/>
              <a:t>Fourth, We will find the number of collisions in the given dataset.</a:t>
            </a:r>
          </a:p>
          <a:p>
            <a:pPr marL="305435" indent="-305435">
              <a:lnSpc>
                <a:spcPct val="110000"/>
              </a:lnSpc>
            </a:pPr>
            <a:r>
              <a:rPr lang="en-US" dirty="0" smtClean="0"/>
              <a:t>Fifth, Using the dataset, we will use </a:t>
            </a:r>
            <a:r>
              <a:rPr lang="en-US" dirty="0" err="1" smtClean="0"/>
              <a:t>FourSquare</a:t>
            </a:r>
            <a:r>
              <a:rPr lang="en-US" dirty="0" smtClean="0"/>
              <a:t> API for finding the places resided near to those pin codes and merge with the original dataset</a:t>
            </a:r>
          </a:p>
          <a:p>
            <a:pPr marL="305435" indent="-305435">
              <a:lnSpc>
                <a:spcPct val="110000"/>
              </a:lnSpc>
            </a:pPr>
            <a:r>
              <a:rPr lang="en-US" dirty="0" smtClean="0"/>
              <a:t>Sixth, To use this dataset for predicting the most common venue, we have to use one-hot encoding for K-means Clustering algorithm.</a:t>
            </a:r>
          </a:p>
          <a:p>
            <a:pPr marL="305435" indent="-305435">
              <a:lnSpc>
                <a:spcPct val="110000"/>
              </a:lnSpc>
            </a:pPr>
            <a:r>
              <a:rPr lang="en-US" dirty="0" smtClean="0"/>
              <a:t>Seventh, Using the silhouette score, we will find the best K-value for our most common venue prediction.</a:t>
            </a:r>
          </a:p>
          <a:p>
            <a:pPr marL="305435" indent="-305435">
              <a:lnSpc>
                <a:spcPct val="110000"/>
              </a:lnSpc>
            </a:pPr>
            <a:r>
              <a:rPr lang="en-US" dirty="0" smtClean="0"/>
              <a:t>At last, Using the K-value, we will find the cluster labels for each an every place and last we will plot the map and find the most common venue point in the selective district.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6670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METHODOLOGY- BANGALORE DATASET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066800"/>
            <a:ext cx="557147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AA0362DF-DFDC-4053-ABDE-3AAE12B692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2819400"/>
            <a:ext cx="4263407" cy="27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001000" cy="177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82891"/>
            <a:ext cx="5638800" cy="288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381000"/>
            <a:ext cx="80772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METHODOLOGY  CONTD…..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sz="3100" dirty="0" smtClean="0"/>
              <a:t>METHODOLOGY- BANGALORE DATASET cont'd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FINAL CLUSTER LABELS</a:t>
            </a:r>
            <a:endParaRPr lang="en-US" sz="3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229600" cy="19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72243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chemeClr val="accent2"/>
                </a:solidFill>
              </a:rPr>
              <a:t/>
            </a:r>
            <a:br>
              <a:rPr lang="en-US" sz="3100" dirty="0" smtClean="0">
                <a:solidFill>
                  <a:schemeClr val="accent2"/>
                </a:solidFill>
              </a:rPr>
            </a:br>
            <a:r>
              <a:rPr lang="en-US" sz="3100" dirty="0" smtClean="0">
                <a:solidFill>
                  <a:schemeClr val="accent2"/>
                </a:solidFill>
              </a:rPr>
              <a:t/>
            </a:r>
            <a:br>
              <a:rPr lang="en-US" sz="3100" dirty="0" smtClean="0">
                <a:solidFill>
                  <a:schemeClr val="accent2"/>
                </a:solidFill>
              </a:rPr>
            </a:br>
            <a:r>
              <a:rPr lang="en-US" sz="3100" dirty="0" smtClean="0">
                <a:solidFill>
                  <a:schemeClr val="accent2"/>
                </a:solidFill>
              </a:rPr>
              <a:t>Methodology- Hyderabad dataset</a:t>
            </a:r>
            <a:br>
              <a:rPr lang="en-US" sz="3100" dirty="0" smtClean="0">
                <a:solidFill>
                  <a:schemeClr val="accent2"/>
                </a:solidFill>
              </a:rPr>
            </a:br>
            <a:r>
              <a:rPr lang="en-US" sz="3100" dirty="0" smtClean="0">
                <a:solidFill>
                  <a:schemeClr val="accent2"/>
                </a:solidFill>
              </a:rPr>
              <a:t>Places with lat and long and plot of the places(pin codes).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817101"/>
            <a:ext cx="8839200" cy="13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A close up of a map&#10;&#10;Description generated with high confidence">
            <a:extLst>
              <a:ext uri="{FF2B5EF4-FFF2-40B4-BE49-F238E27FC236}">
                <a16:creationId xmlns="" xmlns:a16="http://schemas.microsoft.com/office/drawing/2014/main" id="{342A1051-39D4-4C5D-B70D-6724FB96E4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352800"/>
            <a:ext cx="5331478" cy="31855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554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Battle of Neighborhood - Hyderabad Vs Bangalore</vt:lpstr>
      <vt:lpstr>Contents</vt:lpstr>
      <vt:lpstr>Introduction – problem statement</vt:lpstr>
      <vt:lpstr>Data Used</vt:lpstr>
      <vt:lpstr>Slide 5</vt:lpstr>
      <vt:lpstr>Slide 6</vt:lpstr>
      <vt:lpstr>Slide 7</vt:lpstr>
      <vt:lpstr>METHODOLOGY- BANGALORE DATASET cont'd FINAL CLUSTER LABELS</vt:lpstr>
      <vt:lpstr>  Methodology- Hyderabad dataset Places with lat and long and plot of the places(pin codes). </vt:lpstr>
      <vt:lpstr> Methodology- Hyderabad dataset cont'd One-hot encoding and Most common venue. </vt:lpstr>
      <vt:lpstr>SILHOUETTE  SCORE  AND FINAL CLUSTER</vt:lpstr>
      <vt:lpstr>Results for Bangalore dataset</vt:lpstr>
      <vt:lpstr>Result for Hyderabad dataset</vt:lpstr>
      <vt:lpstr>DISCUSSION</vt:lpstr>
      <vt:lpstr>CONCLUSION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 - Hyderabad Vs Bangalore</dc:title>
  <dc:creator>DELL</dc:creator>
  <cp:lastModifiedBy>DELL</cp:lastModifiedBy>
  <cp:revision>26</cp:revision>
  <dcterms:created xsi:type="dcterms:W3CDTF">2021-05-18T17:46:20Z</dcterms:created>
  <dcterms:modified xsi:type="dcterms:W3CDTF">2021-05-19T19:06:45Z</dcterms:modified>
</cp:coreProperties>
</file>