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EBF3-8105-4FE6-9D95-399EEA359ABB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02D-9D4A-49B8-AA0F-ECD6E0FF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5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EBF3-8105-4FE6-9D95-399EEA359ABB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02D-9D4A-49B8-AA0F-ECD6E0FF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4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EBF3-8105-4FE6-9D95-399EEA359ABB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02D-9D4A-49B8-AA0F-ECD6E0FF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58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38C4-5B8C-4B0E-A10E-B2816CC9E11A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54E8-4378-4AED-86F3-076E7F425AC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568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38C4-5B8C-4B0E-A10E-B2816CC9E11A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54E8-4378-4AED-86F3-076E7F425A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80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38C4-5B8C-4B0E-A10E-B2816CC9E11A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54E8-4378-4AED-86F3-076E7F425AC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781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38C4-5B8C-4B0E-A10E-B2816CC9E11A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54E8-4378-4AED-86F3-076E7F425A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48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38C4-5B8C-4B0E-A10E-B2816CC9E11A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54E8-4378-4AED-86F3-076E7F425A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81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38C4-5B8C-4B0E-A10E-B2816CC9E11A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54E8-4378-4AED-86F3-076E7F425A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86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38C4-5B8C-4B0E-A10E-B2816CC9E11A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54E8-4378-4AED-86F3-076E7F425A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117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5AF38C4-5B8C-4B0E-A10E-B2816CC9E11A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63705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E954E8-4378-4AED-86F3-076E7F425ACA}" type="slidenum">
              <a:rPr lang="en-US" smtClean="0">
                <a:solidFill>
                  <a:srgbClr val="637052"/>
                </a:solidFill>
              </a:rPr>
              <a:pPr/>
              <a:t>‹#›</a:t>
            </a:fld>
            <a:endParaRPr lang="en-US">
              <a:solidFill>
                <a:srgbClr val="637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42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EBF3-8105-4FE6-9D95-399EEA359ABB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02D-9D4A-49B8-AA0F-ECD6E0FF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892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38C4-5B8C-4B0E-A10E-B2816CC9E11A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54E8-4378-4AED-86F3-076E7F425A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62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38C4-5B8C-4B0E-A10E-B2816CC9E11A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54E8-4378-4AED-86F3-076E7F425A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774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38C4-5B8C-4B0E-A10E-B2816CC9E11A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54E8-4378-4AED-86F3-076E7F425A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6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EBF3-8105-4FE6-9D95-399EEA359ABB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02D-9D4A-49B8-AA0F-ECD6E0FF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8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EBF3-8105-4FE6-9D95-399EEA359ABB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02D-9D4A-49B8-AA0F-ECD6E0FF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4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EBF3-8105-4FE6-9D95-399EEA359ABB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02D-9D4A-49B8-AA0F-ECD6E0FF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EBF3-8105-4FE6-9D95-399EEA359ABB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02D-9D4A-49B8-AA0F-ECD6E0FF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5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EBF3-8105-4FE6-9D95-399EEA359ABB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02D-9D4A-49B8-AA0F-ECD6E0FF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4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EBF3-8105-4FE6-9D95-399EEA359ABB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02D-9D4A-49B8-AA0F-ECD6E0FF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0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EBF3-8105-4FE6-9D95-399EEA359ABB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02D-9D4A-49B8-AA0F-ECD6E0FF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7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9EBF3-8105-4FE6-9D95-399EEA359ABB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8D02D-9D4A-49B8-AA0F-ECD6E0FF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1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5AF38C4-5B8C-4B0E-A10E-B2816CC9E11A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E954E8-4378-4AED-86F3-076E7F425AC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44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Evil Hang Man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Honghao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BinaryNode_Ptr</a:t>
            </a:r>
            <a:r>
              <a:rPr lang="en-US" sz="2400" dirty="0"/>
              <a:t> </a:t>
            </a:r>
            <a:r>
              <a:rPr lang="en-US" sz="2400" dirty="0" err="1" smtClean="0"/>
              <a:t>binary_search_tree_insert_node</a:t>
            </a:r>
            <a:r>
              <a:rPr lang="en-US" sz="2400" dirty="0" smtClean="0"/>
              <a:t>(</a:t>
            </a:r>
            <a:r>
              <a:rPr lang="en-US" sz="2400" dirty="0" err="1" smtClean="0"/>
              <a:t>BinarySearchTree_Ptr</a:t>
            </a:r>
            <a:r>
              <a:rPr lang="en-US" sz="2400" dirty="0" smtClean="0"/>
              <a:t> </a:t>
            </a:r>
            <a:r>
              <a:rPr lang="en-US" sz="2400" dirty="0" err="1"/>
              <a:t>hTree</a:t>
            </a:r>
            <a:r>
              <a:rPr lang="en-US" sz="2400" dirty="0"/>
              <a:t>, </a:t>
            </a:r>
            <a:r>
              <a:rPr lang="en-US" sz="2400" dirty="0" err="1" smtClean="0"/>
              <a:t>String_Ptr</a:t>
            </a:r>
            <a:r>
              <a:rPr lang="en-US" sz="2400" dirty="0" smtClean="0"/>
              <a:t> key</a:t>
            </a:r>
            <a:r>
              <a:rPr lang="en-US" sz="2400" dirty="0"/>
              <a:t>);</a:t>
            </a:r>
            <a:endParaRPr 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</a:pPr>
            <a:r>
              <a:rPr lang="en-US" sz="17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Node_Ptr node = </a:t>
            </a:r>
            <a:r>
              <a:rPr lang="en-US" sz="17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hTree</a:t>
            </a:r>
            <a:r>
              <a:rPr lang="en-US" sz="17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-&gt;root;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</a:pPr>
            <a:r>
              <a:rPr lang="en-US" sz="17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while(!</a:t>
            </a:r>
            <a:r>
              <a:rPr lang="en-US" sz="17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isLeaf</a:t>
            </a:r>
            <a:r>
              <a:rPr lang="en-US" sz="17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(node)){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</a:pPr>
            <a:r>
              <a:rPr lang="en-US" sz="17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   if(</a:t>
            </a:r>
            <a:r>
              <a:rPr lang="en-US" sz="17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string_compare</a:t>
            </a:r>
            <a:r>
              <a:rPr lang="en-US" sz="17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(node-key</a:t>
            </a:r>
            <a:r>
              <a:rPr lang="en-US" sz="17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key) &gt; 0){</a:t>
            </a:r>
          </a:p>
          <a:p>
            <a:pPr marL="91440" lvl="1" indent="-914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17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        node = node-&gt;right;</a:t>
            </a:r>
          </a:p>
          <a:p>
            <a:pPr marL="91440" lvl="1" indent="-914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17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   }</a:t>
            </a:r>
          </a:p>
          <a:p>
            <a:pPr marL="91440" lvl="1" indent="-914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17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   if(</a:t>
            </a:r>
            <a:r>
              <a:rPr lang="en-US" sz="17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string_compare</a:t>
            </a:r>
            <a:r>
              <a:rPr lang="en-US" sz="17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(node-key, key) </a:t>
            </a:r>
            <a:r>
              <a:rPr lang="en-US" sz="17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&lt; </a:t>
            </a:r>
            <a:r>
              <a:rPr lang="en-US" sz="17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0){</a:t>
            </a:r>
          </a:p>
          <a:p>
            <a:pPr marL="91440" lvl="1" indent="-914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17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        node = node-&gt;left;</a:t>
            </a:r>
          </a:p>
          <a:p>
            <a:pPr marL="91440" lvl="1" indent="-914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17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   }</a:t>
            </a:r>
          </a:p>
          <a:p>
            <a:pPr marL="91440" lvl="1" indent="-914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17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}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</a:pPr>
            <a:r>
              <a:rPr lang="en-US" sz="17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if(</a:t>
            </a:r>
            <a:r>
              <a:rPr lang="en-US" sz="17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string_compare</a:t>
            </a:r>
            <a:r>
              <a:rPr lang="en-US" sz="17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(node-key, key) &gt; 0){</a:t>
            </a:r>
          </a:p>
          <a:p>
            <a:pPr marL="91440" lvl="1" indent="-914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17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   node-</a:t>
            </a:r>
            <a:r>
              <a:rPr lang="en-US" sz="17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&gt;</a:t>
            </a:r>
            <a:r>
              <a:rPr lang="en-US" sz="17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right = </a:t>
            </a:r>
            <a:r>
              <a:rPr lang="en-US" sz="1600" dirty="0" err="1"/>
              <a:t>binary_node_init_key</a:t>
            </a:r>
            <a:r>
              <a:rPr lang="en-US" sz="1600" dirty="0"/>
              <a:t>(</a:t>
            </a:r>
            <a:r>
              <a:rPr lang="en-US" sz="1600" dirty="0" err="1"/>
              <a:t>String_Ptr</a:t>
            </a:r>
            <a:r>
              <a:rPr lang="en-US" sz="1600" dirty="0"/>
              <a:t> key</a:t>
            </a:r>
            <a:r>
              <a:rPr lang="en-US" sz="1600" dirty="0" smtClean="0"/>
              <a:t>)</a:t>
            </a:r>
            <a:r>
              <a:rPr lang="en-US" sz="17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;</a:t>
            </a:r>
            <a:endParaRPr lang="en-US" sz="17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Pct val="100000"/>
              <a:buNone/>
            </a:pPr>
            <a:r>
              <a:rPr lang="en-US" sz="17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 }</a:t>
            </a:r>
            <a:endParaRPr lang="en-US" sz="17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" lvl="1" indent="-914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17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if(</a:t>
            </a:r>
            <a:r>
              <a:rPr lang="en-US" sz="17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string_compare</a:t>
            </a:r>
            <a:r>
              <a:rPr lang="en-US" sz="17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(node-key</a:t>
            </a:r>
            <a:r>
              <a:rPr lang="en-US" sz="17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key) </a:t>
            </a:r>
            <a:r>
              <a:rPr lang="en-US" sz="17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&lt; </a:t>
            </a:r>
            <a:r>
              <a:rPr lang="en-US" sz="17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0){</a:t>
            </a:r>
          </a:p>
          <a:p>
            <a:pPr marL="91440" lvl="1" indent="-914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17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   node-</a:t>
            </a:r>
            <a:r>
              <a:rPr lang="en-US" sz="17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&gt;</a:t>
            </a:r>
            <a:r>
              <a:rPr lang="en-US" sz="17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left = </a:t>
            </a:r>
            <a:r>
              <a:rPr lang="en-US" sz="1600" dirty="0" err="1" smtClean="0"/>
              <a:t>binary_node_init_key</a:t>
            </a:r>
            <a:r>
              <a:rPr lang="en-US" sz="1600" dirty="0" smtClean="0"/>
              <a:t>(</a:t>
            </a:r>
            <a:r>
              <a:rPr lang="en-US" sz="1600" dirty="0" err="1" smtClean="0"/>
              <a:t>String_Ptr</a:t>
            </a:r>
            <a:r>
              <a:rPr lang="en-US" sz="1600" dirty="0" smtClean="0"/>
              <a:t> </a:t>
            </a:r>
            <a:r>
              <a:rPr lang="en-US" sz="1600" dirty="0"/>
              <a:t>key);</a:t>
            </a:r>
            <a:endParaRPr lang="en-US" sz="17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" lvl="1" indent="-914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17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}</a:t>
            </a:r>
            <a:endParaRPr lang="en-US" sz="17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4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/>
              <a:t>binary_search_tree_swap</a:t>
            </a:r>
            <a:r>
              <a:rPr lang="en-US" sz="3600" dirty="0"/>
              <a:t>(</a:t>
            </a:r>
            <a:r>
              <a:rPr lang="en-US" sz="3600" dirty="0" err="1"/>
              <a:t>BinarySearchTree_Ptr</a:t>
            </a:r>
            <a:r>
              <a:rPr lang="en-US" sz="3600" dirty="0"/>
              <a:t> </a:t>
            </a:r>
            <a:r>
              <a:rPr lang="en-US" sz="3600" dirty="0" err="1"/>
              <a:t>hTree</a:t>
            </a:r>
            <a:r>
              <a:rPr lang="en-US" sz="3600" dirty="0"/>
              <a:t>, </a:t>
            </a:r>
            <a:r>
              <a:rPr lang="en-US" sz="3600" dirty="0" err="1"/>
              <a:t>String_Ptr</a:t>
            </a:r>
            <a:r>
              <a:rPr lang="en-US" sz="3600" dirty="0"/>
              <a:t> key</a:t>
            </a:r>
            <a:r>
              <a:rPr lang="en-US" sz="3600" dirty="0" smtClean="0"/>
              <a:t>, </a:t>
            </a:r>
            <a:r>
              <a:rPr lang="en-US" sz="3600" dirty="0" err="1" smtClean="0"/>
              <a:t>Vector_String_Ptr</a:t>
            </a:r>
            <a:r>
              <a:rPr lang="en-US" sz="3600" dirty="0" smtClean="0"/>
              <a:t> </a:t>
            </a:r>
            <a:r>
              <a:rPr lang="en-US" sz="3600" dirty="0"/>
              <a:t>* </a:t>
            </a:r>
            <a:r>
              <a:rPr lang="en-US" sz="3600" dirty="0" err="1"/>
              <a:t>phVector</a:t>
            </a:r>
            <a:r>
              <a:rPr lang="en-US" sz="3600" dirty="0"/>
              <a:t>);</a:t>
            </a:r>
            <a:endParaRPr 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Node_Ptr node = </a:t>
            </a:r>
            <a:r>
              <a:rPr lang="en-US" dirty="0" err="1" smtClean="0"/>
              <a:t>binary_search_tree_search</a:t>
            </a:r>
            <a:r>
              <a:rPr lang="en-US" dirty="0" smtClean="0"/>
              <a:t>(</a:t>
            </a:r>
            <a:r>
              <a:rPr lang="en-US" dirty="0" err="1" smtClean="0"/>
              <a:t>hTree</a:t>
            </a:r>
            <a:r>
              <a:rPr lang="en-US" dirty="0" smtClean="0"/>
              <a:t>, key);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vector_string_get_size</a:t>
            </a:r>
            <a:r>
              <a:rPr lang="en-US" dirty="0" smtClean="0"/>
              <a:t>(node-&gt;</a:t>
            </a:r>
            <a:r>
              <a:rPr lang="en-US" dirty="0" err="1" smtClean="0"/>
              <a:t>wrods</a:t>
            </a:r>
            <a:r>
              <a:rPr lang="en-US" dirty="0" smtClean="0"/>
              <a:t>),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temp_string</a:t>
            </a:r>
            <a:r>
              <a:rPr lang="en-US" dirty="0" smtClean="0"/>
              <a:t> = *</a:t>
            </a:r>
            <a:r>
              <a:rPr lang="en-US" dirty="0" err="1" smtClean="0"/>
              <a:t>vector_string_at</a:t>
            </a:r>
            <a:r>
              <a:rPr lang="en-US" dirty="0" smtClean="0"/>
              <a:t>(</a:t>
            </a:r>
            <a:r>
              <a:rPr lang="en-US" dirty="0" err="1" smtClean="0"/>
              <a:t>phVector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vector_string_push_back</a:t>
            </a:r>
            <a:r>
              <a:rPr lang="en-US" dirty="0" smtClean="0"/>
              <a:t>(</a:t>
            </a:r>
            <a:r>
              <a:rPr lang="en-US" dirty="0" err="1" smtClean="0"/>
              <a:t>phVector</a:t>
            </a:r>
            <a:r>
              <a:rPr lang="en-US" dirty="0" smtClean="0"/>
              <a:t>, </a:t>
            </a:r>
            <a:r>
              <a:rPr lang="en-US" dirty="0" err="1" smtClean="0"/>
              <a:t>string_init_c_string</a:t>
            </a:r>
            <a:r>
              <a:rPr lang="en-US" dirty="0" smtClean="0"/>
              <a:t>(</a:t>
            </a:r>
            <a:r>
              <a:rPr lang="en-US" dirty="0" err="1" smtClean="0"/>
              <a:t>string_c_str</a:t>
            </a:r>
            <a:r>
              <a:rPr lang="en-US" dirty="0" smtClean="0"/>
              <a:t>(</a:t>
            </a:r>
            <a:r>
              <a:rPr lang="en-US" dirty="0" err="1" smtClean="0"/>
              <a:t>temp_string</a:t>
            </a:r>
            <a:r>
              <a:rPr lang="en-US" dirty="0" smtClean="0"/>
              <a:t>)))</a:t>
            </a:r>
            <a:endParaRPr lang="en-US" dirty="0"/>
          </a:p>
          <a:p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26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BinarNode_Ptr</a:t>
            </a:r>
            <a:r>
              <a:rPr lang="en-US" sz="3200" dirty="0"/>
              <a:t> </a:t>
            </a:r>
            <a:r>
              <a:rPr lang="en-US" sz="3200" dirty="0" err="1"/>
              <a:t>binary_search_tree_find_max</a:t>
            </a:r>
            <a:r>
              <a:rPr lang="en-US" sz="3200" dirty="0"/>
              <a:t>(</a:t>
            </a:r>
            <a:r>
              <a:rPr lang="en-US" sz="3200" dirty="0" err="1"/>
              <a:t>BinarySearchTree_Ptr</a:t>
            </a:r>
            <a:r>
              <a:rPr lang="en-US" sz="3200" dirty="0"/>
              <a:t> </a:t>
            </a:r>
            <a:r>
              <a:rPr lang="en-US" sz="3200" dirty="0" err="1"/>
              <a:t>hTree</a:t>
            </a:r>
            <a:r>
              <a:rPr lang="en-US" sz="3200" dirty="0"/>
              <a:t>);</a:t>
            </a:r>
            <a:endParaRPr 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</a:t>
            </a:r>
            <a:r>
              <a:rPr lang="en-US" dirty="0" err="1" smtClean="0"/>
              <a:t>find_max</a:t>
            </a:r>
            <a:r>
              <a:rPr lang="en-US" dirty="0" smtClean="0"/>
              <a:t>(</a:t>
            </a:r>
            <a:r>
              <a:rPr lang="en-US" dirty="0" err="1" smtClean="0"/>
              <a:t>hTree</a:t>
            </a:r>
            <a:r>
              <a:rPr lang="en-US" dirty="0" smtClean="0"/>
              <a:t>-&gt;root)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60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find_max</a:t>
            </a:r>
            <a:r>
              <a:rPr lang="en-US" dirty="0" smtClean="0"/>
              <a:t>(Node_Ptr node)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if(</a:t>
            </a:r>
            <a:r>
              <a:rPr lang="en-US" dirty="0" err="1" smtClean="0"/>
              <a:t>isLeaf</a:t>
            </a:r>
            <a:r>
              <a:rPr lang="en-US" dirty="0" smtClean="0"/>
              <a:t>(node))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  <a:r>
              <a:rPr lang="en-US" dirty="0" smtClean="0"/>
              <a:t>   return node;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else{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  <a:r>
              <a:rPr lang="en-US" dirty="0" smtClean="0"/>
              <a:t>   if(</a:t>
            </a:r>
            <a:r>
              <a:rPr lang="en-US" dirty="0" err="1" smtClean="0"/>
              <a:t>hasLeft</a:t>
            </a:r>
            <a:r>
              <a:rPr lang="en-US" dirty="0" smtClean="0"/>
              <a:t>(node))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    Node_Ptr left = </a:t>
            </a:r>
            <a:r>
              <a:rPr lang="en-US" dirty="0" err="1" smtClean="0"/>
              <a:t>find_max</a:t>
            </a:r>
            <a:r>
              <a:rPr lang="en-US" dirty="0" smtClean="0"/>
              <a:t>(node-&gt;left)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  <a:r>
              <a:rPr lang="en-US" dirty="0" smtClean="0"/>
              <a:t>   if(</a:t>
            </a:r>
            <a:r>
              <a:rPr lang="en-US" dirty="0" err="1" smtClean="0"/>
              <a:t>haseRight</a:t>
            </a:r>
            <a:r>
              <a:rPr lang="en-US" dirty="0" smtClean="0"/>
              <a:t>(node))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  <a:r>
              <a:rPr lang="en-US" dirty="0" smtClean="0"/>
              <a:t>       Node_Ptr right = </a:t>
            </a:r>
            <a:r>
              <a:rPr lang="en-US" dirty="0" err="1" smtClean="0"/>
              <a:t>find_max</a:t>
            </a:r>
            <a:r>
              <a:rPr lang="en-US" dirty="0" smtClean="0"/>
              <a:t>(node-&gt;right)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  <a:r>
              <a:rPr lang="en-US" dirty="0" smtClean="0"/>
              <a:t>   if(</a:t>
            </a:r>
            <a:r>
              <a:rPr lang="en-US" dirty="0" err="1" smtClean="0"/>
              <a:t>vector_string_get_size</a:t>
            </a:r>
            <a:r>
              <a:rPr lang="en-US" dirty="0" smtClean="0"/>
              <a:t>(left-&gt;words) &gt; </a:t>
            </a:r>
            <a:r>
              <a:rPr lang="en-US" dirty="0" err="1"/>
              <a:t>vector_string_get_size</a:t>
            </a:r>
            <a:r>
              <a:rPr lang="en-US" dirty="0"/>
              <a:t> </a:t>
            </a:r>
            <a:r>
              <a:rPr lang="en-US" dirty="0" smtClean="0"/>
              <a:t>(right-&gt;words))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  <a:r>
              <a:rPr lang="en-US" dirty="0" smtClean="0"/>
              <a:t>       return left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if(</a:t>
            </a:r>
            <a:r>
              <a:rPr lang="en-US" dirty="0" err="1"/>
              <a:t>vector_string_get_size</a:t>
            </a:r>
            <a:r>
              <a:rPr lang="en-US" dirty="0"/>
              <a:t>(left-&gt;words) </a:t>
            </a:r>
            <a:r>
              <a:rPr lang="en-US" dirty="0" smtClean="0"/>
              <a:t>&lt; </a:t>
            </a:r>
            <a:r>
              <a:rPr lang="en-US" dirty="0" err="1"/>
              <a:t>vector_string_get_size</a:t>
            </a:r>
            <a:r>
              <a:rPr lang="en-US" dirty="0"/>
              <a:t> (right-&gt;words</a:t>
            </a:r>
            <a:r>
              <a:rPr lang="en-US" dirty="0" smtClean="0"/>
              <a:t>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  <a:r>
              <a:rPr lang="en-US" dirty="0" smtClean="0"/>
              <a:t>       return right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if(</a:t>
            </a:r>
            <a:r>
              <a:rPr lang="en-US" dirty="0" err="1"/>
              <a:t>vector_string_get_size</a:t>
            </a:r>
            <a:r>
              <a:rPr lang="en-US" dirty="0"/>
              <a:t>(left-&gt;words</a:t>
            </a:r>
            <a:r>
              <a:rPr lang="en-US" dirty="0" smtClean="0"/>
              <a:t>) == </a:t>
            </a:r>
            <a:r>
              <a:rPr lang="en-US" dirty="0" err="1"/>
              <a:t>vector_string_get_size</a:t>
            </a:r>
            <a:r>
              <a:rPr lang="en-US" dirty="0"/>
              <a:t> (right-&gt;words))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    return left; or return right;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2195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3195320" cy="4023360"/>
          </a:xfrm>
        </p:spPr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hasLeft</a:t>
            </a:r>
            <a:r>
              <a:rPr lang="en-US" dirty="0" smtClean="0"/>
              <a:t>(Node_Ptr </a:t>
            </a:r>
            <a:r>
              <a:rPr lang="en-US" dirty="0"/>
              <a:t>node){</a:t>
            </a:r>
          </a:p>
          <a:p>
            <a:r>
              <a:rPr lang="en-US" dirty="0"/>
              <a:t>  if (node-&gt;left!=NULL) </a:t>
            </a:r>
          </a:p>
          <a:p>
            <a:r>
              <a:rPr lang="en-US" dirty="0"/>
              <a:t>	  return </a:t>
            </a:r>
            <a:r>
              <a:rPr lang="en-US" dirty="0" smtClean="0"/>
              <a:t>1;</a:t>
            </a:r>
            <a:endParaRPr lang="en-US" dirty="0"/>
          </a:p>
          <a:p>
            <a:r>
              <a:rPr lang="en-US" dirty="0"/>
              <a:t>  else </a:t>
            </a:r>
          </a:p>
          <a:p>
            <a:r>
              <a:rPr lang="en-US" dirty="0"/>
              <a:t>	  return </a:t>
            </a:r>
            <a:r>
              <a:rPr lang="en-US" dirty="0" smtClean="0"/>
              <a:t>0;</a:t>
            </a:r>
            <a:endParaRPr lang="en-US" dirty="0"/>
          </a:p>
          <a:p>
            <a:r>
              <a:rPr lang="en-US" dirty="0"/>
              <a:t>}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28820" y="1845734"/>
            <a:ext cx="31953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hasRight</a:t>
            </a:r>
            <a:r>
              <a:rPr lang="en-US" dirty="0"/>
              <a:t>(Node_Ptr node){</a:t>
            </a:r>
          </a:p>
          <a:p>
            <a:r>
              <a:rPr lang="en-US" dirty="0"/>
              <a:t>  if (node-&gt;right!=NULL) </a:t>
            </a:r>
          </a:p>
          <a:p>
            <a:r>
              <a:rPr lang="en-US" dirty="0"/>
              <a:t>	  return 1;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	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960360" y="1845734"/>
            <a:ext cx="31953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isLeaf</a:t>
            </a:r>
            <a:r>
              <a:rPr lang="en-US" dirty="0"/>
              <a:t>(Node_Ptr node){</a:t>
            </a:r>
          </a:p>
          <a:p>
            <a:r>
              <a:rPr lang="en-US" dirty="0"/>
              <a:t>  if(!</a:t>
            </a:r>
            <a:r>
              <a:rPr lang="en-US" dirty="0" err="1"/>
              <a:t>hasLeft</a:t>
            </a:r>
            <a:r>
              <a:rPr lang="en-US" dirty="0"/>
              <a:t>(node) &amp;&amp; !</a:t>
            </a:r>
            <a:r>
              <a:rPr lang="en-US" dirty="0" err="1"/>
              <a:t>hasRight</a:t>
            </a:r>
            <a:r>
              <a:rPr lang="en-US" dirty="0"/>
              <a:t>(node)) </a:t>
            </a:r>
          </a:p>
          <a:p>
            <a:r>
              <a:rPr lang="en-US" dirty="0"/>
              <a:t>	return 1;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206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Evil Hang Man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6776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Main(){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vector_Array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load_array_vector_string</a:t>
            </a:r>
            <a:r>
              <a:rPr lang="en-US" dirty="0" smtClean="0"/>
              <a:t>(file)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scanf</a:t>
            </a:r>
            <a:r>
              <a:rPr lang="en-US" dirty="0" smtClean="0"/>
              <a:t>(“%d”, &amp;</a:t>
            </a:r>
            <a:r>
              <a:rPr lang="en-US" dirty="0" err="1" smtClean="0"/>
              <a:t>i</a:t>
            </a:r>
            <a:r>
              <a:rPr lang="en-US" dirty="0" smtClean="0"/>
              <a:t>) // </a:t>
            </a:r>
            <a:r>
              <a:rPr lang="en-US" dirty="0" err="1" smtClean="0"/>
              <a:t>i</a:t>
            </a:r>
            <a:r>
              <a:rPr lang="en-US" dirty="0" smtClean="0"/>
              <a:t> is the length of key/words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scanf</a:t>
            </a:r>
            <a:r>
              <a:rPr lang="en-US" dirty="0" smtClean="0"/>
              <a:t>(“%c”, &amp;c) // c is the guessed character by user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Tree_Ptr</a:t>
            </a:r>
            <a:r>
              <a:rPr lang="en-US" dirty="0"/>
              <a:t> </a:t>
            </a:r>
            <a:r>
              <a:rPr lang="en-US" dirty="0" smtClean="0"/>
              <a:t>tree = </a:t>
            </a:r>
            <a:r>
              <a:rPr lang="en-US" dirty="0" err="1" smtClean="0"/>
              <a:t>binary_search_tree_init_default</a:t>
            </a:r>
            <a:r>
              <a:rPr lang="en-US" dirty="0" smtClean="0"/>
              <a:t>();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get_word_key_value</a:t>
            </a:r>
            <a:r>
              <a:rPr lang="en-US" dirty="0" smtClean="0"/>
              <a:t>(</a:t>
            </a:r>
            <a:r>
              <a:rPr lang="en-US" dirty="0" err="1" smtClean="0"/>
              <a:t>current_key</a:t>
            </a:r>
            <a:r>
              <a:rPr lang="en-US" dirty="0" smtClean="0"/>
              <a:t>, </a:t>
            </a:r>
            <a:r>
              <a:rPr lang="en-US" dirty="0" err="1" smtClean="0"/>
              <a:t>new_key</a:t>
            </a:r>
            <a:r>
              <a:rPr lang="en-US" dirty="0" smtClean="0"/>
              <a:t>, *</a:t>
            </a:r>
            <a:r>
              <a:rPr lang="en-US" dirty="0" err="1" smtClean="0"/>
              <a:t>vector_string_at</a:t>
            </a:r>
            <a:r>
              <a:rPr lang="en-US" dirty="0" smtClean="0"/>
              <a:t>(</a:t>
            </a:r>
            <a:r>
              <a:rPr lang="en-US" dirty="0" err="1" smtClean="0"/>
              <a:t>vevector_Array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], 0), c);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tree-&gt;root = </a:t>
            </a:r>
            <a:r>
              <a:rPr lang="en-US" dirty="0" err="1" smtClean="0"/>
              <a:t>binary_node_init_key</a:t>
            </a:r>
            <a:r>
              <a:rPr lang="en-US" dirty="0" smtClean="0"/>
              <a:t>(</a:t>
            </a:r>
            <a:r>
              <a:rPr lang="en-US" dirty="0" err="1" smtClean="0"/>
              <a:t>new_key</a:t>
            </a:r>
            <a:r>
              <a:rPr lang="en-US" dirty="0" smtClean="0"/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  <a:r>
              <a:rPr lang="en-US" dirty="0" smtClean="0"/>
              <a:t> for(j=1; j&lt; </a:t>
            </a:r>
            <a:r>
              <a:rPr lang="en-US" dirty="0" err="1" smtClean="0"/>
              <a:t>vector_string_get_size</a:t>
            </a:r>
            <a:r>
              <a:rPr lang="en-US" dirty="0" smtClean="0"/>
              <a:t>(</a:t>
            </a:r>
            <a:r>
              <a:rPr lang="en-US" dirty="0" err="1" smtClean="0"/>
              <a:t>vector_Array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 </a:t>
            </a:r>
            <a:r>
              <a:rPr lang="en-US" dirty="0" err="1" smtClean="0"/>
              <a:t>j++</a:t>
            </a:r>
            <a:r>
              <a:rPr lang="en-US" dirty="0" smtClean="0"/>
              <a:t>){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 //use pull to empty </a:t>
            </a:r>
            <a:r>
              <a:rPr lang="en-US" dirty="0" err="1"/>
              <a:t>new_key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   </a:t>
            </a:r>
            <a:r>
              <a:rPr lang="en-US" dirty="0" err="1" smtClean="0"/>
              <a:t>get_word_key_value</a:t>
            </a:r>
            <a:r>
              <a:rPr lang="en-US" dirty="0" smtClean="0"/>
              <a:t>(</a:t>
            </a:r>
            <a:r>
              <a:rPr lang="en-US" dirty="0" err="1" smtClean="0"/>
              <a:t>current_key</a:t>
            </a:r>
            <a:r>
              <a:rPr lang="en-US" dirty="0"/>
              <a:t>, </a:t>
            </a:r>
            <a:r>
              <a:rPr lang="en-US" dirty="0" err="1"/>
              <a:t>new_key</a:t>
            </a:r>
            <a:r>
              <a:rPr lang="en-US" dirty="0"/>
              <a:t>, *</a:t>
            </a:r>
            <a:r>
              <a:rPr lang="en-US" dirty="0" err="1"/>
              <a:t>vector_string_at</a:t>
            </a:r>
            <a:r>
              <a:rPr lang="en-US" dirty="0"/>
              <a:t>(</a:t>
            </a:r>
            <a:r>
              <a:rPr lang="en-US" dirty="0" err="1"/>
              <a:t>vevector_Array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smtClean="0"/>
              <a:t>j), </a:t>
            </a:r>
            <a:r>
              <a:rPr lang="en-US" dirty="0"/>
              <a:t>c</a:t>
            </a:r>
            <a:r>
              <a:rPr lang="en-US" dirty="0" smtClean="0"/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   </a:t>
            </a:r>
            <a:r>
              <a:rPr lang="en-US" dirty="0" err="1" smtClean="0"/>
              <a:t>binary_search_tree_insert_word</a:t>
            </a:r>
            <a:r>
              <a:rPr lang="en-US" dirty="0" smtClean="0"/>
              <a:t>(tree, </a:t>
            </a:r>
            <a:r>
              <a:rPr lang="en-US" dirty="0"/>
              <a:t>*</a:t>
            </a:r>
            <a:r>
              <a:rPr lang="en-US" dirty="0" err="1"/>
              <a:t>vector_string_at</a:t>
            </a:r>
            <a:r>
              <a:rPr lang="en-US" dirty="0"/>
              <a:t>(</a:t>
            </a:r>
            <a:r>
              <a:rPr lang="en-US" dirty="0" err="1"/>
              <a:t>vevector_Array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j), </a:t>
            </a:r>
            <a:r>
              <a:rPr lang="en-US" dirty="0" err="1" smtClean="0"/>
              <a:t>new_key</a:t>
            </a:r>
            <a:r>
              <a:rPr lang="en-US" dirty="0" smtClean="0"/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Node_Ptr max = </a:t>
            </a:r>
            <a:r>
              <a:rPr lang="en-US" dirty="0" err="1" smtClean="0"/>
              <a:t>binary_search_tree_find_max</a:t>
            </a:r>
            <a:r>
              <a:rPr lang="en-US" dirty="0" smtClean="0"/>
              <a:t>(tree);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  <a:r>
              <a:rPr lang="en-US" dirty="0" err="1" smtClean="0"/>
              <a:t>binary_search_tree_swap</a:t>
            </a:r>
            <a:r>
              <a:rPr lang="en-US" dirty="0" smtClean="0"/>
              <a:t>(tree, max-&gt;key, </a:t>
            </a:r>
            <a:r>
              <a:rPr lang="en-US" dirty="0" err="1" smtClean="0"/>
              <a:t>empty_vector</a:t>
            </a:r>
            <a:r>
              <a:rPr lang="en-US" dirty="0" smtClean="0"/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  <a:r>
              <a:rPr lang="en-US" dirty="0" err="1" smtClean="0"/>
              <a:t>binary_search_tree_destroy</a:t>
            </a:r>
            <a:r>
              <a:rPr lang="en-US" dirty="0" smtClean="0"/>
              <a:t>(tree);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  <a:r>
              <a:rPr lang="en-US" dirty="0" err="1" smtClean="0"/>
              <a:t>binary_node_destroy</a:t>
            </a:r>
            <a:r>
              <a:rPr lang="en-US" dirty="0" smtClean="0"/>
              <a:t>(max);</a:t>
            </a:r>
            <a:endParaRPr lang="en-US" dirty="0" smtClean="0"/>
          </a:p>
          <a:p>
            <a:pPr marL="1143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8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4580" y="1845734"/>
            <a:ext cx="4071620" cy="4023360"/>
          </a:xfrm>
        </p:spPr>
        <p:txBody>
          <a:bodyPr>
            <a:normAutofit/>
          </a:bodyPr>
          <a:lstStyle/>
          <a:p>
            <a:r>
              <a:rPr lang="en-US" sz="2800" dirty="0" err="1"/>
              <a:t>typedef</a:t>
            </a:r>
            <a:r>
              <a:rPr lang="en-US" sz="2800" dirty="0"/>
              <a:t> 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binarynode</a:t>
            </a:r>
            <a:r>
              <a:rPr lang="en-US" altLang="zh-CN" sz="2800" dirty="0"/>
              <a:t> {</a:t>
            </a:r>
            <a:endParaRPr lang="zh-CN" altLang="en-US" sz="2800" dirty="0"/>
          </a:p>
          <a:p>
            <a:r>
              <a:rPr lang="zh-CN" altLang="en-US" sz="2800" dirty="0"/>
              <a:t>  </a:t>
            </a:r>
            <a:r>
              <a:rPr lang="en-US" altLang="zh-CN" sz="2800" dirty="0" err="1"/>
              <a:t>String_Ptr</a:t>
            </a:r>
            <a:r>
              <a:rPr lang="en-US" altLang="zh-CN" sz="2800" dirty="0"/>
              <a:t> key;</a:t>
            </a:r>
            <a:endParaRPr lang="zh-CN" altLang="en-US" sz="2800" dirty="0"/>
          </a:p>
          <a:p>
            <a:r>
              <a:rPr lang="zh-CN" altLang="en-US" sz="2800" dirty="0"/>
              <a:t>  </a:t>
            </a:r>
            <a:r>
              <a:rPr lang="en-US" altLang="zh-CN" sz="2800" dirty="0" err="1"/>
              <a:t>Vector_String_Ptr</a:t>
            </a:r>
            <a:r>
              <a:rPr lang="en-US" altLang="zh-CN" sz="2800" dirty="0"/>
              <a:t> words;</a:t>
            </a:r>
            <a:endParaRPr lang="zh-CN" altLang="en-US" sz="2800" dirty="0"/>
          </a:p>
          <a:p>
            <a:r>
              <a:rPr lang="en-US" sz="2800" dirty="0"/>
              <a:t>  </a:t>
            </a:r>
            <a:r>
              <a:rPr lang="en-US" sz="2800" dirty="0" err="1"/>
              <a:t>struct</a:t>
            </a:r>
            <a:r>
              <a:rPr lang="en-US" sz="2800" dirty="0"/>
              <a:t> </a:t>
            </a:r>
            <a:r>
              <a:rPr lang="en-US" sz="2800" dirty="0" err="1"/>
              <a:t>binarynode</a:t>
            </a:r>
            <a:r>
              <a:rPr lang="en-US" sz="2800" dirty="0"/>
              <a:t> * left;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struct</a:t>
            </a:r>
            <a:r>
              <a:rPr lang="en-US" sz="2800" dirty="0"/>
              <a:t> </a:t>
            </a:r>
            <a:r>
              <a:rPr lang="en-US" sz="2800" dirty="0" err="1"/>
              <a:t>binarynode</a:t>
            </a:r>
            <a:r>
              <a:rPr lang="en-US" sz="2800" dirty="0"/>
              <a:t> * right;</a:t>
            </a:r>
            <a:endParaRPr lang="zh-CN" altLang="en-US" sz="2800" dirty="0"/>
          </a:p>
          <a:p>
            <a:r>
              <a:rPr lang="en-US" altLang="zh-CN" sz="2800" dirty="0"/>
              <a:t>}Node, * </a:t>
            </a:r>
            <a:r>
              <a:rPr lang="en-US" altLang="zh-CN" sz="2800" dirty="0" err="1"/>
              <a:t>Node_Ptr</a:t>
            </a:r>
            <a:r>
              <a:rPr lang="en-US" altLang="zh-CN" sz="2800" dirty="0"/>
              <a:t>;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084060" y="1845734"/>
            <a:ext cx="40716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48312"/>
              </a:buClr>
            </a:pPr>
            <a:r>
              <a:rPr lang="en-US" sz="3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typedef</a:t>
            </a:r>
            <a:r>
              <a:rPr lang="en-US" sz="3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3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sturct</a:t>
            </a:r>
            <a:r>
              <a:rPr lang="en-US" sz="3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tree{</a:t>
            </a:r>
          </a:p>
          <a:p>
            <a:pPr>
              <a:buClr>
                <a:srgbClr val="E48312"/>
              </a:buClr>
            </a:pPr>
            <a:r>
              <a:rPr lang="en-US" sz="3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 </a:t>
            </a:r>
            <a:r>
              <a:rPr lang="en-US" sz="3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Node_Ptr</a:t>
            </a:r>
            <a:r>
              <a:rPr lang="en-US" sz="3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root;</a:t>
            </a:r>
          </a:p>
          <a:p>
            <a:pPr>
              <a:buClr>
                <a:srgbClr val="E48312"/>
              </a:buClr>
            </a:pPr>
            <a:r>
              <a:rPr lang="en-US" sz="3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} Tree, *</a:t>
            </a:r>
            <a:r>
              <a:rPr lang="en-US" sz="3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Tree_Ptr</a:t>
            </a:r>
            <a:endParaRPr lang="zh-CN" altLang="en-US" sz="36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73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tree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Tree_Ptr</a:t>
            </a:r>
            <a:r>
              <a:rPr lang="en-US" sz="2800" dirty="0"/>
              <a:t> </a:t>
            </a:r>
            <a:r>
              <a:rPr lang="en-US" altLang="zh-CN" sz="2800" dirty="0" err="1"/>
              <a:t>initBinaryTree</a:t>
            </a:r>
            <a:r>
              <a:rPr lang="en-US" altLang="zh-CN" sz="2800" dirty="0" smtClean="0"/>
              <a:t>(){</a:t>
            </a:r>
          </a:p>
          <a:p>
            <a:r>
              <a:rPr lang="en-US" sz="2800" dirty="0" smtClean="0"/>
              <a:t>  </a:t>
            </a:r>
            <a:r>
              <a:rPr lang="en-US" sz="2800" dirty="0" err="1" smtClean="0"/>
              <a:t>Tree_Ptr</a:t>
            </a:r>
            <a:r>
              <a:rPr lang="en-US" sz="2800" dirty="0" smtClean="0"/>
              <a:t> tree  = (</a:t>
            </a:r>
            <a:r>
              <a:rPr lang="en-US" sz="2800" dirty="0" err="1" smtClean="0"/>
              <a:t>Tree_Ptr</a:t>
            </a:r>
            <a:r>
              <a:rPr lang="en-US" sz="2800" dirty="0" smtClean="0"/>
              <a:t>) </a:t>
            </a:r>
            <a:r>
              <a:rPr lang="en-US" sz="2800" dirty="0" err="1" smtClean="0"/>
              <a:t>malloc</a:t>
            </a:r>
            <a:r>
              <a:rPr lang="en-US" sz="2800" dirty="0" smtClean="0"/>
              <a:t>(</a:t>
            </a:r>
            <a:r>
              <a:rPr lang="en-US" sz="2800" dirty="0" err="1" smtClean="0"/>
              <a:t>sizeof</a:t>
            </a:r>
            <a:r>
              <a:rPr lang="en-US" sz="2800" dirty="0" smtClean="0"/>
              <a:t>(Tree));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tree-&gt;root = </a:t>
            </a:r>
            <a:r>
              <a:rPr lang="en-US" sz="2800" dirty="0" smtClean="0"/>
              <a:t>null;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return tree;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96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root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/>
              <a:t>Node_Ptr </a:t>
            </a:r>
            <a:r>
              <a:rPr lang="en-US" sz="3200" dirty="0" err="1"/>
              <a:t>binary_node_init_key</a:t>
            </a:r>
            <a:r>
              <a:rPr lang="en-US" sz="3200" dirty="0"/>
              <a:t>(</a:t>
            </a:r>
            <a:r>
              <a:rPr lang="en-US" sz="3200" dirty="0" err="1"/>
              <a:t>String_Ptr</a:t>
            </a:r>
            <a:r>
              <a:rPr lang="en-US" sz="3200" dirty="0"/>
              <a:t> key</a:t>
            </a:r>
            <a:r>
              <a:rPr lang="en-US" sz="3200" dirty="0" smtClean="0"/>
              <a:t>){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/>
              <a:t>  </a:t>
            </a:r>
            <a:r>
              <a:rPr lang="en-US" sz="3200" dirty="0" err="1" smtClean="0"/>
              <a:t>Node_Ptr</a:t>
            </a:r>
            <a:r>
              <a:rPr lang="en-US" sz="3200" dirty="0" smtClean="0"/>
              <a:t> node = (</a:t>
            </a:r>
            <a:r>
              <a:rPr lang="en-US" sz="3200" dirty="0" err="1" smtClean="0"/>
              <a:t>Node_Ptr</a:t>
            </a:r>
            <a:r>
              <a:rPr lang="en-US" sz="3200" dirty="0" smtClean="0"/>
              <a:t>) </a:t>
            </a:r>
            <a:r>
              <a:rPr lang="en-US" sz="3200" dirty="0" err="1" smtClean="0"/>
              <a:t>malloc</a:t>
            </a:r>
            <a:r>
              <a:rPr lang="en-US" sz="3200" dirty="0" smtClean="0"/>
              <a:t>(</a:t>
            </a:r>
            <a:r>
              <a:rPr lang="en-US" sz="3200" dirty="0" err="1" smtClean="0"/>
              <a:t>sizeof</a:t>
            </a:r>
            <a:r>
              <a:rPr lang="en-US" sz="3200" dirty="0" smtClean="0"/>
              <a:t>(Node))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  node-&gt;key = </a:t>
            </a:r>
            <a:r>
              <a:rPr lang="en-US" sz="3200" dirty="0" err="1" smtClean="0"/>
              <a:t>string_init_c_string</a:t>
            </a:r>
            <a:r>
              <a:rPr lang="en-US" sz="3200" dirty="0" smtClean="0"/>
              <a:t>(</a:t>
            </a:r>
            <a:r>
              <a:rPr lang="en-US" sz="3200" dirty="0" err="1" smtClean="0"/>
              <a:t>string_c_str</a:t>
            </a:r>
            <a:r>
              <a:rPr lang="en-US" sz="3200" dirty="0" smtClean="0"/>
              <a:t>(key))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/>
              <a:t>  node-&gt;words = </a:t>
            </a:r>
            <a:r>
              <a:rPr lang="en-US" sz="3200" dirty="0" err="1" smtClean="0"/>
              <a:t>vector_string_init_default</a:t>
            </a:r>
            <a:r>
              <a:rPr lang="en-US" sz="3200" dirty="0" smtClean="0"/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 </a:t>
            </a:r>
            <a:r>
              <a:rPr lang="en-US" sz="3200" dirty="0" smtClean="0"/>
              <a:t> node-&gt;left = null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  </a:t>
            </a:r>
            <a:r>
              <a:rPr lang="en-US" sz="3200" dirty="0" smtClean="0"/>
              <a:t>node-&gt;right = null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 </a:t>
            </a:r>
            <a:r>
              <a:rPr lang="en-US" sz="3200" dirty="0" smtClean="0"/>
              <a:t> return node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430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Destroy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680" y="1845734"/>
            <a:ext cx="5011420" cy="402336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void </a:t>
            </a:r>
            <a:r>
              <a:rPr lang="en-US" altLang="zh-CN" sz="2800" dirty="0" err="1" smtClean="0"/>
              <a:t>destroyTree</a:t>
            </a:r>
            <a:r>
              <a:rPr lang="en-US" altLang="zh-CN" sz="2800" dirty="0" smtClean="0"/>
              <a:t>(</a:t>
            </a:r>
            <a:r>
              <a:rPr lang="en-US" sz="2800" dirty="0" err="1" smtClean="0"/>
              <a:t>Tree_Ptr</a:t>
            </a:r>
            <a:r>
              <a:rPr lang="en-US" sz="2800" dirty="0" smtClean="0"/>
              <a:t> </a:t>
            </a:r>
            <a:r>
              <a:rPr lang="en-US" altLang="zh-CN" sz="2800" dirty="0" smtClean="0"/>
              <a:t>tree</a:t>
            </a:r>
            <a:r>
              <a:rPr lang="en-US" altLang="zh-CN" sz="2800" dirty="0" smtClean="0"/>
              <a:t>){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if tree is </a:t>
            </a:r>
            <a:r>
              <a:rPr lang="en-US" sz="2800" dirty="0" smtClean="0"/>
              <a:t>not empty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smtClean="0"/>
              <a:t>tree-&gt;root = </a:t>
            </a:r>
            <a:r>
              <a:rPr lang="en-US" sz="2800" dirty="0" err="1" smtClean="0"/>
              <a:t>destroy_sub_tree</a:t>
            </a:r>
            <a:r>
              <a:rPr lang="en-US" sz="2800" dirty="0" smtClean="0"/>
              <a:t>(tree-</a:t>
            </a:r>
            <a:r>
              <a:rPr lang="en-US" sz="2800" dirty="0" smtClean="0"/>
              <a:t>&gt;root)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78500" y="1845734"/>
            <a:ext cx="6413500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48312"/>
              </a:buClr>
            </a:pPr>
            <a:r>
              <a:rPr lang="en-US" altLang="zh-CN" sz="28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Node_Ptr</a:t>
            </a:r>
            <a:r>
              <a:rPr lang="en-US" altLang="zh-CN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8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destroy_sub_tree</a:t>
            </a: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(</a:t>
            </a:r>
            <a:r>
              <a:rPr lang="en-US" altLang="zh-CN" sz="28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Node_Ptr</a:t>
            </a:r>
            <a:r>
              <a:rPr lang="en-US" altLang="zh-CN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node</a:t>
            </a:r>
            <a:r>
              <a:rPr lang="en-US" altLang="zh-CN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){</a:t>
            </a:r>
          </a:p>
          <a:p>
            <a:pPr>
              <a:buClr>
                <a:srgbClr val="E48312"/>
              </a:buClr>
            </a:pPr>
            <a:r>
              <a:rPr lang="en-US" altLang="zh-CN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if node is leaf{</a:t>
            </a:r>
          </a:p>
          <a:p>
            <a:pPr>
              <a:buClr>
                <a:srgbClr val="E48312"/>
              </a:buClr>
            </a:pPr>
            <a:r>
              <a:rPr lang="en-US" altLang="zh-CN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  </a:t>
            </a:r>
            <a:r>
              <a:rPr lang="en-US" altLang="zh-CN" sz="28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binary_node_destroy</a:t>
            </a:r>
            <a:r>
              <a:rPr lang="en-US" altLang="zh-CN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(node)</a:t>
            </a:r>
            <a:endParaRPr lang="en-US" altLang="zh-CN" sz="28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>
              <a:buClr>
                <a:srgbClr val="E48312"/>
              </a:buClr>
            </a:pPr>
            <a:r>
              <a:rPr lang="en-US" altLang="zh-CN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 }</a:t>
            </a:r>
          </a:p>
          <a:p>
            <a:pPr>
              <a:buClr>
                <a:srgbClr val="E48312"/>
              </a:buClr>
            </a:pPr>
            <a:r>
              <a:rPr lang="en-US" altLang="zh-CN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else{</a:t>
            </a:r>
          </a:p>
          <a:p>
            <a:pPr>
              <a:buClr>
                <a:srgbClr val="E48312"/>
              </a:buClr>
            </a:pPr>
            <a:r>
              <a:rPr lang="en-US" altLang="zh-CN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  node-&gt;left = </a:t>
            </a:r>
            <a:r>
              <a:rPr lang="en-US" sz="28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destroy_sub_tree</a:t>
            </a:r>
            <a:r>
              <a:rPr lang="en-US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(node-&gt;left)</a:t>
            </a:r>
          </a:p>
          <a:p>
            <a:pPr>
              <a:buClr>
                <a:srgbClr val="E48312"/>
              </a:buClr>
            </a:pPr>
            <a:r>
              <a:rPr lang="en-US" altLang="zh-CN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  node-&gt;right = </a:t>
            </a:r>
            <a:r>
              <a:rPr lang="en-US" sz="28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destroy_sub_tree</a:t>
            </a:r>
            <a:r>
              <a:rPr lang="en-US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(node-&gt;right)</a:t>
            </a:r>
          </a:p>
          <a:p>
            <a:pPr>
              <a:buClr>
                <a:srgbClr val="E48312"/>
              </a:buClr>
            </a:pPr>
            <a:r>
              <a:rPr lang="en-US" altLang="zh-CN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}</a:t>
            </a:r>
          </a:p>
          <a:p>
            <a:pPr>
              <a:buClr>
                <a:srgbClr val="E48312"/>
              </a:buClr>
            </a:pPr>
            <a:r>
              <a:rPr lang="en-US" altLang="zh-CN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return node</a:t>
            </a:r>
          </a:p>
          <a:p>
            <a:pPr>
              <a:buClr>
                <a:srgbClr val="E48312"/>
              </a:buClr>
            </a:pPr>
            <a:r>
              <a:rPr lang="en-US" altLang="zh-CN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}</a:t>
            </a:r>
            <a:endParaRPr lang="zh-CN" altLang="en-US" sz="2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7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binary_node_destroy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void </a:t>
            </a:r>
            <a:r>
              <a:rPr lang="en-US" sz="3200" dirty="0" err="1" smtClean="0"/>
              <a:t>binary_node_destroy</a:t>
            </a:r>
            <a:r>
              <a:rPr lang="en-US" sz="3200" dirty="0" smtClean="0"/>
              <a:t>(</a:t>
            </a:r>
            <a:r>
              <a:rPr lang="en-US" sz="3200" dirty="0" err="1" smtClean="0"/>
              <a:t>BinaryNode_Ptr</a:t>
            </a:r>
            <a:r>
              <a:rPr lang="en-US" sz="3200" dirty="0" smtClean="0"/>
              <a:t> </a:t>
            </a:r>
            <a:r>
              <a:rPr lang="en-US" sz="3200" dirty="0"/>
              <a:t>* </a:t>
            </a:r>
            <a:r>
              <a:rPr lang="en-US" sz="3200" dirty="0" err="1"/>
              <a:t>phNode</a:t>
            </a:r>
            <a:r>
              <a:rPr lang="en-US" sz="3200" dirty="0" smtClean="0"/>
              <a:t>){</a:t>
            </a:r>
          </a:p>
          <a:p>
            <a:r>
              <a:rPr lang="en-US" sz="3200" dirty="0" smtClean="0"/>
              <a:t>  Destroy string</a:t>
            </a:r>
          </a:p>
          <a:p>
            <a:r>
              <a:rPr lang="en-US" sz="3200" dirty="0" smtClean="0"/>
              <a:t>  Destroy vector</a:t>
            </a:r>
          </a:p>
          <a:p>
            <a:r>
              <a:rPr lang="en-US" sz="3200" dirty="0" smtClean="0"/>
              <a:t>  Free(</a:t>
            </a:r>
            <a:r>
              <a:rPr lang="en-US" sz="3200" dirty="0" err="1" smtClean="0"/>
              <a:t>phNode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  </a:t>
            </a:r>
            <a:r>
              <a:rPr lang="en-US" sz="3200" dirty="0" err="1" smtClean="0"/>
              <a:t>phNode</a:t>
            </a:r>
            <a:r>
              <a:rPr lang="en-US" sz="3200" dirty="0" smtClean="0"/>
              <a:t> = null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760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binary_search_tree_insert_word</a:t>
            </a:r>
            <a:r>
              <a:rPr lang="en-US" sz="3200" dirty="0"/>
              <a:t>(</a:t>
            </a:r>
            <a:r>
              <a:rPr lang="en-US" sz="3200" dirty="0" err="1"/>
              <a:t>BinarySearchTree_Ptr</a:t>
            </a:r>
            <a:r>
              <a:rPr lang="en-US" sz="3200" dirty="0"/>
              <a:t> </a:t>
            </a:r>
            <a:r>
              <a:rPr lang="en-US" sz="3200" dirty="0" err="1"/>
              <a:t>hTree</a:t>
            </a:r>
            <a:r>
              <a:rPr lang="en-US" sz="3200" dirty="0"/>
              <a:t>, </a:t>
            </a:r>
            <a:r>
              <a:rPr lang="en-US" sz="3200" dirty="0" err="1"/>
              <a:t>String_Ptr</a:t>
            </a:r>
            <a:r>
              <a:rPr lang="en-US" sz="3200" dirty="0"/>
              <a:t> word</a:t>
            </a:r>
            <a:r>
              <a:rPr lang="en-US" sz="3200" dirty="0" smtClean="0"/>
              <a:t>, </a:t>
            </a:r>
            <a:r>
              <a:rPr lang="en-US" sz="3200" dirty="0" err="1" smtClean="0"/>
              <a:t>String_Ptr</a:t>
            </a:r>
            <a:r>
              <a:rPr lang="en-US" sz="3200" dirty="0" smtClean="0"/>
              <a:t> </a:t>
            </a:r>
            <a:r>
              <a:rPr lang="en-US" sz="3200" dirty="0"/>
              <a:t>key);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Node_Ptr node = </a:t>
            </a:r>
            <a:r>
              <a:rPr lang="en-US" dirty="0" err="1" smtClean="0"/>
              <a:t>binary_search_tree_search</a:t>
            </a:r>
            <a:r>
              <a:rPr lang="en-US" dirty="0" smtClean="0"/>
              <a:t>(</a:t>
            </a:r>
            <a:r>
              <a:rPr lang="en-US" dirty="0" err="1" smtClean="0"/>
              <a:t>hTree</a:t>
            </a:r>
            <a:r>
              <a:rPr lang="en-US" dirty="0" smtClean="0"/>
              <a:t>, key);</a:t>
            </a:r>
          </a:p>
          <a:p>
            <a:r>
              <a:rPr lang="en-US" dirty="0" smtClean="0"/>
              <a:t>if(node!=NULL){</a:t>
            </a:r>
          </a:p>
          <a:p>
            <a:r>
              <a:rPr lang="en-US" dirty="0"/>
              <a:t>  </a:t>
            </a:r>
            <a:r>
              <a:rPr lang="en-US" dirty="0" err="1" smtClean="0"/>
              <a:t>vector_string_push_back</a:t>
            </a:r>
            <a:r>
              <a:rPr lang="en-US" dirty="0" smtClean="0"/>
              <a:t>(node-&gt;words, word);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else{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binary_search_tree_insert_node</a:t>
            </a:r>
            <a:r>
              <a:rPr lang="en-US" dirty="0" smtClean="0"/>
              <a:t>(</a:t>
            </a:r>
            <a:r>
              <a:rPr lang="en-US" dirty="0" err="1" smtClean="0"/>
              <a:t>hTree</a:t>
            </a:r>
            <a:r>
              <a:rPr lang="en-US" dirty="0" smtClean="0"/>
              <a:t>, key);</a:t>
            </a:r>
          </a:p>
          <a:p>
            <a:r>
              <a:rPr lang="en-US" dirty="0"/>
              <a:t> </a:t>
            </a:r>
            <a:r>
              <a:rPr lang="en-US" dirty="0" smtClean="0"/>
              <a:t> node = </a:t>
            </a:r>
            <a:r>
              <a:rPr lang="en-US" dirty="0" err="1"/>
              <a:t>binary_search_tree_search</a:t>
            </a:r>
            <a:r>
              <a:rPr lang="en-US" dirty="0"/>
              <a:t>(</a:t>
            </a:r>
            <a:r>
              <a:rPr lang="en-US" dirty="0" err="1"/>
              <a:t>hTree</a:t>
            </a:r>
            <a:r>
              <a:rPr lang="en-US" dirty="0"/>
              <a:t>, key);</a:t>
            </a:r>
          </a:p>
          <a:p>
            <a:r>
              <a:rPr lang="en-US" dirty="0" smtClean="0"/>
              <a:t>  </a:t>
            </a:r>
            <a:r>
              <a:rPr lang="en-US" dirty="0" err="1"/>
              <a:t>vector_string_push_back</a:t>
            </a:r>
            <a:r>
              <a:rPr lang="en-US" dirty="0"/>
              <a:t>(node-&gt;words, word);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2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BinaryNode_Ptr</a:t>
            </a:r>
            <a:r>
              <a:rPr lang="en-US" sz="2800" dirty="0"/>
              <a:t> </a:t>
            </a:r>
            <a:r>
              <a:rPr lang="en-US" sz="2800" dirty="0" err="1"/>
              <a:t>binary_search_tree_search</a:t>
            </a:r>
            <a:r>
              <a:rPr lang="en-US" sz="2800" dirty="0"/>
              <a:t>(</a:t>
            </a:r>
            <a:r>
              <a:rPr lang="en-US" sz="2800" dirty="0" err="1"/>
              <a:t>BinarySearchTree_Ptr</a:t>
            </a:r>
            <a:r>
              <a:rPr lang="en-US" sz="2800" dirty="0"/>
              <a:t> </a:t>
            </a:r>
            <a:r>
              <a:rPr lang="en-US" sz="2800" dirty="0" err="1"/>
              <a:t>hTree</a:t>
            </a:r>
            <a:r>
              <a:rPr lang="en-US" sz="2800" dirty="0"/>
              <a:t>, </a:t>
            </a:r>
            <a:r>
              <a:rPr lang="en-US" sz="2800" dirty="0" err="1"/>
              <a:t>String_Ptr</a:t>
            </a:r>
            <a:r>
              <a:rPr lang="en-US" sz="2800" dirty="0"/>
              <a:t> key);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Node_Ptr node = </a:t>
            </a:r>
            <a:r>
              <a:rPr lang="en-US" dirty="0" err="1" smtClean="0"/>
              <a:t>hTree</a:t>
            </a:r>
            <a:r>
              <a:rPr lang="en-US" dirty="0" smtClean="0"/>
              <a:t>-&gt;root;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while(!</a:t>
            </a:r>
            <a:r>
              <a:rPr lang="en-US" dirty="0" err="1" smtClean="0"/>
              <a:t>isLeaf</a:t>
            </a:r>
            <a:r>
              <a:rPr lang="en-US" dirty="0" smtClean="0"/>
              <a:t>(node)){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smtClean="0"/>
              <a:t>if(</a:t>
            </a:r>
            <a:r>
              <a:rPr lang="en-US" dirty="0" err="1" smtClean="0"/>
              <a:t>string_compare</a:t>
            </a:r>
            <a:r>
              <a:rPr lang="en-US" dirty="0" smtClean="0"/>
              <a:t>(node-&gt;key, key) == 0)</a:t>
            </a:r>
          </a:p>
          <a:p>
            <a:pPr marL="91440" lvl="1" indent="-914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000" dirty="0"/>
              <a:t> </a:t>
            </a:r>
            <a:r>
              <a:rPr lang="en-US" sz="2000" dirty="0" smtClean="0"/>
              <a:t>        return </a:t>
            </a:r>
            <a:r>
              <a:rPr lang="en-US" sz="2000" dirty="0"/>
              <a:t>node</a:t>
            </a:r>
            <a:r>
              <a:rPr lang="en-US" sz="2000" dirty="0" smtClean="0"/>
              <a:t>;</a:t>
            </a:r>
          </a:p>
          <a:p>
            <a:pPr marL="91440" lvl="1" indent="-914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000" dirty="0"/>
              <a:t> </a:t>
            </a:r>
            <a:r>
              <a:rPr lang="en-US" sz="2000" dirty="0" smtClean="0"/>
              <a:t>   if(</a:t>
            </a:r>
            <a:r>
              <a:rPr lang="en-US" sz="2000" dirty="0" err="1" smtClean="0"/>
              <a:t>string_compare</a:t>
            </a:r>
            <a:r>
              <a:rPr lang="en-US" sz="2000" dirty="0" smtClean="0"/>
              <a:t>(node-key, key) &gt; 0){</a:t>
            </a:r>
          </a:p>
          <a:p>
            <a:pPr marL="91440" lvl="1" indent="-914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000" dirty="0"/>
              <a:t> </a:t>
            </a:r>
            <a:r>
              <a:rPr lang="en-US" sz="2000" dirty="0"/>
              <a:t>        node = node-&gt;right;</a:t>
            </a:r>
            <a:endParaRPr lang="en-US" sz="2000" dirty="0"/>
          </a:p>
          <a:p>
            <a:pPr marL="91440" lvl="1" indent="-914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000" dirty="0"/>
              <a:t>  </a:t>
            </a:r>
            <a:r>
              <a:rPr lang="en-US" sz="2000" dirty="0" smtClean="0"/>
              <a:t>  }</a:t>
            </a:r>
          </a:p>
          <a:p>
            <a:pPr marL="91440" lvl="1" indent="-914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/>
              <a:t>if(</a:t>
            </a:r>
            <a:r>
              <a:rPr lang="en-US" sz="2000" dirty="0" err="1"/>
              <a:t>string_compare</a:t>
            </a:r>
            <a:r>
              <a:rPr lang="en-US" sz="2000" dirty="0"/>
              <a:t>(node-key, key) </a:t>
            </a:r>
            <a:r>
              <a:rPr lang="en-US" sz="2000" dirty="0" smtClean="0"/>
              <a:t>&lt; </a:t>
            </a:r>
            <a:r>
              <a:rPr lang="en-US" sz="2000" dirty="0"/>
              <a:t>0){</a:t>
            </a:r>
          </a:p>
          <a:p>
            <a:pPr marL="91440" lvl="1" indent="-914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000" dirty="0"/>
              <a:t>         node = node-</a:t>
            </a:r>
            <a:r>
              <a:rPr lang="en-US" sz="2000" dirty="0" smtClean="0"/>
              <a:t>&gt;left;</a:t>
            </a:r>
            <a:endParaRPr lang="en-US" sz="2000" dirty="0"/>
          </a:p>
          <a:p>
            <a:pPr marL="91440" lvl="1" indent="-914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000" dirty="0"/>
              <a:t>    </a:t>
            </a:r>
            <a:r>
              <a:rPr lang="en-US" sz="2000" dirty="0" smtClean="0"/>
              <a:t>}</a:t>
            </a:r>
          </a:p>
          <a:p>
            <a:pPr marL="91440" lvl="1" indent="-914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000" dirty="0" smtClean="0"/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if(</a:t>
            </a:r>
            <a:r>
              <a:rPr lang="en-US" dirty="0" err="1"/>
              <a:t>string_compare</a:t>
            </a:r>
            <a:r>
              <a:rPr lang="en-US" dirty="0"/>
              <a:t>(node-&gt;key, key) == 0)</a:t>
            </a:r>
          </a:p>
          <a:p>
            <a:pPr marL="91440" lvl="1" indent="-914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000" dirty="0"/>
              <a:t>         return node</a:t>
            </a:r>
            <a:r>
              <a:rPr lang="en-US" sz="2000" dirty="0" smtClean="0"/>
              <a:t>;</a:t>
            </a:r>
          </a:p>
          <a:p>
            <a:pPr marL="91440" lvl="1" indent="-914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000" dirty="0"/>
              <a:t>e</a:t>
            </a:r>
            <a:r>
              <a:rPr lang="en-US" sz="2000" dirty="0" smtClean="0"/>
              <a:t>lse</a:t>
            </a:r>
          </a:p>
          <a:p>
            <a:pPr marL="91440" lvl="1" indent="-914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000" dirty="0"/>
              <a:t> </a:t>
            </a:r>
            <a:r>
              <a:rPr lang="en-US" sz="2000" dirty="0" smtClean="0"/>
              <a:t>       return null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266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728</Words>
  <Application>Microsoft Office PowerPoint</Application>
  <PresentationFormat>宽屏</PresentationFormat>
  <Paragraphs>153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主题</vt:lpstr>
      <vt:lpstr>回顾</vt:lpstr>
      <vt:lpstr>Evil Hang Man</vt:lpstr>
      <vt:lpstr>Evil Hang Man</vt:lpstr>
      <vt:lpstr>Struct</vt:lpstr>
      <vt:lpstr>Initial tree</vt:lpstr>
      <vt:lpstr>Initial root</vt:lpstr>
      <vt:lpstr>Destroy </vt:lpstr>
      <vt:lpstr>binary_node_destroy</vt:lpstr>
      <vt:lpstr>binary_search_tree_insert_word(BinarySearchTree_Ptr hTree, String_Ptr word, String_Ptr key);</vt:lpstr>
      <vt:lpstr>BinaryNode_Ptr binary_search_tree_search(BinarySearchTree_Ptr hTree, String_Ptr key);</vt:lpstr>
      <vt:lpstr>BinaryNode_Ptr binary_search_tree_insert_node(BinarySearchTree_Ptr hTree, String_Ptr key);</vt:lpstr>
      <vt:lpstr>binary_search_tree_swap(BinarySearchTree_Ptr hTree, String_Ptr key, Vector_String_Ptr * phVector);</vt:lpstr>
      <vt:lpstr>BinarNode_Ptr binary_search_tree_find_max(BinarySearchTree_Ptr hTree);</vt:lpstr>
      <vt:lpstr>find_max(Node_Ptr node)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Evil Hang Man</dc:title>
  <dc:creator>Honghao Wang</dc:creator>
  <cp:lastModifiedBy>Honghao Wang</cp:lastModifiedBy>
  <cp:revision>15</cp:revision>
  <dcterms:created xsi:type="dcterms:W3CDTF">2016-04-21T15:22:44Z</dcterms:created>
  <dcterms:modified xsi:type="dcterms:W3CDTF">2016-04-21T18:30:48Z</dcterms:modified>
</cp:coreProperties>
</file>