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372C-7648-4BB3-AFA3-29D00BA54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2872C-5614-435A-B386-47786115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Kiran c </a:t>
            </a:r>
            <a:r>
              <a:rPr lang="en-US" dirty="0" err="1"/>
              <a:t>shettar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7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Graphics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Pipeline</dc:title>
  <dc:creator>Kiran Shettar</dc:creator>
  <cp:lastModifiedBy>Kiran Shettar</cp:lastModifiedBy>
  <cp:revision>1</cp:revision>
  <dcterms:created xsi:type="dcterms:W3CDTF">2017-12-13T07:59:35Z</dcterms:created>
  <dcterms:modified xsi:type="dcterms:W3CDTF">2017-12-13T08:00:31Z</dcterms:modified>
</cp:coreProperties>
</file>