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5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Shettar" userId="ce36c2156924a6f9" providerId="LiveId" clId="{CE3D3962-C4B0-448F-AFA2-BF38BAD6AB4C}"/>
    <pc:docChg chg="custSel addSld modSld">
      <pc:chgData name="Kiran Shettar" userId="ce36c2156924a6f9" providerId="LiveId" clId="{CE3D3962-C4B0-448F-AFA2-BF38BAD6AB4C}" dt="2017-12-13T22:37:22.278" v="353" actId="20577"/>
      <pc:docMkLst>
        <pc:docMk/>
      </pc:docMkLst>
      <pc:sldChg chg="modSp">
        <pc:chgData name="Kiran Shettar" userId="ce36c2156924a6f9" providerId="LiveId" clId="{CE3D3962-C4B0-448F-AFA2-BF38BAD6AB4C}" dt="2017-12-13T08:00:41.774" v="1" actId="20577"/>
        <pc:sldMkLst>
          <pc:docMk/>
          <pc:sldMk cId="158768769" sldId="256"/>
        </pc:sldMkLst>
        <pc:spChg chg="mod">
          <ac:chgData name="Kiran Shettar" userId="ce36c2156924a6f9" providerId="LiveId" clId="{CE3D3962-C4B0-448F-AFA2-BF38BAD6AB4C}" dt="2017-12-13T08:00:41.774" v="1" actId="20577"/>
          <ac:spMkLst>
            <pc:docMk/>
            <pc:sldMk cId="158768769" sldId="256"/>
            <ac:spMk id="3" creationId="{5D1F2DFA-7081-4E6F-884F-6DC6AFFBBBE8}"/>
          </ac:spMkLst>
        </pc:spChg>
      </pc:sldChg>
      <pc:sldChg chg="modSp">
        <pc:chgData name="Kiran Shettar" userId="ce36c2156924a6f9" providerId="LiveId" clId="{CE3D3962-C4B0-448F-AFA2-BF38BAD6AB4C}" dt="2017-12-13T22:23:39.038" v="66" actId="20577"/>
        <pc:sldMkLst>
          <pc:docMk/>
          <pc:sldMk cId="1588496553" sldId="258"/>
        </pc:sldMkLst>
        <pc:spChg chg="mod">
          <ac:chgData name="Kiran Shettar" userId="ce36c2156924a6f9" providerId="LiveId" clId="{CE3D3962-C4B0-448F-AFA2-BF38BAD6AB4C}" dt="2017-12-13T22:23:39.038" v="66" actId="20577"/>
          <ac:spMkLst>
            <pc:docMk/>
            <pc:sldMk cId="1588496553" sldId="258"/>
            <ac:spMk id="3" creationId="{6EE9AC93-E26E-4D48-A0D9-F2F2F3063EB9}"/>
          </ac:spMkLst>
        </pc:spChg>
      </pc:sldChg>
      <pc:sldChg chg="modSp">
        <pc:chgData name="Kiran Shettar" userId="ce36c2156924a6f9" providerId="LiveId" clId="{CE3D3962-C4B0-448F-AFA2-BF38BAD6AB4C}" dt="2017-12-13T22:37:22.278" v="353" actId="20577"/>
        <pc:sldMkLst>
          <pc:docMk/>
          <pc:sldMk cId="2808987054" sldId="259"/>
        </pc:sldMkLst>
        <pc:spChg chg="mod">
          <ac:chgData name="Kiran Shettar" userId="ce36c2156924a6f9" providerId="LiveId" clId="{CE3D3962-C4B0-448F-AFA2-BF38BAD6AB4C}" dt="2017-12-13T22:37:22.278" v="353" actId="20577"/>
          <ac:spMkLst>
            <pc:docMk/>
            <pc:sldMk cId="2808987054" sldId="259"/>
            <ac:spMk id="3" creationId="{41EC80D8-71FA-4E4C-847A-303916DDF96D}"/>
          </ac:spMkLst>
        </pc:spChg>
      </pc:sldChg>
      <pc:sldChg chg="modSp">
        <pc:chgData name="Kiran Shettar" userId="ce36c2156924a6f9" providerId="LiveId" clId="{CE3D3962-C4B0-448F-AFA2-BF38BAD6AB4C}" dt="2017-12-13T22:26:27.428" v="263" actId="20577"/>
        <pc:sldMkLst>
          <pc:docMk/>
          <pc:sldMk cId="670806334" sldId="271"/>
        </pc:sldMkLst>
        <pc:spChg chg="mod">
          <ac:chgData name="Kiran Shettar" userId="ce36c2156924a6f9" providerId="LiveId" clId="{CE3D3962-C4B0-448F-AFA2-BF38BAD6AB4C}" dt="2017-12-13T22:23:18.942" v="11" actId="20577"/>
          <ac:spMkLst>
            <pc:docMk/>
            <pc:sldMk cId="670806334" sldId="271"/>
            <ac:spMk id="2" creationId="{914DBAB5-B448-489D-B68E-AB5B2C251EBE}"/>
          </ac:spMkLst>
        </pc:spChg>
        <pc:spChg chg="mod">
          <ac:chgData name="Kiran Shettar" userId="ce36c2156924a6f9" providerId="LiveId" clId="{CE3D3962-C4B0-448F-AFA2-BF38BAD6AB4C}" dt="2017-12-13T22:26:27.428" v="263" actId="20577"/>
          <ac:spMkLst>
            <pc:docMk/>
            <pc:sldMk cId="670806334" sldId="271"/>
            <ac:spMk id="3" creationId="{48E2E0B5-CC58-4A55-875C-BB20CDE7F7DD}"/>
          </ac:spMkLst>
        </pc:spChg>
      </pc:sldChg>
      <pc:sldChg chg="modSp">
        <pc:chgData name="Kiran Shettar" userId="ce36c2156924a6f9" providerId="LiveId" clId="{CE3D3962-C4B0-448F-AFA2-BF38BAD6AB4C}" dt="2017-12-13T22:27:04.248" v="282" actId="20577"/>
        <pc:sldMkLst>
          <pc:docMk/>
          <pc:sldMk cId="927515501" sldId="272"/>
        </pc:sldMkLst>
        <pc:spChg chg="mod">
          <ac:chgData name="Kiran Shettar" userId="ce36c2156924a6f9" providerId="LiveId" clId="{CE3D3962-C4B0-448F-AFA2-BF38BAD6AB4C}" dt="2017-12-13T22:27:04.248" v="282" actId="20577"/>
          <ac:spMkLst>
            <pc:docMk/>
            <pc:sldMk cId="927515501" sldId="272"/>
            <ac:spMk id="3" creationId="{671DD844-5332-4DC6-9FE7-3AF1619CA7C4}"/>
          </ac:spMkLst>
        </pc:spChg>
      </pc:sldChg>
      <pc:sldChg chg="addSp delSp modSp add">
        <pc:chgData name="Kiran Shettar" userId="ce36c2156924a6f9" providerId="LiveId" clId="{CE3D3962-C4B0-448F-AFA2-BF38BAD6AB4C}" dt="2017-12-13T22:35:59.198" v="311" actId="14100"/>
        <pc:sldMkLst>
          <pc:docMk/>
          <pc:sldMk cId="1286186855" sldId="273"/>
        </pc:sldMkLst>
        <pc:spChg chg="del">
          <ac:chgData name="Kiran Shettar" userId="ce36c2156924a6f9" providerId="LiveId" clId="{CE3D3962-C4B0-448F-AFA2-BF38BAD6AB4C}" dt="2017-12-13T22:35:24.233" v="284"/>
          <ac:spMkLst>
            <pc:docMk/>
            <pc:sldMk cId="1286186855" sldId="273"/>
            <ac:spMk id="2" creationId="{0A35B9E9-0182-4F9F-BC9B-3BF2E197F172}"/>
          </ac:spMkLst>
        </pc:spChg>
        <pc:spChg chg="del">
          <ac:chgData name="Kiran Shettar" userId="ce36c2156924a6f9" providerId="LiveId" clId="{CE3D3962-C4B0-448F-AFA2-BF38BAD6AB4C}" dt="2017-12-13T22:35:24.233" v="284"/>
          <ac:spMkLst>
            <pc:docMk/>
            <pc:sldMk cId="1286186855" sldId="273"/>
            <ac:spMk id="3" creationId="{1AD61E5B-2588-48C0-B5E4-80956A919611}"/>
          </ac:spMkLst>
        </pc:spChg>
        <pc:spChg chg="add mod">
          <ac:chgData name="Kiran Shettar" userId="ce36c2156924a6f9" providerId="LiveId" clId="{CE3D3962-C4B0-448F-AFA2-BF38BAD6AB4C}" dt="2017-12-13T22:35:59.198" v="311" actId="14100"/>
          <ac:spMkLst>
            <pc:docMk/>
            <pc:sldMk cId="1286186855" sldId="273"/>
            <ac:spMk id="6" creationId="{BA2FE487-5C98-4C39-8226-02A4C95AFA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AA528-D5C6-4270-A84F-EFB1A026757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660F8-BCE7-4EE7-94F0-388F6637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shettar/cg2f2017/tree/master/Project/Source%20Co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E7DB-5C7C-455F-989F-B3D82348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Shoot The Object</a:t>
            </a:r>
            <a:br>
              <a:rPr lang="en-US" dirty="0"/>
            </a:br>
            <a:r>
              <a:rPr lang="en-US" dirty="0"/>
              <a:t>- HoloLens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F2DFA-7081-4E6F-884F-6DC6AFFBB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- Kiran </a:t>
            </a:r>
            <a:r>
              <a:rPr lang="en-US" dirty="0"/>
              <a:t>C Shettar</a:t>
            </a:r>
          </a:p>
        </p:txBody>
      </p:sp>
    </p:spTree>
    <p:extLst>
      <p:ext uri="{BB962C8B-B14F-4D97-AF65-F5344CB8AC3E}">
        <p14:creationId xmlns:p14="http://schemas.microsoft.com/office/powerpoint/2010/main" val="15876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650F-2D8D-46F3-B731-1EFE96EA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Spatial Mapping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011162-8FF5-4EDB-9E90-059816D1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API’s – Unity and Universal Windows Platform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E7B0F-A780-4F02-8552-4A2299AC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215B-D606-4746-89CE-21E1F456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FF979C5-94CD-4435-B1FA-74F37C6CF2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717" b="11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251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3C41A-8733-4CE9-B0A9-32F504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Voice Commands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7C64B-E989-4E94-94C6-78758942F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Used and Other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8605B-4DAC-43E5-ABF1-A75C0C367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KeywordRecognizer</a:t>
            </a:r>
          </a:p>
          <a:p>
            <a:endParaRPr lang="en-US" dirty="0"/>
          </a:p>
          <a:p>
            <a:r>
              <a:rPr lang="en-US" dirty="0"/>
              <a:t>PhraseRecognizedEventArgs</a:t>
            </a:r>
          </a:p>
          <a:p>
            <a:endParaRPr lang="en-US" dirty="0"/>
          </a:p>
          <a:p>
            <a:r>
              <a:rPr lang="en-US" dirty="0"/>
              <a:t>Voice Commands:</a:t>
            </a:r>
          </a:p>
          <a:p>
            <a:pPr lvl="1"/>
            <a:r>
              <a:rPr lang="en-US" dirty="0"/>
              <a:t>Reset blocks</a:t>
            </a:r>
          </a:p>
          <a:p>
            <a:pPr lvl="1"/>
            <a:r>
              <a:rPr lang="en-US" dirty="0"/>
              <a:t>Shoot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41A0-1736-4FB6-851D-14C8C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3578-2887-4675-B3E1-49F7C13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F6615D-9957-4035-BD25-B8C22C6C69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675" y="2648647"/>
            <a:ext cx="4395788" cy="3473643"/>
          </a:xfrm>
        </p:spPr>
      </p:pic>
    </p:spTree>
    <p:extLst>
      <p:ext uri="{BB962C8B-B14F-4D97-AF65-F5344CB8AC3E}">
        <p14:creationId xmlns:p14="http://schemas.microsoft.com/office/powerpoint/2010/main" val="83244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3C41A-8733-4CE9-B0A9-32F504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Spatial Audio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7C64B-E989-4E94-94C6-78758942F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Used and Other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8605B-4DAC-43E5-ABF1-A75C0C367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AudioSource</a:t>
            </a:r>
          </a:p>
          <a:p>
            <a:endParaRPr lang="en-US" dirty="0"/>
          </a:p>
          <a:p>
            <a:r>
              <a:rPr lang="en-US" dirty="0"/>
              <a:t>AudioClip</a:t>
            </a:r>
          </a:p>
          <a:p>
            <a:endParaRPr lang="en-US" dirty="0"/>
          </a:p>
          <a:p>
            <a:r>
              <a:rPr lang="en-US" dirty="0"/>
              <a:t>Spatial Audio:</a:t>
            </a:r>
          </a:p>
          <a:p>
            <a:pPr lvl="1"/>
            <a:r>
              <a:rPr lang="en-US" dirty="0"/>
              <a:t>Shoot Ball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41A0-1736-4FB6-851D-14C8C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3578-2887-4675-B3E1-49F7C13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DD988C-531B-4637-8026-8D4670849B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64584" y="2944427"/>
            <a:ext cx="4286250" cy="2238375"/>
          </a:xfrm>
        </p:spPr>
      </p:pic>
    </p:spTree>
    <p:extLst>
      <p:ext uri="{BB962C8B-B14F-4D97-AF65-F5344CB8AC3E}">
        <p14:creationId xmlns:p14="http://schemas.microsoft.com/office/powerpoint/2010/main" val="16281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121183-260F-46EB-A9F0-CAF6E94BC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80976" y="1063416"/>
            <a:ext cx="6255472" cy="4718259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19587F-A5B6-4D66-ACE2-2551DE53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Performance Testing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F5327-D015-4084-BEBC-BD84EB9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4" y="6355080"/>
            <a:ext cx="2281766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12/13/2017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62F6C3-2376-47AF-AE25-9B531A1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08F427C-1EC9-4280-9367-F2B3AA063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70674-E46D-49CF-83C3-713C6BF47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0499" y="765023"/>
            <a:ext cx="7104409" cy="5264995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19587F-A5B6-4D66-ACE2-2551DE53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Performance Testing (Continued..)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F5327-D015-4084-BEBC-BD84EB9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12/13/2017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62F6C3-2376-47AF-AE25-9B531A1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6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BAB5-B448-489D-B68E-AB5B2C25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E0B5-CC58-4A55-875C-BB20CDE7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Faced:</a:t>
            </a:r>
          </a:p>
          <a:p>
            <a:pPr lvl="1"/>
            <a:r>
              <a:rPr lang="en-US" dirty="0"/>
              <a:t>New to Unity &amp; AR Development</a:t>
            </a:r>
          </a:p>
          <a:p>
            <a:pPr lvl="1"/>
            <a:r>
              <a:rPr lang="en-US" dirty="0"/>
              <a:t>Compiling Issues (Unity)</a:t>
            </a:r>
          </a:p>
          <a:p>
            <a:pPr lvl="1"/>
            <a:r>
              <a:rPr lang="en-US" dirty="0"/>
              <a:t>Implementing Voice Commands</a:t>
            </a:r>
          </a:p>
          <a:p>
            <a:pPr lvl="1"/>
            <a:endParaRPr lang="en-US" dirty="0"/>
          </a:p>
          <a:p>
            <a:r>
              <a:rPr lang="en-US" dirty="0"/>
              <a:t>Learnings:</a:t>
            </a:r>
          </a:p>
          <a:p>
            <a:pPr lvl="1"/>
            <a:r>
              <a:rPr lang="en-US" dirty="0"/>
              <a:t>Develop a mixed reality app using HoloLens Device</a:t>
            </a:r>
          </a:p>
          <a:p>
            <a:pPr lvl="1"/>
            <a:r>
              <a:rPr lang="en-US" dirty="0"/>
              <a:t>Understanding the windows device portal</a:t>
            </a:r>
          </a:p>
          <a:p>
            <a:pPr lvl="1"/>
            <a:r>
              <a:rPr lang="en-US" dirty="0"/>
              <a:t>Create Models in Unity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C7F5-4DA6-4780-9A72-E65C5CEA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27C18-DE17-4E71-B88D-E3C7F189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05E2-61A4-475F-9DE1-2545267A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D844-5332-4DC6-9FE7-3AF1619C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</a:t>
            </a:r>
            <a:r>
              <a:rPr lang="en-US">
                <a:hlinkClick r:id="rId2"/>
              </a:rPr>
              <a:t>Manual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Yet to be Added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CAA9-D6CC-474C-90AB-A6E7D3C0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8FD3E-1275-4071-B52A-B2E9BAD4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1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47BB-116A-4CA6-B152-A12B2A4B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760DD-510E-4B20-B2E0-C2D4D9FB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FE487-5C98-4C39-8226-02A4C95AFA20}"/>
              </a:ext>
            </a:extLst>
          </p:cNvPr>
          <p:cNvSpPr txBox="1"/>
          <p:nvPr/>
        </p:nvSpPr>
        <p:spPr>
          <a:xfrm>
            <a:off x="3701989" y="3204839"/>
            <a:ext cx="43678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618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52D-7128-44B2-B290-B158E2AD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AC93-E26E-4D48-A0D9-F2F2F306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Tools Used</a:t>
            </a:r>
          </a:p>
          <a:p>
            <a:endParaRPr lang="en-US" dirty="0"/>
          </a:p>
          <a:p>
            <a:r>
              <a:rPr lang="en-US" dirty="0"/>
              <a:t>Approach</a:t>
            </a:r>
          </a:p>
          <a:p>
            <a:endParaRPr lang="en-US" dirty="0"/>
          </a:p>
          <a:p>
            <a:r>
              <a:rPr lang="en-US" dirty="0"/>
              <a:t>Performance Testing</a:t>
            </a:r>
          </a:p>
          <a:p>
            <a:endParaRPr lang="en-US" dirty="0"/>
          </a:p>
          <a:p>
            <a:r>
              <a:rPr lang="en-US" dirty="0"/>
              <a:t>Challenges and Learnings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F474-58A6-4B16-BADA-4CF654A9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64D9E-A21E-4F9F-A77B-A847477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9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C34F-BB8D-42F2-8446-1EB8FBCD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80D8-71FA-4E4C-847A-303916DD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HoloLens device, a user can play a shooting game 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/>
              <a:t>features include:</a:t>
            </a:r>
            <a:endParaRPr lang="en-US" dirty="0"/>
          </a:p>
          <a:p>
            <a:pPr lvl="1"/>
            <a:r>
              <a:rPr lang="en-US" dirty="0"/>
              <a:t>Object gazing</a:t>
            </a:r>
          </a:p>
          <a:p>
            <a:pPr lvl="1"/>
            <a:r>
              <a:rPr lang="en-US" dirty="0"/>
              <a:t>Gesture control</a:t>
            </a:r>
          </a:p>
          <a:p>
            <a:pPr lvl="1"/>
            <a:r>
              <a:rPr lang="en-US" dirty="0"/>
              <a:t>Voice commands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C12E-CD67-4623-BAAF-B4B1329E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D9FD9-09FC-48C0-9166-0E35FB15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8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F05A-95E7-4BB4-A3EC-BFF93FB7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2615-A30F-4C01-90A3-A65B1D3C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Unity 2017.2.0f3 vs Blender and Maya</a:t>
            </a:r>
          </a:p>
          <a:p>
            <a:pPr lvl="1"/>
            <a:r>
              <a:rPr lang="en-US" dirty="0"/>
              <a:t>Create 3D models</a:t>
            </a:r>
          </a:p>
          <a:p>
            <a:pPr lvl="1"/>
            <a:r>
              <a:rPr lang="en-US" dirty="0"/>
              <a:t>Universal Windows Platform – D3D and VR support</a:t>
            </a:r>
          </a:p>
          <a:p>
            <a:pPr lvl="1"/>
            <a:r>
              <a:rPr lang="en-US" dirty="0"/>
              <a:t>HoloLens App settings – 60Hz</a:t>
            </a:r>
          </a:p>
          <a:p>
            <a:pPr lvl="1"/>
            <a:r>
              <a:rPr lang="en-US" dirty="0"/>
              <a:t>Background Color – Black (transparent)</a:t>
            </a:r>
          </a:p>
          <a:p>
            <a:pPr lvl="1"/>
            <a:r>
              <a:rPr lang="en-US" dirty="0"/>
              <a:t>Spatial Perception and Microphone</a:t>
            </a:r>
          </a:p>
          <a:p>
            <a:pPr lvl="1"/>
            <a:endParaRPr lang="en-US" dirty="0"/>
          </a:p>
          <a:p>
            <a:r>
              <a:rPr lang="en-US" dirty="0"/>
              <a:t>Visual Studio 2017 Preview</a:t>
            </a:r>
          </a:p>
          <a:p>
            <a:pPr lvl="1"/>
            <a:r>
              <a:rPr lang="en-US" dirty="0"/>
              <a:t>Create and edit C# scripts</a:t>
            </a:r>
          </a:p>
          <a:p>
            <a:pPr lvl="1"/>
            <a:r>
              <a:rPr lang="en-US" dirty="0"/>
              <a:t>Windows 10 SDK, Architecture x86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3988-9CD8-4A50-B02B-D54E393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82B7E-D1E5-4403-8140-CD06DADF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1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4DF5-5E6C-462A-9744-48CB264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7B94-4DF6-4691-8843-6BCBA991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HoloLens Emulator 10.0.14393.1358</a:t>
            </a:r>
          </a:p>
          <a:p>
            <a:pPr lvl="1"/>
            <a:r>
              <a:rPr lang="en-US" dirty="0"/>
              <a:t>Runs on Hyper-V (Virtual Machine)</a:t>
            </a:r>
          </a:p>
          <a:p>
            <a:pPr lvl="1"/>
            <a:r>
              <a:rPr lang="en-US" dirty="0"/>
              <a:t>Device Portal support</a:t>
            </a:r>
          </a:p>
          <a:p>
            <a:pPr lvl="1"/>
            <a:r>
              <a:rPr lang="en-US" dirty="0"/>
              <a:t>Keyboard, mouse, controller</a:t>
            </a:r>
          </a:p>
          <a:p>
            <a:pPr lvl="1"/>
            <a:r>
              <a:rPr lang="en-US" dirty="0"/>
              <a:t>Load different rooms (5)</a:t>
            </a:r>
          </a:p>
          <a:p>
            <a:pPr lvl="1"/>
            <a:r>
              <a:rPr lang="en-US" dirty="0"/>
              <a:t>Windows 10 Home not supported</a:t>
            </a:r>
          </a:p>
          <a:p>
            <a:endParaRPr lang="en-US" dirty="0"/>
          </a:p>
          <a:p>
            <a:r>
              <a:rPr lang="en-US" dirty="0"/>
              <a:t>HoloLens 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DD0A-0EB1-46D4-86D5-D9FC127A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9BC65-6E92-4099-AEAE-F3BAD60D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F3EA-E79D-4940-AEF0-7FDBB35A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D964-18DE-46B3-8EB9-D6CEE87A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Gaze</a:t>
            </a:r>
          </a:p>
          <a:p>
            <a:endParaRPr lang="en-US" dirty="0"/>
          </a:p>
          <a:p>
            <a:r>
              <a:rPr lang="en-US" dirty="0"/>
              <a:t>Gesture</a:t>
            </a:r>
          </a:p>
          <a:p>
            <a:endParaRPr lang="en-US" dirty="0"/>
          </a:p>
          <a:p>
            <a:r>
              <a:rPr lang="en-US" dirty="0"/>
              <a:t>Spatial Mapping</a:t>
            </a:r>
          </a:p>
          <a:p>
            <a:endParaRPr lang="en-US" dirty="0"/>
          </a:p>
          <a:p>
            <a:r>
              <a:rPr lang="en-US" dirty="0"/>
              <a:t>Voice Commands </a:t>
            </a:r>
          </a:p>
          <a:p>
            <a:endParaRPr lang="en-US" dirty="0"/>
          </a:p>
          <a:p>
            <a:r>
              <a:rPr lang="en-US" dirty="0"/>
              <a:t>Spatial Audio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2F53-219F-435E-8C57-E4BDC9C6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8108-9336-428D-ACDF-40C44247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B189-235D-4EDE-AD26-77749B6A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Gaze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A6F15C1-A017-43B3-93BB-3473212FD3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190102"/>
            <a:ext cx="4395788" cy="39319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A0DB-6371-429B-8C32-7102B7A2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8932F-EFDD-4E01-8FE8-2AEDB105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6966AB-42A1-441D-9F8D-8A37C95123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Cursor Equivalent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and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Cursor &amp; Hug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3C41A-8733-4CE9-B0A9-32F504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(Continued..)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7C64B-E989-4E94-94C6-78758942F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8605B-4DAC-43E5-ABF1-A75C0C367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MeshRenderer</a:t>
            </a:r>
          </a:p>
          <a:p>
            <a:endParaRPr lang="en-US" dirty="0"/>
          </a:p>
          <a:p>
            <a:r>
              <a:rPr lang="en-US" dirty="0"/>
              <a:t>RaycastHit</a:t>
            </a:r>
          </a:p>
          <a:p>
            <a:endParaRPr lang="en-US" dirty="0"/>
          </a:p>
          <a:p>
            <a:r>
              <a:rPr lang="en-US" dirty="0"/>
              <a:t>Quaternion</a:t>
            </a:r>
          </a:p>
          <a:p>
            <a:pPr lvl="1"/>
            <a:r>
              <a:rPr lang="en-US" dirty="0"/>
              <a:t>Cursor Hugs Surface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5CA6D5-6BEE-4643-99C2-E4F1C6B403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495" y="2193131"/>
            <a:ext cx="4396339" cy="374173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41A0-1736-4FB6-851D-14C8C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3578-2887-4675-B3E1-49F7C13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4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DE68-5A0C-43AC-A009-1DB9CEC8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Gesture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5E05-2808-4A99-8CC1-DF74AB456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C38E-F8B1-4A8B-8A47-6BA266BE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4EFB-71C2-4DDE-B12A-72A14C1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7FA7120-51A5-45AB-B1A2-2A0950E0A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button equivalent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Ready State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Pressed State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32DF29-19B1-4346-ABEB-24FA0F99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663" y="2438399"/>
            <a:ext cx="1921652" cy="34232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FBCFE1-F736-4777-A84C-763BD563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56" y="2438399"/>
            <a:ext cx="2017331" cy="34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0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784</TotalTime>
  <Words>296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Shoot The Object - HoloLens</vt:lpstr>
      <vt:lpstr>Overview</vt:lpstr>
      <vt:lpstr>Project Description</vt:lpstr>
      <vt:lpstr>Tools Used</vt:lpstr>
      <vt:lpstr>Tools Used (Continued..)</vt:lpstr>
      <vt:lpstr>Approach</vt:lpstr>
      <vt:lpstr>Gaze</vt:lpstr>
      <vt:lpstr>Gaze (Continued..)</vt:lpstr>
      <vt:lpstr>Gesture</vt:lpstr>
      <vt:lpstr>Spatial Mapping</vt:lpstr>
      <vt:lpstr>Voice Commands</vt:lpstr>
      <vt:lpstr>Spatial Audio</vt:lpstr>
      <vt:lpstr>Performance Testing</vt:lpstr>
      <vt:lpstr>Performance Testing (Continued..)</vt:lpstr>
      <vt:lpstr>Challenges and Learnings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snaga</dc:creator>
  <cp:lastModifiedBy>Kiran Shettar</cp:lastModifiedBy>
  <cp:revision>27</cp:revision>
  <dcterms:created xsi:type="dcterms:W3CDTF">2017-12-12T17:59:43Z</dcterms:created>
  <dcterms:modified xsi:type="dcterms:W3CDTF">2017-12-13T22:37:22Z</dcterms:modified>
</cp:coreProperties>
</file>