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Shettar" userId="ce36c2156924a6f9" providerId="LiveId" clId="{CE3D3962-C4B0-448F-AFA2-BF38BAD6AB4C}"/>
    <pc:docChg chg="custSel modSld">
      <pc:chgData name="Kiran Shettar" userId="ce36c2156924a6f9" providerId="LiveId" clId="{CE3D3962-C4B0-448F-AFA2-BF38BAD6AB4C}" dt="2017-12-13T22:27:04.248" v="282" actId="20577"/>
      <pc:docMkLst>
        <pc:docMk/>
      </pc:docMkLst>
      <pc:sldChg chg="modSp">
        <pc:chgData name="Kiran Shettar" userId="ce36c2156924a6f9" providerId="LiveId" clId="{CE3D3962-C4B0-448F-AFA2-BF38BAD6AB4C}" dt="2017-12-13T08:00:41.774" v="1" actId="20577"/>
        <pc:sldMkLst>
          <pc:docMk/>
          <pc:sldMk cId="158768769" sldId="256"/>
        </pc:sldMkLst>
        <pc:spChg chg="mod">
          <ac:chgData name="Kiran Shettar" userId="ce36c2156924a6f9" providerId="LiveId" clId="{CE3D3962-C4B0-448F-AFA2-BF38BAD6AB4C}" dt="2017-12-13T08:00:41.774" v="1" actId="20577"/>
          <ac:spMkLst>
            <pc:docMk/>
            <pc:sldMk cId="158768769" sldId="256"/>
            <ac:spMk id="3" creationId="{5D1F2DFA-7081-4E6F-884F-6DC6AFFBBBE8}"/>
          </ac:spMkLst>
        </pc:spChg>
      </pc:sldChg>
      <pc:sldChg chg="modSp">
        <pc:chgData name="Kiran Shettar" userId="ce36c2156924a6f9" providerId="LiveId" clId="{CE3D3962-C4B0-448F-AFA2-BF38BAD6AB4C}" dt="2017-12-13T22:23:39.038" v="66" actId="20577"/>
        <pc:sldMkLst>
          <pc:docMk/>
          <pc:sldMk cId="1588496553" sldId="258"/>
        </pc:sldMkLst>
        <pc:spChg chg="mod">
          <ac:chgData name="Kiran Shettar" userId="ce36c2156924a6f9" providerId="LiveId" clId="{CE3D3962-C4B0-448F-AFA2-BF38BAD6AB4C}" dt="2017-12-13T22:23:39.038" v="66" actId="20577"/>
          <ac:spMkLst>
            <pc:docMk/>
            <pc:sldMk cId="1588496553" sldId="258"/>
            <ac:spMk id="3" creationId="{6EE9AC93-E26E-4D48-A0D9-F2F2F3063EB9}"/>
          </ac:spMkLst>
        </pc:spChg>
      </pc:sldChg>
      <pc:sldChg chg="modSp">
        <pc:chgData name="Kiran Shettar" userId="ce36c2156924a6f9" providerId="LiveId" clId="{CE3D3962-C4B0-448F-AFA2-BF38BAD6AB4C}" dt="2017-12-13T22:26:27.428" v="263" actId="20577"/>
        <pc:sldMkLst>
          <pc:docMk/>
          <pc:sldMk cId="670806334" sldId="271"/>
        </pc:sldMkLst>
        <pc:spChg chg="mod">
          <ac:chgData name="Kiran Shettar" userId="ce36c2156924a6f9" providerId="LiveId" clId="{CE3D3962-C4B0-448F-AFA2-BF38BAD6AB4C}" dt="2017-12-13T22:23:18.942" v="11" actId="20577"/>
          <ac:spMkLst>
            <pc:docMk/>
            <pc:sldMk cId="670806334" sldId="271"/>
            <ac:spMk id="2" creationId="{914DBAB5-B448-489D-B68E-AB5B2C251EBE}"/>
          </ac:spMkLst>
        </pc:spChg>
        <pc:spChg chg="mod">
          <ac:chgData name="Kiran Shettar" userId="ce36c2156924a6f9" providerId="LiveId" clId="{CE3D3962-C4B0-448F-AFA2-BF38BAD6AB4C}" dt="2017-12-13T22:26:27.428" v="263" actId="20577"/>
          <ac:spMkLst>
            <pc:docMk/>
            <pc:sldMk cId="670806334" sldId="271"/>
            <ac:spMk id="3" creationId="{48E2E0B5-CC58-4A55-875C-BB20CDE7F7DD}"/>
          </ac:spMkLst>
        </pc:spChg>
      </pc:sldChg>
      <pc:sldChg chg="modSp">
        <pc:chgData name="Kiran Shettar" userId="ce36c2156924a6f9" providerId="LiveId" clId="{CE3D3962-C4B0-448F-AFA2-BF38BAD6AB4C}" dt="2017-12-13T22:27:04.248" v="282" actId="20577"/>
        <pc:sldMkLst>
          <pc:docMk/>
          <pc:sldMk cId="927515501" sldId="272"/>
        </pc:sldMkLst>
        <pc:spChg chg="mod">
          <ac:chgData name="Kiran Shettar" userId="ce36c2156924a6f9" providerId="LiveId" clId="{CE3D3962-C4B0-448F-AFA2-BF38BAD6AB4C}" dt="2017-12-13T22:27:04.248" v="282" actId="20577"/>
          <ac:spMkLst>
            <pc:docMk/>
            <pc:sldMk cId="927515501" sldId="272"/>
            <ac:spMk id="3" creationId="{671DD844-5332-4DC6-9FE7-3AF1619CA7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A528-D5C6-4270-A84F-EFB1A026757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660F8-BCE7-4EE7-94F0-388F6637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shettar/cg2f2017/tree/master/Project/Source%20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7DB-5C7C-455F-989F-B3D82348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Shoot The Object</a:t>
            </a:r>
            <a:br>
              <a:rPr lang="en-US" dirty="0"/>
            </a:br>
            <a:r>
              <a:rPr lang="en-US" dirty="0"/>
              <a:t>- HoloLens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2DFA-7081-4E6F-884F-6DC6AFFB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- Kiran </a:t>
            </a:r>
            <a:r>
              <a:rPr lang="en-US" dirty="0"/>
              <a:t>C Shettar</a:t>
            </a:r>
          </a:p>
        </p:txBody>
      </p:sp>
    </p:spTree>
    <p:extLst>
      <p:ext uri="{BB962C8B-B14F-4D97-AF65-F5344CB8AC3E}">
        <p14:creationId xmlns:p14="http://schemas.microsoft.com/office/powerpoint/2010/main" val="1587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50F-2D8D-46F3-B731-1EFE96E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011162-8FF5-4EDB-9E90-059816D1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API’s – Unity and Universal Windows Platform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7B0F-A780-4F02-8552-4A2299A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215B-D606-4746-89CE-21E1F45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FF979C5-94CD-4435-B1FA-74F37C6CF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717" b="11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5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Voice Commands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KeywordRecognizer</a:t>
            </a:r>
          </a:p>
          <a:p>
            <a:endParaRPr lang="en-US" dirty="0"/>
          </a:p>
          <a:p>
            <a:r>
              <a:rPr lang="en-US" dirty="0"/>
              <a:t>PhraseRecognizedEventArgs</a:t>
            </a:r>
          </a:p>
          <a:p>
            <a:endParaRPr lang="en-US" dirty="0"/>
          </a:p>
          <a:p>
            <a:r>
              <a:rPr lang="en-US" dirty="0"/>
              <a:t>Voice Commands:</a:t>
            </a:r>
          </a:p>
          <a:p>
            <a:pPr lvl="1"/>
            <a:r>
              <a:rPr lang="en-US" dirty="0"/>
              <a:t>Reset blocks</a:t>
            </a:r>
          </a:p>
          <a:p>
            <a:pPr lvl="1"/>
            <a:r>
              <a:rPr lang="en-US" dirty="0"/>
              <a:t>Shoot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F6615D-9957-4035-BD25-B8C22C6C69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648647"/>
            <a:ext cx="4395788" cy="3473643"/>
          </a:xfrm>
        </p:spPr>
      </p:pic>
    </p:spTree>
    <p:extLst>
      <p:ext uri="{BB962C8B-B14F-4D97-AF65-F5344CB8AC3E}">
        <p14:creationId xmlns:p14="http://schemas.microsoft.com/office/powerpoint/2010/main" val="8324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Audio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AudioSource</a:t>
            </a:r>
          </a:p>
          <a:p>
            <a:endParaRPr lang="en-US" dirty="0"/>
          </a:p>
          <a:p>
            <a:r>
              <a:rPr lang="en-US" dirty="0"/>
              <a:t>AudioClip</a:t>
            </a:r>
          </a:p>
          <a:p>
            <a:endParaRPr lang="en-US" dirty="0"/>
          </a:p>
          <a:p>
            <a:r>
              <a:rPr lang="en-US" dirty="0"/>
              <a:t>Spatial Audio:</a:t>
            </a:r>
          </a:p>
          <a:p>
            <a:pPr lvl="1"/>
            <a:r>
              <a:rPr lang="en-US" dirty="0"/>
              <a:t>Shoot Ball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DD988C-531B-4637-8026-8D4670849B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4584" y="2944427"/>
            <a:ext cx="4286250" cy="2238375"/>
          </a:xfrm>
        </p:spPr>
      </p:pic>
    </p:spTree>
    <p:extLst>
      <p:ext uri="{BB962C8B-B14F-4D97-AF65-F5344CB8AC3E}">
        <p14:creationId xmlns:p14="http://schemas.microsoft.com/office/powerpoint/2010/main" val="16281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121183-260F-46EB-A9F0-CAF6E94B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0976" y="1063416"/>
            <a:ext cx="6255472" cy="4718259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70674-E46D-49CF-83C3-713C6BF4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0499" y="765023"/>
            <a:ext cx="7104409" cy="5264995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 (Continued..)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BAB5-B448-489D-B68E-AB5B2C25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E0B5-CC58-4A55-875C-BB20CDE7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New to Unity &amp; AR Development</a:t>
            </a:r>
          </a:p>
          <a:p>
            <a:pPr lvl="1"/>
            <a:r>
              <a:rPr lang="en-US" dirty="0"/>
              <a:t>Compiling Issues (Unity)</a:t>
            </a:r>
          </a:p>
          <a:p>
            <a:pPr lvl="1"/>
            <a:r>
              <a:rPr lang="en-US" dirty="0"/>
              <a:t>Implementing Voice Commands</a:t>
            </a:r>
          </a:p>
          <a:p>
            <a:pPr lvl="1"/>
            <a:endParaRPr lang="en-US" dirty="0"/>
          </a:p>
          <a:p>
            <a:r>
              <a:rPr lang="en-US" dirty="0"/>
              <a:t>Learnings:</a:t>
            </a:r>
          </a:p>
          <a:p>
            <a:pPr lvl="1"/>
            <a:r>
              <a:rPr lang="en-US" dirty="0"/>
              <a:t>Develop a mixed reality app using HoloLens Device</a:t>
            </a:r>
          </a:p>
          <a:p>
            <a:pPr lvl="1"/>
            <a:r>
              <a:rPr lang="en-US" dirty="0"/>
              <a:t>Understanding the windows device portal</a:t>
            </a:r>
          </a:p>
          <a:p>
            <a:pPr lvl="1"/>
            <a:r>
              <a:rPr lang="en-US" dirty="0"/>
              <a:t>Create Models in Unity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7F5-4DA6-4780-9A72-E65C5CEA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7C18-DE17-4E71-B88D-E3C7F18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5E2-61A4-475F-9DE1-2545267A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D844-5332-4DC6-9FE7-3AF1619C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 </a:t>
            </a:r>
            <a:r>
              <a:rPr lang="en-US">
                <a:hlinkClick r:id="rId2"/>
              </a:rPr>
              <a:t>Manual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Yet to be Added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CAA9-D6CC-474C-90AB-A6E7D3C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8FD3E-1275-4071-B52A-B2E9BAD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52D-7128-44B2-B290-B158E2A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AC93-E26E-4D48-A0D9-F2F2F306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dirty="0"/>
              <a:t>Performance Testing</a:t>
            </a:r>
          </a:p>
          <a:p>
            <a:endParaRPr lang="en-US" dirty="0"/>
          </a:p>
          <a:p>
            <a:r>
              <a:rPr lang="en-US" dirty="0"/>
              <a:t>Challenges and Learnings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F474-58A6-4B16-BADA-4CF654A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64D9E-A21E-4F9F-A77B-A847477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34F-BB8D-42F2-8446-1EB8FBC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80D8-71FA-4E4C-847A-303916DD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HoloLens device, a user can play a shooting game using the features like gaze, gesture, 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12E-CD67-4623-BAAF-B4B1329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D9FD9-09FC-48C0-9166-0E35FB1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05A-95E7-4BB4-A3EC-BFF93FB7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2615-A30F-4C01-90A3-A65B1D3C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Unity 2017.2.0f3 vs Blender and Maya</a:t>
            </a:r>
          </a:p>
          <a:p>
            <a:pPr lvl="1"/>
            <a:r>
              <a:rPr lang="en-US" dirty="0"/>
              <a:t>Create 3D models</a:t>
            </a:r>
          </a:p>
          <a:p>
            <a:pPr lvl="1"/>
            <a:r>
              <a:rPr lang="en-US" dirty="0"/>
              <a:t>Universal Windows Platform – D3D and VR support</a:t>
            </a:r>
          </a:p>
          <a:p>
            <a:pPr lvl="1"/>
            <a:r>
              <a:rPr lang="en-US" dirty="0"/>
              <a:t>HoloLens App settings – 60Hz</a:t>
            </a:r>
          </a:p>
          <a:p>
            <a:pPr lvl="1"/>
            <a:r>
              <a:rPr lang="en-US" dirty="0"/>
              <a:t>Background Color – Black (transparent)</a:t>
            </a:r>
          </a:p>
          <a:p>
            <a:pPr lvl="1"/>
            <a:r>
              <a:rPr lang="en-US" dirty="0"/>
              <a:t>Spatial Perception and Microphone</a:t>
            </a:r>
          </a:p>
          <a:p>
            <a:pPr lvl="1"/>
            <a:endParaRPr lang="en-US" dirty="0"/>
          </a:p>
          <a:p>
            <a:r>
              <a:rPr lang="en-US" dirty="0"/>
              <a:t>Visual Studio 2017 Preview</a:t>
            </a:r>
          </a:p>
          <a:p>
            <a:pPr lvl="1"/>
            <a:r>
              <a:rPr lang="en-US" dirty="0"/>
              <a:t>Create and edit C# scripts</a:t>
            </a:r>
          </a:p>
          <a:p>
            <a:pPr lvl="1"/>
            <a:r>
              <a:rPr lang="en-US" dirty="0"/>
              <a:t>Windows 10 SDK, Architecture x86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3988-9CD8-4A50-B02B-D54E393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2B7E-D1E5-4403-8140-CD06DAD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DF5-5E6C-462A-9744-48CB264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7B94-4DF6-4691-8843-6BCBA99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 Emulator 10.0.14393.1358</a:t>
            </a:r>
          </a:p>
          <a:p>
            <a:pPr lvl="1"/>
            <a:r>
              <a:rPr lang="en-US" dirty="0"/>
              <a:t>Runs on Hyper-V (Virtual Machine)</a:t>
            </a:r>
          </a:p>
          <a:p>
            <a:pPr lvl="1"/>
            <a:r>
              <a:rPr lang="en-US" dirty="0"/>
              <a:t>Device Portal support</a:t>
            </a:r>
          </a:p>
          <a:p>
            <a:pPr lvl="1"/>
            <a:r>
              <a:rPr lang="en-US" dirty="0"/>
              <a:t>Keyboard, mouse, controller</a:t>
            </a:r>
          </a:p>
          <a:p>
            <a:pPr lvl="1"/>
            <a:r>
              <a:rPr lang="en-US" dirty="0"/>
              <a:t>Load different rooms (5)</a:t>
            </a:r>
          </a:p>
          <a:p>
            <a:pPr lvl="1"/>
            <a:r>
              <a:rPr lang="en-US" dirty="0"/>
              <a:t>Windows 10 Home not supported</a:t>
            </a:r>
          </a:p>
          <a:p>
            <a:endParaRPr lang="en-US" dirty="0"/>
          </a:p>
          <a:p>
            <a:r>
              <a:rPr lang="en-US" dirty="0"/>
              <a:t>HoloLens 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DD0A-0EB1-46D4-86D5-D9FC127A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9BC65-6E92-4099-AEAE-F3BAD60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3EA-E79D-4940-AEF0-7FDBB35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D964-18DE-46B3-8EB9-D6CEE87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</a:t>
            </a:r>
          </a:p>
          <a:p>
            <a:endParaRPr lang="en-US" dirty="0"/>
          </a:p>
          <a:p>
            <a:r>
              <a:rPr lang="en-US" dirty="0"/>
              <a:t>Gesture</a:t>
            </a:r>
          </a:p>
          <a:p>
            <a:endParaRPr lang="en-US" dirty="0"/>
          </a:p>
          <a:p>
            <a:r>
              <a:rPr lang="en-US" dirty="0"/>
              <a:t>Spatial Mapping</a:t>
            </a:r>
          </a:p>
          <a:p>
            <a:endParaRPr lang="en-US" dirty="0"/>
          </a:p>
          <a:p>
            <a:r>
              <a:rPr lang="en-US" dirty="0"/>
              <a:t>Voice Commands </a:t>
            </a:r>
          </a:p>
          <a:p>
            <a:endParaRPr lang="en-US" dirty="0"/>
          </a:p>
          <a:p>
            <a:r>
              <a:rPr lang="en-US" dirty="0"/>
              <a:t>Spatial Audio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2F53-219F-435E-8C57-E4BDC9C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8108-9336-428D-ACDF-40C44247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189-235D-4EDE-AD26-77749B6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Gaze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6F15C1-A017-43B3-93BB-3473212F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190102"/>
            <a:ext cx="4395788" cy="39319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A0DB-6371-429B-8C32-7102B7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932F-EFDD-4E01-8FE8-2AEDB105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966AB-42A1-441D-9F8D-8A37C9512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Cursor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and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&amp; Hug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(Continued..)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MeshRenderer</a:t>
            </a:r>
          </a:p>
          <a:p>
            <a:endParaRPr lang="en-US" dirty="0"/>
          </a:p>
          <a:p>
            <a:r>
              <a:rPr lang="en-US" dirty="0"/>
              <a:t>RaycastHit</a:t>
            </a:r>
          </a:p>
          <a:p>
            <a:endParaRPr lang="en-US" dirty="0"/>
          </a:p>
          <a:p>
            <a:r>
              <a:rPr lang="en-US" dirty="0"/>
              <a:t>Quaternion</a:t>
            </a:r>
          </a:p>
          <a:p>
            <a:pPr lvl="1"/>
            <a:r>
              <a:rPr lang="en-US" dirty="0"/>
              <a:t>Cursor Hugs Surface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5CA6D5-6BEE-4643-99C2-E4F1C6B403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495" y="2193131"/>
            <a:ext cx="4396339" cy="37417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DE68-5A0C-43AC-A009-1DB9CEC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5E05-2808-4A99-8CC1-DF74AB456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C38E-F8B1-4A8B-8A47-6BA266B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4EFB-71C2-4DDE-B12A-72A14C1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7FA7120-51A5-45AB-B1A2-2A0950E0A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button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Ready State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Pressed State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32DF29-19B1-4346-ABEB-24FA0F99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63" y="2438399"/>
            <a:ext cx="1921652" cy="34232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FBCFE1-F736-4777-A84C-763BD56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56" y="2438399"/>
            <a:ext cx="2017331" cy="34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782</TotalTime>
  <Words>292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Shoot The Object - HoloLens</vt:lpstr>
      <vt:lpstr>Overview</vt:lpstr>
      <vt:lpstr>Project Description</vt:lpstr>
      <vt:lpstr>Tools Used</vt:lpstr>
      <vt:lpstr>Tools Used (Continued..)</vt:lpstr>
      <vt:lpstr>Approach</vt:lpstr>
      <vt:lpstr>Gaze</vt:lpstr>
      <vt:lpstr>Gaze (Continued..)</vt:lpstr>
      <vt:lpstr>Gesture</vt:lpstr>
      <vt:lpstr>Spatial Mapping</vt:lpstr>
      <vt:lpstr>Voice Commands</vt:lpstr>
      <vt:lpstr>Spatial Audio</vt:lpstr>
      <vt:lpstr>Performance Testing</vt:lpstr>
      <vt:lpstr>Performance Testing (Continued..)</vt:lpstr>
      <vt:lpstr>Challenges and Learnings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snaga</dc:creator>
  <cp:lastModifiedBy>Kiran Shettar</cp:lastModifiedBy>
  <cp:revision>27</cp:revision>
  <dcterms:created xsi:type="dcterms:W3CDTF">2017-12-12T17:59:43Z</dcterms:created>
  <dcterms:modified xsi:type="dcterms:W3CDTF">2017-12-13T22:27:59Z</dcterms:modified>
</cp:coreProperties>
</file>