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l.edu/~sraihan/cci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@cs.uml.edu" TargetMode="External"/><Relationship Id="rId2" Type="http://schemas.openxmlformats.org/officeDocument/2006/relationships/hyperlink" Target="mailto:cs_username@mercury.cs.um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192875"/>
            <a:ext cx="8915399" cy="2262781"/>
          </a:xfrm>
        </p:spPr>
        <p:txBody>
          <a:bodyPr/>
          <a:lstStyle/>
          <a:p>
            <a:r>
              <a:rPr lang="en-US" b="1" dirty="0"/>
              <a:t>Cyber Crime Investigation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719190"/>
            <a:ext cx="8915399" cy="156234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u="sng"/>
              <a:t>Group8 </a:t>
            </a:r>
          </a:p>
          <a:p>
            <a:pPr algn="r"/>
            <a:r>
              <a:rPr lang="en-US" b="1" u="sng" dirty="0"/>
              <a:t> Team Members:</a:t>
            </a:r>
          </a:p>
          <a:p>
            <a:pPr algn="r"/>
            <a:r>
              <a:rPr lang="en-US" dirty="0"/>
              <a:t>- Srividya Kuppa</a:t>
            </a:r>
            <a:br>
              <a:rPr lang="en-US" dirty="0"/>
            </a:br>
            <a:r>
              <a:rPr lang="en-US" dirty="0"/>
              <a:t>- Kiran Shettar</a:t>
            </a:r>
            <a:br>
              <a:rPr lang="en-US" dirty="0"/>
            </a:br>
            <a:r>
              <a:rPr lang="en-US" dirty="0"/>
              <a:t>- Syed Raihan</a:t>
            </a:r>
          </a:p>
        </p:txBody>
      </p:sp>
    </p:spTree>
    <p:extLst>
      <p:ext uri="{BB962C8B-B14F-4D97-AF65-F5344CB8AC3E}">
        <p14:creationId xmlns:p14="http://schemas.microsoft.com/office/powerpoint/2010/main" val="234763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misc</a:t>
            </a:r>
            <a:r>
              <a:rPr lang="en-US" sz="4400" dirty="0"/>
              <a:t> – </a:t>
            </a:r>
            <a:r>
              <a:rPr lang="en-US" sz="4400" dirty="0" err="1"/>
              <a:t>distcc_exec</a:t>
            </a:r>
            <a:endParaRPr lang="en-US" sz="4400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267" y="1786464"/>
            <a:ext cx="5707504" cy="441113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3771" y="1786464"/>
            <a:ext cx="5612429" cy="4411131"/>
          </a:xfrm>
        </p:spPr>
      </p:pic>
    </p:spTree>
    <p:extLst>
      <p:ext uri="{BB962C8B-B14F-4D97-AF65-F5344CB8AC3E}">
        <p14:creationId xmlns:p14="http://schemas.microsoft.com/office/powerpoint/2010/main" val="40487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sbm</a:t>
            </a:r>
            <a:r>
              <a:rPr lang="en-US" sz="4400" dirty="0"/>
              <a:t> – </a:t>
            </a:r>
            <a:r>
              <a:rPr lang="en-US" sz="4400" dirty="0" err="1"/>
              <a:t>samba_symlink_traversal</a:t>
            </a:r>
            <a:endParaRPr lang="en-US" sz="4400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4733" y="1786463"/>
            <a:ext cx="5699038" cy="44111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3771" y="1786464"/>
            <a:ext cx="5612429" cy="4411130"/>
          </a:xfrm>
        </p:spPr>
      </p:pic>
    </p:spTree>
    <p:extLst>
      <p:ext uri="{BB962C8B-B14F-4D97-AF65-F5344CB8AC3E}">
        <p14:creationId xmlns:p14="http://schemas.microsoft.com/office/powerpoint/2010/main" val="347709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for the hidden file created earlier at the Host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“.eight” – Filename (A hidden file is created so that the host will not find it easily)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70" b="115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953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Detections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7356"/>
            <a:ext cx="7812432" cy="4394494"/>
          </a:xfrm>
        </p:spPr>
      </p:pic>
    </p:spTree>
    <p:extLst>
      <p:ext uri="{BB962C8B-B14F-4D97-AF65-F5344CB8AC3E}">
        <p14:creationId xmlns:p14="http://schemas.microsoft.com/office/powerpoint/2010/main" val="172593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51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2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6226655" y="645106"/>
            <a:ext cx="5182149" cy="5247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Remote logging to Kali VM </a:t>
            </a:r>
            <a:br>
              <a:rPr lang="en-US" sz="3600" dirty="0"/>
            </a:br>
            <a:r>
              <a:rPr lang="en-US" sz="3600" dirty="0"/>
              <a:t>from Metasploitable8 VM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&gt; ipconfig</a:t>
            </a:r>
            <a:br>
              <a:rPr lang="en-US" sz="3600" dirty="0"/>
            </a:br>
            <a:r>
              <a:rPr lang="en-US" sz="3600" dirty="0"/>
              <a:t>- Kali8 VM</a:t>
            </a:r>
            <a:br>
              <a:rPr lang="en-US" sz="3600" dirty="0"/>
            </a:br>
            <a:r>
              <a:rPr lang="en-US" sz="3600" dirty="0"/>
              <a:t>- Metasploit8 VM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8004" y="2133600"/>
            <a:ext cx="363785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 err="1"/>
              <a:t>rsyslog.conf</a:t>
            </a:r>
            <a:r>
              <a:rPr lang="en-US" dirty="0"/>
              <a:t> file and modify 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099" r="909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&gt; nano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rsyslog.conf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6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51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2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6091916" y="3644275"/>
            <a:ext cx="5451627" cy="2562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LATER: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8004" y="2133600"/>
            <a:ext cx="3637852" cy="3777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700" dirty="0"/>
              <a:t>Then we use the below commands:</a:t>
            </a:r>
          </a:p>
          <a:p>
            <a:r>
              <a:rPr lang="en-US" sz="1700" dirty="0"/>
              <a:t>&gt; service </a:t>
            </a:r>
            <a:r>
              <a:rPr lang="en-US" sz="1700" dirty="0" err="1"/>
              <a:t>rsyslog</a:t>
            </a:r>
            <a:r>
              <a:rPr lang="en-US" sz="1700" dirty="0"/>
              <a:t> restart</a:t>
            </a:r>
          </a:p>
          <a:p>
            <a:r>
              <a:rPr lang="en-US" sz="1700" dirty="0"/>
              <a:t>&gt; </a:t>
            </a:r>
            <a:r>
              <a:rPr lang="en-US" sz="1700" dirty="0" err="1"/>
              <a:t>nmap</a:t>
            </a:r>
            <a:r>
              <a:rPr lang="en-US" sz="1700" dirty="0"/>
              <a:t> -</a:t>
            </a:r>
            <a:r>
              <a:rPr lang="en-US" sz="1700" dirty="0" err="1"/>
              <a:t>sU</a:t>
            </a:r>
            <a:r>
              <a:rPr lang="en-US" sz="1700" dirty="0"/>
              <a:t> localhost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/>
          </a:p>
          <a:p>
            <a:r>
              <a:rPr lang="en-US" sz="1700" dirty="0"/>
              <a:t>Later </a:t>
            </a:r>
            <a:r>
              <a:rPr lang="en-US" sz="1700" dirty="0" err="1"/>
              <a:t>ssh</a:t>
            </a:r>
            <a:r>
              <a:rPr lang="en-US" sz="1700" dirty="0"/>
              <a:t> to metasploitable8 VM and use the commands below </a:t>
            </a:r>
          </a:p>
          <a:p>
            <a:r>
              <a:rPr lang="en-US" sz="1700" dirty="0"/>
              <a:t>&gt; </a:t>
            </a:r>
            <a:r>
              <a:rPr lang="en-US" sz="1700" dirty="0" err="1"/>
              <a:t>pgrep</a:t>
            </a:r>
            <a:r>
              <a:rPr lang="en-US" sz="1700" dirty="0"/>
              <a:t> </a:t>
            </a:r>
            <a:r>
              <a:rPr lang="en-US" sz="1700" dirty="0" err="1"/>
              <a:t>syslogd</a:t>
            </a:r>
            <a:endParaRPr lang="en-US" sz="1700" dirty="0"/>
          </a:p>
          <a:p>
            <a:r>
              <a:rPr lang="en-US" sz="1700" dirty="0"/>
              <a:t>We will kill the </a:t>
            </a:r>
            <a:r>
              <a:rPr lang="en-US" sz="1700" dirty="0" err="1"/>
              <a:t>pid</a:t>
            </a:r>
            <a:r>
              <a:rPr lang="en-US" sz="1700" dirty="0"/>
              <a:t>-of-</a:t>
            </a:r>
            <a:r>
              <a:rPr lang="en-US" sz="1700" dirty="0" err="1"/>
              <a:t>syslogd</a:t>
            </a:r>
            <a:r>
              <a:rPr lang="en-US" sz="1700" dirty="0"/>
              <a:t> as shown below. </a:t>
            </a:r>
          </a:p>
          <a:p>
            <a:r>
              <a:rPr lang="en-US" sz="1700" dirty="0"/>
              <a:t>The process is 4440.</a:t>
            </a:r>
            <a:endParaRPr lang="en-US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289205"/>
            <a:ext cx="5446383" cy="23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the auth.log file from the Kali8 VM and we confirm the set-up of remote logging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149" b="91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So, the logs can be sent from the team’s metasploitable 2 VM to the team’s Kali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OverView</a:t>
            </a:r>
            <a:r>
              <a:rPr lang="en-US" sz="4400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access to VM’s</a:t>
            </a:r>
          </a:p>
          <a:p>
            <a:r>
              <a:rPr lang="en-US" sz="2400" dirty="0"/>
              <a:t>Connecting to Database (PostgreSQL)</a:t>
            </a:r>
          </a:p>
          <a:p>
            <a:r>
              <a:rPr lang="en-US" sz="2400" dirty="0"/>
              <a:t>Attacking Methods</a:t>
            </a:r>
          </a:p>
          <a:p>
            <a:r>
              <a:rPr lang="en-US" sz="2400" dirty="0"/>
              <a:t>Detections</a:t>
            </a:r>
          </a:p>
          <a:p>
            <a:r>
              <a:rPr lang="en-US" sz="2400" dirty="0"/>
              <a:t>Remote logging</a:t>
            </a:r>
          </a:p>
          <a:p>
            <a:r>
              <a:rPr lang="en-US" sz="2400" dirty="0"/>
              <a:t>Link for demo (Website)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72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591" y="29355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/>
              <a:t>THANK YOU</a:t>
            </a:r>
            <a:br>
              <a:rPr lang="en-US" sz="6600" b="1"/>
            </a:br>
            <a:br>
              <a:rPr lang="en-US" sz="6600" b="1"/>
            </a:br>
            <a:r>
              <a:rPr lang="en-US" sz="2200" b="1">
                <a:hlinkClick r:id="rId2"/>
              </a:rPr>
              <a:t>http</a:t>
            </a:r>
            <a:r>
              <a:rPr lang="en-US" sz="2200" b="1" dirty="0">
                <a:hlinkClick r:id="rId2"/>
              </a:rPr>
              <a:t>://www.cs.uml.edu/~sraihan/cci/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3733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we got into our 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Logged into putty software</a:t>
            </a:r>
          </a:p>
          <a:p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>
                <a:hlinkClick r:id="rId2"/>
              </a:rPr>
              <a:t>cs_username@mercury.cs.uml.edu</a:t>
            </a:r>
            <a:r>
              <a:rPr lang="en-US" sz="2400" dirty="0"/>
              <a:t> gateway</a:t>
            </a:r>
          </a:p>
          <a:p>
            <a:r>
              <a:rPr lang="en-US" sz="2400" dirty="0" err="1"/>
              <a:t>ssh</a:t>
            </a:r>
            <a:r>
              <a:rPr lang="en-US" sz="2400" dirty="0"/>
              <a:t> to –p 5300 </a:t>
            </a:r>
            <a:r>
              <a:rPr lang="en-US" sz="2400" dirty="0">
                <a:hlinkClick r:id="rId3"/>
              </a:rPr>
              <a:t>student@cs.uml.edu</a:t>
            </a:r>
            <a:r>
              <a:rPr lang="en-US" sz="2400" dirty="0"/>
              <a:t> gateway</a:t>
            </a:r>
          </a:p>
          <a:p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/>
              <a:t>root@KaliX</a:t>
            </a:r>
            <a:r>
              <a:rPr lang="en-US" sz="2400" dirty="0"/>
              <a:t> gateway</a:t>
            </a:r>
          </a:p>
          <a:p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/>
              <a:t>metasexploitX</a:t>
            </a:r>
            <a:r>
              <a:rPr lang="en-US" sz="2400" dirty="0"/>
              <a:t> (version2) gateway</a:t>
            </a:r>
          </a:p>
          <a:p>
            <a:r>
              <a:rPr lang="en-US" sz="2400" dirty="0"/>
              <a:t>We have used both vi and </a:t>
            </a:r>
            <a:r>
              <a:rPr lang="en-US" sz="2400" dirty="0" err="1"/>
              <a:t>nano</a:t>
            </a:r>
            <a:r>
              <a:rPr lang="en-US" sz="2400" dirty="0"/>
              <a:t> editors</a:t>
            </a:r>
          </a:p>
        </p:txBody>
      </p:sp>
    </p:spTree>
    <p:extLst>
      <p:ext uri="{BB962C8B-B14F-4D97-AF65-F5344CB8AC3E}">
        <p14:creationId xmlns:p14="http://schemas.microsoft.com/office/powerpoint/2010/main" val="28267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2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Connecting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714957" cy="375925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Metasploit</a:t>
            </a:r>
            <a:r>
              <a:rPr lang="en-US" dirty="0"/>
              <a:t> uses PostgreSQL as it’s database which has to be launched initially	</a:t>
            </a:r>
          </a:p>
          <a:p>
            <a:r>
              <a:rPr lang="en-US" dirty="0"/>
              <a:t>COMMANDS:			</a:t>
            </a:r>
            <a:br>
              <a:rPr lang="en-US" dirty="0"/>
            </a:br>
            <a:r>
              <a:rPr lang="en-US" dirty="0"/>
              <a:t>&gt; service </a:t>
            </a:r>
            <a:r>
              <a:rPr lang="en-US" dirty="0" err="1"/>
              <a:t>postgresql</a:t>
            </a:r>
            <a:r>
              <a:rPr lang="en-US" dirty="0"/>
              <a:t> start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ss</a:t>
            </a:r>
            <a:r>
              <a:rPr lang="en-US" dirty="0"/>
              <a:t> -ant</a:t>
            </a:r>
          </a:p>
          <a:p>
            <a:r>
              <a:rPr lang="en-US" dirty="0"/>
              <a:t>Now we make sure that port 5432 is listening</a:t>
            </a:r>
          </a:p>
          <a:p>
            <a:r>
              <a:rPr lang="en-US" dirty="0" err="1"/>
              <a:t>Initialise</a:t>
            </a:r>
            <a:r>
              <a:rPr lang="en-US" dirty="0"/>
              <a:t> the </a:t>
            </a:r>
            <a:r>
              <a:rPr lang="en-US" dirty="0" err="1"/>
              <a:t>Metasploit</a:t>
            </a:r>
            <a:r>
              <a:rPr lang="en-US" dirty="0"/>
              <a:t> PostgreSQL Database</a:t>
            </a:r>
          </a:p>
          <a:p>
            <a:r>
              <a:rPr lang="en-US" dirty="0"/>
              <a:t>Verify database connectivity using the command below </a:t>
            </a:r>
          </a:p>
          <a:p>
            <a:r>
              <a:rPr lang="en-US" dirty="0" err="1"/>
              <a:t>msf</a:t>
            </a:r>
            <a:r>
              <a:rPr lang="en-US" dirty="0"/>
              <a:t> &gt; </a:t>
            </a:r>
            <a:r>
              <a:rPr lang="en-US" dirty="0" err="1"/>
              <a:t>db_status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ATTACKING METHODS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irc</a:t>
            </a:r>
            <a:r>
              <a:rPr lang="en-US" sz="2400" dirty="0"/>
              <a:t> – use exploit/</a:t>
            </a:r>
            <a:r>
              <a:rPr lang="en-US" sz="2400" dirty="0" err="1"/>
              <a:t>unix</a:t>
            </a:r>
            <a:r>
              <a:rPr lang="en-US" sz="2400" dirty="0"/>
              <a:t>/</a:t>
            </a:r>
            <a:r>
              <a:rPr lang="en-US" sz="2400" dirty="0" err="1"/>
              <a:t>irc</a:t>
            </a:r>
            <a:r>
              <a:rPr lang="en-US" sz="2400" dirty="0"/>
              <a:t>/unreal_ircd_3281_backdoor</a:t>
            </a:r>
          </a:p>
          <a:p>
            <a:r>
              <a:rPr lang="en-US" sz="2400" dirty="0"/>
              <a:t>ftp – use exploit/</a:t>
            </a:r>
            <a:r>
              <a:rPr lang="en-US" sz="2400" dirty="0" err="1"/>
              <a:t>unix</a:t>
            </a:r>
            <a:r>
              <a:rPr lang="en-US" sz="2400" dirty="0"/>
              <a:t>/ftp/vsftpd_234_backdoor</a:t>
            </a:r>
          </a:p>
          <a:p>
            <a:r>
              <a:rPr lang="en-US" sz="2400" dirty="0" err="1"/>
              <a:t>misc</a:t>
            </a:r>
            <a:r>
              <a:rPr lang="en-US" sz="2400" dirty="0"/>
              <a:t> – use exploit/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misc</a:t>
            </a:r>
            <a:r>
              <a:rPr lang="en-US" sz="2400" dirty="0"/>
              <a:t>/</a:t>
            </a:r>
            <a:r>
              <a:rPr lang="en-US" sz="2400" dirty="0" err="1"/>
              <a:t>drb_remote_codeexec</a:t>
            </a:r>
            <a:endParaRPr lang="en-US" sz="2400" dirty="0"/>
          </a:p>
          <a:p>
            <a:r>
              <a:rPr lang="en-US" sz="2400" dirty="0" err="1"/>
              <a:t>misc</a:t>
            </a:r>
            <a:r>
              <a:rPr lang="en-US" sz="2400" dirty="0"/>
              <a:t> – use exploit/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misc</a:t>
            </a:r>
            <a:r>
              <a:rPr lang="en-US" sz="2400" dirty="0"/>
              <a:t>/</a:t>
            </a:r>
            <a:r>
              <a:rPr lang="en-US" sz="2400" dirty="0" err="1"/>
              <a:t>distcc_exec</a:t>
            </a:r>
            <a:endParaRPr lang="en-US" sz="2400" dirty="0"/>
          </a:p>
          <a:p>
            <a:r>
              <a:rPr lang="en-US" sz="2400" dirty="0" err="1"/>
              <a:t>smb</a:t>
            </a:r>
            <a:r>
              <a:rPr lang="en-US" sz="2400" dirty="0"/>
              <a:t> – use auxiliary/admin/</a:t>
            </a:r>
            <a:r>
              <a:rPr lang="en-US" sz="2400" dirty="0" err="1"/>
              <a:t>smb</a:t>
            </a:r>
            <a:r>
              <a:rPr lang="en-US" sz="2400" dirty="0"/>
              <a:t>/</a:t>
            </a:r>
            <a:r>
              <a:rPr lang="en-US" sz="2400" dirty="0" err="1"/>
              <a:t>samba_symlink_traversal</a:t>
            </a:r>
            <a:endParaRPr lang="en-US" sz="2400" dirty="0"/>
          </a:p>
          <a:p>
            <a:r>
              <a:rPr lang="en-US" sz="2400" dirty="0"/>
              <a:t>http – use exploit/multi/http/</a:t>
            </a:r>
            <a:r>
              <a:rPr lang="en-US" sz="2400" dirty="0" err="1"/>
              <a:t>php_cgi_arg_injection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irc</a:t>
            </a:r>
            <a:r>
              <a:rPr lang="en-US" sz="4400" dirty="0"/>
              <a:t> - unreal_ircd_3281_backdoor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255" y="1786464"/>
            <a:ext cx="5704943" cy="4411133"/>
          </a:xfrm>
        </p:spPr>
      </p:pic>
      <p:sp>
        <p:nvSpPr>
          <p:cNvPr id="43" name="Text Placeholder 4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2217" y="1786465"/>
            <a:ext cx="5612394" cy="4411132"/>
          </a:xfrm>
        </p:spPr>
      </p:pic>
    </p:spTree>
    <p:extLst>
      <p:ext uri="{BB962C8B-B14F-4D97-AF65-F5344CB8AC3E}">
        <p14:creationId xmlns:p14="http://schemas.microsoft.com/office/powerpoint/2010/main" val="226286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hidden file is created at the Host Machine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70" b="1157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“.eight” – Filename (A hidden file is created so that the host will not find it easily)</a:t>
            </a:r>
          </a:p>
        </p:txBody>
      </p:sp>
    </p:spTree>
    <p:extLst>
      <p:ext uri="{BB962C8B-B14F-4D97-AF65-F5344CB8AC3E}">
        <p14:creationId xmlns:p14="http://schemas.microsoft.com/office/powerpoint/2010/main" val="34745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ftp – vsftpd_234_backdoor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543" y="1786465"/>
            <a:ext cx="5704655" cy="441113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3771" y="1786465"/>
            <a:ext cx="5612429" cy="4411131"/>
          </a:xfrm>
        </p:spPr>
      </p:pic>
    </p:spTree>
    <p:extLst>
      <p:ext uri="{BB962C8B-B14F-4D97-AF65-F5344CB8AC3E}">
        <p14:creationId xmlns:p14="http://schemas.microsoft.com/office/powerpoint/2010/main" val="24590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misc</a:t>
            </a:r>
            <a:r>
              <a:rPr lang="en-US" sz="4400" dirty="0"/>
              <a:t> – </a:t>
            </a:r>
            <a:r>
              <a:rPr lang="en-US" sz="4400" dirty="0" err="1"/>
              <a:t>drb_remote_codeexec</a:t>
            </a:r>
            <a:endParaRPr lang="en-US" sz="4400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267" y="1786464"/>
            <a:ext cx="5707504" cy="441113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3771" y="1786463"/>
            <a:ext cx="5612430" cy="4411131"/>
          </a:xfrm>
        </p:spPr>
      </p:pic>
    </p:spTree>
    <p:extLst>
      <p:ext uri="{BB962C8B-B14F-4D97-AF65-F5344CB8AC3E}">
        <p14:creationId xmlns:p14="http://schemas.microsoft.com/office/powerpoint/2010/main" val="31970317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291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Wisp</vt:lpstr>
      <vt:lpstr>Cyber Crime Investigation </vt:lpstr>
      <vt:lpstr>OverView:</vt:lpstr>
      <vt:lpstr>How we got into our VM?</vt:lpstr>
      <vt:lpstr>Connecting to database</vt:lpstr>
      <vt:lpstr>ATTACKING METHODS</vt:lpstr>
      <vt:lpstr>irc - unreal_ircd_3281_backdoor</vt:lpstr>
      <vt:lpstr>A hidden file is created at the Host Machine</vt:lpstr>
      <vt:lpstr>ftp – vsftpd_234_backdoor</vt:lpstr>
      <vt:lpstr>misc – drb_remote_codeexec</vt:lpstr>
      <vt:lpstr>misc – distcc_exec</vt:lpstr>
      <vt:lpstr>sbm – samba_symlink_traversal</vt:lpstr>
      <vt:lpstr>Check for the hidden file created earlier at the Host Machine</vt:lpstr>
      <vt:lpstr>Detections</vt:lpstr>
      <vt:lpstr>PowerPoint Presentation</vt:lpstr>
      <vt:lpstr>Remote logging to Kali VM  from Metasploitable8 VM  &gt; ipconfig - Kali8 VM - Metasploit8 VM</vt:lpstr>
      <vt:lpstr>Navigate to rsyslog.conf file and modify it</vt:lpstr>
      <vt:lpstr>PowerPoint Presentation</vt:lpstr>
      <vt:lpstr>LATER:</vt:lpstr>
      <vt:lpstr>Check the auth.log file from the Kali8 VM and we confirm the set-up of remote logging</vt:lpstr>
      <vt:lpstr>THANK YOU  http://www.cs.uml.edu/~sraihan/cci/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Crime Investigation </dc:title>
  <dc:creator>Kiran Shettar</dc:creator>
  <cp:lastModifiedBy>Kiran Shettar</cp:lastModifiedBy>
  <cp:revision>31</cp:revision>
  <dcterms:created xsi:type="dcterms:W3CDTF">2017-05-01T01:16:24Z</dcterms:created>
  <dcterms:modified xsi:type="dcterms:W3CDTF">2017-05-01T23:48:01Z</dcterms:modified>
</cp:coreProperties>
</file>