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67" r:id="rId6"/>
    <p:sldId id="325" r:id="rId7"/>
    <p:sldId id="326" r:id="rId8"/>
    <p:sldId id="314" r:id="rId9"/>
    <p:sldId id="328" r:id="rId10"/>
    <p:sldId id="308" r:id="rId11"/>
    <p:sldId id="324" r:id="rId12"/>
    <p:sldId id="323" r:id="rId13"/>
    <p:sldId id="322" r:id="rId14"/>
    <p:sldId id="304" r:id="rId15"/>
    <p:sldId id="288" r:id="rId16"/>
    <p:sldId id="292" r:id="rId17"/>
    <p:sldId id="294" r:id="rId18"/>
    <p:sldId id="296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12DAF9-9482-464A-992A-B7997A34F2F4}">
          <p14:sldIdLst>
            <p14:sldId id="256"/>
            <p14:sldId id="258"/>
            <p14:sldId id="273"/>
            <p14:sldId id="259"/>
            <p14:sldId id="267"/>
            <p14:sldId id="325"/>
            <p14:sldId id="326"/>
            <p14:sldId id="314"/>
            <p14:sldId id="328"/>
            <p14:sldId id="308"/>
            <p14:sldId id="324"/>
            <p14:sldId id="323"/>
            <p14:sldId id="322"/>
            <p14:sldId id="304"/>
            <p14:sldId id="288"/>
            <p14:sldId id="292"/>
            <p14:sldId id="294"/>
            <p14:sldId id="296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566D-2BF4-4E99-A2ED-49FC09D7CA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1681-2C3E-416F-971B-977640DA69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8515" y="6246812"/>
            <a:ext cx="8221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spc="100" dirty="0">
                <a:solidFill>
                  <a:schemeClr val="tx1"/>
                </a:solidFill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32680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Georgia" panose="02040502050405020303" pitchFamily="18" charset="0"/>
              </a:rPr>
              <a:t>K</a:t>
            </a:r>
            <a:r>
              <a:rPr lang="en-US" sz="4800" dirty="0">
                <a:latin typeface="Georgia" panose="02040502050405020303" pitchFamily="18" charset="0"/>
              </a:rPr>
              <a:t>nowledge </a:t>
            </a:r>
            <a:r>
              <a:rPr lang="en-US" sz="4800" b="1" dirty="0">
                <a:latin typeface="Georgia" panose="02040502050405020303" pitchFamily="18" charset="0"/>
              </a:rPr>
              <a:t>C</a:t>
            </a:r>
            <a:r>
              <a:rPr lang="en-US" sz="4800" dirty="0">
                <a:latin typeface="Georgia" panose="02040502050405020303" pitchFamily="18" charset="0"/>
              </a:rPr>
              <a:t>ontent </a:t>
            </a:r>
            <a:r>
              <a:rPr lang="en-US" sz="4800" b="1" dirty="0">
                <a:latin typeface="Georgia" panose="02040502050405020303" pitchFamily="18" charset="0"/>
              </a:rPr>
              <a:t>S</a:t>
            </a:r>
            <a:r>
              <a:rPr lang="en-US" sz="4800" dirty="0">
                <a:latin typeface="Georgia" panose="02040502050405020303" pitchFamily="18" charset="0"/>
              </a:rPr>
              <a:t>ummarizer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K</a:t>
            </a:r>
            <a:r>
              <a:rPr lang="en-US" dirty="0">
                <a:latin typeface="Georgia" panose="02040502050405020303" pitchFamily="18" charset="0"/>
              </a:rPr>
              <a:t>enn Daniel </a:t>
            </a:r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dirty="0">
                <a:latin typeface="Georgia" panose="02040502050405020303" pitchFamily="18" charset="0"/>
              </a:rPr>
              <a:t>hang </a:t>
            </a:r>
            <a:r>
              <a:rPr lang="en-US" b="1" dirty="0">
                <a:latin typeface="Georgia" panose="02040502050405020303" pitchFamily="18" charset="0"/>
              </a:rPr>
              <a:t>S</a:t>
            </a:r>
            <a:r>
              <a:rPr lang="en-US" dirty="0">
                <a:latin typeface="Georgia" panose="02040502050405020303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1778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>
            <a:stCxn id="91" idx="1"/>
            <a:endCxn id="92" idx="3"/>
          </p:cNvCxnSpPr>
          <p:nvPr/>
        </p:nvCxnSpPr>
        <p:spPr>
          <a:xfrm flipH="1">
            <a:off x="7465575" y="4026029"/>
            <a:ext cx="163825" cy="37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5" idx="2"/>
            <a:endCxn id="93" idx="0"/>
          </p:cNvCxnSpPr>
          <p:nvPr/>
        </p:nvCxnSpPr>
        <p:spPr>
          <a:xfrm flipH="1">
            <a:off x="6795408" y="3253794"/>
            <a:ext cx="726832" cy="16381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2"/>
            <a:endCxn id="94" idx="0"/>
          </p:cNvCxnSpPr>
          <p:nvPr/>
        </p:nvCxnSpPr>
        <p:spPr>
          <a:xfrm>
            <a:off x="7522240" y="3253794"/>
            <a:ext cx="737333" cy="16708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2"/>
            <a:endCxn id="91" idx="0"/>
          </p:cNvCxnSpPr>
          <p:nvPr/>
        </p:nvCxnSpPr>
        <p:spPr>
          <a:xfrm>
            <a:off x="7522240" y="3253794"/>
            <a:ext cx="748593" cy="60289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2" idx="2"/>
            <a:endCxn id="93" idx="0"/>
          </p:cNvCxnSpPr>
          <p:nvPr/>
        </p:nvCxnSpPr>
        <p:spPr>
          <a:xfrm flipH="1">
            <a:off x="6795408" y="4195367"/>
            <a:ext cx="28735" cy="69657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2"/>
            <a:endCxn id="92" idx="0"/>
          </p:cNvCxnSpPr>
          <p:nvPr/>
        </p:nvCxnSpPr>
        <p:spPr>
          <a:xfrm flipH="1">
            <a:off x="6824143" y="3253794"/>
            <a:ext cx="698097" cy="61046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" idx="0"/>
            <a:endCxn id="94" idx="0"/>
          </p:cNvCxnSpPr>
          <p:nvPr/>
        </p:nvCxnSpPr>
        <p:spPr>
          <a:xfrm>
            <a:off x="6795408" y="4891942"/>
            <a:ext cx="1464165" cy="32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1" idx="2"/>
            <a:endCxn id="94" idx="0"/>
          </p:cNvCxnSpPr>
          <p:nvPr/>
        </p:nvCxnSpPr>
        <p:spPr>
          <a:xfrm flipH="1">
            <a:off x="8259573" y="4195366"/>
            <a:ext cx="11260" cy="7292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3" idx="0"/>
            <a:endCxn id="91" idx="1"/>
          </p:cNvCxnSpPr>
          <p:nvPr/>
        </p:nvCxnSpPr>
        <p:spPr>
          <a:xfrm flipV="1">
            <a:off x="6795408" y="4026029"/>
            <a:ext cx="833992" cy="865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2" idx="3"/>
            <a:endCxn id="94" idx="0"/>
          </p:cNvCxnSpPr>
          <p:nvPr/>
        </p:nvCxnSpPr>
        <p:spPr>
          <a:xfrm>
            <a:off x="7465575" y="4029814"/>
            <a:ext cx="793998" cy="8947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316"/>
            <a:ext cx="10515600" cy="781504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Text summarization of single documents </a:t>
            </a:r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using </a:t>
            </a:r>
            <a:r>
              <a:rPr lang="en-US" sz="2400" b="1" dirty="0" err="1">
                <a:latin typeface="Georgia" panose="02040502050405020303" pitchFamily="18" charset="0"/>
              </a:rPr>
              <a:t>TextRank</a:t>
            </a:r>
            <a:r>
              <a:rPr lang="en-US" sz="2400" b="1" dirty="0">
                <a:latin typeface="Georgia" panose="02040502050405020303" pitchFamily="18" charset="0"/>
              </a:rPr>
              <a:t> 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225" y="2375441"/>
            <a:ext cx="1696358" cy="34001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31" y="5008109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831" y="3969127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831" y="4488618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831" y="3443695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831" y="2918263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1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7994107" y="4237701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527407" y="2369597"/>
            <a:ext cx="2408133" cy="693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9400" y="3856691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182710" y="3864261"/>
            <a:ext cx="1282865" cy="3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153975" y="4891942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618140" y="4924601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80807" y="2915119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29696" y="5380908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2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529696" y="3949386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529696" y="4666598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529696" y="3223979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7709" y="3949386"/>
            <a:ext cx="778700" cy="394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Rank 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29696" y="2529567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7709" y="3245128"/>
            <a:ext cx="778700" cy="394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Rank 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7709" y="2529567"/>
            <a:ext cx="778700" cy="394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Rank 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677709" y="4699254"/>
            <a:ext cx="778700" cy="394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Rank 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677708" y="5380908"/>
            <a:ext cx="778700" cy="394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Rank 5</a:t>
            </a:r>
          </a:p>
        </p:txBody>
      </p:sp>
      <p:sp>
        <p:nvSpPr>
          <p:cNvPr id="222" name="Isosceles Triangle 221"/>
          <p:cNvSpPr/>
          <p:nvPr/>
        </p:nvSpPr>
        <p:spPr>
          <a:xfrm rot="5400000">
            <a:off x="1030786" y="4237697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/>
        </p:nvSpPr>
        <p:spPr>
          <a:xfrm rot="5400000">
            <a:off x="4476301" y="4237698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7719" y="3856691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2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631029" y="3864261"/>
            <a:ext cx="1282865" cy="3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5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602294" y="4891942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4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4066459" y="4924601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9272500" y="1306600"/>
            <a:ext cx="2767626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Representative sentences can be used for summaries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329126" y="2915119"/>
            <a:ext cx="1282865" cy="338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Sentence 1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312224" y="1301895"/>
            <a:ext cx="5198082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Separate document into sentences and set each as a node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706948" y="1306600"/>
            <a:ext cx="3368909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Connect sentences based on how many words they share </a:t>
            </a:r>
          </a:p>
        </p:txBody>
      </p:sp>
    </p:spTree>
    <p:extLst>
      <p:ext uri="{BB962C8B-B14F-4D97-AF65-F5344CB8AC3E}">
        <p14:creationId xmlns:p14="http://schemas.microsoft.com/office/powerpoint/2010/main" val="2298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5"/>
          <p:cNvSpPr/>
          <p:nvPr/>
        </p:nvSpPr>
        <p:spPr>
          <a:xfrm>
            <a:off x="9620695" y="2612504"/>
            <a:ext cx="2461094" cy="3027808"/>
          </a:xfrm>
          <a:custGeom>
            <a:avLst/>
            <a:gdLst>
              <a:gd name="connsiteX0" fmla="*/ 0 w 5392057"/>
              <a:gd name="connsiteY0" fmla="*/ 2093686 h 4187372"/>
              <a:gd name="connsiteX1" fmla="*/ 2696029 w 5392057"/>
              <a:gd name="connsiteY1" fmla="*/ 0 h 4187372"/>
              <a:gd name="connsiteX2" fmla="*/ 5392058 w 5392057"/>
              <a:gd name="connsiteY2" fmla="*/ 2093686 h 4187372"/>
              <a:gd name="connsiteX3" fmla="*/ 2696029 w 5392057"/>
              <a:gd name="connsiteY3" fmla="*/ 4187372 h 4187372"/>
              <a:gd name="connsiteX4" fmla="*/ 0 w 5392057"/>
              <a:gd name="connsiteY4" fmla="*/ 2093686 h 4187372"/>
              <a:gd name="connsiteX0" fmla="*/ 0 w 4064001"/>
              <a:gd name="connsiteY0" fmla="*/ 2071924 h 4187392"/>
              <a:gd name="connsiteX1" fmla="*/ 1367972 w 4064001"/>
              <a:gd name="connsiteY1" fmla="*/ 10 h 4187392"/>
              <a:gd name="connsiteX2" fmla="*/ 4064001 w 4064001"/>
              <a:gd name="connsiteY2" fmla="*/ 2093696 h 4187392"/>
              <a:gd name="connsiteX3" fmla="*/ 1367972 w 4064001"/>
              <a:gd name="connsiteY3" fmla="*/ 4187382 h 4187392"/>
              <a:gd name="connsiteX4" fmla="*/ 0 w 4064001"/>
              <a:gd name="connsiteY4" fmla="*/ 2071924 h 4187392"/>
              <a:gd name="connsiteX0" fmla="*/ 1501152 w 5565153"/>
              <a:gd name="connsiteY0" fmla="*/ 2145182 h 4260650"/>
              <a:gd name="connsiteX1" fmla="*/ 27951 w 5565153"/>
              <a:gd name="connsiteY1" fmla="*/ 632068 h 4260650"/>
              <a:gd name="connsiteX2" fmla="*/ 2869124 w 5565153"/>
              <a:gd name="connsiteY2" fmla="*/ 73268 h 4260650"/>
              <a:gd name="connsiteX3" fmla="*/ 5565153 w 5565153"/>
              <a:gd name="connsiteY3" fmla="*/ 2166954 h 4260650"/>
              <a:gd name="connsiteX4" fmla="*/ 2869124 w 5565153"/>
              <a:gd name="connsiteY4" fmla="*/ 4260640 h 4260650"/>
              <a:gd name="connsiteX5" fmla="*/ 1501152 w 5565153"/>
              <a:gd name="connsiteY5" fmla="*/ 2145182 h 4260650"/>
              <a:gd name="connsiteX0" fmla="*/ 1499221 w 5563222"/>
              <a:gd name="connsiteY0" fmla="*/ 2145182 h 4260650"/>
              <a:gd name="connsiteX1" fmla="*/ 26020 w 5563222"/>
              <a:gd name="connsiteY1" fmla="*/ 632068 h 4260650"/>
              <a:gd name="connsiteX2" fmla="*/ 2867193 w 5563222"/>
              <a:gd name="connsiteY2" fmla="*/ 73268 h 4260650"/>
              <a:gd name="connsiteX3" fmla="*/ 5563222 w 5563222"/>
              <a:gd name="connsiteY3" fmla="*/ 2166954 h 4260650"/>
              <a:gd name="connsiteX4" fmla="*/ 2221307 w 5563222"/>
              <a:gd name="connsiteY4" fmla="*/ 4260640 h 4260650"/>
              <a:gd name="connsiteX5" fmla="*/ 1499221 w 5563222"/>
              <a:gd name="connsiteY5" fmla="*/ 2145182 h 4260650"/>
              <a:gd name="connsiteX0" fmla="*/ 1499221 w 5374536"/>
              <a:gd name="connsiteY0" fmla="*/ 2155486 h 4271765"/>
              <a:gd name="connsiteX1" fmla="*/ 26020 w 5374536"/>
              <a:gd name="connsiteY1" fmla="*/ 642372 h 4271765"/>
              <a:gd name="connsiteX2" fmla="*/ 2867193 w 5374536"/>
              <a:gd name="connsiteY2" fmla="*/ 83572 h 4271765"/>
              <a:gd name="connsiteX3" fmla="*/ 5374536 w 5374536"/>
              <a:gd name="connsiteY3" fmla="*/ 2336915 h 4271765"/>
              <a:gd name="connsiteX4" fmla="*/ 2221307 w 5374536"/>
              <a:gd name="connsiteY4" fmla="*/ 4270944 h 4271765"/>
              <a:gd name="connsiteX5" fmla="*/ 1499221 w 5374536"/>
              <a:gd name="connsiteY5" fmla="*/ 2155486 h 4271765"/>
              <a:gd name="connsiteX0" fmla="*/ 1499221 w 5047965"/>
              <a:gd name="connsiteY0" fmla="*/ 2154072 h 4270154"/>
              <a:gd name="connsiteX1" fmla="*/ 26020 w 5047965"/>
              <a:gd name="connsiteY1" fmla="*/ 640958 h 4270154"/>
              <a:gd name="connsiteX2" fmla="*/ 2867193 w 5047965"/>
              <a:gd name="connsiteY2" fmla="*/ 82158 h 4270154"/>
              <a:gd name="connsiteX3" fmla="*/ 5047965 w 5047965"/>
              <a:gd name="connsiteY3" fmla="*/ 2313729 h 4270154"/>
              <a:gd name="connsiteX4" fmla="*/ 2221307 w 5047965"/>
              <a:gd name="connsiteY4" fmla="*/ 4269530 h 4270154"/>
              <a:gd name="connsiteX5" fmla="*/ 1499221 w 5047965"/>
              <a:gd name="connsiteY5" fmla="*/ 2154072 h 4270154"/>
              <a:gd name="connsiteX0" fmla="*/ 1057924 w 4606668"/>
              <a:gd name="connsiteY0" fmla="*/ 2150351 h 4266433"/>
              <a:gd name="connsiteX1" fmla="*/ 34666 w 4606668"/>
              <a:gd name="connsiteY1" fmla="*/ 659008 h 4266433"/>
              <a:gd name="connsiteX2" fmla="*/ 2425896 w 4606668"/>
              <a:gd name="connsiteY2" fmla="*/ 78437 h 4266433"/>
              <a:gd name="connsiteX3" fmla="*/ 4606668 w 4606668"/>
              <a:gd name="connsiteY3" fmla="*/ 2310008 h 4266433"/>
              <a:gd name="connsiteX4" fmla="*/ 1780010 w 4606668"/>
              <a:gd name="connsiteY4" fmla="*/ 4265809 h 4266433"/>
              <a:gd name="connsiteX5" fmla="*/ 1057924 w 4606668"/>
              <a:gd name="connsiteY5" fmla="*/ 2150351 h 4266433"/>
              <a:gd name="connsiteX0" fmla="*/ 1057924 w 4657468"/>
              <a:gd name="connsiteY0" fmla="*/ 2131267 h 4247007"/>
              <a:gd name="connsiteX1" fmla="*/ 34666 w 4657468"/>
              <a:gd name="connsiteY1" fmla="*/ 639924 h 4247007"/>
              <a:gd name="connsiteX2" fmla="*/ 2425896 w 4657468"/>
              <a:gd name="connsiteY2" fmla="*/ 59353 h 4247007"/>
              <a:gd name="connsiteX3" fmla="*/ 4657468 w 4657468"/>
              <a:gd name="connsiteY3" fmla="*/ 1986124 h 4247007"/>
              <a:gd name="connsiteX4" fmla="*/ 1780010 w 4657468"/>
              <a:gd name="connsiteY4" fmla="*/ 4246725 h 4247007"/>
              <a:gd name="connsiteX5" fmla="*/ 1057924 w 4657468"/>
              <a:gd name="connsiteY5" fmla="*/ 2131267 h 4247007"/>
              <a:gd name="connsiteX0" fmla="*/ 1058426 w 4657970"/>
              <a:gd name="connsiteY0" fmla="*/ 2131267 h 4268774"/>
              <a:gd name="connsiteX1" fmla="*/ 35168 w 4657970"/>
              <a:gd name="connsiteY1" fmla="*/ 639924 h 4268774"/>
              <a:gd name="connsiteX2" fmla="*/ 2426398 w 4657970"/>
              <a:gd name="connsiteY2" fmla="*/ 59353 h 4268774"/>
              <a:gd name="connsiteX3" fmla="*/ 4657970 w 4657970"/>
              <a:gd name="connsiteY3" fmla="*/ 1986124 h 4268774"/>
              <a:gd name="connsiteX4" fmla="*/ 1882112 w 4657970"/>
              <a:gd name="connsiteY4" fmla="*/ 4268496 h 4268774"/>
              <a:gd name="connsiteX5" fmla="*/ 1058426 w 4657970"/>
              <a:gd name="connsiteY5" fmla="*/ 2131267 h 4268774"/>
              <a:gd name="connsiteX0" fmla="*/ 1058426 w 4708770"/>
              <a:gd name="connsiteY0" fmla="*/ 2154070 h 4292485"/>
              <a:gd name="connsiteX1" fmla="*/ 35168 w 4708770"/>
              <a:gd name="connsiteY1" fmla="*/ 662727 h 4292485"/>
              <a:gd name="connsiteX2" fmla="*/ 2426398 w 4708770"/>
              <a:gd name="connsiteY2" fmla="*/ 82156 h 4292485"/>
              <a:gd name="connsiteX3" fmla="*/ 4708770 w 4708770"/>
              <a:gd name="connsiteY3" fmla="*/ 2371784 h 4292485"/>
              <a:gd name="connsiteX4" fmla="*/ 1882112 w 4708770"/>
              <a:gd name="connsiteY4" fmla="*/ 4291299 h 4292485"/>
              <a:gd name="connsiteX5" fmla="*/ 1058426 w 4708770"/>
              <a:gd name="connsiteY5" fmla="*/ 2154070 h 4292485"/>
              <a:gd name="connsiteX0" fmla="*/ 591933 w 4735763"/>
              <a:gd name="connsiteY0" fmla="*/ 2241156 h 4291740"/>
              <a:gd name="connsiteX1" fmla="*/ 62161 w 4735763"/>
              <a:gd name="connsiteY1" fmla="*/ 662727 h 4291740"/>
              <a:gd name="connsiteX2" fmla="*/ 2453391 w 4735763"/>
              <a:gd name="connsiteY2" fmla="*/ 82156 h 4291740"/>
              <a:gd name="connsiteX3" fmla="*/ 4735763 w 4735763"/>
              <a:gd name="connsiteY3" fmla="*/ 2371784 h 4291740"/>
              <a:gd name="connsiteX4" fmla="*/ 1909105 w 4735763"/>
              <a:gd name="connsiteY4" fmla="*/ 4291299 h 4291740"/>
              <a:gd name="connsiteX5" fmla="*/ 591933 w 4735763"/>
              <a:gd name="connsiteY5" fmla="*/ 2241156 h 4291740"/>
              <a:gd name="connsiteX0" fmla="*/ 247864 w 4391694"/>
              <a:gd name="connsiteY0" fmla="*/ 2181862 h 4232446"/>
              <a:gd name="connsiteX1" fmla="*/ 124492 w 4391694"/>
              <a:gd name="connsiteY1" fmla="*/ 1191262 h 4232446"/>
              <a:gd name="connsiteX2" fmla="*/ 2109322 w 4391694"/>
              <a:gd name="connsiteY2" fmla="*/ 22862 h 4232446"/>
              <a:gd name="connsiteX3" fmla="*/ 4391694 w 4391694"/>
              <a:gd name="connsiteY3" fmla="*/ 2312490 h 4232446"/>
              <a:gd name="connsiteX4" fmla="*/ 1565036 w 4391694"/>
              <a:gd name="connsiteY4" fmla="*/ 4232005 h 4232446"/>
              <a:gd name="connsiteX5" fmla="*/ 247864 w 4391694"/>
              <a:gd name="connsiteY5" fmla="*/ 2181862 h 4232446"/>
              <a:gd name="connsiteX0" fmla="*/ 247864 w 4391694"/>
              <a:gd name="connsiteY0" fmla="*/ 1394562 h 3445146"/>
              <a:gd name="connsiteX1" fmla="*/ 124492 w 4391694"/>
              <a:gd name="connsiteY1" fmla="*/ 403962 h 3445146"/>
              <a:gd name="connsiteX2" fmla="*/ 1898865 w 4391694"/>
              <a:gd name="connsiteY2" fmla="*/ 77391 h 3445146"/>
              <a:gd name="connsiteX3" fmla="*/ 4391694 w 4391694"/>
              <a:gd name="connsiteY3" fmla="*/ 1525190 h 3445146"/>
              <a:gd name="connsiteX4" fmla="*/ 1565036 w 4391694"/>
              <a:gd name="connsiteY4" fmla="*/ 3444705 h 3445146"/>
              <a:gd name="connsiteX5" fmla="*/ 247864 w 4391694"/>
              <a:gd name="connsiteY5" fmla="*/ 1394562 h 3445146"/>
              <a:gd name="connsiteX0" fmla="*/ 247864 w 3136209"/>
              <a:gd name="connsiteY0" fmla="*/ 1425829 h 3488307"/>
              <a:gd name="connsiteX1" fmla="*/ 124492 w 3136209"/>
              <a:gd name="connsiteY1" fmla="*/ 435229 h 3488307"/>
              <a:gd name="connsiteX2" fmla="*/ 1898865 w 3136209"/>
              <a:gd name="connsiteY2" fmla="*/ 108658 h 3488307"/>
              <a:gd name="connsiteX3" fmla="*/ 3136209 w 3136209"/>
              <a:gd name="connsiteY3" fmla="*/ 1984629 h 3488307"/>
              <a:gd name="connsiteX4" fmla="*/ 1565036 w 3136209"/>
              <a:gd name="connsiteY4" fmla="*/ 3475972 h 3488307"/>
              <a:gd name="connsiteX5" fmla="*/ 247864 w 3136209"/>
              <a:gd name="connsiteY5" fmla="*/ 1425829 h 3488307"/>
              <a:gd name="connsiteX0" fmla="*/ 260175 w 3148520"/>
              <a:gd name="connsiteY0" fmla="*/ 1425829 h 3071785"/>
              <a:gd name="connsiteX1" fmla="*/ 136803 w 3148520"/>
              <a:gd name="connsiteY1" fmla="*/ 435229 h 3071785"/>
              <a:gd name="connsiteX2" fmla="*/ 1911176 w 3148520"/>
              <a:gd name="connsiteY2" fmla="*/ 108658 h 3071785"/>
              <a:gd name="connsiteX3" fmla="*/ 3148520 w 3148520"/>
              <a:gd name="connsiteY3" fmla="*/ 1984629 h 3071785"/>
              <a:gd name="connsiteX4" fmla="*/ 1838604 w 3148520"/>
              <a:gd name="connsiteY4" fmla="*/ 3033287 h 3071785"/>
              <a:gd name="connsiteX5" fmla="*/ 260175 w 3148520"/>
              <a:gd name="connsiteY5" fmla="*/ 1425829 h 3071785"/>
              <a:gd name="connsiteX0" fmla="*/ 260175 w 3134006"/>
              <a:gd name="connsiteY0" fmla="*/ 1439661 h 3136509"/>
              <a:gd name="connsiteX1" fmla="*/ 136803 w 3134006"/>
              <a:gd name="connsiteY1" fmla="*/ 449061 h 3136509"/>
              <a:gd name="connsiteX2" fmla="*/ 1911176 w 3134006"/>
              <a:gd name="connsiteY2" fmla="*/ 122490 h 3136509"/>
              <a:gd name="connsiteX3" fmla="*/ 3134006 w 3134006"/>
              <a:gd name="connsiteY3" fmla="*/ 2187146 h 3136509"/>
              <a:gd name="connsiteX4" fmla="*/ 1838604 w 3134006"/>
              <a:gd name="connsiteY4" fmla="*/ 3047119 h 3136509"/>
              <a:gd name="connsiteX5" fmla="*/ 260175 w 3134006"/>
              <a:gd name="connsiteY5" fmla="*/ 1439661 h 3136509"/>
              <a:gd name="connsiteX0" fmla="*/ 260175 w 3134006"/>
              <a:gd name="connsiteY0" fmla="*/ 1439661 h 3136509"/>
              <a:gd name="connsiteX1" fmla="*/ 136803 w 3134006"/>
              <a:gd name="connsiteY1" fmla="*/ 449061 h 3136509"/>
              <a:gd name="connsiteX2" fmla="*/ 1911176 w 3134006"/>
              <a:gd name="connsiteY2" fmla="*/ 122490 h 3136509"/>
              <a:gd name="connsiteX3" fmla="*/ 3134006 w 3134006"/>
              <a:gd name="connsiteY3" fmla="*/ 2187146 h 3136509"/>
              <a:gd name="connsiteX4" fmla="*/ 1838604 w 3134006"/>
              <a:gd name="connsiteY4" fmla="*/ 3047119 h 3136509"/>
              <a:gd name="connsiteX5" fmla="*/ 260175 w 3134006"/>
              <a:gd name="connsiteY5" fmla="*/ 1439661 h 3136509"/>
              <a:gd name="connsiteX0" fmla="*/ 260175 w 3163034"/>
              <a:gd name="connsiteY0" fmla="*/ 1439130 h 3133539"/>
              <a:gd name="connsiteX1" fmla="*/ 136803 w 3163034"/>
              <a:gd name="connsiteY1" fmla="*/ 448530 h 3133539"/>
              <a:gd name="connsiteX2" fmla="*/ 1911176 w 3163034"/>
              <a:gd name="connsiteY2" fmla="*/ 121959 h 3133539"/>
              <a:gd name="connsiteX3" fmla="*/ 3163034 w 3163034"/>
              <a:gd name="connsiteY3" fmla="*/ 2179357 h 3133539"/>
              <a:gd name="connsiteX4" fmla="*/ 1838604 w 3163034"/>
              <a:gd name="connsiteY4" fmla="*/ 3046588 h 3133539"/>
              <a:gd name="connsiteX5" fmla="*/ 260175 w 3163034"/>
              <a:gd name="connsiteY5" fmla="*/ 1439130 h 3133539"/>
              <a:gd name="connsiteX0" fmla="*/ 260175 w 3164584"/>
              <a:gd name="connsiteY0" fmla="*/ 1439130 h 3099202"/>
              <a:gd name="connsiteX1" fmla="*/ 136803 w 3164584"/>
              <a:gd name="connsiteY1" fmla="*/ 448530 h 3099202"/>
              <a:gd name="connsiteX2" fmla="*/ 1911176 w 3164584"/>
              <a:gd name="connsiteY2" fmla="*/ 121959 h 3099202"/>
              <a:gd name="connsiteX3" fmla="*/ 3163034 w 3164584"/>
              <a:gd name="connsiteY3" fmla="*/ 2179357 h 3099202"/>
              <a:gd name="connsiteX4" fmla="*/ 1838604 w 3164584"/>
              <a:gd name="connsiteY4" fmla="*/ 3046588 h 3099202"/>
              <a:gd name="connsiteX5" fmla="*/ 260175 w 3164584"/>
              <a:gd name="connsiteY5" fmla="*/ 1439130 h 3099202"/>
              <a:gd name="connsiteX0" fmla="*/ 260175 w 3164584"/>
              <a:gd name="connsiteY0" fmla="*/ 1439130 h 3099202"/>
              <a:gd name="connsiteX1" fmla="*/ 136803 w 3164584"/>
              <a:gd name="connsiteY1" fmla="*/ 448530 h 3099202"/>
              <a:gd name="connsiteX2" fmla="*/ 1911176 w 3164584"/>
              <a:gd name="connsiteY2" fmla="*/ 121959 h 3099202"/>
              <a:gd name="connsiteX3" fmla="*/ 3163034 w 3164584"/>
              <a:gd name="connsiteY3" fmla="*/ 2179357 h 3099202"/>
              <a:gd name="connsiteX4" fmla="*/ 1838604 w 3164584"/>
              <a:gd name="connsiteY4" fmla="*/ 3046588 h 3099202"/>
              <a:gd name="connsiteX5" fmla="*/ 260175 w 3164584"/>
              <a:gd name="connsiteY5" fmla="*/ 1439130 h 3099202"/>
              <a:gd name="connsiteX0" fmla="*/ 260175 w 3165534"/>
              <a:gd name="connsiteY0" fmla="*/ 1439130 h 3048121"/>
              <a:gd name="connsiteX1" fmla="*/ 136803 w 3165534"/>
              <a:gd name="connsiteY1" fmla="*/ 448530 h 3048121"/>
              <a:gd name="connsiteX2" fmla="*/ 1911176 w 3165534"/>
              <a:gd name="connsiteY2" fmla="*/ 121959 h 3048121"/>
              <a:gd name="connsiteX3" fmla="*/ 3163034 w 3165534"/>
              <a:gd name="connsiteY3" fmla="*/ 2179357 h 3048121"/>
              <a:gd name="connsiteX4" fmla="*/ 1838604 w 3165534"/>
              <a:gd name="connsiteY4" fmla="*/ 3046588 h 3048121"/>
              <a:gd name="connsiteX5" fmla="*/ 260175 w 3165534"/>
              <a:gd name="connsiteY5" fmla="*/ 1439130 h 3048121"/>
              <a:gd name="connsiteX0" fmla="*/ 260175 w 4632280"/>
              <a:gd name="connsiteY0" fmla="*/ 2410444 h 4068399"/>
              <a:gd name="connsiteX1" fmla="*/ 136803 w 4632280"/>
              <a:gd name="connsiteY1" fmla="*/ 1419844 h 4068399"/>
              <a:gd name="connsiteX2" fmla="*/ 1911176 w 4632280"/>
              <a:gd name="connsiteY2" fmla="*/ 1093273 h 4068399"/>
              <a:gd name="connsiteX3" fmla="*/ 4631616 w 4632280"/>
              <a:gd name="connsiteY3" fmla="*/ 340969 h 4068399"/>
              <a:gd name="connsiteX4" fmla="*/ 1838604 w 4632280"/>
              <a:gd name="connsiteY4" fmla="*/ 4017902 h 4068399"/>
              <a:gd name="connsiteX5" fmla="*/ 260175 w 4632280"/>
              <a:gd name="connsiteY5" fmla="*/ 2410444 h 4068399"/>
              <a:gd name="connsiteX0" fmla="*/ 260175 w 4632280"/>
              <a:gd name="connsiteY0" fmla="*/ 2528303 h 4186258"/>
              <a:gd name="connsiteX1" fmla="*/ 136803 w 4632280"/>
              <a:gd name="connsiteY1" fmla="*/ 1537703 h 4186258"/>
              <a:gd name="connsiteX2" fmla="*/ 1783714 w 4632280"/>
              <a:gd name="connsiteY2" fmla="*/ 601532 h 4186258"/>
              <a:gd name="connsiteX3" fmla="*/ 4631616 w 4632280"/>
              <a:gd name="connsiteY3" fmla="*/ 458828 h 4186258"/>
              <a:gd name="connsiteX4" fmla="*/ 1838604 w 4632280"/>
              <a:gd name="connsiteY4" fmla="*/ 4135761 h 4186258"/>
              <a:gd name="connsiteX5" fmla="*/ 260175 w 4632280"/>
              <a:gd name="connsiteY5" fmla="*/ 2528303 h 4186258"/>
              <a:gd name="connsiteX0" fmla="*/ 317680 w 4690394"/>
              <a:gd name="connsiteY0" fmla="*/ 2528303 h 2548321"/>
              <a:gd name="connsiteX1" fmla="*/ 194308 w 4690394"/>
              <a:gd name="connsiteY1" fmla="*/ 1537703 h 2548321"/>
              <a:gd name="connsiteX2" fmla="*/ 1841219 w 4690394"/>
              <a:gd name="connsiteY2" fmla="*/ 601532 h 2548321"/>
              <a:gd name="connsiteX3" fmla="*/ 4689121 w 4690394"/>
              <a:gd name="connsiteY3" fmla="*/ 458828 h 2548321"/>
              <a:gd name="connsiteX4" fmla="*/ 2921345 w 4690394"/>
              <a:gd name="connsiteY4" fmla="*/ 2063121 h 2548321"/>
              <a:gd name="connsiteX5" fmla="*/ 317680 w 4690394"/>
              <a:gd name="connsiteY5" fmla="*/ 2528303 h 2548321"/>
              <a:gd name="connsiteX0" fmla="*/ 317680 w 5880710"/>
              <a:gd name="connsiteY0" fmla="*/ 1941660 h 2082888"/>
              <a:gd name="connsiteX1" fmla="*/ 194308 w 5880710"/>
              <a:gd name="connsiteY1" fmla="*/ 951060 h 2082888"/>
              <a:gd name="connsiteX2" fmla="*/ 1841219 w 5880710"/>
              <a:gd name="connsiteY2" fmla="*/ 14889 h 2082888"/>
              <a:gd name="connsiteX3" fmla="*/ 5880036 w 5880710"/>
              <a:gd name="connsiteY3" fmla="*/ 1713265 h 2082888"/>
              <a:gd name="connsiteX4" fmla="*/ 2921345 w 5880710"/>
              <a:gd name="connsiteY4" fmla="*/ 1476478 h 2082888"/>
              <a:gd name="connsiteX5" fmla="*/ 317680 w 5880710"/>
              <a:gd name="connsiteY5" fmla="*/ 1941660 h 2082888"/>
              <a:gd name="connsiteX0" fmla="*/ 317680 w 5880710"/>
              <a:gd name="connsiteY0" fmla="*/ 2378594 h 2519822"/>
              <a:gd name="connsiteX1" fmla="*/ 194308 w 5880710"/>
              <a:gd name="connsiteY1" fmla="*/ 1387994 h 2519822"/>
              <a:gd name="connsiteX2" fmla="*/ 3768336 w 5880710"/>
              <a:gd name="connsiteY2" fmla="*/ 9673 h 2519822"/>
              <a:gd name="connsiteX3" fmla="*/ 5880036 w 5880710"/>
              <a:gd name="connsiteY3" fmla="*/ 2150199 h 2519822"/>
              <a:gd name="connsiteX4" fmla="*/ 2921345 w 5880710"/>
              <a:gd name="connsiteY4" fmla="*/ 1913412 h 2519822"/>
              <a:gd name="connsiteX5" fmla="*/ 317680 w 5880710"/>
              <a:gd name="connsiteY5" fmla="*/ 2378594 h 2519822"/>
              <a:gd name="connsiteX0" fmla="*/ 37499 w 5600529"/>
              <a:gd name="connsiteY0" fmla="*/ 2443892 h 2585120"/>
              <a:gd name="connsiteX1" fmla="*/ 1119480 w 5600529"/>
              <a:gd name="connsiteY1" fmla="*/ 641476 h 2585120"/>
              <a:gd name="connsiteX2" fmla="*/ 3488155 w 5600529"/>
              <a:gd name="connsiteY2" fmla="*/ 74971 h 2585120"/>
              <a:gd name="connsiteX3" fmla="*/ 5599855 w 5600529"/>
              <a:gd name="connsiteY3" fmla="*/ 2215497 h 2585120"/>
              <a:gd name="connsiteX4" fmla="*/ 2641164 w 5600529"/>
              <a:gd name="connsiteY4" fmla="*/ 1978710 h 2585120"/>
              <a:gd name="connsiteX5" fmla="*/ 37499 w 5600529"/>
              <a:gd name="connsiteY5" fmla="*/ 2443892 h 2585120"/>
              <a:gd name="connsiteX0" fmla="*/ 578835 w 4539467"/>
              <a:gd name="connsiteY0" fmla="*/ 1276909 h 2620902"/>
              <a:gd name="connsiteX1" fmla="*/ 58493 w 4539467"/>
              <a:gd name="connsiteY1" fmla="*/ 641478 h 2620902"/>
              <a:gd name="connsiteX2" fmla="*/ 2427168 w 4539467"/>
              <a:gd name="connsiteY2" fmla="*/ 74973 h 2620902"/>
              <a:gd name="connsiteX3" fmla="*/ 4538868 w 4539467"/>
              <a:gd name="connsiteY3" fmla="*/ 2215499 h 2620902"/>
              <a:gd name="connsiteX4" fmla="*/ 1580177 w 4539467"/>
              <a:gd name="connsiteY4" fmla="*/ 1978712 h 2620902"/>
              <a:gd name="connsiteX5" fmla="*/ 578835 w 4539467"/>
              <a:gd name="connsiteY5" fmla="*/ 1276909 h 2620902"/>
              <a:gd name="connsiteX0" fmla="*/ 595427 w 4556507"/>
              <a:gd name="connsiteY0" fmla="*/ 1276909 h 2793554"/>
              <a:gd name="connsiteX1" fmla="*/ 75085 w 4556507"/>
              <a:gd name="connsiteY1" fmla="*/ 641478 h 2793554"/>
              <a:gd name="connsiteX2" fmla="*/ 2443760 w 4556507"/>
              <a:gd name="connsiteY2" fmla="*/ 74973 h 2793554"/>
              <a:gd name="connsiteX3" fmla="*/ 4555460 w 4556507"/>
              <a:gd name="connsiteY3" fmla="*/ 2215499 h 2793554"/>
              <a:gd name="connsiteX4" fmla="*/ 2614462 w 4556507"/>
              <a:gd name="connsiteY4" fmla="*/ 2522339 h 2793554"/>
              <a:gd name="connsiteX5" fmla="*/ 595427 w 4556507"/>
              <a:gd name="connsiteY5" fmla="*/ 1276909 h 2793554"/>
              <a:gd name="connsiteX0" fmla="*/ 588734 w 4549595"/>
              <a:gd name="connsiteY0" fmla="*/ 1276909 h 4483858"/>
              <a:gd name="connsiteX1" fmla="*/ 68392 w 4549595"/>
              <a:gd name="connsiteY1" fmla="*/ 641478 h 4483858"/>
              <a:gd name="connsiteX2" fmla="*/ 2437067 w 4549595"/>
              <a:gd name="connsiteY2" fmla="*/ 74973 h 4483858"/>
              <a:gd name="connsiteX3" fmla="*/ 4548767 w 4549595"/>
              <a:gd name="connsiteY3" fmla="*/ 2215499 h 4483858"/>
              <a:gd name="connsiteX4" fmla="*/ 2246884 w 4549595"/>
              <a:gd name="connsiteY4" fmla="*/ 4472146 h 4483858"/>
              <a:gd name="connsiteX5" fmla="*/ 588734 w 4549595"/>
              <a:gd name="connsiteY5" fmla="*/ 1276909 h 4483858"/>
              <a:gd name="connsiteX0" fmla="*/ 1421094 w 4508551"/>
              <a:gd name="connsiteY0" fmla="*/ 2538122 h 4473706"/>
              <a:gd name="connsiteX1" fmla="*/ 27413 w 4508551"/>
              <a:gd name="connsiteY1" fmla="*/ 641478 h 4473706"/>
              <a:gd name="connsiteX2" fmla="*/ 2396088 w 4508551"/>
              <a:gd name="connsiteY2" fmla="*/ 74973 h 4473706"/>
              <a:gd name="connsiteX3" fmla="*/ 4507788 w 4508551"/>
              <a:gd name="connsiteY3" fmla="*/ 2215499 h 4473706"/>
              <a:gd name="connsiteX4" fmla="*/ 2205905 w 4508551"/>
              <a:gd name="connsiteY4" fmla="*/ 4472146 h 4473706"/>
              <a:gd name="connsiteX5" fmla="*/ 1421094 w 4508551"/>
              <a:gd name="connsiteY5" fmla="*/ 2538122 h 4473706"/>
              <a:gd name="connsiteX0" fmla="*/ 1555838 w 4506149"/>
              <a:gd name="connsiteY0" fmla="*/ 2487384 h 4473227"/>
              <a:gd name="connsiteX1" fmla="*/ 25020 w 4506149"/>
              <a:gd name="connsiteY1" fmla="*/ 641478 h 4473227"/>
              <a:gd name="connsiteX2" fmla="*/ 2393695 w 4506149"/>
              <a:gd name="connsiteY2" fmla="*/ 74973 h 4473227"/>
              <a:gd name="connsiteX3" fmla="*/ 4505395 w 4506149"/>
              <a:gd name="connsiteY3" fmla="*/ 2215499 h 4473227"/>
              <a:gd name="connsiteX4" fmla="*/ 2203512 w 4506149"/>
              <a:gd name="connsiteY4" fmla="*/ 4472146 h 4473227"/>
              <a:gd name="connsiteX5" fmla="*/ 1555838 w 4506149"/>
              <a:gd name="connsiteY5" fmla="*/ 2487384 h 4473227"/>
              <a:gd name="connsiteX0" fmla="*/ 1555838 w 4506297"/>
              <a:gd name="connsiteY0" fmla="*/ 2487384 h 4472654"/>
              <a:gd name="connsiteX1" fmla="*/ 25020 w 4506297"/>
              <a:gd name="connsiteY1" fmla="*/ 641478 h 4472654"/>
              <a:gd name="connsiteX2" fmla="*/ 2393695 w 4506297"/>
              <a:gd name="connsiteY2" fmla="*/ 74973 h 4472654"/>
              <a:gd name="connsiteX3" fmla="*/ 4505395 w 4506297"/>
              <a:gd name="connsiteY3" fmla="*/ 2215499 h 4472654"/>
              <a:gd name="connsiteX4" fmla="*/ 2203512 w 4506297"/>
              <a:gd name="connsiteY4" fmla="*/ 4472146 h 4472654"/>
              <a:gd name="connsiteX5" fmla="*/ 1555838 w 4506297"/>
              <a:gd name="connsiteY5" fmla="*/ 2487384 h 4472654"/>
              <a:gd name="connsiteX0" fmla="*/ 1555838 w 4506149"/>
              <a:gd name="connsiteY0" fmla="*/ 2559528 h 4572336"/>
              <a:gd name="connsiteX1" fmla="*/ 25020 w 4506149"/>
              <a:gd name="connsiteY1" fmla="*/ 713622 h 4572336"/>
              <a:gd name="connsiteX2" fmla="*/ 2393695 w 4506149"/>
              <a:gd name="connsiteY2" fmla="*/ 147117 h 4572336"/>
              <a:gd name="connsiteX3" fmla="*/ 4505395 w 4506149"/>
              <a:gd name="connsiteY3" fmla="*/ 3367648 h 4572336"/>
              <a:gd name="connsiteX4" fmla="*/ 2203512 w 4506149"/>
              <a:gd name="connsiteY4" fmla="*/ 4544290 h 4572336"/>
              <a:gd name="connsiteX5" fmla="*/ 1555838 w 4506149"/>
              <a:gd name="connsiteY5" fmla="*/ 2559528 h 4572336"/>
              <a:gd name="connsiteX0" fmla="*/ 1555838 w 4508761"/>
              <a:gd name="connsiteY0" fmla="*/ 2559528 h 4596738"/>
              <a:gd name="connsiteX1" fmla="*/ 25020 w 4508761"/>
              <a:gd name="connsiteY1" fmla="*/ 713622 h 4596738"/>
              <a:gd name="connsiteX2" fmla="*/ 2393695 w 4508761"/>
              <a:gd name="connsiteY2" fmla="*/ 147117 h 4596738"/>
              <a:gd name="connsiteX3" fmla="*/ 4505395 w 4508761"/>
              <a:gd name="connsiteY3" fmla="*/ 3367648 h 4596738"/>
              <a:gd name="connsiteX4" fmla="*/ 2203512 w 4508761"/>
              <a:gd name="connsiteY4" fmla="*/ 4544290 h 4596738"/>
              <a:gd name="connsiteX5" fmla="*/ 1555838 w 4508761"/>
              <a:gd name="connsiteY5" fmla="*/ 2559528 h 4596738"/>
              <a:gd name="connsiteX0" fmla="*/ 1555838 w 4508761"/>
              <a:gd name="connsiteY0" fmla="*/ 2308004 h 4345213"/>
              <a:gd name="connsiteX1" fmla="*/ 25020 w 4508761"/>
              <a:gd name="connsiteY1" fmla="*/ 462098 h 4345213"/>
              <a:gd name="connsiteX2" fmla="*/ 3671222 w 4508761"/>
              <a:gd name="connsiteY2" fmla="*/ 207272 h 4345213"/>
              <a:gd name="connsiteX3" fmla="*/ 4505395 w 4508761"/>
              <a:gd name="connsiteY3" fmla="*/ 3116124 h 4345213"/>
              <a:gd name="connsiteX4" fmla="*/ 2203512 w 4508761"/>
              <a:gd name="connsiteY4" fmla="*/ 4292766 h 4345213"/>
              <a:gd name="connsiteX5" fmla="*/ 1555838 w 4508761"/>
              <a:gd name="connsiteY5" fmla="*/ 2308004 h 4345213"/>
              <a:gd name="connsiteX0" fmla="*/ 1555838 w 4508761"/>
              <a:gd name="connsiteY0" fmla="*/ 2308004 h 4345213"/>
              <a:gd name="connsiteX1" fmla="*/ 25020 w 4508761"/>
              <a:gd name="connsiteY1" fmla="*/ 462098 h 4345213"/>
              <a:gd name="connsiteX2" fmla="*/ 3671222 w 4508761"/>
              <a:gd name="connsiteY2" fmla="*/ 207272 h 4345213"/>
              <a:gd name="connsiteX3" fmla="*/ 4505395 w 4508761"/>
              <a:gd name="connsiteY3" fmla="*/ 3116124 h 4345213"/>
              <a:gd name="connsiteX4" fmla="*/ 2203512 w 4508761"/>
              <a:gd name="connsiteY4" fmla="*/ 4292766 h 4345213"/>
              <a:gd name="connsiteX5" fmla="*/ 1555838 w 4508761"/>
              <a:gd name="connsiteY5" fmla="*/ 2308004 h 4345213"/>
              <a:gd name="connsiteX0" fmla="*/ 1555838 w 4508761"/>
              <a:gd name="connsiteY0" fmla="*/ 2308004 h 4345213"/>
              <a:gd name="connsiteX1" fmla="*/ 25020 w 4508761"/>
              <a:gd name="connsiteY1" fmla="*/ 462098 h 4345213"/>
              <a:gd name="connsiteX2" fmla="*/ 3671222 w 4508761"/>
              <a:gd name="connsiteY2" fmla="*/ 207272 h 4345213"/>
              <a:gd name="connsiteX3" fmla="*/ 4505395 w 4508761"/>
              <a:gd name="connsiteY3" fmla="*/ 3116124 h 4345213"/>
              <a:gd name="connsiteX4" fmla="*/ 2203512 w 4508761"/>
              <a:gd name="connsiteY4" fmla="*/ 4292766 h 4345213"/>
              <a:gd name="connsiteX5" fmla="*/ 1555838 w 4508761"/>
              <a:gd name="connsiteY5" fmla="*/ 2308004 h 4345213"/>
              <a:gd name="connsiteX0" fmla="*/ 1555838 w 4508761"/>
              <a:gd name="connsiteY0" fmla="*/ 2411907 h 4449116"/>
              <a:gd name="connsiteX1" fmla="*/ 25020 w 4508761"/>
              <a:gd name="connsiteY1" fmla="*/ 566001 h 4449116"/>
              <a:gd name="connsiteX2" fmla="*/ 3671222 w 4508761"/>
              <a:gd name="connsiteY2" fmla="*/ 311175 h 4449116"/>
              <a:gd name="connsiteX3" fmla="*/ 4505395 w 4508761"/>
              <a:gd name="connsiteY3" fmla="*/ 3220027 h 4449116"/>
              <a:gd name="connsiteX4" fmla="*/ 2203512 w 4508761"/>
              <a:gd name="connsiteY4" fmla="*/ 4396669 h 4449116"/>
              <a:gd name="connsiteX5" fmla="*/ 1555838 w 4508761"/>
              <a:gd name="connsiteY5" fmla="*/ 2411907 h 4449116"/>
              <a:gd name="connsiteX0" fmla="*/ 1271686 w 4224609"/>
              <a:gd name="connsiteY0" fmla="*/ 2448961 h 4486170"/>
              <a:gd name="connsiteX1" fmla="*/ 29575 w 4224609"/>
              <a:gd name="connsiteY1" fmla="*/ 530572 h 4486170"/>
              <a:gd name="connsiteX2" fmla="*/ 3387070 w 4224609"/>
              <a:gd name="connsiteY2" fmla="*/ 348229 h 4486170"/>
              <a:gd name="connsiteX3" fmla="*/ 4221243 w 4224609"/>
              <a:gd name="connsiteY3" fmla="*/ 3257081 h 4486170"/>
              <a:gd name="connsiteX4" fmla="*/ 1919360 w 4224609"/>
              <a:gd name="connsiteY4" fmla="*/ 4433723 h 4486170"/>
              <a:gd name="connsiteX5" fmla="*/ 1271686 w 4224609"/>
              <a:gd name="connsiteY5" fmla="*/ 2448961 h 4486170"/>
              <a:gd name="connsiteX0" fmla="*/ 1271686 w 4225113"/>
              <a:gd name="connsiteY0" fmla="*/ 2448961 h 4446983"/>
              <a:gd name="connsiteX1" fmla="*/ 29575 w 4225113"/>
              <a:gd name="connsiteY1" fmla="*/ 530572 h 4446983"/>
              <a:gd name="connsiteX2" fmla="*/ 3387070 w 4225113"/>
              <a:gd name="connsiteY2" fmla="*/ 348229 h 4446983"/>
              <a:gd name="connsiteX3" fmla="*/ 4221243 w 4225113"/>
              <a:gd name="connsiteY3" fmla="*/ 3257081 h 4446983"/>
              <a:gd name="connsiteX4" fmla="*/ 1919360 w 4225113"/>
              <a:gd name="connsiteY4" fmla="*/ 4433723 h 4446983"/>
              <a:gd name="connsiteX5" fmla="*/ 1271686 w 4225113"/>
              <a:gd name="connsiteY5" fmla="*/ 2448961 h 4446983"/>
              <a:gd name="connsiteX0" fmla="*/ 1244435 w 4225248"/>
              <a:gd name="connsiteY0" fmla="*/ 1553007 h 4548681"/>
              <a:gd name="connsiteX1" fmla="*/ 30206 w 4225248"/>
              <a:gd name="connsiteY1" fmla="*/ 530572 h 4548681"/>
              <a:gd name="connsiteX2" fmla="*/ 3387701 w 4225248"/>
              <a:gd name="connsiteY2" fmla="*/ 348229 h 4548681"/>
              <a:gd name="connsiteX3" fmla="*/ 4221874 w 4225248"/>
              <a:gd name="connsiteY3" fmla="*/ 3257081 h 4548681"/>
              <a:gd name="connsiteX4" fmla="*/ 1919991 w 4225248"/>
              <a:gd name="connsiteY4" fmla="*/ 4433723 h 4548681"/>
              <a:gd name="connsiteX5" fmla="*/ 1244435 w 4225248"/>
              <a:gd name="connsiteY5" fmla="*/ 1553007 h 4548681"/>
              <a:gd name="connsiteX0" fmla="*/ 1244026 w 4224839"/>
              <a:gd name="connsiteY0" fmla="*/ 1553007 h 4548681"/>
              <a:gd name="connsiteX1" fmla="*/ 29797 w 4224839"/>
              <a:gd name="connsiteY1" fmla="*/ 530572 h 4548681"/>
              <a:gd name="connsiteX2" fmla="*/ 3387292 w 4224839"/>
              <a:gd name="connsiteY2" fmla="*/ 348229 h 4548681"/>
              <a:gd name="connsiteX3" fmla="*/ 4221465 w 4224839"/>
              <a:gd name="connsiteY3" fmla="*/ 3257081 h 4548681"/>
              <a:gd name="connsiteX4" fmla="*/ 1919582 w 4224839"/>
              <a:gd name="connsiteY4" fmla="*/ 4433723 h 4548681"/>
              <a:gd name="connsiteX5" fmla="*/ 1244026 w 4224839"/>
              <a:gd name="connsiteY5" fmla="*/ 1553007 h 4548681"/>
              <a:gd name="connsiteX0" fmla="*/ 1214250 w 4195063"/>
              <a:gd name="connsiteY0" fmla="*/ 1553007 h 4548681"/>
              <a:gd name="connsiteX1" fmla="*/ 21 w 4195063"/>
              <a:gd name="connsiteY1" fmla="*/ 530572 h 4548681"/>
              <a:gd name="connsiteX2" fmla="*/ 3357516 w 4195063"/>
              <a:gd name="connsiteY2" fmla="*/ 348229 h 4548681"/>
              <a:gd name="connsiteX3" fmla="*/ 4191689 w 4195063"/>
              <a:gd name="connsiteY3" fmla="*/ 3257081 h 4548681"/>
              <a:gd name="connsiteX4" fmla="*/ 1889806 w 4195063"/>
              <a:gd name="connsiteY4" fmla="*/ 4433723 h 4548681"/>
              <a:gd name="connsiteX5" fmla="*/ 1214250 w 4195063"/>
              <a:gd name="connsiteY5" fmla="*/ 1553007 h 4548681"/>
              <a:gd name="connsiteX0" fmla="*/ 1214248 w 4195061"/>
              <a:gd name="connsiteY0" fmla="*/ 1600116 h 4595790"/>
              <a:gd name="connsiteX1" fmla="*/ 19 w 4195061"/>
              <a:gd name="connsiteY1" fmla="*/ 577681 h 4595790"/>
              <a:gd name="connsiteX2" fmla="*/ 2846380 w 4195061"/>
              <a:gd name="connsiteY2" fmla="*/ 311343 h 4595790"/>
              <a:gd name="connsiteX3" fmla="*/ 4191687 w 4195061"/>
              <a:gd name="connsiteY3" fmla="*/ 3304190 h 4595790"/>
              <a:gd name="connsiteX4" fmla="*/ 1889804 w 4195061"/>
              <a:gd name="connsiteY4" fmla="*/ 4480832 h 4595790"/>
              <a:gd name="connsiteX5" fmla="*/ 1214248 w 4195061"/>
              <a:gd name="connsiteY5" fmla="*/ 1600116 h 4595790"/>
              <a:gd name="connsiteX0" fmla="*/ 1214248 w 3823957"/>
              <a:gd name="connsiteY0" fmla="*/ 1593058 h 4566555"/>
              <a:gd name="connsiteX1" fmla="*/ 19 w 3823957"/>
              <a:gd name="connsiteY1" fmla="*/ 570623 h 4566555"/>
              <a:gd name="connsiteX2" fmla="*/ 2846380 w 3823957"/>
              <a:gd name="connsiteY2" fmla="*/ 304285 h 4566555"/>
              <a:gd name="connsiteX3" fmla="*/ 3819953 w 3823957"/>
              <a:gd name="connsiteY3" fmla="*/ 3194471 h 4566555"/>
              <a:gd name="connsiteX4" fmla="*/ 1889804 w 3823957"/>
              <a:gd name="connsiteY4" fmla="*/ 4473774 h 4566555"/>
              <a:gd name="connsiteX5" fmla="*/ 1214248 w 3823957"/>
              <a:gd name="connsiteY5" fmla="*/ 1593058 h 4566555"/>
              <a:gd name="connsiteX0" fmla="*/ 1214248 w 3835728"/>
              <a:gd name="connsiteY0" fmla="*/ 1593056 h 4605139"/>
              <a:gd name="connsiteX1" fmla="*/ 19 w 3835728"/>
              <a:gd name="connsiteY1" fmla="*/ 570621 h 4605139"/>
              <a:gd name="connsiteX2" fmla="*/ 2846380 w 3835728"/>
              <a:gd name="connsiteY2" fmla="*/ 304283 h 4605139"/>
              <a:gd name="connsiteX3" fmla="*/ 3819953 w 3835728"/>
              <a:gd name="connsiteY3" fmla="*/ 3194469 h 4605139"/>
              <a:gd name="connsiteX4" fmla="*/ 1889804 w 3835728"/>
              <a:gd name="connsiteY4" fmla="*/ 4473772 h 4605139"/>
              <a:gd name="connsiteX5" fmla="*/ 1214248 w 3835728"/>
              <a:gd name="connsiteY5" fmla="*/ 1593056 h 4605139"/>
              <a:gd name="connsiteX0" fmla="*/ 1214248 w 3838791"/>
              <a:gd name="connsiteY0" fmla="*/ 1593056 h 4584693"/>
              <a:gd name="connsiteX1" fmla="*/ 19 w 3838791"/>
              <a:gd name="connsiteY1" fmla="*/ 570621 h 4584693"/>
              <a:gd name="connsiteX2" fmla="*/ 2846380 w 3838791"/>
              <a:gd name="connsiteY2" fmla="*/ 304283 h 4584693"/>
              <a:gd name="connsiteX3" fmla="*/ 3819953 w 3838791"/>
              <a:gd name="connsiteY3" fmla="*/ 3194469 h 4584693"/>
              <a:gd name="connsiteX4" fmla="*/ 1889804 w 3838791"/>
              <a:gd name="connsiteY4" fmla="*/ 4473772 h 4584693"/>
              <a:gd name="connsiteX5" fmla="*/ 1214248 w 3838791"/>
              <a:gd name="connsiteY5" fmla="*/ 1593056 h 4584693"/>
              <a:gd name="connsiteX0" fmla="*/ 1307182 w 3835599"/>
              <a:gd name="connsiteY0" fmla="*/ 1583724 h 4605820"/>
              <a:gd name="connsiteX1" fmla="*/ 19 w 3835599"/>
              <a:gd name="connsiteY1" fmla="*/ 570621 h 4605820"/>
              <a:gd name="connsiteX2" fmla="*/ 2846380 w 3835599"/>
              <a:gd name="connsiteY2" fmla="*/ 304283 h 4605820"/>
              <a:gd name="connsiteX3" fmla="*/ 3819953 w 3835599"/>
              <a:gd name="connsiteY3" fmla="*/ 3194469 h 4605820"/>
              <a:gd name="connsiteX4" fmla="*/ 1889804 w 3835599"/>
              <a:gd name="connsiteY4" fmla="*/ 4473772 h 4605820"/>
              <a:gd name="connsiteX5" fmla="*/ 1307182 w 3835599"/>
              <a:gd name="connsiteY5" fmla="*/ 1583724 h 4605820"/>
              <a:gd name="connsiteX0" fmla="*/ 1307182 w 3835599"/>
              <a:gd name="connsiteY0" fmla="*/ 1583724 h 4605820"/>
              <a:gd name="connsiteX1" fmla="*/ 19 w 3835599"/>
              <a:gd name="connsiteY1" fmla="*/ 570621 h 4605820"/>
              <a:gd name="connsiteX2" fmla="*/ 2846380 w 3835599"/>
              <a:gd name="connsiteY2" fmla="*/ 304283 h 4605820"/>
              <a:gd name="connsiteX3" fmla="*/ 3819953 w 3835599"/>
              <a:gd name="connsiteY3" fmla="*/ 3194469 h 4605820"/>
              <a:gd name="connsiteX4" fmla="*/ 1889804 w 3835599"/>
              <a:gd name="connsiteY4" fmla="*/ 4473772 h 4605820"/>
              <a:gd name="connsiteX5" fmla="*/ 1307182 w 3835599"/>
              <a:gd name="connsiteY5" fmla="*/ 1583724 h 4605820"/>
              <a:gd name="connsiteX0" fmla="*/ 1307180 w 3833094"/>
              <a:gd name="connsiteY0" fmla="*/ 1583724 h 4666326"/>
              <a:gd name="connsiteX1" fmla="*/ 17 w 3833094"/>
              <a:gd name="connsiteY1" fmla="*/ 570621 h 4666326"/>
              <a:gd name="connsiteX2" fmla="*/ 2846378 w 3833094"/>
              <a:gd name="connsiteY2" fmla="*/ 304283 h 4666326"/>
              <a:gd name="connsiteX3" fmla="*/ 3819951 w 3833094"/>
              <a:gd name="connsiteY3" fmla="*/ 3194469 h 4666326"/>
              <a:gd name="connsiteX4" fmla="*/ 1536657 w 3833094"/>
              <a:gd name="connsiteY4" fmla="*/ 4548436 h 4666326"/>
              <a:gd name="connsiteX5" fmla="*/ 1307180 w 3833094"/>
              <a:gd name="connsiteY5" fmla="*/ 1583724 h 4666326"/>
              <a:gd name="connsiteX0" fmla="*/ 1307180 w 3826991"/>
              <a:gd name="connsiteY0" fmla="*/ 1583724 h 4728223"/>
              <a:gd name="connsiteX1" fmla="*/ 17 w 3826991"/>
              <a:gd name="connsiteY1" fmla="*/ 570621 h 4728223"/>
              <a:gd name="connsiteX2" fmla="*/ 2846378 w 3826991"/>
              <a:gd name="connsiteY2" fmla="*/ 304283 h 4728223"/>
              <a:gd name="connsiteX3" fmla="*/ 3819951 w 3826991"/>
              <a:gd name="connsiteY3" fmla="*/ 3194469 h 4728223"/>
              <a:gd name="connsiteX4" fmla="*/ 1536657 w 3826991"/>
              <a:gd name="connsiteY4" fmla="*/ 4548436 h 4728223"/>
              <a:gd name="connsiteX5" fmla="*/ 1307180 w 3826991"/>
              <a:gd name="connsiteY5" fmla="*/ 1583724 h 4728223"/>
              <a:gd name="connsiteX0" fmla="*/ 1307163 w 3826974"/>
              <a:gd name="connsiteY0" fmla="*/ 1583724 h 4728223"/>
              <a:gd name="connsiteX1" fmla="*/ 0 w 3826974"/>
              <a:gd name="connsiteY1" fmla="*/ 570621 h 4728223"/>
              <a:gd name="connsiteX2" fmla="*/ 2846361 w 3826974"/>
              <a:gd name="connsiteY2" fmla="*/ 304283 h 4728223"/>
              <a:gd name="connsiteX3" fmla="*/ 3819934 w 3826974"/>
              <a:gd name="connsiteY3" fmla="*/ 3194469 h 4728223"/>
              <a:gd name="connsiteX4" fmla="*/ 1536640 w 3826974"/>
              <a:gd name="connsiteY4" fmla="*/ 4548436 h 4728223"/>
              <a:gd name="connsiteX5" fmla="*/ 1307163 w 3826974"/>
              <a:gd name="connsiteY5" fmla="*/ 1583724 h 47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6974" h="4728223">
                <a:moveTo>
                  <a:pt x="1307163" y="1583724"/>
                </a:moveTo>
                <a:cubicBezTo>
                  <a:pt x="1051056" y="920755"/>
                  <a:pt x="78686" y="1718567"/>
                  <a:pt x="0" y="570621"/>
                </a:cubicBezTo>
                <a:cubicBezTo>
                  <a:pt x="588879" y="-144364"/>
                  <a:pt x="2209705" y="-133025"/>
                  <a:pt x="2846361" y="304283"/>
                </a:cubicBezTo>
                <a:cubicBezTo>
                  <a:pt x="3483017" y="741591"/>
                  <a:pt x="3585141" y="2255765"/>
                  <a:pt x="3819934" y="3194469"/>
                </a:cubicBezTo>
                <a:cubicBezTo>
                  <a:pt x="3960466" y="5045161"/>
                  <a:pt x="1955435" y="4816894"/>
                  <a:pt x="1536640" y="4548436"/>
                </a:cubicBezTo>
                <a:cubicBezTo>
                  <a:pt x="1117845" y="4279978"/>
                  <a:pt x="1563270" y="2246693"/>
                  <a:pt x="1307163" y="158372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7" name="Oval 5"/>
          <p:cNvSpPr/>
          <p:nvPr/>
        </p:nvSpPr>
        <p:spPr>
          <a:xfrm>
            <a:off x="8952269" y="3582138"/>
            <a:ext cx="1532397" cy="2040054"/>
          </a:xfrm>
          <a:custGeom>
            <a:avLst/>
            <a:gdLst>
              <a:gd name="connsiteX0" fmla="*/ 0 w 5392057"/>
              <a:gd name="connsiteY0" fmla="*/ 2093686 h 4187372"/>
              <a:gd name="connsiteX1" fmla="*/ 2696029 w 5392057"/>
              <a:gd name="connsiteY1" fmla="*/ 0 h 4187372"/>
              <a:gd name="connsiteX2" fmla="*/ 5392058 w 5392057"/>
              <a:gd name="connsiteY2" fmla="*/ 2093686 h 4187372"/>
              <a:gd name="connsiteX3" fmla="*/ 2696029 w 5392057"/>
              <a:gd name="connsiteY3" fmla="*/ 4187372 h 4187372"/>
              <a:gd name="connsiteX4" fmla="*/ 0 w 5392057"/>
              <a:gd name="connsiteY4" fmla="*/ 2093686 h 4187372"/>
              <a:gd name="connsiteX0" fmla="*/ 0 w 4064001"/>
              <a:gd name="connsiteY0" fmla="*/ 2071924 h 4187392"/>
              <a:gd name="connsiteX1" fmla="*/ 1367972 w 4064001"/>
              <a:gd name="connsiteY1" fmla="*/ 10 h 4187392"/>
              <a:gd name="connsiteX2" fmla="*/ 4064001 w 4064001"/>
              <a:gd name="connsiteY2" fmla="*/ 2093696 h 4187392"/>
              <a:gd name="connsiteX3" fmla="*/ 1367972 w 4064001"/>
              <a:gd name="connsiteY3" fmla="*/ 4187382 h 4187392"/>
              <a:gd name="connsiteX4" fmla="*/ 0 w 4064001"/>
              <a:gd name="connsiteY4" fmla="*/ 2071924 h 4187392"/>
              <a:gd name="connsiteX0" fmla="*/ 1501152 w 5565153"/>
              <a:gd name="connsiteY0" fmla="*/ 2145182 h 4260650"/>
              <a:gd name="connsiteX1" fmla="*/ 27951 w 5565153"/>
              <a:gd name="connsiteY1" fmla="*/ 632068 h 4260650"/>
              <a:gd name="connsiteX2" fmla="*/ 2869124 w 5565153"/>
              <a:gd name="connsiteY2" fmla="*/ 73268 h 4260650"/>
              <a:gd name="connsiteX3" fmla="*/ 5565153 w 5565153"/>
              <a:gd name="connsiteY3" fmla="*/ 2166954 h 4260650"/>
              <a:gd name="connsiteX4" fmla="*/ 2869124 w 5565153"/>
              <a:gd name="connsiteY4" fmla="*/ 4260640 h 4260650"/>
              <a:gd name="connsiteX5" fmla="*/ 1501152 w 5565153"/>
              <a:gd name="connsiteY5" fmla="*/ 2145182 h 4260650"/>
              <a:gd name="connsiteX0" fmla="*/ 1499221 w 5563222"/>
              <a:gd name="connsiteY0" fmla="*/ 2145182 h 4260650"/>
              <a:gd name="connsiteX1" fmla="*/ 26020 w 5563222"/>
              <a:gd name="connsiteY1" fmla="*/ 632068 h 4260650"/>
              <a:gd name="connsiteX2" fmla="*/ 2867193 w 5563222"/>
              <a:gd name="connsiteY2" fmla="*/ 73268 h 4260650"/>
              <a:gd name="connsiteX3" fmla="*/ 5563222 w 5563222"/>
              <a:gd name="connsiteY3" fmla="*/ 2166954 h 4260650"/>
              <a:gd name="connsiteX4" fmla="*/ 2221307 w 5563222"/>
              <a:gd name="connsiteY4" fmla="*/ 4260640 h 4260650"/>
              <a:gd name="connsiteX5" fmla="*/ 1499221 w 5563222"/>
              <a:gd name="connsiteY5" fmla="*/ 2145182 h 4260650"/>
              <a:gd name="connsiteX0" fmla="*/ 1499221 w 5374536"/>
              <a:gd name="connsiteY0" fmla="*/ 2155486 h 4271765"/>
              <a:gd name="connsiteX1" fmla="*/ 26020 w 5374536"/>
              <a:gd name="connsiteY1" fmla="*/ 642372 h 4271765"/>
              <a:gd name="connsiteX2" fmla="*/ 2867193 w 5374536"/>
              <a:gd name="connsiteY2" fmla="*/ 83572 h 4271765"/>
              <a:gd name="connsiteX3" fmla="*/ 5374536 w 5374536"/>
              <a:gd name="connsiteY3" fmla="*/ 2336915 h 4271765"/>
              <a:gd name="connsiteX4" fmla="*/ 2221307 w 5374536"/>
              <a:gd name="connsiteY4" fmla="*/ 4270944 h 4271765"/>
              <a:gd name="connsiteX5" fmla="*/ 1499221 w 5374536"/>
              <a:gd name="connsiteY5" fmla="*/ 2155486 h 4271765"/>
              <a:gd name="connsiteX0" fmla="*/ 1499221 w 5047965"/>
              <a:gd name="connsiteY0" fmla="*/ 2154072 h 4270154"/>
              <a:gd name="connsiteX1" fmla="*/ 26020 w 5047965"/>
              <a:gd name="connsiteY1" fmla="*/ 640958 h 4270154"/>
              <a:gd name="connsiteX2" fmla="*/ 2867193 w 5047965"/>
              <a:gd name="connsiteY2" fmla="*/ 82158 h 4270154"/>
              <a:gd name="connsiteX3" fmla="*/ 5047965 w 5047965"/>
              <a:gd name="connsiteY3" fmla="*/ 2313729 h 4270154"/>
              <a:gd name="connsiteX4" fmla="*/ 2221307 w 5047965"/>
              <a:gd name="connsiteY4" fmla="*/ 4269530 h 4270154"/>
              <a:gd name="connsiteX5" fmla="*/ 1499221 w 5047965"/>
              <a:gd name="connsiteY5" fmla="*/ 2154072 h 4270154"/>
              <a:gd name="connsiteX0" fmla="*/ 1057924 w 4606668"/>
              <a:gd name="connsiteY0" fmla="*/ 2150351 h 4266433"/>
              <a:gd name="connsiteX1" fmla="*/ 34666 w 4606668"/>
              <a:gd name="connsiteY1" fmla="*/ 659008 h 4266433"/>
              <a:gd name="connsiteX2" fmla="*/ 2425896 w 4606668"/>
              <a:gd name="connsiteY2" fmla="*/ 78437 h 4266433"/>
              <a:gd name="connsiteX3" fmla="*/ 4606668 w 4606668"/>
              <a:gd name="connsiteY3" fmla="*/ 2310008 h 4266433"/>
              <a:gd name="connsiteX4" fmla="*/ 1780010 w 4606668"/>
              <a:gd name="connsiteY4" fmla="*/ 4265809 h 4266433"/>
              <a:gd name="connsiteX5" fmla="*/ 1057924 w 4606668"/>
              <a:gd name="connsiteY5" fmla="*/ 2150351 h 4266433"/>
              <a:gd name="connsiteX0" fmla="*/ 1057924 w 4657468"/>
              <a:gd name="connsiteY0" fmla="*/ 2131267 h 4247007"/>
              <a:gd name="connsiteX1" fmla="*/ 34666 w 4657468"/>
              <a:gd name="connsiteY1" fmla="*/ 639924 h 4247007"/>
              <a:gd name="connsiteX2" fmla="*/ 2425896 w 4657468"/>
              <a:gd name="connsiteY2" fmla="*/ 59353 h 4247007"/>
              <a:gd name="connsiteX3" fmla="*/ 4657468 w 4657468"/>
              <a:gd name="connsiteY3" fmla="*/ 1986124 h 4247007"/>
              <a:gd name="connsiteX4" fmla="*/ 1780010 w 4657468"/>
              <a:gd name="connsiteY4" fmla="*/ 4246725 h 4247007"/>
              <a:gd name="connsiteX5" fmla="*/ 1057924 w 4657468"/>
              <a:gd name="connsiteY5" fmla="*/ 2131267 h 4247007"/>
              <a:gd name="connsiteX0" fmla="*/ 1058426 w 4657970"/>
              <a:gd name="connsiteY0" fmla="*/ 2131267 h 4268774"/>
              <a:gd name="connsiteX1" fmla="*/ 35168 w 4657970"/>
              <a:gd name="connsiteY1" fmla="*/ 639924 h 4268774"/>
              <a:gd name="connsiteX2" fmla="*/ 2426398 w 4657970"/>
              <a:gd name="connsiteY2" fmla="*/ 59353 h 4268774"/>
              <a:gd name="connsiteX3" fmla="*/ 4657970 w 4657970"/>
              <a:gd name="connsiteY3" fmla="*/ 1986124 h 4268774"/>
              <a:gd name="connsiteX4" fmla="*/ 1882112 w 4657970"/>
              <a:gd name="connsiteY4" fmla="*/ 4268496 h 4268774"/>
              <a:gd name="connsiteX5" fmla="*/ 1058426 w 4657970"/>
              <a:gd name="connsiteY5" fmla="*/ 2131267 h 4268774"/>
              <a:gd name="connsiteX0" fmla="*/ 1058426 w 4708770"/>
              <a:gd name="connsiteY0" fmla="*/ 2154070 h 4292485"/>
              <a:gd name="connsiteX1" fmla="*/ 35168 w 4708770"/>
              <a:gd name="connsiteY1" fmla="*/ 662727 h 4292485"/>
              <a:gd name="connsiteX2" fmla="*/ 2426398 w 4708770"/>
              <a:gd name="connsiteY2" fmla="*/ 82156 h 4292485"/>
              <a:gd name="connsiteX3" fmla="*/ 4708770 w 4708770"/>
              <a:gd name="connsiteY3" fmla="*/ 2371784 h 4292485"/>
              <a:gd name="connsiteX4" fmla="*/ 1882112 w 4708770"/>
              <a:gd name="connsiteY4" fmla="*/ 4291299 h 4292485"/>
              <a:gd name="connsiteX5" fmla="*/ 1058426 w 4708770"/>
              <a:gd name="connsiteY5" fmla="*/ 2154070 h 4292485"/>
              <a:gd name="connsiteX0" fmla="*/ 17998 w 8351178"/>
              <a:gd name="connsiteY0" fmla="*/ 3267975 h 4315457"/>
              <a:gd name="connsiteX1" fmla="*/ 3677576 w 8351178"/>
              <a:gd name="connsiteY1" fmla="*/ 662727 h 4315457"/>
              <a:gd name="connsiteX2" fmla="*/ 6068806 w 8351178"/>
              <a:gd name="connsiteY2" fmla="*/ 82156 h 4315457"/>
              <a:gd name="connsiteX3" fmla="*/ 8351178 w 8351178"/>
              <a:gd name="connsiteY3" fmla="*/ 2371784 h 4315457"/>
              <a:gd name="connsiteX4" fmla="*/ 5524520 w 8351178"/>
              <a:gd name="connsiteY4" fmla="*/ 4291299 h 4315457"/>
              <a:gd name="connsiteX5" fmla="*/ 17998 w 8351178"/>
              <a:gd name="connsiteY5" fmla="*/ 3267975 h 4315457"/>
              <a:gd name="connsiteX0" fmla="*/ 60359 w 8393539"/>
              <a:gd name="connsiteY0" fmla="*/ 3194596 h 4237843"/>
              <a:gd name="connsiteX1" fmla="*/ 2561697 w 8393539"/>
              <a:gd name="connsiteY1" fmla="*/ 1531458 h 4237843"/>
              <a:gd name="connsiteX2" fmla="*/ 6111167 w 8393539"/>
              <a:gd name="connsiteY2" fmla="*/ 8777 h 4237843"/>
              <a:gd name="connsiteX3" fmla="*/ 8393539 w 8393539"/>
              <a:gd name="connsiteY3" fmla="*/ 2298405 h 4237843"/>
              <a:gd name="connsiteX4" fmla="*/ 5566881 w 8393539"/>
              <a:gd name="connsiteY4" fmla="*/ 4217920 h 4237843"/>
              <a:gd name="connsiteX5" fmla="*/ 60359 w 8393539"/>
              <a:gd name="connsiteY5" fmla="*/ 3194596 h 4237843"/>
              <a:gd name="connsiteX0" fmla="*/ 60359 w 8393539"/>
              <a:gd name="connsiteY0" fmla="*/ 2338587 h 3381834"/>
              <a:gd name="connsiteX1" fmla="*/ 2561697 w 8393539"/>
              <a:gd name="connsiteY1" fmla="*/ 675449 h 3381834"/>
              <a:gd name="connsiteX2" fmla="*/ 5135807 w 8393539"/>
              <a:gd name="connsiteY2" fmla="*/ 22833 h 3381834"/>
              <a:gd name="connsiteX3" fmla="*/ 8393539 w 8393539"/>
              <a:gd name="connsiteY3" fmla="*/ 1442396 h 3381834"/>
              <a:gd name="connsiteX4" fmla="*/ 5566881 w 8393539"/>
              <a:gd name="connsiteY4" fmla="*/ 3361911 h 3381834"/>
              <a:gd name="connsiteX5" fmla="*/ 60359 w 8393539"/>
              <a:gd name="connsiteY5" fmla="*/ 2338587 h 3381834"/>
              <a:gd name="connsiteX0" fmla="*/ 60359 w 8393539"/>
              <a:gd name="connsiteY0" fmla="*/ 2332288 h 3375535"/>
              <a:gd name="connsiteX1" fmla="*/ 2561697 w 8393539"/>
              <a:gd name="connsiteY1" fmla="*/ 669150 h 3375535"/>
              <a:gd name="connsiteX2" fmla="*/ 5135807 w 8393539"/>
              <a:gd name="connsiteY2" fmla="*/ 16534 h 3375535"/>
              <a:gd name="connsiteX3" fmla="*/ 8393539 w 8393539"/>
              <a:gd name="connsiteY3" fmla="*/ 1436097 h 3375535"/>
              <a:gd name="connsiteX4" fmla="*/ 5566881 w 8393539"/>
              <a:gd name="connsiteY4" fmla="*/ 3355612 h 3375535"/>
              <a:gd name="connsiteX5" fmla="*/ 60359 w 8393539"/>
              <a:gd name="connsiteY5" fmla="*/ 2332288 h 3375535"/>
              <a:gd name="connsiteX0" fmla="*/ 60359 w 6133212"/>
              <a:gd name="connsiteY0" fmla="*/ 2330882 h 3375604"/>
              <a:gd name="connsiteX1" fmla="*/ 2561697 w 6133212"/>
              <a:gd name="connsiteY1" fmla="*/ 667744 h 3375604"/>
              <a:gd name="connsiteX2" fmla="*/ 5135807 w 6133212"/>
              <a:gd name="connsiteY2" fmla="*/ 15128 h 3375604"/>
              <a:gd name="connsiteX3" fmla="*/ 5955139 w 6133212"/>
              <a:gd name="connsiteY3" fmla="*/ 1395899 h 3375604"/>
              <a:gd name="connsiteX4" fmla="*/ 5566881 w 6133212"/>
              <a:gd name="connsiteY4" fmla="*/ 3354206 h 3375604"/>
              <a:gd name="connsiteX5" fmla="*/ 60359 w 6133212"/>
              <a:gd name="connsiteY5" fmla="*/ 2330882 h 3375604"/>
              <a:gd name="connsiteX0" fmla="*/ 10116 w 5904896"/>
              <a:gd name="connsiteY0" fmla="*/ 2330882 h 2746321"/>
              <a:gd name="connsiteX1" fmla="*/ 2511454 w 5904896"/>
              <a:gd name="connsiteY1" fmla="*/ 667744 h 2746321"/>
              <a:gd name="connsiteX2" fmla="*/ 5085564 w 5904896"/>
              <a:gd name="connsiteY2" fmla="*/ 15128 h 2746321"/>
              <a:gd name="connsiteX3" fmla="*/ 5904896 w 5904896"/>
              <a:gd name="connsiteY3" fmla="*/ 1395899 h 2746321"/>
              <a:gd name="connsiteX4" fmla="*/ 3632420 w 5904896"/>
              <a:gd name="connsiteY4" fmla="*/ 2689188 h 2746321"/>
              <a:gd name="connsiteX5" fmla="*/ 10116 w 5904896"/>
              <a:gd name="connsiteY5" fmla="*/ 2330882 h 2746321"/>
              <a:gd name="connsiteX0" fmla="*/ 9050 w 6208630"/>
              <a:gd name="connsiteY0" fmla="*/ 2308715 h 2741497"/>
              <a:gd name="connsiteX1" fmla="*/ 2815188 w 6208630"/>
              <a:gd name="connsiteY1" fmla="*/ 667744 h 2741497"/>
              <a:gd name="connsiteX2" fmla="*/ 5389298 w 6208630"/>
              <a:gd name="connsiteY2" fmla="*/ 15128 h 2741497"/>
              <a:gd name="connsiteX3" fmla="*/ 6208630 w 6208630"/>
              <a:gd name="connsiteY3" fmla="*/ 1395899 h 2741497"/>
              <a:gd name="connsiteX4" fmla="*/ 3936154 w 6208630"/>
              <a:gd name="connsiteY4" fmla="*/ 2689188 h 2741497"/>
              <a:gd name="connsiteX5" fmla="*/ 9050 w 6208630"/>
              <a:gd name="connsiteY5" fmla="*/ 2308715 h 2741497"/>
              <a:gd name="connsiteX0" fmla="*/ 8550 w 6208130"/>
              <a:gd name="connsiteY0" fmla="*/ 2308715 h 2767582"/>
              <a:gd name="connsiteX1" fmla="*/ 2814688 w 6208130"/>
              <a:gd name="connsiteY1" fmla="*/ 667744 h 2767582"/>
              <a:gd name="connsiteX2" fmla="*/ 5388798 w 6208130"/>
              <a:gd name="connsiteY2" fmla="*/ 15128 h 2767582"/>
              <a:gd name="connsiteX3" fmla="*/ 6208130 w 6208130"/>
              <a:gd name="connsiteY3" fmla="*/ 1395899 h 2767582"/>
              <a:gd name="connsiteX4" fmla="*/ 3935654 w 6208130"/>
              <a:gd name="connsiteY4" fmla="*/ 2689188 h 2767582"/>
              <a:gd name="connsiteX5" fmla="*/ 8550 w 6208130"/>
              <a:gd name="connsiteY5" fmla="*/ 2308715 h 2767582"/>
              <a:gd name="connsiteX0" fmla="*/ 9050 w 6208630"/>
              <a:gd name="connsiteY0" fmla="*/ 2307802 h 2740234"/>
              <a:gd name="connsiteX1" fmla="*/ 2815188 w 6208630"/>
              <a:gd name="connsiteY1" fmla="*/ 683456 h 2740234"/>
              <a:gd name="connsiteX2" fmla="*/ 5389298 w 6208630"/>
              <a:gd name="connsiteY2" fmla="*/ 14215 h 2740234"/>
              <a:gd name="connsiteX3" fmla="*/ 6208630 w 6208630"/>
              <a:gd name="connsiteY3" fmla="*/ 1394986 h 2740234"/>
              <a:gd name="connsiteX4" fmla="*/ 3936154 w 6208630"/>
              <a:gd name="connsiteY4" fmla="*/ 2688275 h 2740234"/>
              <a:gd name="connsiteX5" fmla="*/ 9050 w 6208630"/>
              <a:gd name="connsiteY5" fmla="*/ 2307802 h 2740234"/>
              <a:gd name="connsiteX0" fmla="*/ 9556 w 6209136"/>
              <a:gd name="connsiteY0" fmla="*/ 2307802 h 2740234"/>
              <a:gd name="connsiteX1" fmla="*/ 2815694 w 6209136"/>
              <a:gd name="connsiteY1" fmla="*/ 683456 h 2740234"/>
              <a:gd name="connsiteX2" fmla="*/ 5389804 w 6209136"/>
              <a:gd name="connsiteY2" fmla="*/ 14215 h 2740234"/>
              <a:gd name="connsiteX3" fmla="*/ 6209136 w 6209136"/>
              <a:gd name="connsiteY3" fmla="*/ 1394986 h 2740234"/>
              <a:gd name="connsiteX4" fmla="*/ 3936660 w 6209136"/>
              <a:gd name="connsiteY4" fmla="*/ 2688275 h 2740234"/>
              <a:gd name="connsiteX5" fmla="*/ 9556 w 6209136"/>
              <a:gd name="connsiteY5" fmla="*/ 2307802 h 2740234"/>
              <a:gd name="connsiteX0" fmla="*/ 9556 w 6209136"/>
              <a:gd name="connsiteY0" fmla="*/ 2307802 h 2740234"/>
              <a:gd name="connsiteX1" fmla="*/ 2815694 w 6209136"/>
              <a:gd name="connsiteY1" fmla="*/ 683456 h 2740234"/>
              <a:gd name="connsiteX2" fmla="*/ 5389804 w 6209136"/>
              <a:gd name="connsiteY2" fmla="*/ 14215 h 2740234"/>
              <a:gd name="connsiteX3" fmla="*/ 6209136 w 6209136"/>
              <a:gd name="connsiteY3" fmla="*/ 1394986 h 2740234"/>
              <a:gd name="connsiteX4" fmla="*/ 3936660 w 6209136"/>
              <a:gd name="connsiteY4" fmla="*/ 2688275 h 2740234"/>
              <a:gd name="connsiteX5" fmla="*/ 9556 w 6209136"/>
              <a:gd name="connsiteY5" fmla="*/ 2307802 h 2740234"/>
              <a:gd name="connsiteX0" fmla="*/ 9556 w 5971961"/>
              <a:gd name="connsiteY0" fmla="*/ 2309961 h 2738224"/>
              <a:gd name="connsiteX1" fmla="*/ 2815694 w 5971961"/>
              <a:gd name="connsiteY1" fmla="*/ 685615 h 2738224"/>
              <a:gd name="connsiteX2" fmla="*/ 5389804 w 5971961"/>
              <a:gd name="connsiteY2" fmla="*/ 16374 h 2738224"/>
              <a:gd name="connsiteX3" fmla="*/ 5971961 w 5971961"/>
              <a:gd name="connsiteY3" fmla="*/ 1458131 h 2738224"/>
              <a:gd name="connsiteX4" fmla="*/ 3936660 w 5971961"/>
              <a:gd name="connsiteY4" fmla="*/ 2690434 h 2738224"/>
              <a:gd name="connsiteX5" fmla="*/ 9556 w 5971961"/>
              <a:gd name="connsiteY5" fmla="*/ 2309961 h 2738224"/>
              <a:gd name="connsiteX0" fmla="*/ 9556 w 5971961"/>
              <a:gd name="connsiteY0" fmla="*/ 2309961 h 2738223"/>
              <a:gd name="connsiteX1" fmla="*/ 2815694 w 5971961"/>
              <a:gd name="connsiteY1" fmla="*/ 685615 h 2738223"/>
              <a:gd name="connsiteX2" fmla="*/ 5389804 w 5971961"/>
              <a:gd name="connsiteY2" fmla="*/ 16374 h 2738223"/>
              <a:gd name="connsiteX3" fmla="*/ 5971961 w 5971961"/>
              <a:gd name="connsiteY3" fmla="*/ 1458131 h 2738223"/>
              <a:gd name="connsiteX4" fmla="*/ 3936660 w 5971961"/>
              <a:gd name="connsiteY4" fmla="*/ 2690434 h 2738223"/>
              <a:gd name="connsiteX5" fmla="*/ 9556 w 5971961"/>
              <a:gd name="connsiteY5" fmla="*/ 2309961 h 2738223"/>
              <a:gd name="connsiteX0" fmla="*/ 12809 w 5975214"/>
              <a:gd name="connsiteY0" fmla="*/ 2309961 h 2732229"/>
              <a:gd name="connsiteX1" fmla="*/ 2818947 w 5975214"/>
              <a:gd name="connsiteY1" fmla="*/ 685615 h 2732229"/>
              <a:gd name="connsiteX2" fmla="*/ 5393057 w 5975214"/>
              <a:gd name="connsiteY2" fmla="*/ 16374 h 2732229"/>
              <a:gd name="connsiteX3" fmla="*/ 5975214 w 5975214"/>
              <a:gd name="connsiteY3" fmla="*/ 1458131 h 2732229"/>
              <a:gd name="connsiteX4" fmla="*/ 4129294 w 5975214"/>
              <a:gd name="connsiteY4" fmla="*/ 2683657 h 2732229"/>
              <a:gd name="connsiteX5" fmla="*/ 12809 w 5975214"/>
              <a:gd name="connsiteY5" fmla="*/ 2309961 h 2732229"/>
              <a:gd name="connsiteX0" fmla="*/ 15582 w 5479987"/>
              <a:gd name="connsiteY0" fmla="*/ 2282857 h 2726927"/>
              <a:gd name="connsiteX1" fmla="*/ 2323720 w 5479987"/>
              <a:gd name="connsiteY1" fmla="*/ 685615 h 2726927"/>
              <a:gd name="connsiteX2" fmla="*/ 4897830 w 5479987"/>
              <a:gd name="connsiteY2" fmla="*/ 16374 h 2726927"/>
              <a:gd name="connsiteX3" fmla="*/ 5479987 w 5479987"/>
              <a:gd name="connsiteY3" fmla="*/ 1458131 h 2726927"/>
              <a:gd name="connsiteX4" fmla="*/ 3634067 w 5479987"/>
              <a:gd name="connsiteY4" fmla="*/ 2683657 h 2726927"/>
              <a:gd name="connsiteX5" fmla="*/ 15582 w 5479987"/>
              <a:gd name="connsiteY5" fmla="*/ 2282857 h 2726927"/>
              <a:gd name="connsiteX0" fmla="*/ 1 w 5464406"/>
              <a:gd name="connsiteY0" fmla="*/ 2282857 h 2750116"/>
              <a:gd name="connsiteX1" fmla="*/ 2308139 w 5464406"/>
              <a:gd name="connsiteY1" fmla="*/ 685615 h 2750116"/>
              <a:gd name="connsiteX2" fmla="*/ 4882249 w 5464406"/>
              <a:gd name="connsiteY2" fmla="*/ 16374 h 2750116"/>
              <a:gd name="connsiteX3" fmla="*/ 5464406 w 5464406"/>
              <a:gd name="connsiteY3" fmla="*/ 1458131 h 2750116"/>
              <a:gd name="connsiteX4" fmla="*/ 3618486 w 5464406"/>
              <a:gd name="connsiteY4" fmla="*/ 2683657 h 2750116"/>
              <a:gd name="connsiteX5" fmla="*/ 1 w 5464406"/>
              <a:gd name="connsiteY5" fmla="*/ 2282857 h 2750116"/>
              <a:gd name="connsiteX0" fmla="*/ 110 w 5464515"/>
              <a:gd name="connsiteY0" fmla="*/ 2282857 h 2816607"/>
              <a:gd name="connsiteX1" fmla="*/ 2308248 w 5464515"/>
              <a:gd name="connsiteY1" fmla="*/ 685615 h 2816607"/>
              <a:gd name="connsiteX2" fmla="*/ 4882358 w 5464515"/>
              <a:gd name="connsiteY2" fmla="*/ 16374 h 2816607"/>
              <a:gd name="connsiteX3" fmla="*/ 5464515 w 5464515"/>
              <a:gd name="connsiteY3" fmla="*/ 1458131 h 2816607"/>
              <a:gd name="connsiteX4" fmla="*/ 3618595 w 5464515"/>
              <a:gd name="connsiteY4" fmla="*/ 2683657 h 2816607"/>
              <a:gd name="connsiteX5" fmla="*/ 110 w 5464515"/>
              <a:gd name="connsiteY5" fmla="*/ 2282857 h 2816607"/>
              <a:gd name="connsiteX0" fmla="*/ 15580 w 5479985"/>
              <a:gd name="connsiteY0" fmla="*/ 2282857 h 2726926"/>
              <a:gd name="connsiteX1" fmla="*/ 2323718 w 5479985"/>
              <a:gd name="connsiteY1" fmla="*/ 685615 h 2726926"/>
              <a:gd name="connsiteX2" fmla="*/ 4897828 w 5479985"/>
              <a:gd name="connsiteY2" fmla="*/ 16374 h 2726926"/>
              <a:gd name="connsiteX3" fmla="*/ 5479985 w 5479985"/>
              <a:gd name="connsiteY3" fmla="*/ 1458131 h 2726926"/>
              <a:gd name="connsiteX4" fmla="*/ 3634065 w 5479985"/>
              <a:gd name="connsiteY4" fmla="*/ 2683657 h 2726926"/>
              <a:gd name="connsiteX5" fmla="*/ 15580 w 5479985"/>
              <a:gd name="connsiteY5" fmla="*/ 2282857 h 2726926"/>
              <a:gd name="connsiteX0" fmla="*/ 15580 w 5479985"/>
              <a:gd name="connsiteY0" fmla="*/ 2282857 h 2688809"/>
              <a:gd name="connsiteX1" fmla="*/ 2323718 w 5479985"/>
              <a:gd name="connsiteY1" fmla="*/ 685615 h 2688809"/>
              <a:gd name="connsiteX2" fmla="*/ 4897828 w 5479985"/>
              <a:gd name="connsiteY2" fmla="*/ 16374 h 2688809"/>
              <a:gd name="connsiteX3" fmla="*/ 5479985 w 5479985"/>
              <a:gd name="connsiteY3" fmla="*/ 1458131 h 2688809"/>
              <a:gd name="connsiteX4" fmla="*/ 3634065 w 5479985"/>
              <a:gd name="connsiteY4" fmla="*/ 2683657 h 2688809"/>
              <a:gd name="connsiteX5" fmla="*/ 15580 w 5479985"/>
              <a:gd name="connsiteY5" fmla="*/ 2282857 h 2688809"/>
              <a:gd name="connsiteX0" fmla="*/ 15580 w 5479985"/>
              <a:gd name="connsiteY0" fmla="*/ 2282857 h 2692271"/>
              <a:gd name="connsiteX1" fmla="*/ 2323718 w 5479985"/>
              <a:gd name="connsiteY1" fmla="*/ 685615 h 2692271"/>
              <a:gd name="connsiteX2" fmla="*/ 4897828 w 5479985"/>
              <a:gd name="connsiteY2" fmla="*/ 16374 h 2692271"/>
              <a:gd name="connsiteX3" fmla="*/ 5479985 w 5479985"/>
              <a:gd name="connsiteY3" fmla="*/ 1458131 h 2692271"/>
              <a:gd name="connsiteX4" fmla="*/ 3634065 w 5479985"/>
              <a:gd name="connsiteY4" fmla="*/ 2683657 h 2692271"/>
              <a:gd name="connsiteX5" fmla="*/ 15580 w 5479985"/>
              <a:gd name="connsiteY5" fmla="*/ 2282857 h 2692271"/>
              <a:gd name="connsiteX0" fmla="*/ 484341 w 6016906"/>
              <a:gd name="connsiteY0" fmla="*/ 2346898 h 2756310"/>
              <a:gd name="connsiteX1" fmla="*/ 284336 w 6016906"/>
              <a:gd name="connsiteY1" fmla="*/ 255286 h 2756310"/>
              <a:gd name="connsiteX2" fmla="*/ 5366589 w 6016906"/>
              <a:gd name="connsiteY2" fmla="*/ 80415 h 2756310"/>
              <a:gd name="connsiteX3" fmla="*/ 5948746 w 6016906"/>
              <a:gd name="connsiteY3" fmla="*/ 1522172 h 2756310"/>
              <a:gd name="connsiteX4" fmla="*/ 4102826 w 6016906"/>
              <a:gd name="connsiteY4" fmla="*/ 2747698 h 2756310"/>
              <a:gd name="connsiteX5" fmla="*/ 484341 w 6016906"/>
              <a:gd name="connsiteY5" fmla="*/ 2346898 h 2756310"/>
              <a:gd name="connsiteX0" fmla="*/ 484343 w 5948748"/>
              <a:gd name="connsiteY0" fmla="*/ 2104562 h 2513975"/>
              <a:gd name="connsiteX1" fmla="*/ 284338 w 5948748"/>
              <a:gd name="connsiteY1" fmla="*/ 12950 h 2513975"/>
              <a:gd name="connsiteX2" fmla="*/ 3190407 w 5948748"/>
              <a:gd name="connsiteY2" fmla="*/ 969925 h 2513975"/>
              <a:gd name="connsiteX3" fmla="*/ 5948748 w 5948748"/>
              <a:gd name="connsiteY3" fmla="*/ 1279836 h 2513975"/>
              <a:gd name="connsiteX4" fmla="*/ 4102828 w 5948748"/>
              <a:gd name="connsiteY4" fmla="*/ 2505362 h 2513975"/>
              <a:gd name="connsiteX5" fmla="*/ 484343 w 5948748"/>
              <a:gd name="connsiteY5" fmla="*/ 2104562 h 2513975"/>
              <a:gd name="connsiteX0" fmla="*/ 484343 w 5779080"/>
              <a:gd name="connsiteY0" fmla="*/ 2105351 h 2535805"/>
              <a:gd name="connsiteX1" fmla="*/ 284338 w 5779080"/>
              <a:gd name="connsiteY1" fmla="*/ 13739 h 2535805"/>
              <a:gd name="connsiteX2" fmla="*/ 3190407 w 5779080"/>
              <a:gd name="connsiteY2" fmla="*/ 970714 h 2535805"/>
              <a:gd name="connsiteX3" fmla="*/ 5779080 w 5779080"/>
              <a:gd name="connsiteY3" fmla="*/ 1625382 h 2535805"/>
              <a:gd name="connsiteX4" fmla="*/ 4102828 w 5779080"/>
              <a:gd name="connsiteY4" fmla="*/ 2506151 h 2535805"/>
              <a:gd name="connsiteX5" fmla="*/ 484343 w 5779080"/>
              <a:gd name="connsiteY5" fmla="*/ 2105351 h 2535805"/>
              <a:gd name="connsiteX0" fmla="*/ 484343 w 5779080"/>
              <a:gd name="connsiteY0" fmla="*/ 2105351 h 2535805"/>
              <a:gd name="connsiteX1" fmla="*/ 284338 w 5779080"/>
              <a:gd name="connsiteY1" fmla="*/ 13739 h 2535805"/>
              <a:gd name="connsiteX2" fmla="*/ 3190407 w 5779080"/>
              <a:gd name="connsiteY2" fmla="*/ 970714 h 2535805"/>
              <a:gd name="connsiteX3" fmla="*/ 5779080 w 5779080"/>
              <a:gd name="connsiteY3" fmla="*/ 1625382 h 2535805"/>
              <a:gd name="connsiteX4" fmla="*/ 4102828 w 5779080"/>
              <a:gd name="connsiteY4" fmla="*/ 2506151 h 2535805"/>
              <a:gd name="connsiteX5" fmla="*/ 484343 w 5779080"/>
              <a:gd name="connsiteY5" fmla="*/ 2105351 h 2535805"/>
              <a:gd name="connsiteX0" fmla="*/ 484343 w 5683179"/>
              <a:gd name="connsiteY0" fmla="*/ 2105741 h 2540874"/>
              <a:gd name="connsiteX1" fmla="*/ 284338 w 5683179"/>
              <a:gd name="connsiteY1" fmla="*/ 14129 h 2540874"/>
              <a:gd name="connsiteX2" fmla="*/ 3190407 w 5683179"/>
              <a:gd name="connsiteY2" fmla="*/ 971104 h 2540874"/>
              <a:gd name="connsiteX3" fmla="*/ 5683179 w 5683179"/>
              <a:gd name="connsiteY3" fmla="*/ 1781889 h 2540874"/>
              <a:gd name="connsiteX4" fmla="*/ 4102828 w 5683179"/>
              <a:gd name="connsiteY4" fmla="*/ 2506541 h 2540874"/>
              <a:gd name="connsiteX5" fmla="*/ 484343 w 5683179"/>
              <a:gd name="connsiteY5" fmla="*/ 2105741 h 2540874"/>
              <a:gd name="connsiteX0" fmla="*/ 484343 w 5683179"/>
              <a:gd name="connsiteY0" fmla="*/ 2105741 h 2525603"/>
              <a:gd name="connsiteX1" fmla="*/ 284338 w 5683179"/>
              <a:gd name="connsiteY1" fmla="*/ 14129 h 2525603"/>
              <a:gd name="connsiteX2" fmla="*/ 3190407 w 5683179"/>
              <a:gd name="connsiteY2" fmla="*/ 971104 h 2525603"/>
              <a:gd name="connsiteX3" fmla="*/ 5683179 w 5683179"/>
              <a:gd name="connsiteY3" fmla="*/ 1781889 h 2525603"/>
              <a:gd name="connsiteX4" fmla="*/ 4102828 w 5683179"/>
              <a:gd name="connsiteY4" fmla="*/ 2506541 h 2525603"/>
              <a:gd name="connsiteX5" fmla="*/ 484343 w 5683179"/>
              <a:gd name="connsiteY5" fmla="*/ 2105741 h 2525603"/>
              <a:gd name="connsiteX0" fmla="*/ 484343 w 5683179"/>
              <a:gd name="connsiteY0" fmla="*/ 2104106 h 2523968"/>
              <a:gd name="connsiteX1" fmla="*/ 284338 w 5683179"/>
              <a:gd name="connsiteY1" fmla="*/ 12494 h 2523968"/>
              <a:gd name="connsiteX2" fmla="*/ 3574007 w 5683179"/>
              <a:gd name="connsiteY2" fmla="*/ 1086557 h 2523968"/>
              <a:gd name="connsiteX3" fmla="*/ 5683179 w 5683179"/>
              <a:gd name="connsiteY3" fmla="*/ 1780254 h 2523968"/>
              <a:gd name="connsiteX4" fmla="*/ 4102828 w 5683179"/>
              <a:gd name="connsiteY4" fmla="*/ 2504906 h 2523968"/>
              <a:gd name="connsiteX5" fmla="*/ 484343 w 5683179"/>
              <a:gd name="connsiteY5" fmla="*/ 2104106 h 2523968"/>
              <a:gd name="connsiteX0" fmla="*/ 484343 w 5683179"/>
              <a:gd name="connsiteY0" fmla="*/ 2113067 h 2532929"/>
              <a:gd name="connsiteX1" fmla="*/ 284338 w 5683179"/>
              <a:gd name="connsiteY1" fmla="*/ 21455 h 2532929"/>
              <a:gd name="connsiteX2" fmla="*/ 3574007 w 5683179"/>
              <a:gd name="connsiteY2" fmla="*/ 1095518 h 2532929"/>
              <a:gd name="connsiteX3" fmla="*/ 5683179 w 5683179"/>
              <a:gd name="connsiteY3" fmla="*/ 1789215 h 2532929"/>
              <a:gd name="connsiteX4" fmla="*/ 4102828 w 5683179"/>
              <a:gd name="connsiteY4" fmla="*/ 2513867 h 2532929"/>
              <a:gd name="connsiteX5" fmla="*/ 484343 w 5683179"/>
              <a:gd name="connsiteY5" fmla="*/ 2113067 h 2532929"/>
              <a:gd name="connsiteX0" fmla="*/ 449288 w 5648124"/>
              <a:gd name="connsiteY0" fmla="*/ 2104106 h 2523968"/>
              <a:gd name="connsiteX1" fmla="*/ 308299 w 5648124"/>
              <a:gd name="connsiteY1" fmla="*/ 12493 h 2523968"/>
              <a:gd name="connsiteX2" fmla="*/ 3538952 w 5648124"/>
              <a:gd name="connsiteY2" fmla="*/ 1086557 h 2523968"/>
              <a:gd name="connsiteX3" fmla="*/ 5648124 w 5648124"/>
              <a:gd name="connsiteY3" fmla="*/ 1780254 h 2523968"/>
              <a:gd name="connsiteX4" fmla="*/ 4067773 w 5648124"/>
              <a:gd name="connsiteY4" fmla="*/ 2504906 h 2523968"/>
              <a:gd name="connsiteX5" fmla="*/ 449288 w 5648124"/>
              <a:gd name="connsiteY5" fmla="*/ 2104106 h 2523968"/>
              <a:gd name="connsiteX0" fmla="*/ 449288 w 5648124"/>
              <a:gd name="connsiteY0" fmla="*/ 2124596 h 2544458"/>
              <a:gd name="connsiteX1" fmla="*/ 308299 w 5648124"/>
              <a:gd name="connsiteY1" fmla="*/ 32983 h 2544458"/>
              <a:gd name="connsiteX2" fmla="*/ 3538952 w 5648124"/>
              <a:gd name="connsiteY2" fmla="*/ 1107047 h 2544458"/>
              <a:gd name="connsiteX3" fmla="*/ 5648124 w 5648124"/>
              <a:gd name="connsiteY3" fmla="*/ 1800744 h 2544458"/>
              <a:gd name="connsiteX4" fmla="*/ 4067773 w 5648124"/>
              <a:gd name="connsiteY4" fmla="*/ 2525396 h 2544458"/>
              <a:gd name="connsiteX5" fmla="*/ 449288 w 5648124"/>
              <a:gd name="connsiteY5" fmla="*/ 2124596 h 2544458"/>
              <a:gd name="connsiteX0" fmla="*/ 464792 w 5634121"/>
              <a:gd name="connsiteY0" fmla="*/ 2274208 h 2590734"/>
              <a:gd name="connsiteX1" fmla="*/ 294296 w 5634121"/>
              <a:gd name="connsiteY1" fmla="*/ 32983 h 2590734"/>
              <a:gd name="connsiteX2" fmla="*/ 3524949 w 5634121"/>
              <a:gd name="connsiteY2" fmla="*/ 1107047 h 2590734"/>
              <a:gd name="connsiteX3" fmla="*/ 5634121 w 5634121"/>
              <a:gd name="connsiteY3" fmla="*/ 1800744 h 2590734"/>
              <a:gd name="connsiteX4" fmla="*/ 4053770 w 5634121"/>
              <a:gd name="connsiteY4" fmla="*/ 2525396 h 2590734"/>
              <a:gd name="connsiteX5" fmla="*/ 464792 w 5634121"/>
              <a:gd name="connsiteY5" fmla="*/ 2274208 h 2590734"/>
              <a:gd name="connsiteX0" fmla="*/ 464792 w 4113123"/>
              <a:gd name="connsiteY0" fmla="*/ 2274414 h 2587686"/>
              <a:gd name="connsiteX1" fmla="*/ 294296 w 4113123"/>
              <a:gd name="connsiteY1" fmla="*/ 33189 h 2587686"/>
              <a:gd name="connsiteX2" fmla="*/ 3524949 w 4113123"/>
              <a:gd name="connsiteY2" fmla="*/ 1107253 h 2587686"/>
              <a:gd name="connsiteX3" fmla="*/ 2875163 w 4113123"/>
              <a:gd name="connsiteY3" fmla="*/ 1846485 h 2587686"/>
              <a:gd name="connsiteX4" fmla="*/ 4053770 w 4113123"/>
              <a:gd name="connsiteY4" fmla="*/ 2525602 h 2587686"/>
              <a:gd name="connsiteX5" fmla="*/ 464792 w 4113123"/>
              <a:gd name="connsiteY5" fmla="*/ 2274414 h 2587686"/>
              <a:gd name="connsiteX0" fmla="*/ 464792 w 4113125"/>
              <a:gd name="connsiteY0" fmla="*/ 2294189 h 2607461"/>
              <a:gd name="connsiteX1" fmla="*/ 294296 w 4113125"/>
              <a:gd name="connsiteY1" fmla="*/ 52964 h 2607461"/>
              <a:gd name="connsiteX2" fmla="*/ 2669230 w 4113125"/>
              <a:gd name="connsiteY2" fmla="*/ 684698 h 2607461"/>
              <a:gd name="connsiteX3" fmla="*/ 2875163 w 4113125"/>
              <a:gd name="connsiteY3" fmla="*/ 1866260 h 2607461"/>
              <a:gd name="connsiteX4" fmla="*/ 4053770 w 4113125"/>
              <a:gd name="connsiteY4" fmla="*/ 2545377 h 2607461"/>
              <a:gd name="connsiteX5" fmla="*/ 464792 w 4113125"/>
              <a:gd name="connsiteY5" fmla="*/ 2294189 h 2607461"/>
              <a:gd name="connsiteX0" fmla="*/ 464792 w 4149474"/>
              <a:gd name="connsiteY0" fmla="*/ 2243735 h 2557007"/>
              <a:gd name="connsiteX1" fmla="*/ 294296 w 4149474"/>
              <a:gd name="connsiteY1" fmla="*/ 2510 h 2557007"/>
              <a:gd name="connsiteX2" fmla="*/ 2875163 w 4149474"/>
              <a:gd name="connsiteY2" fmla="*/ 1815806 h 2557007"/>
              <a:gd name="connsiteX3" fmla="*/ 4053770 w 4149474"/>
              <a:gd name="connsiteY3" fmla="*/ 2494923 h 2557007"/>
              <a:gd name="connsiteX4" fmla="*/ 464792 w 4149474"/>
              <a:gd name="connsiteY4" fmla="*/ 2243735 h 2557007"/>
              <a:gd name="connsiteX0" fmla="*/ 464792 w 4149474"/>
              <a:gd name="connsiteY0" fmla="*/ 2248267 h 2561539"/>
              <a:gd name="connsiteX1" fmla="*/ 294296 w 4149474"/>
              <a:gd name="connsiteY1" fmla="*/ 7042 h 2561539"/>
              <a:gd name="connsiteX2" fmla="*/ 2875163 w 4149474"/>
              <a:gd name="connsiteY2" fmla="*/ 1820338 h 2561539"/>
              <a:gd name="connsiteX3" fmla="*/ 4053770 w 4149474"/>
              <a:gd name="connsiteY3" fmla="*/ 2499455 h 2561539"/>
              <a:gd name="connsiteX4" fmla="*/ 464792 w 4149474"/>
              <a:gd name="connsiteY4" fmla="*/ 2248267 h 2561539"/>
              <a:gd name="connsiteX0" fmla="*/ 464792 w 4149474"/>
              <a:gd name="connsiteY0" fmla="*/ 2307867 h 2621139"/>
              <a:gd name="connsiteX1" fmla="*/ 294296 w 4149474"/>
              <a:gd name="connsiteY1" fmla="*/ 66642 h 2621139"/>
              <a:gd name="connsiteX2" fmla="*/ 2875163 w 4149474"/>
              <a:gd name="connsiteY2" fmla="*/ 1879938 h 2621139"/>
              <a:gd name="connsiteX3" fmla="*/ 4053770 w 4149474"/>
              <a:gd name="connsiteY3" fmla="*/ 2559055 h 2621139"/>
              <a:gd name="connsiteX4" fmla="*/ 464792 w 4149474"/>
              <a:gd name="connsiteY4" fmla="*/ 2307867 h 2621139"/>
              <a:gd name="connsiteX0" fmla="*/ 375928 w 3029491"/>
              <a:gd name="connsiteY0" fmla="*/ 2307867 h 2721341"/>
              <a:gd name="connsiteX1" fmla="*/ 205432 w 3029491"/>
              <a:gd name="connsiteY1" fmla="*/ 66642 h 2721341"/>
              <a:gd name="connsiteX2" fmla="*/ 2786299 w 3029491"/>
              <a:gd name="connsiteY2" fmla="*/ 1879938 h 2721341"/>
              <a:gd name="connsiteX3" fmla="*/ 2275598 w 3029491"/>
              <a:gd name="connsiteY3" fmla="*/ 2689151 h 2721341"/>
              <a:gd name="connsiteX4" fmla="*/ 375928 w 3029491"/>
              <a:gd name="connsiteY4" fmla="*/ 2307867 h 2721341"/>
              <a:gd name="connsiteX0" fmla="*/ 375928 w 2786299"/>
              <a:gd name="connsiteY0" fmla="*/ 2307867 h 2721340"/>
              <a:gd name="connsiteX1" fmla="*/ 205432 w 2786299"/>
              <a:gd name="connsiteY1" fmla="*/ 66642 h 2721340"/>
              <a:gd name="connsiteX2" fmla="*/ 2786299 w 2786299"/>
              <a:gd name="connsiteY2" fmla="*/ 1879938 h 2721340"/>
              <a:gd name="connsiteX3" fmla="*/ 2275598 w 2786299"/>
              <a:gd name="connsiteY3" fmla="*/ 2689151 h 2721340"/>
              <a:gd name="connsiteX4" fmla="*/ 375928 w 2786299"/>
              <a:gd name="connsiteY4" fmla="*/ 2307867 h 2721340"/>
              <a:gd name="connsiteX0" fmla="*/ 268128 w 2858968"/>
              <a:gd name="connsiteY0" fmla="*/ 2575885 h 2841384"/>
              <a:gd name="connsiteX1" fmla="*/ 278101 w 2858968"/>
              <a:gd name="connsiteY1" fmla="*/ 66642 h 2841384"/>
              <a:gd name="connsiteX2" fmla="*/ 2858968 w 2858968"/>
              <a:gd name="connsiteY2" fmla="*/ 1879938 h 2841384"/>
              <a:gd name="connsiteX3" fmla="*/ 2348267 w 2858968"/>
              <a:gd name="connsiteY3" fmla="*/ 2689151 h 2841384"/>
              <a:gd name="connsiteX4" fmla="*/ 268128 w 2858968"/>
              <a:gd name="connsiteY4" fmla="*/ 2575885 h 2841384"/>
              <a:gd name="connsiteX0" fmla="*/ 268128 w 2555989"/>
              <a:gd name="connsiteY0" fmla="*/ 2596672 h 2877343"/>
              <a:gd name="connsiteX1" fmla="*/ 278101 w 2555989"/>
              <a:gd name="connsiteY1" fmla="*/ 87429 h 2877343"/>
              <a:gd name="connsiteX2" fmla="*/ 2507528 w 2555989"/>
              <a:gd name="connsiteY2" fmla="*/ 1641084 h 2877343"/>
              <a:gd name="connsiteX3" fmla="*/ 2348267 w 2555989"/>
              <a:gd name="connsiteY3" fmla="*/ 2709938 h 2877343"/>
              <a:gd name="connsiteX4" fmla="*/ 268128 w 2555989"/>
              <a:gd name="connsiteY4" fmla="*/ 2596672 h 2877343"/>
              <a:gd name="connsiteX0" fmla="*/ 268128 w 2644598"/>
              <a:gd name="connsiteY0" fmla="*/ 2592168 h 2872839"/>
              <a:gd name="connsiteX1" fmla="*/ 278101 w 2644598"/>
              <a:gd name="connsiteY1" fmla="*/ 82925 h 2872839"/>
              <a:gd name="connsiteX2" fmla="*/ 2507528 w 2644598"/>
              <a:gd name="connsiteY2" fmla="*/ 1636580 h 2872839"/>
              <a:gd name="connsiteX3" fmla="*/ 2348267 w 2644598"/>
              <a:gd name="connsiteY3" fmla="*/ 2705434 h 2872839"/>
              <a:gd name="connsiteX4" fmla="*/ 268128 w 2644598"/>
              <a:gd name="connsiteY4" fmla="*/ 2592168 h 2872839"/>
              <a:gd name="connsiteX0" fmla="*/ 268128 w 2469917"/>
              <a:gd name="connsiteY0" fmla="*/ 2599689 h 2884894"/>
              <a:gd name="connsiteX1" fmla="*/ 278101 w 2469917"/>
              <a:gd name="connsiteY1" fmla="*/ 90446 h 2884894"/>
              <a:gd name="connsiteX2" fmla="*/ 2260571 w 2469917"/>
              <a:gd name="connsiteY2" fmla="*/ 1568722 h 2884894"/>
              <a:gd name="connsiteX3" fmla="*/ 2348267 w 2469917"/>
              <a:gd name="connsiteY3" fmla="*/ 2712955 h 2884894"/>
              <a:gd name="connsiteX4" fmla="*/ 268128 w 2469917"/>
              <a:gd name="connsiteY4" fmla="*/ 2599689 h 2884894"/>
              <a:gd name="connsiteX0" fmla="*/ 268128 w 2509624"/>
              <a:gd name="connsiteY0" fmla="*/ 2599690 h 2884894"/>
              <a:gd name="connsiteX1" fmla="*/ 278101 w 2509624"/>
              <a:gd name="connsiteY1" fmla="*/ 90447 h 2884894"/>
              <a:gd name="connsiteX2" fmla="*/ 2260571 w 2509624"/>
              <a:gd name="connsiteY2" fmla="*/ 1568723 h 2884894"/>
              <a:gd name="connsiteX3" fmla="*/ 2348267 w 2509624"/>
              <a:gd name="connsiteY3" fmla="*/ 2712956 h 2884894"/>
              <a:gd name="connsiteX4" fmla="*/ 268128 w 2509624"/>
              <a:gd name="connsiteY4" fmla="*/ 2599690 h 2884894"/>
              <a:gd name="connsiteX0" fmla="*/ 250868 w 2435425"/>
              <a:gd name="connsiteY0" fmla="*/ 2599690 h 2858973"/>
              <a:gd name="connsiteX1" fmla="*/ 260841 w 2435425"/>
              <a:gd name="connsiteY1" fmla="*/ 90447 h 2858973"/>
              <a:gd name="connsiteX2" fmla="*/ 2243311 w 2435425"/>
              <a:gd name="connsiteY2" fmla="*/ 1568723 h 2858973"/>
              <a:gd name="connsiteX3" fmla="*/ 2046056 w 2435425"/>
              <a:gd name="connsiteY3" fmla="*/ 2662703 h 2858973"/>
              <a:gd name="connsiteX4" fmla="*/ 250868 w 2435425"/>
              <a:gd name="connsiteY4" fmla="*/ 2599690 h 285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425" h="2858973">
                <a:moveTo>
                  <a:pt x="250868" y="2599690"/>
                </a:moveTo>
                <a:cubicBezTo>
                  <a:pt x="-46668" y="2170981"/>
                  <a:pt x="-122325" y="308304"/>
                  <a:pt x="260841" y="90447"/>
                </a:cubicBezTo>
                <a:cubicBezTo>
                  <a:pt x="2912522" y="-202040"/>
                  <a:pt x="2506155" y="195320"/>
                  <a:pt x="2243311" y="1568723"/>
                </a:cubicBezTo>
                <a:cubicBezTo>
                  <a:pt x="2405436" y="2344570"/>
                  <a:pt x="2378130" y="2490875"/>
                  <a:pt x="2046056" y="2662703"/>
                </a:cubicBezTo>
                <a:cubicBezTo>
                  <a:pt x="1713982" y="2834531"/>
                  <a:pt x="548404" y="3028399"/>
                  <a:pt x="250868" y="259969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6" name="Straight Connector 95"/>
          <p:cNvCxnSpPr>
            <a:stCxn id="91" idx="1"/>
            <a:endCxn id="92" idx="3"/>
          </p:cNvCxnSpPr>
          <p:nvPr/>
        </p:nvCxnSpPr>
        <p:spPr>
          <a:xfrm flipH="1">
            <a:off x="10404239" y="4062005"/>
            <a:ext cx="163825" cy="11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5" idx="2"/>
            <a:endCxn id="93" idx="0"/>
          </p:cNvCxnSpPr>
          <p:nvPr/>
        </p:nvCxnSpPr>
        <p:spPr>
          <a:xfrm flipH="1">
            <a:off x="9734072" y="3318099"/>
            <a:ext cx="726832" cy="15738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2"/>
            <a:endCxn id="94" idx="0"/>
          </p:cNvCxnSpPr>
          <p:nvPr/>
        </p:nvCxnSpPr>
        <p:spPr>
          <a:xfrm>
            <a:off x="10460904" y="3318099"/>
            <a:ext cx="737333" cy="160650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2"/>
            <a:endCxn id="91" idx="0"/>
          </p:cNvCxnSpPr>
          <p:nvPr/>
        </p:nvCxnSpPr>
        <p:spPr>
          <a:xfrm>
            <a:off x="10460904" y="3318099"/>
            <a:ext cx="748593" cy="5385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2" idx="2"/>
            <a:endCxn id="93" idx="0"/>
          </p:cNvCxnSpPr>
          <p:nvPr/>
        </p:nvCxnSpPr>
        <p:spPr>
          <a:xfrm flipH="1">
            <a:off x="9734072" y="4283591"/>
            <a:ext cx="28735" cy="60835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2"/>
            <a:endCxn id="92" idx="0"/>
          </p:cNvCxnSpPr>
          <p:nvPr/>
        </p:nvCxnSpPr>
        <p:spPr>
          <a:xfrm flipH="1">
            <a:off x="9762807" y="3318099"/>
            <a:ext cx="698097" cy="54616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" idx="0"/>
            <a:endCxn id="94" idx="0"/>
          </p:cNvCxnSpPr>
          <p:nvPr/>
        </p:nvCxnSpPr>
        <p:spPr>
          <a:xfrm>
            <a:off x="9734072" y="4891942"/>
            <a:ext cx="1464165" cy="32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1" idx="2"/>
            <a:endCxn id="94" idx="0"/>
          </p:cNvCxnSpPr>
          <p:nvPr/>
        </p:nvCxnSpPr>
        <p:spPr>
          <a:xfrm flipH="1">
            <a:off x="11198237" y="4267319"/>
            <a:ext cx="11260" cy="6572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3" idx="0"/>
            <a:endCxn id="91" idx="1"/>
          </p:cNvCxnSpPr>
          <p:nvPr/>
        </p:nvCxnSpPr>
        <p:spPr>
          <a:xfrm flipV="1">
            <a:off x="9734072" y="4062005"/>
            <a:ext cx="833992" cy="829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2" idx="3"/>
            <a:endCxn id="94" idx="0"/>
          </p:cNvCxnSpPr>
          <p:nvPr/>
        </p:nvCxnSpPr>
        <p:spPr>
          <a:xfrm>
            <a:off x="10404239" y="4073926"/>
            <a:ext cx="793998" cy="8506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225" y="2375441"/>
            <a:ext cx="1696358" cy="34001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Query Results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31" y="5008109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831" y="3969127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831" y="4488618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831" y="3443695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831" y="2918263"/>
            <a:ext cx="1282865" cy="39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1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34725" y="4237704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0568064" y="3856691"/>
            <a:ext cx="1282865" cy="410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2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Europe UK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21374" y="3864261"/>
            <a:ext cx="1282865" cy="419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5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 Europe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92639" y="4891942"/>
            <a:ext cx="1282865" cy="415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4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556804" y="4924601"/>
            <a:ext cx="1282865" cy="4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3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Brexit Scotland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819471" y="2915119"/>
            <a:ext cx="1282865" cy="40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1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Georgia" panose="02040502050405020303" pitchFamily="18" charset="0"/>
              </a:rPr>
              <a:t>Brexit Europe</a:t>
            </a:r>
            <a:endParaRPr lang="en-US" sz="12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2" name="Isosceles Triangle 221"/>
          <p:cNvSpPr/>
          <p:nvPr/>
        </p:nvSpPr>
        <p:spPr>
          <a:xfrm rot="5400000">
            <a:off x="988817" y="4237698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3" name="Isosceles Triangle 222"/>
          <p:cNvSpPr/>
          <p:nvPr/>
        </p:nvSpPr>
        <p:spPr>
          <a:xfrm rot="5400000">
            <a:off x="4244590" y="4237700"/>
            <a:ext cx="2556787" cy="25031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/>
          <p:cNvSpPr/>
          <p:nvPr/>
        </p:nvSpPr>
        <p:spPr>
          <a:xfrm>
            <a:off x="3960010" y="3856691"/>
            <a:ext cx="1282865" cy="410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2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Europe UK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513320" y="3864261"/>
            <a:ext cx="1282865" cy="403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5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 Europe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484585" y="4891942"/>
            <a:ext cx="1282865" cy="415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4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948750" y="4924601"/>
            <a:ext cx="1282865" cy="382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3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Brexit Scotland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8791388" y="1306600"/>
            <a:ext cx="3248738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Cluster similar documents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211417" y="2915119"/>
            <a:ext cx="1282865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1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Brexit Europe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12224" y="1301895"/>
            <a:ext cx="4930651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Separate query results into documents and set each as a node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522259" y="1306600"/>
            <a:ext cx="3156994" cy="46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Connect documents based on how many words they share </a:t>
            </a:r>
          </a:p>
        </p:txBody>
      </p:sp>
      <p:cxnSp>
        <p:nvCxnSpPr>
          <p:cNvPr id="71" name="Straight Connector 70"/>
          <p:cNvCxnSpPr>
            <a:stCxn id="81" idx="1"/>
            <a:endCxn id="82" idx="3"/>
          </p:cNvCxnSpPr>
          <p:nvPr/>
        </p:nvCxnSpPr>
        <p:spPr>
          <a:xfrm flipH="1">
            <a:off x="7069488" y="4062005"/>
            <a:ext cx="163825" cy="11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2"/>
            <a:endCxn id="83" idx="0"/>
          </p:cNvCxnSpPr>
          <p:nvPr/>
        </p:nvCxnSpPr>
        <p:spPr>
          <a:xfrm flipH="1">
            <a:off x="6399321" y="3318099"/>
            <a:ext cx="726832" cy="15738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5" idx="2"/>
            <a:endCxn id="84" idx="0"/>
          </p:cNvCxnSpPr>
          <p:nvPr/>
        </p:nvCxnSpPr>
        <p:spPr>
          <a:xfrm>
            <a:off x="7126153" y="3318099"/>
            <a:ext cx="737333" cy="160650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2"/>
            <a:endCxn id="81" idx="0"/>
          </p:cNvCxnSpPr>
          <p:nvPr/>
        </p:nvCxnSpPr>
        <p:spPr>
          <a:xfrm>
            <a:off x="7126153" y="3318099"/>
            <a:ext cx="748593" cy="5385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82" idx="2"/>
            <a:endCxn id="83" idx="0"/>
          </p:cNvCxnSpPr>
          <p:nvPr/>
        </p:nvCxnSpPr>
        <p:spPr>
          <a:xfrm flipH="1">
            <a:off x="6399321" y="4283591"/>
            <a:ext cx="28735" cy="60835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2"/>
            <a:endCxn id="82" idx="0"/>
          </p:cNvCxnSpPr>
          <p:nvPr/>
        </p:nvCxnSpPr>
        <p:spPr>
          <a:xfrm flipH="1">
            <a:off x="6428056" y="3318099"/>
            <a:ext cx="698097" cy="54616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3" idx="0"/>
            <a:endCxn id="84" idx="0"/>
          </p:cNvCxnSpPr>
          <p:nvPr/>
        </p:nvCxnSpPr>
        <p:spPr>
          <a:xfrm>
            <a:off x="6399321" y="4891942"/>
            <a:ext cx="1464165" cy="32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1" idx="2"/>
            <a:endCxn id="84" idx="0"/>
          </p:cNvCxnSpPr>
          <p:nvPr/>
        </p:nvCxnSpPr>
        <p:spPr>
          <a:xfrm flipH="1">
            <a:off x="7863486" y="4267319"/>
            <a:ext cx="11260" cy="6572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3" idx="0"/>
            <a:endCxn id="81" idx="1"/>
          </p:cNvCxnSpPr>
          <p:nvPr/>
        </p:nvCxnSpPr>
        <p:spPr>
          <a:xfrm flipV="1">
            <a:off x="6399321" y="4062005"/>
            <a:ext cx="833992" cy="829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2" idx="3"/>
            <a:endCxn id="84" idx="0"/>
          </p:cNvCxnSpPr>
          <p:nvPr/>
        </p:nvCxnSpPr>
        <p:spPr>
          <a:xfrm>
            <a:off x="7069488" y="4073926"/>
            <a:ext cx="793998" cy="8506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33313" y="3856691"/>
            <a:ext cx="1282865" cy="410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2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Europe UK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86623" y="3864261"/>
            <a:ext cx="1282865" cy="419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5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 Europe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57888" y="4891942"/>
            <a:ext cx="1282865" cy="415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4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US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22053" y="4924601"/>
            <a:ext cx="1282865" cy="4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3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Brexit Scotland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84720" y="2915119"/>
            <a:ext cx="1282865" cy="40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Document 1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  <a:latin typeface="Georgia" panose="02040502050405020303" pitchFamily="18" charset="0"/>
              </a:rPr>
              <a:t>Brexit Europe</a:t>
            </a:r>
            <a:endParaRPr lang="en-US" sz="1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838200" y="374316"/>
            <a:ext cx="10515600" cy="78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eorgia" panose="02040502050405020303" pitchFamily="18" charset="0"/>
              </a:rPr>
              <a:t>Knowledge organization (document clustering) </a:t>
            </a:r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using Louvain modularity algorithm</a:t>
            </a:r>
          </a:p>
        </p:txBody>
      </p:sp>
    </p:spTree>
    <p:extLst>
      <p:ext uri="{BB962C8B-B14F-4D97-AF65-F5344CB8AC3E}">
        <p14:creationId xmlns:p14="http://schemas.microsoft.com/office/powerpoint/2010/main" val="211296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32338" y="1639724"/>
            <a:ext cx="3727809" cy="3519065"/>
            <a:chOff x="239616" y="1639724"/>
            <a:chExt cx="3727809" cy="3519065"/>
          </a:xfrm>
        </p:grpSpPr>
        <p:sp>
          <p:nvSpPr>
            <p:cNvPr id="82" name="Oval 5"/>
            <p:cNvSpPr/>
            <p:nvPr/>
          </p:nvSpPr>
          <p:spPr>
            <a:xfrm>
              <a:off x="1250291" y="2267889"/>
              <a:ext cx="2717134" cy="2847711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591933 w 4735763"/>
                <a:gd name="connsiteY0" fmla="*/ 2241156 h 4291740"/>
                <a:gd name="connsiteX1" fmla="*/ 62161 w 4735763"/>
                <a:gd name="connsiteY1" fmla="*/ 662727 h 4291740"/>
                <a:gd name="connsiteX2" fmla="*/ 2453391 w 4735763"/>
                <a:gd name="connsiteY2" fmla="*/ 82156 h 4291740"/>
                <a:gd name="connsiteX3" fmla="*/ 4735763 w 4735763"/>
                <a:gd name="connsiteY3" fmla="*/ 2371784 h 4291740"/>
                <a:gd name="connsiteX4" fmla="*/ 1909105 w 4735763"/>
                <a:gd name="connsiteY4" fmla="*/ 4291299 h 4291740"/>
                <a:gd name="connsiteX5" fmla="*/ 591933 w 4735763"/>
                <a:gd name="connsiteY5" fmla="*/ 2241156 h 4291740"/>
                <a:gd name="connsiteX0" fmla="*/ 247864 w 4391694"/>
                <a:gd name="connsiteY0" fmla="*/ 2181862 h 4232446"/>
                <a:gd name="connsiteX1" fmla="*/ 124492 w 4391694"/>
                <a:gd name="connsiteY1" fmla="*/ 1191262 h 4232446"/>
                <a:gd name="connsiteX2" fmla="*/ 2109322 w 4391694"/>
                <a:gd name="connsiteY2" fmla="*/ 22862 h 4232446"/>
                <a:gd name="connsiteX3" fmla="*/ 4391694 w 4391694"/>
                <a:gd name="connsiteY3" fmla="*/ 2312490 h 4232446"/>
                <a:gd name="connsiteX4" fmla="*/ 1565036 w 4391694"/>
                <a:gd name="connsiteY4" fmla="*/ 4232005 h 4232446"/>
                <a:gd name="connsiteX5" fmla="*/ 247864 w 4391694"/>
                <a:gd name="connsiteY5" fmla="*/ 2181862 h 4232446"/>
                <a:gd name="connsiteX0" fmla="*/ 247864 w 4391694"/>
                <a:gd name="connsiteY0" fmla="*/ 1394562 h 3445146"/>
                <a:gd name="connsiteX1" fmla="*/ 124492 w 4391694"/>
                <a:gd name="connsiteY1" fmla="*/ 403962 h 3445146"/>
                <a:gd name="connsiteX2" fmla="*/ 1898865 w 4391694"/>
                <a:gd name="connsiteY2" fmla="*/ 77391 h 3445146"/>
                <a:gd name="connsiteX3" fmla="*/ 4391694 w 4391694"/>
                <a:gd name="connsiteY3" fmla="*/ 1525190 h 3445146"/>
                <a:gd name="connsiteX4" fmla="*/ 1565036 w 4391694"/>
                <a:gd name="connsiteY4" fmla="*/ 3444705 h 3445146"/>
                <a:gd name="connsiteX5" fmla="*/ 247864 w 4391694"/>
                <a:gd name="connsiteY5" fmla="*/ 1394562 h 3445146"/>
                <a:gd name="connsiteX0" fmla="*/ 247864 w 3136209"/>
                <a:gd name="connsiteY0" fmla="*/ 1425829 h 3488307"/>
                <a:gd name="connsiteX1" fmla="*/ 124492 w 3136209"/>
                <a:gd name="connsiteY1" fmla="*/ 435229 h 3488307"/>
                <a:gd name="connsiteX2" fmla="*/ 1898865 w 3136209"/>
                <a:gd name="connsiteY2" fmla="*/ 108658 h 3488307"/>
                <a:gd name="connsiteX3" fmla="*/ 3136209 w 3136209"/>
                <a:gd name="connsiteY3" fmla="*/ 1984629 h 3488307"/>
                <a:gd name="connsiteX4" fmla="*/ 1565036 w 3136209"/>
                <a:gd name="connsiteY4" fmla="*/ 3475972 h 3488307"/>
                <a:gd name="connsiteX5" fmla="*/ 247864 w 3136209"/>
                <a:gd name="connsiteY5" fmla="*/ 1425829 h 3488307"/>
                <a:gd name="connsiteX0" fmla="*/ 260175 w 3148520"/>
                <a:gd name="connsiteY0" fmla="*/ 1425829 h 3071785"/>
                <a:gd name="connsiteX1" fmla="*/ 136803 w 3148520"/>
                <a:gd name="connsiteY1" fmla="*/ 435229 h 3071785"/>
                <a:gd name="connsiteX2" fmla="*/ 1911176 w 3148520"/>
                <a:gd name="connsiteY2" fmla="*/ 108658 h 3071785"/>
                <a:gd name="connsiteX3" fmla="*/ 3148520 w 3148520"/>
                <a:gd name="connsiteY3" fmla="*/ 1984629 h 3071785"/>
                <a:gd name="connsiteX4" fmla="*/ 1838604 w 3148520"/>
                <a:gd name="connsiteY4" fmla="*/ 3033287 h 3071785"/>
                <a:gd name="connsiteX5" fmla="*/ 260175 w 3148520"/>
                <a:gd name="connsiteY5" fmla="*/ 1425829 h 3071785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63034"/>
                <a:gd name="connsiteY0" fmla="*/ 1439130 h 3133539"/>
                <a:gd name="connsiteX1" fmla="*/ 136803 w 3163034"/>
                <a:gd name="connsiteY1" fmla="*/ 448530 h 3133539"/>
                <a:gd name="connsiteX2" fmla="*/ 1911176 w 3163034"/>
                <a:gd name="connsiteY2" fmla="*/ 121959 h 3133539"/>
                <a:gd name="connsiteX3" fmla="*/ 3163034 w 3163034"/>
                <a:gd name="connsiteY3" fmla="*/ 2179357 h 3133539"/>
                <a:gd name="connsiteX4" fmla="*/ 1838604 w 3163034"/>
                <a:gd name="connsiteY4" fmla="*/ 3046588 h 3133539"/>
                <a:gd name="connsiteX5" fmla="*/ 260175 w 3163034"/>
                <a:gd name="connsiteY5" fmla="*/ 1439130 h 3133539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5534"/>
                <a:gd name="connsiteY0" fmla="*/ 1439130 h 3048121"/>
                <a:gd name="connsiteX1" fmla="*/ 136803 w 3165534"/>
                <a:gd name="connsiteY1" fmla="*/ 448530 h 3048121"/>
                <a:gd name="connsiteX2" fmla="*/ 1911176 w 3165534"/>
                <a:gd name="connsiteY2" fmla="*/ 121959 h 3048121"/>
                <a:gd name="connsiteX3" fmla="*/ 3163034 w 3165534"/>
                <a:gd name="connsiteY3" fmla="*/ 2179357 h 3048121"/>
                <a:gd name="connsiteX4" fmla="*/ 1838604 w 3165534"/>
                <a:gd name="connsiteY4" fmla="*/ 3046588 h 3048121"/>
                <a:gd name="connsiteX5" fmla="*/ 260175 w 3165534"/>
                <a:gd name="connsiteY5" fmla="*/ 1439130 h 3048121"/>
                <a:gd name="connsiteX0" fmla="*/ 260175 w 4632280"/>
                <a:gd name="connsiteY0" fmla="*/ 2410444 h 4068399"/>
                <a:gd name="connsiteX1" fmla="*/ 136803 w 4632280"/>
                <a:gd name="connsiteY1" fmla="*/ 1419844 h 4068399"/>
                <a:gd name="connsiteX2" fmla="*/ 1911176 w 4632280"/>
                <a:gd name="connsiteY2" fmla="*/ 1093273 h 4068399"/>
                <a:gd name="connsiteX3" fmla="*/ 4631616 w 4632280"/>
                <a:gd name="connsiteY3" fmla="*/ 340969 h 4068399"/>
                <a:gd name="connsiteX4" fmla="*/ 1838604 w 4632280"/>
                <a:gd name="connsiteY4" fmla="*/ 4017902 h 4068399"/>
                <a:gd name="connsiteX5" fmla="*/ 260175 w 4632280"/>
                <a:gd name="connsiteY5" fmla="*/ 2410444 h 4068399"/>
                <a:gd name="connsiteX0" fmla="*/ 260175 w 4632280"/>
                <a:gd name="connsiteY0" fmla="*/ 2528303 h 4186258"/>
                <a:gd name="connsiteX1" fmla="*/ 136803 w 4632280"/>
                <a:gd name="connsiteY1" fmla="*/ 1537703 h 4186258"/>
                <a:gd name="connsiteX2" fmla="*/ 1783714 w 4632280"/>
                <a:gd name="connsiteY2" fmla="*/ 601532 h 4186258"/>
                <a:gd name="connsiteX3" fmla="*/ 4631616 w 4632280"/>
                <a:gd name="connsiteY3" fmla="*/ 458828 h 4186258"/>
                <a:gd name="connsiteX4" fmla="*/ 1838604 w 4632280"/>
                <a:gd name="connsiteY4" fmla="*/ 4135761 h 4186258"/>
                <a:gd name="connsiteX5" fmla="*/ 260175 w 4632280"/>
                <a:gd name="connsiteY5" fmla="*/ 2528303 h 4186258"/>
                <a:gd name="connsiteX0" fmla="*/ 317680 w 4690394"/>
                <a:gd name="connsiteY0" fmla="*/ 2528303 h 2548321"/>
                <a:gd name="connsiteX1" fmla="*/ 194308 w 4690394"/>
                <a:gd name="connsiteY1" fmla="*/ 1537703 h 2548321"/>
                <a:gd name="connsiteX2" fmla="*/ 1841219 w 4690394"/>
                <a:gd name="connsiteY2" fmla="*/ 601532 h 2548321"/>
                <a:gd name="connsiteX3" fmla="*/ 4689121 w 4690394"/>
                <a:gd name="connsiteY3" fmla="*/ 458828 h 2548321"/>
                <a:gd name="connsiteX4" fmla="*/ 2921345 w 4690394"/>
                <a:gd name="connsiteY4" fmla="*/ 2063121 h 2548321"/>
                <a:gd name="connsiteX5" fmla="*/ 317680 w 4690394"/>
                <a:gd name="connsiteY5" fmla="*/ 2528303 h 2548321"/>
                <a:gd name="connsiteX0" fmla="*/ 317680 w 5880710"/>
                <a:gd name="connsiteY0" fmla="*/ 1941660 h 2082888"/>
                <a:gd name="connsiteX1" fmla="*/ 194308 w 5880710"/>
                <a:gd name="connsiteY1" fmla="*/ 951060 h 2082888"/>
                <a:gd name="connsiteX2" fmla="*/ 1841219 w 5880710"/>
                <a:gd name="connsiteY2" fmla="*/ 14889 h 2082888"/>
                <a:gd name="connsiteX3" fmla="*/ 5880036 w 5880710"/>
                <a:gd name="connsiteY3" fmla="*/ 1713265 h 2082888"/>
                <a:gd name="connsiteX4" fmla="*/ 2921345 w 5880710"/>
                <a:gd name="connsiteY4" fmla="*/ 1476478 h 2082888"/>
                <a:gd name="connsiteX5" fmla="*/ 317680 w 5880710"/>
                <a:gd name="connsiteY5" fmla="*/ 1941660 h 2082888"/>
                <a:gd name="connsiteX0" fmla="*/ 317680 w 5880710"/>
                <a:gd name="connsiteY0" fmla="*/ 2378594 h 2519822"/>
                <a:gd name="connsiteX1" fmla="*/ 194308 w 5880710"/>
                <a:gd name="connsiteY1" fmla="*/ 1387994 h 2519822"/>
                <a:gd name="connsiteX2" fmla="*/ 3768336 w 5880710"/>
                <a:gd name="connsiteY2" fmla="*/ 9673 h 2519822"/>
                <a:gd name="connsiteX3" fmla="*/ 5880036 w 5880710"/>
                <a:gd name="connsiteY3" fmla="*/ 2150199 h 2519822"/>
                <a:gd name="connsiteX4" fmla="*/ 2921345 w 5880710"/>
                <a:gd name="connsiteY4" fmla="*/ 1913412 h 2519822"/>
                <a:gd name="connsiteX5" fmla="*/ 317680 w 5880710"/>
                <a:gd name="connsiteY5" fmla="*/ 2378594 h 2519822"/>
                <a:gd name="connsiteX0" fmla="*/ 37499 w 5600529"/>
                <a:gd name="connsiteY0" fmla="*/ 2443892 h 2585120"/>
                <a:gd name="connsiteX1" fmla="*/ 1119480 w 5600529"/>
                <a:gd name="connsiteY1" fmla="*/ 641476 h 2585120"/>
                <a:gd name="connsiteX2" fmla="*/ 3488155 w 5600529"/>
                <a:gd name="connsiteY2" fmla="*/ 74971 h 2585120"/>
                <a:gd name="connsiteX3" fmla="*/ 5599855 w 5600529"/>
                <a:gd name="connsiteY3" fmla="*/ 2215497 h 2585120"/>
                <a:gd name="connsiteX4" fmla="*/ 2641164 w 5600529"/>
                <a:gd name="connsiteY4" fmla="*/ 1978710 h 2585120"/>
                <a:gd name="connsiteX5" fmla="*/ 37499 w 5600529"/>
                <a:gd name="connsiteY5" fmla="*/ 2443892 h 2585120"/>
                <a:gd name="connsiteX0" fmla="*/ 578835 w 4539467"/>
                <a:gd name="connsiteY0" fmla="*/ 1276909 h 2620902"/>
                <a:gd name="connsiteX1" fmla="*/ 58493 w 4539467"/>
                <a:gd name="connsiteY1" fmla="*/ 641478 h 2620902"/>
                <a:gd name="connsiteX2" fmla="*/ 2427168 w 4539467"/>
                <a:gd name="connsiteY2" fmla="*/ 74973 h 2620902"/>
                <a:gd name="connsiteX3" fmla="*/ 4538868 w 4539467"/>
                <a:gd name="connsiteY3" fmla="*/ 2215499 h 2620902"/>
                <a:gd name="connsiteX4" fmla="*/ 1580177 w 4539467"/>
                <a:gd name="connsiteY4" fmla="*/ 1978712 h 2620902"/>
                <a:gd name="connsiteX5" fmla="*/ 578835 w 4539467"/>
                <a:gd name="connsiteY5" fmla="*/ 1276909 h 2620902"/>
                <a:gd name="connsiteX0" fmla="*/ 595427 w 4556507"/>
                <a:gd name="connsiteY0" fmla="*/ 1276909 h 2793554"/>
                <a:gd name="connsiteX1" fmla="*/ 75085 w 4556507"/>
                <a:gd name="connsiteY1" fmla="*/ 641478 h 2793554"/>
                <a:gd name="connsiteX2" fmla="*/ 2443760 w 4556507"/>
                <a:gd name="connsiteY2" fmla="*/ 74973 h 2793554"/>
                <a:gd name="connsiteX3" fmla="*/ 4555460 w 4556507"/>
                <a:gd name="connsiteY3" fmla="*/ 2215499 h 2793554"/>
                <a:gd name="connsiteX4" fmla="*/ 2614462 w 4556507"/>
                <a:gd name="connsiteY4" fmla="*/ 2522339 h 2793554"/>
                <a:gd name="connsiteX5" fmla="*/ 595427 w 4556507"/>
                <a:gd name="connsiteY5" fmla="*/ 1276909 h 2793554"/>
                <a:gd name="connsiteX0" fmla="*/ 588734 w 4549595"/>
                <a:gd name="connsiteY0" fmla="*/ 1276909 h 4483858"/>
                <a:gd name="connsiteX1" fmla="*/ 68392 w 4549595"/>
                <a:gd name="connsiteY1" fmla="*/ 641478 h 4483858"/>
                <a:gd name="connsiteX2" fmla="*/ 2437067 w 4549595"/>
                <a:gd name="connsiteY2" fmla="*/ 74973 h 4483858"/>
                <a:gd name="connsiteX3" fmla="*/ 4548767 w 4549595"/>
                <a:gd name="connsiteY3" fmla="*/ 2215499 h 4483858"/>
                <a:gd name="connsiteX4" fmla="*/ 2246884 w 4549595"/>
                <a:gd name="connsiteY4" fmla="*/ 4472146 h 4483858"/>
                <a:gd name="connsiteX5" fmla="*/ 588734 w 4549595"/>
                <a:gd name="connsiteY5" fmla="*/ 1276909 h 4483858"/>
                <a:gd name="connsiteX0" fmla="*/ 1421094 w 4508551"/>
                <a:gd name="connsiteY0" fmla="*/ 2538122 h 4473706"/>
                <a:gd name="connsiteX1" fmla="*/ 27413 w 4508551"/>
                <a:gd name="connsiteY1" fmla="*/ 641478 h 4473706"/>
                <a:gd name="connsiteX2" fmla="*/ 2396088 w 4508551"/>
                <a:gd name="connsiteY2" fmla="*/ 74973 h 4473706"/>
                <a:gd name="connsiteX3" fmla="*/ 4507788 w 4508551"/>
                <a:gd name="connsiteY3" fmla="*/ 2215499 h 4473706"/>
                <a:gd name="connsiteX4" fmla="*/ 2205905 w 4508551"/>
                <a:gd name="connsiteY4" fmla="*/ 4472146 h 4473706"/>
                <a:gd name="connsiteX5" fmla="*/ 1421094 w 4508551"/>
                <a:gd name="connsiteY5" fmla="*/ 2538122 h 4473706"/>
                <a:gd name="connsiteX0" fmla="*/ 1555838 w 4506149"/>
                <a:gd name="connsiteY0" fmla="*/ 2487384 h 4473227"/>
                <a:gd name="connsiteX1" fmla="*/ 25020 w 4506149"/>
                <a:gd name="connsiteY1" fmla="*/ 641478 h 4473227"/>
                <a:gd name="connsiteX2" fmla="*/ 2393695 w 4506149"/>
                <a:gd name="connsiteY2" fmla="*/ 74973 h 4473227"/>
                <a:gd name="connsiteX3" fmla="*/ 4505395 w 4506149"/>
                <a:gd name="connsiteY3" fmla="*/ 2215499 h 4473227"/>
                <a:gd name="connsiteX4" fmla="*/ 2203512 w 4506149"/>
                <a:gd name="connsiteY4" fmla="*/ 4472146 h 4473227"/>
                <a:gd name="connsiteX5" fmla="*/ 1555838 w 4506149"/>
                <a:gd name="connsiteY5" fmla="*/ 2487384 h 4473227"/>
                <a:gd name="connsiteX0" fmla="*/ 1555838 w 4506297"/>
                <a:gd name="connsiteY0" fmla="*/ 2487384 h 4472654"/>
                <a:gd name="connsiteX1" fmla="*/ 25020 w 4506297"/>
                <a:gd name="connsiteY1" fmla="*/ 641478 h 4472654"/>
                <a:gd name="connsiteX2" fmla="*/ 2393695 w 4506297"/>
                <a:gd name="connsiteY2" fmla="*/ 74973 h 4472654"/>
                <a:gd name="connsiteX3" fmla="*/ 4505395 w 4506297"/>
                <a:gd name="connsiteY3" fmla="*/ 2215499 h 4472654"/>
                <a:gd name="connsiteX4" fmla="*/ 2203512 w 4506297"/>
                <a:gd name="connsiteY4" fmla="*/ 4472146 h 4472654"/>
                <a:gd name="connsiteX5" fmla="*/ 1555838 w 4506297"/>
                <a:gd name="connsiteY5" fmla="*/ 2487384 h 4472654"/>
                <a:gd name="connsiteX0" fmla="*/ 1555838 w 4506149"/>
                <a:gd name="connsiteY0" fmla="*/ 2559528 h 4572336"/>
                <a:gd name="connsiteX1" fmla="*/ 25020 w 4506149"/>
                <a:gd name="connsiteY1" fmla="*/ 713622 h 4572336"/>
                <a:gd name="connsiteX2" fmla="*/ 2393695 w 4506149"/>
                <a:gd name="connsiteY2" fmla="*/ 147117 h 4572336"/>
                <a:gd name="connsiteX3" fmla="*/ 4505395 w 4506149"/>
                <a:gd name="connsiteY3" fmla="*/ 3367648 h 4572336"/>
                <a:gd name="connsiteX4" fmla="*/ 2203512 w 4506149"/>
                <a:gd name="connsiteY4" fmla="*/ 4544290 h 4572336"/>
                <a:gd name="connsiteX5" fmla="*/ 1555838 w 4506149"/>
                <a:gd name="connsiteY5" fmla="*/ 2559528 h 4572336"/>
                <a:gd name="connsiteX0" fmla="*/ 1555838 w 4508761"/>
                <a:gd name="connsiteY0" fmla="*/ 2559528 h 4596738"/>
                <a:gd name="connsiteX1" fmla="*/ 25020 w 4508761"/>
                <a:gd name="connsiteY1" fmla="*/ 713622 h 4596738"/>
                <a:gd name="connsiteX2" fmla="*/ 2393695 w 4508761"/>
                <a:gd name="connsiteY2" fmla="*/ 147117 h 4596738"/>
                <a:gd name="connsiteX3" fmla="*/ 4505395 w 4508761"/>
                <a:gd name="connsiteY3" fmla="*/ 3367648 h 4596738"/>
                <a:gd name="connsiteX4" fmla="*/ 2203512 w 4508761"/>
                <a:gd name="connsiteY4" fmla="*/ 4544290 h 4596738"/>
                <a:gd name="connsiteX5" fmla="*/ 1555838 w 4508761"/>
                <a:gd name="connsiteY5" fmla="*/ 2559528 h 4596738"/>
                <a:gd name="connsiteX0" fmla="*/ 1555838 w 4508761"/>
                <a:gd name="connsiteY0" fmla="*/ 2308004 h 4345213"/>
                <a:gd name="connsiteX1" fmla="*/ 25020 w 4508761"/>
                <a:gd name="connsiteY1" fmla="*/ 462098 h 4345213"/>
                <a:gd name="connsiteX2" fmla="*/ 3671222 w 4508761"/>
                <a:gd name="connsiteY2" fmla="*/ 207272 h 4345213"/>
                <a:gd name="connsiteX3" fmla="*/ 4505395 w 4508761"/>
                <a:gd name="connsiteY3" fmla="*/ 3116124 h 4345213"/>
                <a:gd name="connsiteX4" fmla="*/ 2203512 w 4508761"/>
                <a:gd name="connsiteY4" fmla="*/ 4292766 h 4345213"/>
                <a:gd name="connsiteX5" fmla="*/ 1555838 w 4508761"/>
                <a:gd name="connsiteY5" fmla="*/ 2308004 h 4345213"/>
                <a:gd name="connsiteX0" fmla="*/ 1555838 w 4508761"/>
                <a:gd name="connsiteY0" fmla="*/ 2308004 h 4345213"/>
                <a:gd name="connsiteX1" fmla="*/ 25020 w 4508761"/>
                <a:gd name="connsiteY1" fmla="*/ 462098 h 4345213"/>
                <a:gd name="connsiteX2" fmla="*/ 3671222 w 4508761"/>
                <a:gd name="connsiteY2" fmla="*/ 207272 h 4345213"/>
                <a:gd name="connsiteX3" fmla="*/ 4505395 w 4508761"/>
                <a:gd name="connsiteY3" fmla="*/ 3116124 h 4345213"/>
                <a:gd name="connsiteX4" fmla="*/ 2203512 w 4508761"/>
                <a:gd name="connsiteY4" fmla="*/ 4292766 h 4345213"/>
                <a:gd name="connsiteX5" fmla="*/ 1555838 w 4508761"/>
                <a:gd name="connsiteY5" fmla="*/ 2308004 h 4345213"/>
                <a:gd name="connsiteX0" fmla="*/ 1555838 w 4508761"/>
                <a:gd name="connsiteY0" fmla="*/ 2308004 h 4345213"/>
                <a:gd name="connsiteX1" fmla="*/ 25020 w 4508761"/>
                <a:gd name="connsiteY1" fmla="*/ 462098 h 4345213"/>
                <a:gd name="connsiteX2" fmla="*/ 3671222 w 4508761"/>
                <a:gd name="connsiteY2" fmla="*/ 207272 h 4345213"/>
                <a:gd name="connsiteX3" fmla="*/ 4505395 w 4508761"/>
                <a:gd name="connsiteY3" fmla="*/ 3116124 h 4345213"/>
                <a:gd name="connsiteX4" fmla="*/ 2203512 w 4508761"/>
                <a:gd name="connsiteY4" fmla="*/ 4292766 h 4345213"/>
                <a:gd name="connsiteX5" fmla="*/ 1555838 w 4508761"/>
                <a:gd name="connsiteY5" fmla="*/ 2308004 h 4345213"/>
                <a:gd name="connsiteX0" fmla="*/ 1555838 w 4508761"/>
                <a:gd name="connsiteY0" fmla="*/ 2411907 h 4449116"/>
                <a:gd name="connsiteX1" fmla="*/ 25020 w 4508761"/>
                <a:gd name="connsiteY1" fmla="*/ 566001 h 4449116"/>
                <a:gd name="connsiteX2" fmla="*/ 3671222 w 4508761"/>
                <a:gd name="connsiteY2" fmla="*/ 311175 h 4449116"/>
                <a:gd name="connsiteX3" fmla="*/ 4505395 w 4508761"/>
                <a:gd name="connsiteY3" fmla="*/ 3220027 h 4449116"/>
                <a:gd name="connsiteX4" fmla="*/ 2203512 w 4508761"/>
                <a:gd name="connsiteY4" fmla="*/ 4396669 h 4449116"/>
                <a:gd name="connsiteX5" fmla="*/ 1555838 w 4508761"/>
                <a:gd name="connsiteY5" fmla="*/ 2411907 h 4449116"/>
                <a:gd name="connsiteX0" fmla="*/ 1271686 w 4224609"/>
                <a:gd name="connsiteY0" fmla="*/ 2448961 h 4486170"/>
                <a:gd name="connsiteX1" fmla="*/ 29575 w 4224609"/>
                <a:gd name="connsiteY1" fmla="*/ 530572 h 4486170"/>
                <a:gd name="connsiteX2" fmla="*/ 3387070 w 4224609"/>
                <a:gd name="connsiteY2" fmla="*/ 348229 h 4486170"/>
                <a:gd name="connsiteX3" fmla="*/ 4221243 w 4224609"/>
                <a:gd name="connsiteY3" fmla="*/ 3257081 h 4486170"/>
                <a:gd name="connsiteX4" fmla="*/ 1919360 w 4224609"/>
                <a:gd name="connsiteY4" fmla="*/ 4433723 h 4486170"/>
                <a:gd name="connsiteX5" fmla="*/ 1271686 w 4224609"/>
                <a:gd name="connsiteY5" fmla="*/ 2448961 h 4486170"/>
                <a:gd name="connsiteX0" fmla="*/ 1271686 w 4225113"/>
                <a:gd name="connsiteY0" fmla="*/ 2448961 h 4446983"/>
                <a:gd name="connsiteX1" fmla="*/ 29575 w 4225113"/>
                <a:gd name="connsiteY1" fmla="*/ 530572 h 4446983"/>
                <a:gd name="connsiteX2" fmla="*/ 3387070 w 4225113"/>
                <a:gd name="connsiteY2" fmla="*/ 348229 h 4446983"/>
                <a:gd name="connsiteX3" fmla="*/ 4221243 w 4225113"/>
                <a:gd name="connsiteY3" fmla="*/ 3257081 h 4446983"/>
                <a:gd name="connsiteX4" fmla="*/ 1919360 w 4225113"/>
                <a:gd name="connsiteY4" fmla="*/ 4433723 h 4446983"/>
                <a:gd name="connsiteX5" fmla="*/ 1271686 w 4225113"/>
                <a:gd name="connsiteY5" fmla="*/ 2448961 h 44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5113" h="4446983">
                  <a:moveTo>
                    <a:pt x="1271686" y="2448961"/>
                  </a:moveTo>
                  <a:cubicBezTo>
                    <a:pt x="956722" y="1798436"/>
                    <a:pt x="-198420" y="875891"/>
                    <a:pt x="29575" y="530572"/>
                  </a:cubicBezTo>
                  <a:cubicBezTo>
                    <a:pt x="618454" y="-184413"/>
                    <a:pt x="2688459" y="-106189"/>
                    <a:pt x="3387070" y="348229"/>
                  </a:cubicBezTo>
                  <a:cubicBezTo>
                    <a:pt x="4085681" y="802647"/>
                    <a:pt x="3986450" y="2318377"/>
                    <a:pt x="4221243" y="3257081"/>
                  </a:cubicBezTo>
                  <a:cubicBezTo>
                    <a:pt x="4315309" y="4529136"/>
                    <a:pt x="2670788" y="4263980"/>
                    <a:pt x="1919360" y="4433723"/>
                  </a:cubicBezTo>
                  <a:cubicBezTo>
                    <a:pt x="1167932" y="4603466"/>
                    <a:pt x="1586650" y="3099486"/>
                    <a:pt x="1271686" y="244896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3" name="Oval 5"/>
            <p:cNvSpPr/>
            <p:nvPr/>
          </p:nvSpPr>
          <p:spPr>
            <a:xfrm>
              <a:off x="239616" y="3216945"/>
              <a:ext cx="1753171" cy="1941844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17998 w 8351178"/>
                <a:gd name="connsiteY0" fmla="*/ 3267975 h 4315457"/>
                <a:gd name="connsiteX1" fmla="*/ 3677576 w 8351178"/>
                <a:gd name="connsiteY1" fmla="*/ 662727 h 4315457"/>
                <a:gd name="connsiteX2" fmla="*/ 6068806 w 8351178"/>
                <a:gd name="connsiteY2" fmla="*/ 82156 h 4315457"/>
                <a:gd name="connsiteX3" fmla="*/ 8351178 w 8351178"/>
                <a:gd name="connsiteY3" fmla="*/ 2371784 h 4315457"/>
                <a:gd name="connsiteX4" fmla="*/ 5524520 w 8351178"/>
                <a:gd name="connsiteY4" fmla="*/ 4291299 h 4315457"/>
                <a:gd name="connsiteX5" fmla="*/ 17998 w 8351178"/>
                <a:gd name="connsiteY5" fmla="*/ 3267975 h 4315457"/>
                <a:gd name="connsiteX0" fmla="*/ 60359 w 8393539"/>
                <a:gd name="connsiteY0" fmla="*/ 3194596 h 4237843"/>
                <a:gd name="connsiteX1" fmla="*/ 2561697 w 8393539"/>
                <a:gd name="connsiteY1" fmla="*/ 1531458 h 4237843"/>
                <a:gd name="connsiteX2" fmla="*/ 6111167 w 8393539"/>
                <a:gd name="connsiteY2" fmla="*/ 8777 h 4237843"/>
                <a:gd name="connsiteX3" fmla="*/ 8393539 w 8393539"/>
                <a:gd name="connsiteY3" fmla="*/ 2298405 h 4237843"/>
                <a:gd name="connsiteX4" fmla="*/ 5566881 w 8393539"/>
                <a:gd name="connsiteY4" fmla="*/ 4217920 h 4237843"/>
                <a:gd name="connsiteX5" fmla="*/ 60359 w 8393539"/>
                <a:gd name="connsiteY5" fmla="*/ 3194596 h 4237843"/>
                <a:gd name="connsiteX0" fmla="*/ 60359 w 8393539"/>
                <a:gd name="connsiteY0" fmla="*/ 2338587 h 3381834"/>
                <a:gd name="connsiteX1" fmla="*/ 2561697 w 8393539"/>
                <a:gd name="connsiteY1" fmla="*/ 675449 h 3381834"/>
                <a:gd name="connsiteX2" fmla="*/ 5135807 w 8393539"/>
                <a:gd name="connsiteY2" fmla="*/ 22833 h 3381834"/>
                <a:gd name="connsiteX3" fmla="*/ 8393539 w 8393539"/>
                <a:gd name="connsiteY3" fmla="*/ 1442396 h 3381834"/>
                <a:gd name="connsiteX4" fmla="*/ 5566881 w 8393539"/>
                <a:gd name="connsiteY4" fmla="*/ 3361911 h 3381834"/>
                <a:gd name="connsiteX5" fmla="*/ 60359 w 8393539"/>
                <a:gd name="connsiteY5" fmla="*/ 2338587 h 3381834"/>
                <a:gd name="connsiteX0" fmla="*/ 60359 w 8393539"/>
                <a:gd name="connsiteY0" fmla="*/ 2332288 h 3375535"/>
                <a:gd name="connsiteX1" fmla="*/ 2561697 w 8393539"/>
                <a:gd name="connsiteY1" fmla="*/ 669150 h 3375535"/>
                <a:gd name="connsiteX2" fmla="*/ 5135807 w 8393539"/>
                <a:gd name="connsiteY2" fmla="*/ 16534 h 3375535"/>
                <a:gd name="connsiteX3" fmla="*/ 8393539 w 8393539"/>
                <a:gd name="connsiteY3" fmla="*/ 1436097 h 3375535"/>
                <a:gd name="connsiteX4" fmla="*/ 5566881 w 8393539"/>
                <a:gd name="connsiteY4" fmla="*/ 3355612 h 3375535"/>
                <a:gd name="connsiteX5" fmla="*/ 60359 w 8393539"/>
                <a:gd name="connsiteY5" fmla="*/ 2332288 h 3375535"/>
                <a:gd name="connsiteX0" fmla="*/ 60359 w 6133212"/>
                <a:gd name="connsiteY0" fmla="*/ 2330882 h 3375604"/>
                <a:gd name="connsiteX1" fmla="*/ 2561697 w 6133212"/>
                <a:gd name="connsiteY1" fmla="*/ 667744 h 3375604"/>
                <a:gd name="connsiteX2" fmla="*/ 5135807 w 6133212"/>
                <a:gd name="connsiteY2" fmla="*/ 15128 h 3375604"/>
                <a:gd name="connsiteX3" fmla="*/ 5955139 w 6133212"/>
                <a:gd name="connsiteY3" fmla="*/ 1395899 h 3375604"/>
                <a:gd name="connsiteX4" fmla="*/ 5566881 w 6133212"/>
                <a:gd name="connsiteY4" fmla="*/ 3354206 h 3375604"/>
                <a:gd name="connsiteX5" fmla="*/ 60359 w 6133212"/>
                <a:gd name="connsiteY5" fmla="*/ 2330882 h 3375604"/>
                <a:gd name="connsiteX0" fmla="*/ 10116 w 5904896"/>
                <a:gd name="connsiteY0" fmla="*/ 2330882 h 2746321"/>
                <a:gd name="connsiteX1" fmla="*/ 2511454 w 5904896"/>
                <a:gd name="connsiteY1" fmla="*/ 667744 h 2746321"/>
                <a:gd name="connsiteX2" fmla="*/ 5085564 w 5904896"/>
                <a:gd name="connsiteY2" fmla="*/ 15128 h 2746321"/>
                <a:gd name="connsiteX3" fmla="*/ 5904896 w 5904896"/>
                <a:gd name="connsiteY3" fmla="*/ 1395899 h 2746321"/>
                <a:gd name="connsiteX4" fmla="*/ 3632420 w 5904896"/>
                <a:gd name="connsiteY4" fmla="*/ 2689188 h 2746321"/>
                <a:gd name="connsiteX5" fmla="*/ 10116 w 5904896"/>
                <a:gd name="connsiteY5" fmla="*/ 2330882 h 2746321"/>
                <a:gd name="connsiteX0" fmla="*/ 9050 w 6208630"/>
                <a:gd name="connsiteY0" fmla="*/ 2308715 h 2741497"/>
                <a:gd name="connsiteX1" fmla="*/ 2815188 w 6208630"/>
                <a:gd name="connsiteY1" fmla="*/ 667744 h 2741497"/>
                <a:gd name="connsiteX2" fmla="*/ 5389298 w 6208630"/>
                <a:gd name="connsiteY2" fmla="*/ 15128 h 2741497"/>
                <a:gd name="connsiteX3" fmla="*/ 6208630 w 6208630"/>
                <a:gd name="connsiteY3" fmla="*/ 1395899 h 2741497"/>
                <a:gd name="connsiteX4" fmla="*/ 3936154 w 6208630"/>
                <a:gd name="connsiteY4" fmla="*/ 2689188 h 2741497"/>
                <a:gd name="connsiteX5" fmla="*/ 9050 w 6208630"/>
                <a:gd name="connsiteY5" fmla="*/ 2308715 h 2741497"/>
                <a:gd name="connsiteX0" fmla="*/ 8550 w 6208130"/>
                <a:gd name="connsiteY0" fmla="*/ 2308715 h 2767582"/>
                <a:gd name="connsiteX1" fmla="*/ 2814688 w 6208130"/>
                <a:gd name="connsiteY1" fmla="*/ 667744 h 2767582"/>
                <a:gd name="connsiteX2" fmla="*/ 5388798 w 6208130"/>
                <a:gd name="connsiteY2" fmla="*/ 15128 h 2767582"/>
                <a:gd name="connsiteX3" fmla="*/ 6208130 w 6208130"/>
                <a:gd name="connsiteY3" fmla="*/ 1395899 h 2767582"/>
                <a:gd name="connsiteX4" fmla="*/ 3935654 w 6208130"/>
                <a:gd name="connsiteY4" fmla="*/ 2689188 h 2767582"/>
                <a:gd name="connsiteX5" fmla="*/ 8550 w 6208130"/>
                <a:gd name="connsiteY5" fmla="*/ 2308715 h 2767582"/>
                <a:gd name="connsiteX0" fmla="*/ 9050 w 6208630"/>
                <a:gd name="connsiteY0" fmla="*/ 2307802 h 2740234"/>
                <a:gd name="connsiteX1" fmla="*/ 2815188 w 6208630"/>
                <a:gd name="connsiteY1" fmla="*/ 683456 h 2740234"/>
                <a:gd name="connsiteX2" fmla="*/ 5389298 w 6208630"/>
                <a:gd name="connsiteY2" fmla="*/ 14215 h 2740234"/>
                <a:gd name="connsiteX3" fmla="*/ 6208630 w 6208630"/>
                <a:gd name="connsiteY3" fmla="*/ 1394986 h 2740234"/>
                <a:gd name="connsiteX4" fmla="*/ 3936154 w 6208630"/>
                <a:gd name="connsiteY4" fmla="*/ 2688275 h 2740234"/>
                <a:gd name="connsiteX5" fmla="*/ 9050 w 6208630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5971961"/>
                <a:gd name="connsiteY0" fmla="*/ 2309961 h 2738224"/>
                <a:gd name="connsiteX1" fmla="*/ 2815694 w 5971961"/>
                <a:gd name="connsiteY1" fmla="*/ 685615 h 2738224"/>
                <a:gd name="connsiteX2" fmla="*/ 5389804 w 5971961"/>
                <a:gd name="connsiteY2" fmla="*/ 16374 h 2738224"/>
                <a:gd name="connsiteX3" fmla="*/ 5971961 w 5971961"/>
                <a:gd name="connsiteY3" fmla="*/ 1458131 h 2738224"/>
                <a:gd name="connsiteX4" fmla="*/ 3936660 w 5971961"/>
                <a:gd name="connsiteY4" fmla="*/ 2690434 h 2738224"/>
                <a:gd name="connsiteX5" fmla="*/ 9556 w 5971961"/>
                <a:gd name="connsiteY5" fmla="*/ 2309961 h 2738224"/>
                <a:gd name="connsiteX0" fmla="*/ 9556 w 5971961"/>
                <a:gd name="connsiteY0" fmla="*/ 2309961 h 2738223"/>
                <a:gd name="connsiteX1" fmla="*/ 2815694 w 5971961"/>
                <a:gd name="connsiteY1" fmla="*/ 685615 h 2738223"/>
                <a:gd name="connsiteX2" fmla="*/ 5389804 w 5971961"/>
                <a:gd name="connsiteY2" fmla="*/ 16374 h 2738223"/>
                <a:gd name="connsiteX3" fmla="*/ 5971961 w 5971961"/>
                <a:gd name="connsiteY3" fmla="*/ 1458131 h 2738223"/>
                <a:gd name="connsiteX4" fmla="*/ 3936660 w 5971961"/>
                <a:gd name="connsiteY4" fmla="*/ 2690434 h 2738223"/>
                <a:gd name="connsiteX5" fmla="*/ 9556 w 5971961"/>
                <a:gd name="connsiteY5" fmla="*/ 2309961 h 2738223"/>
                <a:gd name="connsiteX0" fmla="*/ 12809 w 5975214"/>
                <a:gd name="connsiteY0" fmla="*/ 2309961 h 2732229"/>
                <a:gd name="connsiteX1" fmla="*/ 2818947 w 5975214"/>
                <a:gd name="connsiteY1" fmla="*/ 685615 h 2732229"/>
                <a:gd name="connsiteX2" fmla="*/ 5393057 w 5975214"/>
                <a:gd name="connsiteY2" fmla="*/ 16374 h 2732229"/>
                <a:gd name="connsiteX3" fmla="*/ 5975214 w 5975214"/>
                <a:gd name="connsiteY3" fmla="*/ 1458131 h 2732229"/>
                <a:gd name="connsiteX4" fmla="*/ 4129294 w 5975214"/>
                <a:gd name="connsiteY4" fmla="*/ 2683657 h 2732229"/>
                <a:gd name="connsiteX5" fmla="*/ 12809 w 5975214"/>
                <a:gd name="connsiteY5" fmla="*/ 2309961 h 2732229"/>
                <a:gd name="connsiteX0" fmla="*/ 15582 w 5479987"/>
                <a:gd name="connsiteY0" fmla="*/ 2282857 h 2726927"/>
                <a:gd name="connsiteX1" fmla="*/ 2323720 w 5479987"/>
                <a:gd name="connsiteY1" fmla="*/ 685615 h 2726927"/>
                <a:gd name="connsiteX2" fmla="*/ 4897830 w 5479987"/>
                <a:gd name="connsiteY2" fmla="*/ 16374 h 2726927"/>
                <a:gd name="connsiteX3" fmla="*/ 5479987 w 5479987"/>
                <a:gd name="connsiteY3" fmla="*/ 1458131 h 2726927"/>
                <a:gd name="connsiteX4" fmla="*/ 3634067 w 5479987"/>
                <a:gd name="connsiteY4" fmla="*/ 2683657 h 2726927"/>
                <a:gd name="connsiteX5" fmla="*/ 15582 w 5479987"/>
                <a:gd name="connsiteY5" fmla="*/ 2282857 h 2726927"/>
                <a:gd name="connsiteX0" fmla="*/ 1 w 5464406"/>
                <a:gd name="connsiteY0" fmla="*/ 2282857 h 2750116"/>
                <a:gd name="connsiteX1" fmla="*/ 2308139 w 5464406"/>
                <a:gd name="connsiteY1" fmla="*/ 685615 h 2750116"/>
                <a:gd name="connsiteX2" fmla="*/ 4882249 w 5464406"/>
                <a:gd name="connsiteY2" fmla="*/ 16374 h 2750116"/>
                <a:gd name="connsiteX3" fmla="*/ 5464406 w 5464406"/>
                <a:gd name="connsiteY3" fmla="*/ 1458131 h 2750116"/>
                <a:gd name="connsiteX4" fmla="*/ 3618486 w 5464406"/>
                <a:gd name="connsiteY4" fmla="*/ 2683657 h 2750116"/>
                <a:gd name="connsiteX5" fmla="*/ 1 w 5464406"/>
                <a:gd name="connsiteY5" fmla="*/ 2282857 h 2750116"/>
                <a:gd name="connsiteX0" fmla="*/ 110 w 5464515"/>
                <a:gd name="connsiteY0" fmla="*/ 2282857 h 2816607"/>
                <a:gd name="connsiteX1" fmla="*/ 2308248 w 5464515"/>
                <a:gd name="connsiteY1" fmla="*/ 685615 h 2816607"/>
                <a:gd name="connsiteX2" fmla="*/ 4882358 w 5464515"/>
                <a:gd name="connsiteY2" fmla="*/ 16374 h 2816607"/>
                <a:gd name="connsiteX3" fmla="*/ 5464515 w 5464515"/>
                <a:gd name="connsiteY3" fmla="*/ 1458131 h 2816607"/>
                <a:gd name="connsiteX4" fmla="*/ 3618595 w 5464515"/>
                <a:gd name="connsiteY4" fmla="*/ 2683657 h 2816607"/>
                <a:gd name="connsiteX5" fmla="*/ 110 w 5464515"/>
                <a:gd name="connsiteY5" fmla="*/ 2282857 h 2816607"/>
                <a:gd name="connsiteX0" fmla="*/ 15580 w 5479985"/>
                <a:gd name="connsiteY0" fmla="*/ 2282857 h 2726926"/>
                <a:gd name="connsiteX1" fmla="*/ 2323718 w 5479985"/>
                <a:gd name="connsiteY1" fmla="*/ 685615 h 2726926"/>
                <a:gd name="connsiteX2" fmla="*/ 4897828 w 5479985"/>
                <a:gd name="connsiteY2" fmla="*/ 16374 h 2726926"/>
                <a:gd name="connsiteX3" fmla="*/ 5479985 w 5479985"/>
                <a:gd name="connsiteY3" fmla="*/ 1458131 h 2726926"/>
                <a:gd name="connsiteX4" fmla="*/ 3634065 w 5479985"/>
                <a:gd name="connsiteY4" fmla="*/ 2683657 h 2726926"/>
                <a:gd name="connsiteX5" fmla="*/ 15580 w 5479985"/>
                <a:gd name="connsiteY5" fmla="*/ 2282857 h 2726926"/>
                <a:gd name="connsiteX0" fmla="*/ 15580 w 5479985"/>
                <a:gd name="connsiteY0" fmla="*/ 2282857 h 2688809"/>
                <a:gd name="connsiteX1" fmla="*/ 2323718 w 5479985"/>
                <a:gd name="connsiteY1" fmla="*/ 685615 h 2688809"/>
                <a:gd name="connsiteX2" fmla="*/ 4897828 w 5479985"/>
                <a:gd name="connsiteY2" fmla="*/ 16374 h 2688809"/>
                <a:gd name="connsiteX3" fmla="*/ 5479985 w 5479985"/>
                <a:gd name="connsiteY3" fmla="*/ 1458131 h 2688809"/>
                <a:gd name="connsiteX4" fmla="*/ 3634065 w 5479985"/>
                <a:gd name="connsiteY4" fmla="*/ 2683657 h 2688809"/>
                <a:gd name="connsiteX5" fmla="*/ 15580 w 5479985"/>
                <a:gd name="connsiteY5" fmla="*/ 2282857 h 2688809"/>
                <a:gd name="connsiteX0" fmla="*/ 15580 w 5479985"/>
                <a:gd name="connsiteY0" fmla="*/ 2282857 h 2692271"/>
                <a:gd name="connsiteX1" fmla="*/ 2323718 w 5479985"/>
                <a:gd name="connsiteY1" fmla="*/ 685615 h 2692271"/>
                <a:gd name="connsiteX2" fmla="*/ 4897828 w 5479985"/>
                <a:gd name="connsiteY2" fmla="*/ 16374 h 2692271"/>
                <a:gd name="connsiteX3" fmla="*/ 5479985 w 5479985"/>
                <a:gd name="connsiteY3" fmla="*/ 1458131 h 2692271"/>
                <a:gd name="connsiteX4" fmla="*/ 3634065 w 5479985"/>
                <a:gd name="connsiteY4" fmla="*/ 2683657 h 2692271"/>
                <a:gd name="connsiteX5" fmla="*/ 15580 w 5479985"/>
                <a:gd name="connsiteY5" fmla="*/ 2282857 h 2692271"/>
                <a:gd name="connsiteX0" fmla="*/ 484341 w 6016906"/>
                <a:gd name="connsiteY0" fmla="*/ 2346898 h 2756310"/>
                <a:gd name="connsiteX1" fmla="*/ 284336 w 6016906"/>
                <a:gd name="connsiteY1" fmla="*/ 255286 h 2756310"/>
                <a:gd name="connsiteX2" fmla="*/ 5366589 w 6016906"/>
                <a:gd name="connsiteY2" fmla="*/ 80415 h 2756310"/>
                <a:gd name="connsiteX3" fmla="*/ 5948746 w 6016906"/>
                <a:gd name="connsiteY3" fmla="*/ 1522172 h 2756310"/>
                <a:gd name="connsiteX4" fmla="*/ 4102826 w 6016906"/>
                <a:gd name="connsiteY4" fmla="*/ 2747698 h 2756310"/>
                <a:gd name="connsiteX5" fmla="*/ 484341 w 6016906"/>
                <a:gd name="connsiteY5" fmla="*/ 2346898 h 2756310"/>
                <a:gd name="connsiteX0" fmla="*/ 484343 w 5948748"/>
                <a:gd name="connsiteY0" fmla="*/ 2104562 h 2513975"/>
                <a:gd name="connsiteX1" fmla="*/ 284338 w 5948748"/>
                <a:gd name="connsiteY1" fmla="*/ 12950 h 2513975"/>
                <a:gd name="connsiteX2" fmla="*/ 3190407 w 5948748"/>
                <a:gd name="connsiteY2" fmla="*/ 969925 h 2513975"/>
                <a:gd name="connsiteX3" fmla="*/ 5948748 w 5948748"/>
                <a:gd name="connsiteY3" fmla="*/ 1279836 h 2513975"/>
                <a:gd name="connsiteX4" fmla="*/ 4102828 w 5948748"/>
                <a:gd name="connsiteY4" fmla="*/ 2505362 h 2513975"/>
                <a:gd name="connsiteX5" fmla="*/ 484343 w 5948748"/>
                <a:gd name="connsiteY5" fmla="*/ 2104562 h 2513975"/>
                <a:gd name="connsiteX0" fmla="*/ 484343 w 5779080"/>
                <a:gd name="connsiteY0" fmla="*/ 2105351 h 2535805"/>
                <a:gd name="connsiteX1" fmla="*/ 284338 w 5779080"/>
                <a:gd name="connsiteY1" fmla="*/ 13739 h 2535805"/>
                <a:gd name="connsiteX2" fmla="*/ 3190407 w 5779080"/>
                <a:gd name="connsiteY2" fmla="*/ 970714 h 2535805"/>
                <a:gd name="connsiteX3" fmla="*/ 5779080 w 5779080"/>
                <a:gd name="connsiteY3" fmla="*/ 1625382 h 2535805"/>
                <a:gd name="connsiteX4" fmla="*/ 4102828 w 5779080"/>
                <a:gd name="connsiteY4" fmla="*/ 2506151 h 2535805"/>
                <a:gd name="connsiteX5" fmla="*/ 484343 w 5779080"/>
                <a:gd name="connsiteY5" fmla="*/ 2105351 h 2535805"/>
                <a:gd name="connsiteX0" fmla="*/ 484343 w 5779080"/>
                <a:gd name="connsiteY0" fmla="*/ 2105351 h 2535805"/>
                <a:gd name="connsiteX1" fmla="*/ 284338 w 5779080"/>
                <a:gd name="connsiteY1" fmla="*/ 13739 h 2535805"/>
                <a:gd name="connsiteX2" fmla="*/ 3190407 w 5779080"/>
                <a:gd name="connsiteY2" fmla="*/ 970714 h 2535805"/>
                <a:gd name="connsiteX3" fmla="*/ 5779080 w 5779080"/>
                <a:gd name="connsiteY3" fmla="*/ 1625382 h 2535805"/>
                <a:gd name="connsiteX4" fmla="*/ 4102828 w 5779080"/>
                <a:gd name="connsiteY4" fmla="*/ 2506151 h 2535805"/>
                <a:gd name="connsiteX5" fmla="*/ 484343 w 5779080"/>
                <a:gd name="connsiteY5" fmla="*/ 2105351 h 2535805"/>
                <a:gd name="connsiteX0" fmla="*/ 484343 w 5683179"/>
                <a:gd name="connsiteY0" fmla="*/ 2105741 h 2540874"/>
                <a:gd name="connsiteX1" fmla="*/ 284338 w 5683179"/>
                <a:gd name="connsiteY1" fmla="*/ 14129 h 2540874"/>
                <a:gd name="connsiteX2" fmla="*/ 3190407 w 5683179"/>
                <a:gd name="connsiteY2" fmla="*/ 971104 h 2540874"/>
                <a:gd name="connsiteX3" fmla="*/ 5683179 w 5683179"/>
                <a:gd name="connsiteY3" fmla="*/ 1781889 h 2540874"/>
                <a:gd name="connsiteX4" fmla="*/ 4102828 w 5683179"/>
                <a:gd name="connsiteY4" fmla="*/ 2506541 h 2540874"/>
                <a:gd name="connsiteX5" fmla="*/ 484343 w 5683179"/>
                <a:gd name="connsiteY5" fmla="*/ 2105741 h 2540874"/>
                <a:gd name="connsiteX0" fmla="*/ 484343 w 5683179"/>
                <a:gd name="connsiteY0" fmla="*/ 2105741 h 2525603"/>
                <a:gd name="connsiteX1" fmla="*/ 284338 w 5683179"/>
                <a:gd name="connsiteY1" fmla="*/ 14129 h 2525603"/>
                <a:gd name="connsiteX2" fmla="*/ 3190407 w 5683179"/>
                <a:gd name="connsiteY2" fmla="*/ 971104 h 2525603"/>
                <a:gd name="connsiteX3" fmla="*/ 5683179 w 5683179"/>
                <a:gd name="connsiteY3" fmla="*/ 1781889 h 2525603"/>
                <a:gd name="connsiteX4" fmla="*/ 4102828 w 5683179"/>
                <a:gd name="connsiteY4" fmla="*/ 2506541 h 2525603"/>
                <a:gd name="connsiteX5" fmla="*/ 484343 w 5683179"/>
                <a:gd name="connsiteY5" fmla="*/ 2105741 h 2525603"/>
                <a:gd name="connsiteX0" fmla="*/ 484343 w 5683179"/>
                <a:gd name="connsiteY0" fmla="*/ 2104106 h 2523968"/>
                <a:gd name="connsiteX1" fmla="*/ 284338 w 5683179"/>
                <a:gd name="connsiteY1" fmla="*/ 12494 h 2523968"/>
                <a:gd name="connsiteX2" fmla="*/ 3574007 w 5683179"/>
                <a:gd name="connsiteY2" fmla="*/ 1086557 h 2523968"/>
                <a:gd name="connsiteX3" fmla="*/ 5683179 w 5683179"/>
                <a:gd name="connsiteY3" fmla="*/ 1780254 h 2523968"/>
                <a:gd name="connsiteX4" fmla="*/ 4102828 w 5683179"/>
                <a:gd name="connsiteY4" fmla="*/ 2504906 h 2523968"/>
                <a:gd name="connsiteX5" fmla="*/ 484343 w 5683179"/>
                <a:gd name="connsiteY5" fmla="*/ 2104106 h 2523968"/>
                <a:gd name="connsiteX0" fmla="*/ 484343 w 5683179"/>
                <a:gd name="connsiteY0" fmla="*/ 2113067 h 2532929"/>
                <a:gd name="connsiteX1" fmla="*/ 284338 w 5683179"/>
                <a:gd name="connsiteY1" fmla="*/ 21455 h 2532929"/>
                <a:gd name="connsiteX2" fmla="*/ 3574007 w 5683179"/>
                <a:gd name="connsiteY2" fmla="*/ 1095518 h 2532929"/>
                <a:gd name="connsiteX3" fmla="*/ 5683179 w 5683179"/>
                <a:gd name="connsiteY3" fmla="*/ 1789215 h 2532929"/>
                <a:gd name="connsiteX4" fmla="*/ 4102828 w 5683179"/>
                <a:gd name="connsiteY4" fmla="*/ 2513867 h 2532929"/>
                <a:gd name="connsiteX5" fmla="*/ 484343 w 5683179"/>
                <a:gd name="connsiteY5" fmla="*/ 2113067 h 2532929"/>
                <a:gd name="connsiteX0" fmla="*/ 449288 w 5648124"/>
                <a:gd name="connsiteY0" fmla="*/ 2104106 h 2523968"/>
                <a:gd name="connsiteX1" fmla="*/ 308299 w 5648124"/>
                <a:gd name="connsiteY1" fmla="*/ 12493 h 2523968"/>
                <a:gd name="connsiteX2" fmla="*/ 3538952 w 5648124"/>
                <a:gd name="connsiteY2" fmla="*/ 1086557 h 2523968"/>
                <a:gd name="connsiteX3" fmla="*/ 5648124 w 5648124"/>
                <a:gd name="connsiteY3" fmla="*/ 1780254 h 2523968"/>
                <a:gd name="connsiteX4" fmla="*/ 4067773 w 5648124"/>
                <a:gd name="connsiteY4" fmla="*/ 2504906 h 2523968"/>
                <a:gd name="connsiteX5" fmla="*/ 449288 w 5648124"/>
                <a:gd name="connsiteY5" fmla="*/ 2104106 h 2523968"/>
                <a:gd name="connsiteX0" fmla="*/ 449288 w 5648124"/>
                <a:gd name="connsiteY0" fmla="*/ 2124596 h 2544458"/>
                <a:gd name="connsiteX1" fmla="*/ 308299 w 5648124"/>
                <a:gd name="connsiteY1" fmla="*/ 32983 h 2544458"/>
                <a:gd name="connsiteX2" fmla="*/ 3538952 w 5648124"/>
                <a:gd name="connsiteY2" fmla="*/ 1107047 h 2544458"/>
                <a:gd name="connsiteX3" fmla="*/ 5648124 w 5648124"/>
                <a:gd name="connsiteY3" fmla="*/ 1800744 h 2544458"/>
                <a:gd name="connsiteX4" fmla="*/ 4067773 w 5648124"/>
                <a:gd name="connsiteY4" fmla="*/ 2525396 h 2544458"/>
                <a:gd name="connsiteX5" fmla="*/ 449288 w 5648124"/>
                <a:gd name="connsiteY5" fmla="*/ 2124596 h 2544458"/>
                <a:gd name="connsiteX0" fmla="*/ 464792 w 5634121"/>
                <a:gd name="connsiteY0" fmla="*/ 2274208 h 2590734"/>
                <a:gd name="connsiteX1" fmla="*/ 294296 w 5634121"/>
                <a:gd name="connsiteY1" fmla="*/ 32983 h 2590734"/>
                <a:gd name="connsiteX2" fmla="*/ 3524949 w 5634121"/>
                <a:gd name="connsiteY2" fmla="*/ 1107047 h 2590734"/>
                <a:gd name="connsiteX3" fmla="*/ 5634121 w 5634121"/>
                <a:gd name="connsiteY3" fmla="*/ 1800744 h 2590734"/>
                <a:gd name="connsiteX4" fmla="*/ 4053770 w 5634121"/>
                <a:gd name="connsiteY4" fmla="*/ 2525396 h 2590734"/>
                <a:gd name="connsiteX5" fmla="*/ 464792 w 5634121"/>
                <a:gd name="connsiteY5" fmla="*/ 2274208 h 2590734"/>
                <a:gd name="connsiteX0" fmla="*/ 464792 w 4113123"/>
                <a:gd name="connsiteY0" fmla="*/ 2274414 h 2587686"/>
                <a:gd name="connsiteX1" fmla="*/ 294296 w 4113123"/>
                <a:gd name="connsiteY1" fmla="*/ 33189 h 2587686"/>
                <a:gd name="connsiteX2" fmla="*/ 3524949 w 4113123"/>
                <a:gd name="connsiteY2" fmla="*/ 1107253 h 2587686"/>
                <a:gd name="connsiteX3" fmla="*/ 2875163 w 4113123"/>
                <a:gd name="connsiteY3" fmla="*/ 1846485 h 2587686"/>
                <a:gd name="connsiteX4" fmla="*/ 4053770 w 4113123"/>
                <a:gd name="connsiteY4" fmla="*/ 2525602 h 2587686"/>
                <a:gd name="connsiteX5" fmla="*/ 464792 w 4113123"/>
                <a:gd name="connsiteY5" fmla="*/ 2274414 h 2587686"/>
                <a:gd name="connsiteX0" fmla="*/ 464792 w 4113125"/>
                <a:gd name="connsiteY0" fmla="*/ 2294189 h 2607461"/>
                <a:gd name="connsiteX1" fmla="*/ 294296 w 4113125"/>
                <a:gd name="connsiteY1" fmla="*/ 52964 h 2607461"/>
                <a:gd name="connsiteX2" fmla="*/ 2669230 w 4113125"/>
                <a:gd name="connsiteY2" fmla="*/ 684698 h 2607461"/>
                <a:gd name="connsiteX3" fmla="*/ 2875163 w 4113125"/>
                <a:gd name="connsiteY3" fmla="*/ 1866260 h 2607461"/>
                <a:gd name="connsiteX4" fmla="*/ 4053770 w 4113125"/>
                <a:gd name="connsiteY4" fmla="*/ 2545377 h 2607461"/>
                <a:gd name="connsiteX5" fmla="*/ 464792 w 4113125"/>
                <a:gd name="connsiteY5" fmla="*/ 2294189 h 2607461"/>
                <a:gd name="connsiteX0" fmla="*/ 464792 w 4149474"/>
                <a:gd name="connsiteY0" fmla="*/ 2243735 h 2557007"/>
                <a:gd name="connsiteX1" fmla="*/ 294296 w 4149474"/>
                <a:gd name="connsiteY1" fmla="*/ 2510 h 2557007"/>
                <a:gd name="connsiteX2" fmla="*/ 2875163 w 4149474"/>
                <a:gd name="connsiteY2" fmla="*/ 1815806 h 2557007"/>
                <a:gd name="connsiteX3" fmla="*/ 4053770 w 4149474"/>
                <a:gd name="connsiteY3" fmla="*/ 2494923 h 2557007"/>
                <a:gd name="connsiteX4" fmla="*/ 464792 w 4149474"/>
                <a:gd name="connsiteY4" fmla="*/ 2243735 h 2557007"/>
                <a:gd name="connsiteX0" fmla="*/ 464792 w 4149474"/>
                <a:gd name="connsiteY0" fmla="*/ 2248267 h 2561539"/>
                <a:gd name="connsiteX1" fmla="*/ 294296 w 4149474"/>
                <a:gd name="connsiteY1" fmla="*/ 7042 h 2561539"/>
                <a:gd name="connsiteX2" fmla="*/ 2875163 w 4149474"/>
                <a:gd name="connsiteY2" fmla="*/ 1820338 h 2561539"/>
                <a:gd name="connsiteX3" fmla="*/ 4053770 w 4149474"/>
                <a:gd name="connsiteY3" fmla="*/ 2499455 h 2561539"/>
                <a:gd name="connsiteX4" fmla="*/ 464792 w 4149474"/>
                <a:gd name="connsiteY4" fmla="*/ 2248267 h 2561539"/>
                <a:gd name="connsiteX0" fmla="*/ 464792 w 4149474"/>
                <a:gd name="connsiteY0" fmla="*/ 2307867 h 2621139"/>
                <a:gd name="connsiteX1" fmla="*/ 294296 w 4149474"/>
                <a:gd name="connsiteY1" fmla="*/ 66642 h 2621139"/>
                <a:gd name="connsiteX2" fmla="*/ 2875163 w 4149474"/>
                <a:gd name="connsiteY2" fmla="*/ 1879938 h 2621139"/>
                <a:gd name="connsiteX3" fmla="*/ 4053770 w 4149474"/>
                <a:gd name="connsiteY3" fmla="*/ 2559055 h 2621139"/>
                <a:gd name="connsiteX4" fmla="*/ 464792 w 4149474"/>
                <a:gd name="connsiteY4" fmla="*/ 2307867 h 2621139"/>
                <a:gd name="connsiteX0" fmla="*/ 375928 w 3029491"/>
                <a:gd name="connsiteY0" fmla="*/ 2307867 h 2721341"/>
                <a:gd name="connsiteX1" fmla="*/ 205432 w 3029491"/>
                <a:gd name="connsiteY1" fmla="*/ 66642 h 2721341"/>
                <a:gd name="connsiteX2" fmla="*/ 2786299 w 3029491"/>
                <a:gd name="connsiteY2" fmla="*/ 1879938 h 2721341"/>
                <a:gd name="connsiteX3" fmla="*/ 2275598 w 3029491"/>
                <a:gd name="connsiteY3" fmla="*/ 2689151 h 2721341"/>
                <a:gd name="connsiteX4" fmla="*/ 375928 w 3029491"/>
                <a:gd name="connsiteY4" fmla="*/ 2307867 h 2721341"/>
                <a:gd name="connsiteX0" fmla="*/ 375928 w 2786299"/>
                <a:gd name="connsiteY0" fmla="*/ 2307867 h 2721340"/>
                <a:gd name="connsiteX1" fmla="*/ 205432 w 2786299"/>
                <a:gd name="connsiteY1" fmla="*/ 66642 h 2721340"/>
                <a:gd name="connsiteX2" fmla="*/ 2786299 w 2786299"/>
                <a:gd name="connsiteY2" fmla="*/ 1879938 h 2721340"/>
                <a:gd name="connsiteX3" fmla="*/ 2275598 w 2786299"/>
                <a:gd name="connsiteY3" fmla="*/ 2689151 h 2721340"/>
                <a:gd name="connsiteX4" fmla="*/ 375928 w 2786299"/>
                <a:gd name="connsiteY4" fmla="*/ 2307867 h 272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6299" h="2721340">
                  <a:moveTo>
                    <a:pt x="375928" y="2307867"/>
                  </a:moveTo>
                  <a:cubicBezTo>
                    <a:pt x="30900" y="1870782"/>
                    <a:pt x="-177734" y="284499"/>
                    <a:pt x="205432" y="66642"/>
                  </a:cubicBezTo>
                  <a:cubicBezTo>
                    <a:pt x="2857113" y="-225845"/>
                    <a:pt x="2336766" y="456283"/>
                    <a:pt x="2786299" y="1879938"/>
                  </a:cubicBezTo>
                  <a:cubicBezTo>
                    <a:pt x="2748959" y="2731166"/>
                    <a:pt x="2677326" y="2617830"/>
                    <a:pt x="2275598" y="2689151"/>
                  </a:cubicBezTo>
                  <a:cubicBezTo>
                    <a:pt x="1873870" y="2760472"/>
                    <a:pt x="720956" y="2744952"/>
                    <a:pt x="375928" y="2307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24554" y="2569713"/>
              <a:ext cx="3448984" cy="2384213"/>
              <a:chOff x="928160" y="2064660"/>
              <a:chExt cx="5035256" cy="348077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149131" y="3300386"/>
                <a:ext cx="1814285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2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Europe UK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28160" y="3280315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5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 Europe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440545" y="5033803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4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</a:t>
                </a:r>
                <a:endParaRPr lang="en-US" sz="12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50133" y="5066461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3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Scotland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601687" y="2064660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1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Europe</a:t>
                </a:r>
              </a:p>
            </p:txBody>
          </p:sp>
          <p:cxnSp>
            <p:nvCxnSpPr>
              <p:cNvPr id="91" name="Straight Connector 90"/>
              <p:cNvCxnSpPr>
                <a:stCxn id="86" idx="1"/>
                <a:endCxn id="87" idx="3"/>
              </p:cNvCxnSpPr>
              <p:nvPr/>
            </p:nvCxnSpPr>
            <p:spPr>
              <a:xfrm flipH="1" flipV="1">
                <a:off x="2742444" y="3519800"/>
                <a:ext cx="1406687" cy="200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2"/>
                <a:endCxn id="88" idx="0"/>
              </p:cNvCxnSpPr>
              <p:nvPr/>
            </p:nvCxnSpPr>
            <p:spPr>
              <a:xfrm flipH="1">
                <a:off x="2347688" y="2543629"/>
                <a:ext cx="1161142" cy="249017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2"/>
                <a:endCxn id="89" idx="0"/>
              </p:cNvCxnSpPr>
              <p:nvPr/>
            </p:nvCxnSpPr>
            <p:spPr>
              <a:xfrm>
                <a:off x="3508830" y="2543629"/>
                <a:ext cx="1148446" cy="252283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0" idx="2"/>
                <a:endCxn id="86" idx="1"/>
              </p:cNvCxnSpPr>
              <p:nvPr/>
            </p:nvCxnSpPr>
            <p:spPr>
              <a:xfrm>
                <a:off x="3508830" y="2543629"/>
                <a:ext cx="640301" cy="99624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7" idx="3"/>
                <a:endCxn id="88" idx="0"/>
              </p:cNvCxnSpPr>
              <p:nvPr/>
            </p:nvCxnSpPr>
            <p:spPr>
              <a:xfrm flipH="1">
                <a:off x="2347688" y="3519800"/>
                <a:ext cx="394756" cy="1514003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0" idx="2"/>
                <a:endCxn id="87" idx="3"/>
              </p:cNvCxnSpPr>
              <p:nvPr/>
            </p:nvCxnSpPr>
            <p:spPr>
              <a:xfrm flipH="1">
                <a:off x="2742444" y="2543629"/>
                <a:ext cx="766386" cy="976171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8" idx="0"/>
                <a:endCxn id="89" idx="0"/>
              </p:cNvCxnSpPr>
              <p:nvPr/>
            </p:nvCxnSpPr>
            <p:spPr>
              <a:xfrm>
                <a:off x="2347688" y="5033803"/>
                <a:ext cx="2309588" cy="326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86" idx="1"/>
                <a:endCxn id="89" idx="0"/>
              </p:cNvCxnSpPr>
              <p:nvPr/>
            </p:nvCxnSpPr>
            <p:spPr>
              <a:xfrm>
                <a:off x="4149131" y="3539871"/>
                <a:ext cx="508146" cy="15265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8" idx="0"/>
                <a:endCxn id="86" idx="1"/>
              </p:cNvCxnSpPr>
              <p:nvPr/>
            </p:nvCxnSpPr>
            <p:spPr>
              <a:xfrm flipV="1">
                <a:off x="2347688" y="3539871"/>
                <a:ext cx="1801443" cy="149393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7" idx="3"/>
                <a:endCxn id="89" idx="0"/>
              </p:cNvCxnSpPr>
              <p:nvPr/>
            </p:nvCxnSpPr>
            <p:spPr>
              <a:xfrm>
                <a:off x="2742444" y="3519800"/>
                <a:ext cx="1914832" cy="154666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itle 1"/>
            <p:cNvSpPr txBox="1">
              <a:spLocks/>
            </p:cNvSpPr>
            <p:nvPr/>
          </p:nvSpPr>
          <p:spPr>
            <a:xfrm>
              <a:off x="1067607" y="1639724"/>
              <a:ext cx="2280617" cy="3139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latin typeface="Georgia" panose="02040502050405020303" pitchFamily="18" charset="0"/>
                </a:rPr>
                <a:t>High modularity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81443" y="1639724"/>
            <a:ext cx="3741622" cy="3437679"/>
            <a:chOff x="181443" y="1639724"/>
            <a:chExt cx="3741622" cy="3437679"/>
          </a:xfrm>
        </p:grpSpPr>
        <p:sp>
          <p:nvSpPr>
            <p:cNvPr id="157" name="Oval 5"/>
            <p:cNvSpPr/>
            <p:nvPr/>
          </p:nvSpPr>
          <p:spPr>
            <a:xfrm>
              <a:off x="181443" y="2194555"/>
              <a:ext cx="3017041" cy="1657037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591933 w 4735763"/>
                <a:gd name="connsiteY0" fmla="*/ 2241156 h 4291740"/>
                <a:gd name="connsiteX1" fmla="*/ 62161 w 4735763"/>
                <a:gd name="connsiteY1" fmla="*/ 662727 h 4291740"/>
                <a:gd name="connsiteX2" fmla="*/ 2453391 w 4735763"/>
                <a:gd name="connsiteY2" fmla="*/ 82156 h 4291740"/>
                <a:gd name="connsiteX3" fmla="*/ 4735763 w 4735763"/>
                <a:gd name="connsiteY3" fmla="*/ 2371784 h 4291740"/>
                <a:gd name="connsiteX4" fmla="*/ 1909105 w 4735763"/>
                <a:gd name="connsiteY4" fmla="*/ 4291299 h 4291740"/>
                <a:gd name="connsiteX5" fmla="*/ 591933 w 4735763"/>
                <a:gd name="connsiteY5" fmla="*/ 2241156 h 4291740"/>
                <a:gd name="connsiteX0" fmla="*/ 247864 w 4391694"/>
                <a:gd name="connsiteY0" fmla="*/ 2181862 h 4232446"/>
                <a:gd name="connsiteX1" fmla="*/ 124492 w 4391694"/>
                <a:gd name="connsiteY1" fmla="*/ 1191262 h 4232446"/>
                <a:gd name="connsiteX2" fmla="*/ 2109322 w 4391694"/>
                <a:gd name="connsiteY2" fmla="*/ 22862 h 4232446"/>
                <a:gd name="connsiteX3" fmla="*/ 4391694 w 4391694"/>
                <a:gd name="connsiteY3" fmla="*/ 2312490 h 4232446"/>
                <a:gd name="connsiteX4" fmla="*/ 1565036 w 4391694"/>
                <a:gd name="connsiteY4" fmla="*/ 4232005 h 4232446"/>
                <a:gd name="connsiteX5" fmla="*/ 247864 w 4391694"/>
                <a:gd name="connsiteY5" fmla="*/ 2181862 h 4232446"/>
                <a:gd name="connsiteX0" fmla="*/ 247864 w 4391694"/>
                <a:gd name="connsiteY0" fmla="*/ 1394562 h 3445146"/>
                <a:gd name="connsiteX1" fmla="*/ 124492 w 4391694"/>
                <a:gd name="connsiteY1" fmla="*/ 403962 h 3445146"/>
                <a:gd name="connsiteX2" fmla="*/ 1898865 w 4391694"/>
                <a:gd name="connsiteY2" fmla="*/ 77391 h 3445146"/>
                <a:gd name="connsiteX3" fmla="*/ 4391694 w 4391694"/>
                <a:gd name="connsiteY3" fmla="*/ 1525190 h 3445146"/>
                <a:gd name="connsiteX4" fmla="*/ 1565036 w 4391694"/>
                <a:gd name="connsiteY4" fmla="*/ 3444705 h 3445146"/>
                <a:gd name="connsiteX5" fmla="*/ 247864 w 4391694"/>
                <a:gd name="connsiteY5" fmla="*/ 1394562 h 3445146"/>
                <a:gd name="connsiteX0" fmla="*/ 247864 w 3136209"/>
                <a:gd name="connsiteY0" fmla="*/ 1425829 h 3488307"/>
                <a:gd name="connsiteX1" fmla="*/ 124492 w 3136209"/>
                <a:gd name="connsiteY1" fmla="*/ 435229 h 3488307"/>
                <a:gd name="connsiteX2" fmla="*/ 1898865 w 3136209"/>
                <a:gd name="connsiteY2" fmla="*/ 108658 h 3488307"/>
                <a:gd name="connsiteX3" fmla="*/ 3136209 w 3136209"/>
                <a:gd name="connsiteY3" fmla="*/ 1984629 h 3488307"/>
                <a:gd name="connsiteX4" fmla="*/ 1565036 w 3136209"/>
                <a:gd name="connsiteY4" fmla="*/ 3475972 h 3488307"/>
                <a:gd name="connsiteX5" fmla="*/ 247864 w 3136209"/>
                <a:gd name="connsiteY5" fmla="*/ 1425829 h 3488307"/>
                <a:gd name="connsiteX0" fmla="*/ 260175 w 3148520"/>
                <a:gd name="connsiteY0" fmla="*/ 1425829 h 3071785"/>
                <a:gd name="connsiteX1" fmla="*/ 136803 w 3148520"/>
                <a:gd name="connsiteY1" fmla="*/ 435229 h 3071785"/>
                <a:gd name="connsiteX2" fmla="*/ 1911176 w 3148520"/>
                <a:gd name="connsiteY2" fmla="*/ 108658 h 3071785"/>
                <a:gd name="connsiteX3" fmla="*/ 3148520 w 3148520"/>
                <a:gd name="connsiteY3" fmla="*/ 1984629 h 3071785"/>
                <a:gd name="connsiteX4" fmla="*/ 1838604 w 3148520"/>
                <a:gd name="connsiteY4" fmla="*/ 3033287 h 3071785"/>
                <a:gd name="connsiteX5" fmla="*/ 260175 w 3148520"/>
                <a:gd name="connsiteY5" fmla="*/ 1425829 h 3071785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63034"/>
                <a:gd name="connsiteY0" fmla="*/ 1439130 h 3133539"/>
                <a:gd name="connsiteX1" fmla="*/ 136803 w 3163034"/>
                <a:gd name="connsiteY1" fmla="*/ 448530 h 3133539"/>
                <a:gd name="connsiteX2" fmla="*/ 1911176 w 3163034"/>
                <a:gd name="connsiteY2" fmla="*/ 121959 h 3133539"/>
                <a:gd name="connsiteX3" fmla="*/ 3163034 w 3163034"/>
                <a:gd name="connsiteY3" fmla="*/ 2179357 h 3133539"/>
                <a:gd name="connsiteX4" fmla="*/ 1838604 w 3163034"/>
                <a:gd name="connsiteY4" fmla="*/ 3046588 h 3133539"/>
                <a:gd name="connsiteX5" fmla="*/ 260175 w 3163034"/>
                <a:gd name="connsiteY5" fmla="*/ 1439130 h 3133539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5534"/>
                <a:gd name="connsiteY0" fmla="*/ 1439130 h 3048121"/>
                <a:gd name="connsiteX1" fmla="*/ 136803 w 3165534"/>
                <a:gd name="connsiteY1" fmla="*/ 448530 h 3048121"/>
                <a:gd name="connsiteX2" fmla="*/ 1911176 w 3165534"/>
                <a:gd name="connsiteY2" fmla="*/ 121959 h 3048121"/>
                <a:gd name="connsiteX3" fmla="*/ 3163034 w 3165534"/>
                <a:gd name="connsiteY3" fmla="*/ 2179357 h 3048121"/>
                <a:gd name="connsiteX4" fmla="*/ 1838604 w 3165534"/>
                <a:gd name="connsiteY4" fmla="*/ 3046588 h 3048121"/>
                <a:gd name="connsiteX5" fmla="*/ 260175 w 3165534"/>
                <a:gd name="connsiteY5" fmla="*/ 1439130 h 3048121"/>
                <a:gd name="connsiteX0" fmla="*/ 260175 w 4632280"/>
                <a:gd name="connsiteY0" fmla="*/ 2410444 h 4068399"/>
                <a:gd name="connsiteX1" fmla="*/ 136803 w 4632280"/>
                <a:gd name="connsiteY1" fmla="*/ 1419844 h 4068399"/>
                <a:gd name="connsiteX2" fmla="*/ 1911176 w 4632280"/>
                <a:gd name="connsiteY2" fmla="*/ 1093273 h 4068399"/>
                <a:gd name="connsiteX3" fmla="*/ 4631616 w 4632280"/>
                <a:gd name="connsiteY3" fmla="*/ 340969 h 4068399"/>
                <a:gd name="connsiteX4" fmla="*/ 1838604 w 4632280"/>
                <a:gd name="connsiteY4" fmla="*/ 4017902 h 4068399"/>
                <a:gd name="connsiteX5" fmla="*/ 260175 w 4632280"/>
                <a:gd name="connsiteY5" fmla="*/ 2410444 h 4068399"/>
                <a:gd name="connsiteX0" fmla="*/ 260175 w 4632280"/>
                <a:gd name="connsiteY0" fmla="*/ 2528303 h 4186258"/>
                <a:gd name="connsiteX1" fmla="*/ 136803 w 4632280"/>
                <a:gd name="connsiteY1" fmla="*/ 1537703 h 4186258"/>
                <a:gd name="connsiteX2" fmla="*/ 1783714 w 4632280"/>
                <a:gd name="connsiteY2" fmla="*/ 601532 h 4186258"/>
                <a:gd name="connsiteX3" fmla="*/ 4631616 w 4632280"/>
                <a:gd name="connsiteY3" fmla="*/ 458828 h 4186258"/>
                <a:gd name="connsiteX4" fmla="*/ 1838604 w 4632280"/>
                <a:gd name="connsiteY4" fmla="*/ 4135761 h 4186258"/>
                <a:gd name="connsiteX5" fmla="*/ 260175 w 4632280"/>
                <a:gd name="connsiteY5" fmla="*/ 2528303 h 4186258"/>
                <a:gd name="connsiteX0" fmla="*/ 317680 w 4690394"/>
                <a:gd name="connsiteY0" fmla="*/ 2528303 h 2548321"/>
                <a:gd name="connsiteX1" fmla="*/ 194308 w 4690394"/>
                <a:gd name="connsiteY1" fmla="*/ 1537703 h 2548321"/>
                <a:gd name="connsiteX2" fmla="*/ 1841219 w 4690394"/>
                <a:gd name="connsiteY2" fmla="*/ 601532 h 2548321"/>
                <a:gd name="connsiteX3" fmla="*/ 4689121 w 4690394"/>
                <a:gd name="connsiteY3" fmla="*/ 458828 h 2548321"/>
                <a:gd name="connsiteX4" fmla="*/ 2921345 w 4690394"/>
                <a:gd name="connsiteY4" fmla="*/ 2063121 h 2548321"/>
                <a:gd name="connsiteX5" fmla="*/ 317680 w 4690394"/>
                <a:gd name="connsiteY5" fmla="*/ 2528303 h 2548321"/>
                <a:gd name="connsiteX0" fmla="*/ 317680 w 4691464"/>
                <a:gd name="connsiteY0" fmla="*/ 2528303 h 2587626"/>
                <a:gd name="connsiteX1" fmla="*/ 194308 w 4691464"/>
                <a:gd name="connsiteY1" fmla="*/ 1537703 h 2587626"/>
                <a:gd name="connsiteX2" fmla="*/ 1841219 w 4691464"/>
                <a:gd name="connsiteY2" fmla="*/ 601532 h 2587626"/>
                <a:gd name="connsiteX3" fmla="*/ 4689121 w 4691464"/>
                <a:gd name="connsiteY3" fmla="*/ 458828 h 2587626"/>
                <a:gd name="connsiteX4" fmla="*/ 2921345 w 4691464"/>
                <a:gd name="connsiteY4" fmla="*/ 2063121 h 2587626"/>
                <a:gd name="connsiteX5" fmla="*/ 317680 w 4691464"/>
                <a:gd name="connsiteY5" fmla="*/ 2528303 h 25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1464" h="2587626">
                  <a:moveTo>
                    <a:pt x="317680" y="2528303"/>
                  </a:moveTo>
                  <a:cubicBezTo>
                    <a:pt x="-136826" y="2440733"/>
                    <a:pt x="-33687" y="1883022"/>
                    <a:pt x="194308" y="1537703"/>
                  </a:cubicBezTo>
                  <a:cubicBezTo>
                    <a:pt x="422303" y="1192384"/>
                    <a:pt x="1092084" y="781344"/>
                    <a:pt x="1841219" y="601532"/>
                  </a:cubicBezTo>
                  <a:cubicBezTo>
                    <a:pt x="2590354" y="421720"/>
                    <a:pt x="3985178" y="-566855"/>
                    <a:pt x="4689121" y="458828"/>
                  </a:cubicBezTo>
                  <a:cubicBezTo>
                    <a:pt x="4732664" y="1426453"/>
                    <a:pt x="4170347" y="1428891"/>
                    <a:pt x="2921345" y="2063121"/>
                  </a:cubicBezTo>
                  <a:cubicBezTo>
                    <a:pt x="1672343" y="2697351"/>
                    <a:pt x="772186" y="2615873"/>
                    <a:pt x="317680" y="252830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8" name="Oval 5"/>
            <p:cNvSpPr/>
            <p:nvPr/>
          </p:nvSpPr>
          <p:spPr>
            <a:xfrm>
              <a:off x="469643" y="3156302"/>
              <a:ext cx="3453422" cy="1921101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17998 w 8351178"/>
                <a:gd name="connsiteY0" fmla="*/ 3267975 h 4315457"/>
                <a:gd name="connsiteX1" fmla="*/ 3677576 w 8351178"/>
                <a:gd name="connsiteY1" fmla="*/ 662727 h 4315457"/>
                <a:gd name="connsiteX2" fmla="*/ 6068806 w 8351178"/>
                <a:gd name="connsiteY2" fmla="*/ 82156 h 4315457"/>
                <a:gd name="connsiteX3" fmla="*/ 8351178 w 8351178"/>
                <a:gd name="connsiteY3" fmla="*/ 2371784 h 4315457"/>
                <a:gd name="connsiteX4" fmla="*/ 5524520 w 8351178"/>
                <a:gd name="connsiteY4" fmla="*/ 4291299 h 4315457"/>
                <a:gd name="connsiteX5" fmla="*/ 17998 w 8351178"/>
                <a:gd name="connsiteY5" fmla="*/ 3267975 h 4315457"/>
                <a:gd name="connsiteX0" fmla="*/ 60359 w 8393539"/>
                <a:gd name="connsiteY0" fmla="*/ 3194596 h 4237843"/>
                <a:gd name="connsiteX1" fmla="*/ 2561697 w 8393539"/>
                <a:gd name="connsiteY1" fmla="*/ 1531458 h 4237843"/>
                <a:gd name="connsiteX2" fmla="*/ 6111167 w 8393539"/>
                <a:gd name="connsiteY2" fmla="*/ 8777 h 4237843"/>
                <a:gd name="connsiteX3" fmla="*/ 8393539 w 8393539"/>
                <a:gd name="connsiteY3" fmla="*/ 2298405 h 4237843"/>
                <a:gd name="connsiteX4" fmla="*/ 5566881 w 8393539"/>
                <a:gd name="connsiteY4" fmla="*/ 4217920 h 4237843"/>
                <a:gd name="connsiteX5" fmla="*/ 60359 w 8393539"/>
                <a:gd name="connsiteY5" fmla="*/ 3194596 h 4237843"/>
                <a:gd name="connsiteX0" fmla="*/ 60359 w 8393539"/>
                <a:gd name="connsiteY0" fmla="*/ 2338587 h 3381834"/>
                <a:gd name="connsiteX1" fmla="*/ 2561697 w 8393539"/>
                <a:gd name="connsiteY1" fmla="*/ 675449 h 3381834"/>
                <a:gd name="connsiteX2" fmla="*/ 5135807 w 8393539"/>
                <a:gd name="connsiteY2" fmla="*/ 22833 h 3381834"/>
                <a:gd name="connsiteX3" fmla="*/ 8393539 w 8393539"/>
                <a:gd name="connsiteY3" fmla="*/ 1442396 h 3381834"/>
                <a:gd name="connsiteX4" fmla="*/ 5566881 w 8393539"/>
                <a:gd name="connsiteY4" fmla="*/ 3361911 h 3381834"/>
                <a:gd name="connsiteX5" fmla="*/ 60359 w 8393539"/>
                <a:gd name="connsiteY5" fmla="*/ 2338587 h 3381834"/>
                <a:gd name="connsiteX0" fmla="*/ 60359 w 8393539"/>
                <a:gd name="connsiteY0" fmla="*/ 2332288 h 3375535"/>
                <a:gd name="connsiteX1" fmla="*/ 2561697 w 8393539"/>
                <a:gd name="connsiteY1" fmla="*/ 669150 h 3375535"/>
                <a:gd name="connsiteX2" fmla="*/ 5135807 w 8393539"/>
                <a:gd name="connsiteY2" fmla="*/ 16534 h 3375535"/>
                <a:gd name="connsiteX3" fmla="*/ 8393539 w 8393539"/>
                <a:gd name="connsiteY3" fmla="*/ 1436097 h 3375535"/>
                <a:gd name="connsiteX4" fmla="*/ 5566881 w 8393539"/>
                <a:gd name="connsiteY4" fmla="*/ 3355612 h 3375535"/>
                <a:gd name="connsiteX5" fmla="*/ 60359 w 8393539"/>
                <a:gd name="connsiteY5" fmla="*/ 2332288 h 3375535"/>
                <a:gd name="connsiteX0" fmla="*/ 60359 w 6133212"/>
                <a:gd name="connsiteY0" fmla="*/ 2330882 h 3375604"/>
                <a:gd name="connsiteX1" fmla="*/ 2561697 w 6133212"/>
                <a:gd name="connsiteY1" fmla="*/ 667744 h 3375604"/>
                <a:gd name="connsiteX2" fmla="*/ 5135807 w 6133212"/>
                <a:gd name="connsiteY2" fmla="*/ 15128 h 3375604"/>
                <a:gd name="connsiteX3" fmla="*/ 5955139 w 6133212"/>
                <a:gd name="connsiteY3" fmla="*/ 1395899 h 3375604"/>
                <a:gd name="connsiteX4" fmla="*/ 5566881 w 6133212"/>
                <a:gd name="connsiteY4" fmla="*/ 3354206 h 3375604"/>
                <a:gd name="connsiteX5" fmla="*/ 60359 w 6133212"/>
                <a:gd name="connsiteY5" fmla="*/ 2330882 h 3375604"/>
                <a:gd name="connsiteX0" fmla="*/ 10116 w 5904896"/>
                <a:gd name="connsiteY0" fmla="*/ 2330882 h 2746321"/>
                <a:gd name="connsiteX1" fmla="*/ 2511454 w 5904896"/>
                <a:gd name="connsiteY1" fmla="*/ 667744 h 2746321"/>
                <a:gd name="connsiteX2" fmla="*/ 5085564 w 5904896"/>
                <a:gd name="connsiteY2" fmla="*/ 15128 h 2746321"/>
                <a:gd name="connsiteX3" fmla="*/ 5904896 w 5904896"/>
                <a:gd name="connsiteY3" fmla="*/ 1395899 h 2746321"/>
                <a:gd name="connsiteX4" fmla="*/ 3632420 w 5904896"/>
                <a:gd name="connsiteY4" fmla="*/ 2689188 h 2746321"/>
                <a:gd name="connsiteX5" fmla="*/ 10116 w 5904896"/>
                <a:gd name="connsiteY5" fmla="*/ 2330882 h 2746321"/>
                <a:gd name="connsiteX0" fmla="*/ 9050 w 6208630"/>
                <a:gd name="connsiteY0" fmla="*/ 2308715 h 2741497"/>
                <a:gd name="connsiteX1" fmla="*/ 2815188 w 6208630"/>
                <a:gd name="connsiteY1" fmla="*/ 667744 h 2741497"/>
                <a:gd name="connsiteX2" fmla="*/ 5389298 w 6208630"/>
                <a:gd name="connsiteY2" fmla="*/ 15128 h 2741497"/>
                <a:gd name="connsiteX3" fmla="*/ 6208630 w 6208630"/>
                <a:gd name="connsiteY3" fmla="*/ 1395899 h 2741497"/>
                <a:gd name="connsiteX4" fmla="*/ 3936154 w 6208630"/>
                <a:gd name="connsiteY4" fmla="*/ 2689188 h 2741497"/>
                <a:gd name="connsiteX5" fmla="*/ 9050 w 6208630"/>
                <a:gd name="connsiteY5" fmla="*/ 2308715 h 2741497"/>
                <a:gd name="connsiteX0" fmla="*/ 8550 w 6208130"/>
                <a:gd name="connsiteY0" fmla="*/ 2308715 h 2767582"/>
                <a:gd name="connsiteX1" fmla="*/ 2814688 w 6208130"/>
                <a:gd name="connsiteY1" fmla="*/ 667744 h 2767582"/>
                <a:gd name="connsiteX2" fmla="*/ 5388798 w 6208130"/>
                <a:gd name="connsiteY2" fmla="*/ 15128 h 2767582"/>
                <a:gd name="connsiteX3" fmla="*/ 6208130 w 6208130"/>
                <a:gd name="connsiteY3" fmla="*/ 1395899 h 2767582"/>
                <a:gd name="connsiteX4" fmla="*/ 3935654 w 6208130"/>
                <a:gd name="connsiteY4" fmla="*/ 2689188 h 2767582"/>
                <a:gd name="connsiteX5" fmla="*/ 8550 w 6208130"/>
                <a:gd name="connsiteY5" fmla="*/ 2308715 h 2767582"/>
                <a:gd name="connsiteX0" fmla="*/ 9050 w 6208630"/>
                <a:gd name="connsiteY0" fmla="*/ 2307802 h 2740234"/>
                <a:gd name="connsiteX1" fmla="*/ 2815188 w 6208630"/>
                <a:gd name="connsiteY1" fmla="*/ 683456 h 2740234"/>
                <a:gd name="connsiteX2" fmla="*/ 5389298 w 6208630"/>
                <a:gd name="connsiteY2" fmla="*/ 14215 h 2740234"/>
                <a:gd name="connsiteX3" fmla="*/ 6208630 w 6208630"/>
                <a:gd name="connsiteY3" fmla="*/ 1394986 h 2740234"/>
                <a:gd name="connsiteX4" fmla="*/ 3936154 w 6208630"/>
                <a:gd name="connsiteY4" fmla="*/ 2688275 h 2740234"/>
                <a:gd name="connsiteX5" fmla="*/ 9050 w 6208630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5971961"/>
                <a:gd name="connsiteY0" fmla="*/ 2309961 h 2738224"/>
                <a:gd name="connsiteX1" fmla="*/ 2815694 w 5971961"/>
                <a:gd name="connsiteY1" fmla="*/ 685615 h 2738224"/>
                <a:gd name="connsiteX2" fmla="*/ 5389804 w 5971961"/>
                <a:gd name="connsiteY2" fmla="*/ 16374 h 2738224"/>
                <a:gd name="connsiteX3" fmla="*/ 5971961 w 5971961"/>
                <a:gd name="connsiteY3" fmla="*/ 1458131 h 2738224"/>
                <a:gd name="connsiteX4" fmla="*/ 3936660 w 5971961"/>
                <a:gd name="connsiteY4" fmla="*/ 2690434 h 2738224"/>
                <a:gd name="connsiteX5" fmla="*/ 9556 w 5971961"/>
                <a:gd name="connsiteY5" fmla="*/ 2309961 h 2738224"/>
                <a:gd name="connsiteX0" fmla="*/ 9556 w 5971961"/>
                <a:gd name="connsiteY0" fmla="*/ 2309961 h 2738223"/>
                <a:gd name="connsiteX1" fmla="*/ 2815694 w 5971961"/>
                <a:gd name="connsiteY1" fmla="*/ 685615 h 2738223"/>
                <a:gd name="connsiteX2" fmla="*/ 5389804 w 5971961"/>
                <a:gd name="connsiteY2" fmla="*/ 16374 h 2738223"/>
                <a:gd name="connsiteX3" fmla="*/ 5971961 w 5971961"/>
                <a:gd name="connsiteY3" fmla="*/ 1458131 h 2738223"/>
                <a:gd name="connsiteX4" fmla="*/ 3936660 w 5971961"/>
                <a:gd name="connsiteY4" fmla="*/ 2690434 h 2738223"/>
                <a:gd name="connsiteX5" fmla="*/ 9556 w 5971961"/>
                <a:gd name="connsiteY5" fmla="*/ 2309961 h 2738223"/>
                <a:gd name="connsiteX0" fmla="*/ 12809 w 5975214"/>
                <a:gd name="connsiteY0" fmla="*/ 2309961 h 2732229"/>
                <a:gd name="connsiteX1" fmla="*/ 2818947 w 5975214"/>
                <a:gd name="connsiteY1" fmla="*/ 685615 h 2732229"/>
                <a:gd name="connsiteX2" fmla="*/ 5393057 w 5975214"/>
                <a:gd name="connsiteY2" fmla="*/ 16374 h 2732229"/>
                <a:gd name="connsiteX3" fmla="*/ 5975214 w 5975214"/>
                <a:gd name="connsiteY3" fmla="*/ 1458131 h 2732229"/>
                <a:gd name="connsiteX4" fmla="*/ 4129294 w 5975214"/>
                <a:gd name="connsiteY4" fmla="*/ 2683657 h 2732229"/>
                <a:gd name="connsiteX5" fmla="*/ 12809 w 5975214"/>
                <a:gd name="connsiteY5" fmla="*/ 2309961 h 2732229"/>
                <a:gd name="connsiteX0" fmla="*/ 15582 w 5479987"/>
                <a:gd name="connsiteY0" fmla="*/ 2282857 h 2726927"/>
                <a:gd name="connsiteX1" fmla="*/ 2323720 w 5479987"/>
                <a:gd name="connsiteY1" fmla="*/ 685615 h 2726927"/>
                <a:gd name="connsiteX2" fmla="*/ 4897830 w 5479987"/>
                <a:gd name="connsiteY2" fmla="*/ 16374 h 2726927"/>
                <a:gd name="connsiteX3" fmla="*/ 5479987 w 5479987"/>
                <a:gd name="connsiteY3" fmla="*/ 1458131 h 2726927"/>
                <a:gd name="connsiteX4" fmla="*/ 3634067 w 5479987"/>
                <a:gd name="connsiteY4" fmla="*/ 2683657 h 2726927"/>
                <a:gd name="connsiteX5" fmla="*/ 15582 w 5479987"/>
                <a:gd name="connsiteY5" fmla="*/ 2282857 h 2726927"/>
                <a:gd name="connsiteX0" fmla="*/ 1 w 5464406"/>
                <a:gd name="connsiteY0" fmla="*/ 2282857 h 2750116"/>
                <a:gd name="connsiteX1" fmla="*/ 2308139 w 5464406"/>
                <a:gd name="connsiteY1" fmla="*/ 685615 h 2750116"/>
                <a:gd name="connsiteX2" fmla="*/ 4882249 w 5464406"/>
                <a:gd name="connsiteY2" fmla="*/ 16374 h 2750116"/>
                <a:gd name="connsiteX3" fmla="*/ 5464406 w 5464406"/>
                <a:gd name="connsiteY3" fmla="*/ 1458131 h 2750116"/>
                <a:gd name="connsiteX4" fmla="*/ 3618486 w 5464406"/>
                <a:gd name="connsiteY4" fmla="*/ 2683657 h 2750116"/>
                <a:gd name="connsiteX5" fmla="*/ 1 w 5464406"/>
                <a:gd name="connsiteY5" fmla="*/ 2282857 h 2750116"/>
                <a:gd name="connsiteX0" fmla="*/ 110 w 5464515"/>
                <a:gd name="connsiteY0" fmla="*/ 2282857 h 2816607"/>
                <a:gd name="connsiteX1" fmla="*/ 2308248 w 5464515"/>
                <a:gd name="connsiteY1" fmla="*/ 685615 h 2816607"/>
                <a:gd name="connsiteX2" fmla="*/ 4882358 w 5464515"/>
                <a:gd name="connsiteY2" fmla="*/ 16374 h 2816607"/>
                <a:gd name="connsiteX3" fmla="*/ 5464515 w 5464515"/>
                <a:gd name="connsiteY3" fmla="*/ 1458131 h 2816607"/>
                <a:gd name="connsiteX4" fmla="*/ 3618595 w 5464515"/>
                <a:gd name="connsiteY4" fmla="*/ 2683657 h 2816607"/>
                <a:gd name="connsiteX5" fmla="*/ 110 w 5464515"/>
                <a:gd name="connsiteY5" fmla="*/ 2282857 h 2816607"/>
                <a:gd name="connsiteX0" fmla="*/ 15580 w 5479985"/>
                <a:gd name="connsiteY0" fmla="*/ 2282857 h 2726926"/>
                <a:gd name="connsiteX1" fmla="*/ 2323718 w 5479985"/>
                <a:gd name="connsiteY1" fmla="*/ 685615 h 2726926"/>
                <a:gd name="connsiteX2" fmla="*/ 4897828 w 5479985"/>
                <a:gd name="connsiteY2" fmla="*/ 16374 h 2726926"/>
                <a:gd name="connsiteX3" fmla="*/ 5479985 w 5479985"/>
                <a:gd name="connsiteY3" fmla="*/ 1458131 h 2726926"/>
                <a:gd name="connsiteX4" fmla="*/ 3634065 w 5479985"/>
                <a:gd name="connsiteY4" fmla="*/ 2683657 h 2726926"/>
                <a:gd name="connsiteX5" fmla="*/ 15580 w 5479985"/>
                <a:gd name="connsiteY5" fmla="*/ 2282857 h 2726926"/>
                <a:gd name="connsiteX0" fmla="*/ 15580 w 5479985"/>
                <a:gd name="connsiteY0" fmla="*/ 2282857 h 2688809"/>
                <a:gd name="connsiteX1" fmla="*/ 2323718 w 5479985"/>
                <a:gd name="connsiteY1" fmla="*/ 685615 h 2688809"/>
                <a:gd name="connsiteX2" fmla="*/ 4897828 w 5479985"/>
                <a:gd name="connsiteY2" fmla="*/ 16374 h 2688809"/>
                <a:gd name="connsiteX3" fmla="*/ 5479985 w 5479985"/>
                <a:gd name="connsiteY3" fmla="*/ 1458131 h 2688809"/>
                <a:gd name="connsiteX4" fmla="*/ 3634065 w 5479985"/>
                <a:gd name="connsiteY4" fmla="*/ 2683657 h 2688809"/>
                <a:gd name="connsiteX5" fmla="*/ 15580 w 5479985"/>
                <a:gd name="connsiteY5" fmla="*/ 2282857 h 2688809"/>
                <a:gd name="connsiteX0" fmla="*/ 15580 w 5479985"/>
                <a:gd name="connsiteY0" fmla="*/ 2282857 h 2692271"/>
                <a:gd name="connsiteX1" fmla="*/ 2323718 w 5479985"/>
                <a:gd name="connsiteY1" fmla="*/ 685615 h 2692271"/>
                <a:gd name="connsiteX2" fmla="*/ 4897828 w 5479985"/>
                <a:gd name="connsiteY2" fmla="*/ 16374 h 2692271"/>
                <a:gd name="connsiteX3" fmla="*/ 5479985 w 5479985"/>
                <a:gd name="connsiteY3" fmla="*/ 1458131 h 2692271"/>
                <a:gd name="connsiteX4" fmla="*/ 3634065 w 5479985"/>
                <a:gd name="connsiteY4" fmla="*/ 2683657 h 2692271"/>
                <a:gd name="connsiteX5" fmla="*/ 15580 w 5479985"/>
                <a:gd name="connsiteY5" fmla="*/ 2282857 h 2692271"/>
                <a:gd name="connsiteX0" fmla="*/ 24087 w 5488492"/>
                <a:gd name="connsiteY0" fmla="*/ 2282857 h 2692270"/>
                <a:gd name="connsiteX1" fmla="*/ 2332225 w 5488492"/>
                <a:gd name="connsiteY1" fmla="*/ 685615 h 2692270"/>
                <a:gd name="connsiteX2" fmla="*/ 4906335 w 5488492"/>
                <a:gd name="connsiteY2" fmla="*/ 16374 h 2692270"/>
                <a:gd name="connsiteX3" fmla="*/ 5488492 w 5488492"/>
                <a:gd name="connsiteY3" fmla="*/ 1458131 h 2692270"/>
                <a:gd name="connsiteX4" fmla="*/ 3642572 w 5488492"/>
                <a:gd name="connsiteY4" fmla="*/ 2683657 h 2692270"/>
                <a:gd name="connsiteX5" fmla="*/ 24087 w 5488492"/>
                <a:gd name="connsiteY5" fmla="*/ 2282857 h 269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492" h="2692270">
                  <a:moveTo>
                    <a:pt x="24087" y="2282857"/>
                  </a:moveTo>
                  <a:cubicBezTo>
                    <a:pt x="-253319" y="1728683"/>
                    <a:pt x="1949059" y="903472"/>
                    <a:pt x="2332225" y="685615"/>
                  </a:cubicBezTo>
                  <a:cubicBezTo>
                    <a:pt x="2748641" y="556427"/>
                    <a:pt x="4380291" y="-112379"/>
                    <a:pt x="4906335" y="16374"/>
                  </a:cubicBezTo>
                  <a:cubicBezTo>
                    <a:pt x="5432379" y="145127"/>
                    <a:pt x="5488492" y="301820"/>
                    <a:pt x="5488492" y="1458131"/>
                  </a:cubicBezTo>
                  <a:cubicBezTo>
                    <a:pt x="4820457" y="2725840"/>
                    <a:pt x="4870512" y="2715329"/>
                    <a:pt x="3642572" y="2683657"/>
                  </a:cubicBezTo>
                  <a:cubicBezTo>
                    <a:pt x="2414632" y="2651985"/>
                    <a:pt x="301493" y="2837031"/>
                    <a:pt x="24087" y="228285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324554" y="2569713"/>
              <a:ext cx="3448984" cy="2384213"/>
              <a:chOff x="928160" y="2064660"/>
              <a:chExt cx="5035255" cy="348077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4149131" y="3300386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2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Europe UK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928160" y="3280315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5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 Europe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440545" y="5033803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4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</a:t>
                </a:r>
                <a:endParaRPr lang="en-US" sz="12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750133" y="5066461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3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Scotland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601687" y="2064660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1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Europe</a:t>
                </a:r>
              </a:p>
            </p:txBody>
          </p:sp>
          <p:cxnSp>
            <p:nvCxnSpPr>
              <p:cNvPr id="166" name="Straight Connector 165"/>
              <p:cNvCxnSpPr>
                <a:stCxn id="161" idx="1"/>
                <a:endCxn id="162" idx="3"/>
              </p:cNvCxnSpPr>
              <p:nvPr/>
            </p:nvCxnSpPr>
            <p:spPr>
              <a:xfrm flipH="1" flipV="1">
                <a:off x="2742444" y="3519800"/>
                <a:ext cx="1406687" cy="200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65" idx="2"/>
                <a:endCxn id="163" idx="0"/>
              </p:cNvCxnSpPr>
              <p:nvPr/>
            </p:nvCxnSpPr>
            <p:spPr>
              <a:xfrm flipH="1">
                <a:off x="2347688" y="2543629"/>
                <a:ext cx="1161142" cy="249017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65" idx="2"/>
                <a:endCxn id="164" idx="0"/>
              </p:cNvCxnSpPr>
              <p:nvPr/>
            </p:nvCxnSpPr>
            <p:spPr>
              <a:xfrm>
                <a:off x="3508830" y="2543629"/>
                <a:ext cx="1148446" cy="252283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65" idx="2"/>
                <a:endCxn id="161" idx="1"/>
              </p:cNvCxnSpPr>
              <p:nvPr/>
            </p:nvCxnSpPr>
            <p:spPr>
              <a:xfrm>
                <a:off x="3508830" y="2543629"/>
                <a:ext cx="640301" cy="99624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62" idx="3"/>
                <a:endCxn id="163" idx="0"/>
              </p:cNvCxnSpPr>
              <p:nvPr/>
            </p:nvCxnSpPr>
            <p:spPr>
              <a:xfrm flipH="1">
                <a:off x="2347688" y="3519800"/>
                <a:ext cx="394756" cy="1514003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65" idx="2"/>
                <a:endCxn id="162" idx="3"/>
              </p:cNvCxnSpPr>
              <p:nvPr/>
            </p:nvCxnSpPr>
            <p:spPr>
              <a:xfrm flipH="1">
                <a:off x="2742444" y="2543629"/>
                <a:ext cx="766386" cy="976171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63" idx="0"/>
                <a:endCxn id="164" idx="0"/>
              </p:cNvCxnSpPr>
              <p:nvPr/>
            </p:nvCxnSpPr>
            <p:spPr>
              <a:xfrm>
                <a:off x="2347688" y="5033803"/>
                <a:ext cx="2309588" cy="326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61" idx="1"/>
                <a:endCxn id="164" idx="0"/>
              </p:cNvCxnSpPr>
              <p:nvPr/>
            </p:nvCxnSpPr>
            <p:spPr>
              <a:xfrm>
                <a:off x="4149131" y="3539871"/>
                <a:ext cx="508146" cy="15265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63" idx="0"/>
                <a:endCxn id="161" idx="1"/>
              </p:cNvCxnSpPr>
              <p:nvPr/>
            </p:nvCxnSpPr>
            <p:spPr>
              <a:xfrm flipV="1">
                <a:off x="2347688" y="3539871"/>
                <a:ext cx="1801443" cy="149393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62" idx="3"/>
                <a:endCxn id="164" idx="0"/>
              </p:cNvCxnSpPr>
              <p:nvPr/>
            </p:nvCxnSpPr>
            <p:spPr>
              <a:xfrm>
                <a:off x="2742444" y="3519800"/>
                <a:ext cx="1914832" cy="154666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0" name="Title 1"/>
            <p:cNvSpPr txBox="1">
              <a:spLocks/>
            </p:cNvSpPr>
            <p:nvPr/>
          </p:nvSpPr>
          <p:spPr>
            <a:xfrm>
              <a:off x="1259199" y="1639724"/>
              <a:ext cx="2089025" cy="3139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latin typeface="Georgia" panose="02040502050405020303" pitchFamily="18" charset="0"/>
                </a:rPr>
                <a:t>Low modularity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286345" y="1639724"/>
            <a:ext cx="3721964" cy="3489913"/>
            <a:chOff x="243645" y="1639724"/>
            <a:chExt cx="3721964" cy="3489913"/>
          </a:xfrm>
        </p:grpSpPr>
        <p:sp>
          <p:nvSpPr>
            <p:cNvPr id="181" name="Oval 5"/>
            <p:cNvSpPr/>
            <p:nvPr/>
          </p:nvSpPr>
          <p:spPr>
            <a:xfrm>
              <a:off x="1035358" y="2243286"/>
              <a:ext cx="2930251" cy="1788907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591933 w 4735763"/>
                <a:gd name="connsiteY0" fmla="*/ 2241156 h 4291740"/>
                <a:gd name="connsiteX1" fmla="*/ 62161 w 4735763"/>
                <a:gd name="connsiteY1" fmla="*/ 662727 h 4291740"/>
                <a:gd name="connsiteX2" fmla="*/ 2453391 w 4735763"/>
                <a:gd name="connsiteY2" fmla="*/ 82156 h 4291740"/>
                <a:gd name="connsiteX3" fmla="*/ 4735763 w 4735763"/>
                <a:gd name="connsiteY3" fmla="*/ 2371784 h 4291740"/>
                <a:gd name="connsiteX4" fmla="*/ 1909105 w 4735763"/>
                <a:gd name="connsiteY4" fmla="*/ 4291299 h 4291740"/>
                <a:gd name="connsiteX5" fmla="*/ 591933 w 4735763"/>
                <a:gd name="connsiteY5" fmla="*/ 2241156 h 4291740"/>
                <a:gd name="connsiteX0" fmla="*/ 247864 w 4391694"/>
                <a:gd name="connsiteY0" fmla="*/ 2181862 h 4232446"/>
                <a:gd name="connsiteX1" fmla="*/ 124492 w 4391694"/>
                <a:gd name="connsiteY1" fmla="*/ 1191262 h 4232446"/>
                <a:gd name="connsiteX2" fmla="*/ 2109322 w 4391694"/>
                <a:gd name="connsiteY2" fmla="*/ 22862 h 4232446"/>
                <a:gd name="connsiteX3" fmla="*/ 4391694 w 4391694"/>
                <a:gd name="connsiteY3" fmla="*/ 2312490 h 4232446"/>
                <a:gd name="connsiteX4" fmla="*/ 1565036 w 4391694"/>
                <a:gd name="connsiteY4" fmla="*/ 4232005 h 4232446"/>
                <a:gd name="connsiteX5" fmla="*/ 247864 w 4391694"/>
                <a:gd name="connsiteY5" fmla="*/ 2181862 h 4232446"/>
                <a:gd name="connsiteX0" fmla="*/ 247864 w 4391694"/>
                <a:gd name="connsiteY0" fmla="*/ 1394562 h 3445146"/>
                <a:gd name="connsiteX1" fmla="*/ 124492 w 4391694"/>
                <a:gd name="connsiteY1" fmla="*/ 403962 h 3445146"/>
                <a:gd name="connsiteX2" fmla="*/ 1898865 w 4391694"/>
                <a:gd name="connsiteY2" fmla="*/ 77391 h 3445146"/>
                <a:gd name="connsiteX3" fmla="*/ 4391694 w 4391694"/>
                <a:gd name="connsiteY3" fmla="*/ 1525190 h 3445146"/>
                <a:gd name="connsiteX4" fmla="*/ 1565036 w 4391694"/>
                <a:gd name="connsiteY4" fmla="*/ 3444705 h 3445146"/>
                <a:gd name="connsiteX5" fmla="*/ 247864 w 4391694"/>
                <a:gd name="connsiteY5" fmla="*/ 1394562 h 3445146"/>
                <a:gd name="connsiteX0" fmla="*/ 247864 w 3136209"/>
                <a:gd name="connsiteY0" fmla="*/ 1425829 h 3488307"/>
                <a:gd name="connsiteX1" fmla="*/ 124492 w 3136209"/>
                <a:gd name="connsiteY1" fmla="*/ 435229 h 3488307"/>
                <a:gd name="connsiteX2" fmla="*/ 1898865 w 3136209"/>
                <a:gd name="connsiteY2" fmla="*/ 108658 h 3488307"/>
                <a:gd name="connsiteX3" fmla="*/ 3136209 w 3136209"/>
                <a:gd name="connsiteY3" fmla="*/ 1984629 h 3488307"/>
                <a:gd name="connsiteX4" fmla="*/ 1565036 w 3136209"/>
                <a:gd name="connsiteY4" fmla="*/ 3475972 h 3488307"/>
                <a:gd name="connsiteX5" fmla="*/ 247864 w 3136209"/>
                <a:gd name="connsiteY5" fmla="*/ 1425829 h 3488307"/>
                <a:gd name="connsiteX0" fmla="*/ 260175 w 3148520"/>
                <a:gd name="connsiteY0" fmla="*/ 1425829 h 3071785"/>
                <a:gd name="connsiteX1" fmla="*/ 136803 w 3148520"/>
                <a:gd name="connsiteY1" fmla="*/ 435229 h 3071785"/>
                <a:gd name="connsiteX2" fmla="*/ 1911176 w 3148520"/>
                <a:gd name="connsiteY2" fmla="*/ 108658 h 3071785"/>
                <a:gd name="connsiteX3" fmla="*/ 3148520 w 3148520"/>
                <a:gd name="connsiteY3" fmla="*/ 1984629 h 3071785"/>
                <a:gd name="connsiteX4" fmla="*/ 1838604 w 3148520"/>
                <a:gd name="connsiteY4" fmla="*/ 3033287 h 3071785"/>
                <a:gd name="connsiteX5" fmla="*/ 260175 w 3148520"/>
                <a:gd name="connsiteY5" fmla="*/ 1425829 h 3071785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34006"/>
                <a:gd name="connsiteY0" fmla="*/ 1439661 h 3136509"/>
                <a:gd name="connsiteX1" fmla="*/ 136803 w 3134006"/>
                <a:gd name="connsiteY1" fmla="*/ 449061 h 3136509"/>
                <a:gd name="connsiteX2" fmla="*/ 1911176 w 3134006"/>
                <a:gd name="connsiteY2" fmla="*/ 122490 h 3136509"/>
                <a:gd name="connsiteX3" fmla="*/ 3134006 w 3134006"/>
                <a:gd name="connsiteY3" fmla="*/ 2187146 h 3136509"/>
                <a:gd name="connsiteX4" fmla="*/ 1838604 w 3134006"/>
                <a:gd name="connsiteY4" fmla="*/ 3047119 h 3136509"/>
                <a:gd name="connsiteX5" fmla="*/ 260175 w 3134006"/>
                <a:gd name="connsiteY5" fmla="*/ 1439661 h 3136509"/>
                <a:gd name="connsiteX0" fmla="*/ 260175 w 3163034"/>
                <a:gd name="connsiteY0" fmla="*/ 1439130 h 3133539"/>
                <a:gd name="connsiteX1" fmla="*/ 136803 w 3163034"/>
                <a:gd name="connsiteY1" fmla="*/ 448530 h 3133539"/>
                <a:gd name="connsiteX2" fmla="*/ 1911176 w 3163034"/>
                <a:gd name="connsiteY2" fmla="*/ 121959 h 3133539"/>
                <a:gd name="connsiteX3" fmla="*/ 3163034 w 3163034"/>
                <a:gd name="connsiteY3" fmla="*/ 2179357 h 3133539"/>
                <a:gd name="connsiteX4" fmla="*/ 1838604 w 3163034"/>
                <a:gd name="connsiteY4" fmla="*/ 3046588 h 3133539"/>
                <a:gd name="connsiteX5" fmla="*/ 260175 w 3163034"/>
                <a:gd name="connsiteY5" fmla="*/ 1439130 h 3133539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4584"/>
                <a:gd name="connsiteY0" fmla="*/ 1439130 h 3099202"/>
                <a:gd name="connsiteX1" fmla="*/ 136803 w 3164584"/>
                <a:gd name="connsiteY1" fmla="*/ 448530 h 3099202"/>
                <a:gd name="connsiteX2" fmla="*/ 1911176 w 3164584"/>
                <a:gd name="connsiteY2" fmla="*/ 121959 h 3099202"/>
                <a:gd name="connsiteX3" fmla="*/ 3163034 w 3164584"/>
                <a:gd name="connsiteY3" fmla="*/ 2179357 h 3099202"/>
                <a:gd name="connsiteX4" fmla="*/ 1838604 w 3164584"/>
                <a:gd name="connsiteY4" fmla="*/ 3046588 h 3099202"/>
                <a:gd name="connsiteX5" fmla="*/ 260175 w 3164584"/>
                <a:gd name="connsiteY5" fmla="*/ 1439130 h 3099202"/>
                <a:gd name="connsiteX0" fmla="*/ 260175 w 3165534"/>
                <a:gd name="connsiteY0" fmla="*/ 1439130 h 3048121"/>
                <a:gd name="connsiteX1" fmla="*/ 136803 w 3165534"/>
                <a:gd name="connsiteY1" fmla="*/ 448530 h 3048121"/>
                <a:gd name="connsiteX2" fmla="*/ 1911176 w 3165534"/>
                <a:gd name="connsiteY2" fmla="*/ 121959 h 3048121"/>
                <a:gd name="connsiteX3" fmla="*/ 3163034 w 3165534"/>
                <a:gd name="connsiteY3" fmla="*/ 2179357 h 3048121"/>
                <a:gd name="connsiteX4" fmla="*/ 1838604 w 3165534"/>
                <a:gd name="connsiteY4" fmla="*/ 3046588 h 3048121"/>
                <a:gd name="connsiteX5" fmla="*/ 260175 w 3165534"/>
                <a:gd name="connsiteY5" fmla="*/ 1439130 h 3048121"/>
                <a:gd name="connsiteX0" fmla="*/ 260175 w 4632280"/>
                <a:gd name="connsiteY0" fmla="*/ 2410444 h 4068399"/>
                <a:gd name="connsiteX1" fmla="*/ 136803 w 4632280"/>
                <a:gd name="connsiteY1" fmla="*/ 1419844 h 4068399"/>
                <a:gd name="connsiteX2" fmla="*/ 1911176 w 4632280"/>
                <a:gd name="connsiteY2" fmla="*/ 1093273 h 4068399"/>
                <a:gd name="connsiteX3" fmla="*/ 4631616 w 4632280"/>
                <a:gd name="connsiteY3" fmla="*/ 340969 h 4068399"/>
                <a:gd name="connsiteX4" fmla="*/ 1838604 w 4632280"/>
                <a:gd name="connsiteY4" fmla="*/ 4017902 h 4068399"/>
                <a:gd name="connsiteX5" fmla="*/ 260175 w 4632280"/>
                <a:gd name="connsiteY5" fmla="*/ 2410444 h 4068399"/>
                <a:gd name="connsiteX0" fmla="*/ 260175 w 4632280"/>
                <a:gd name="connsiteY0" fmla="*/ 2528303 h 4186258"/>
                <a:gd name="connsiteX1" fmla="*/ 136803 w 4632280"/>
                <a:gd name="connsiteY1" fmla="*/ 1537703 h 4186258"/>
                <a:gd name="connsiteX2" fmla="*/ 1783714 w 4632280"/>
                <a:gd name="connsiteY2" fmla="*/ 601532 h 4186258"/>
                <a:gd name="connsiteX3" fmla="*/ 4631616 w 4632280"/>
                <a:gd name="connsiteY3" fmla="*/ 458828 h 4186258"/>
                <a:gd name="connsiteX4" fmla="*/ 1838604 w 4632280"/>
                <a:gd name="connsiteY4" fmla="*/ 4135761 h 4186258"/>
                <a:gd name="connsiteX5" fmla="*/ 260175 w 4632280"/>
                <a:gd name="connsiteY5" fmla="*/ 2528303 h 4186258"/>
                <a:gd name="connsiteX0" fmla="*/ 317680 w 4690394"/>
                <a:gd name="connsiteY0" fmla="*/ 2528303 h 2548321"/>
                <a:gd name="connsiteX1" fmla="*/ 194308 w 4690394"/>
                <a:gd name="connsiteY1" fmla="*/ 1537703 h 2548321"/>
                <a:gd name="connsiteX2" fmla="*/ 1841219 w 4690394"/>
                <a:gd name="connsiteY2" fmla="*/ 601532 h 2548321"/>
                <a:gd name="connsiteX3" fmla="*/ 4689121 w 4690394"/>
                <a:gd name="connsiteY3" fmla="*/ 458828 h 2548321"/>
                <a:gd name="connsiteX4" fmla="*/ 2921345 w 4690394"/>
                <a:gd name="connsiteY4" fmla="*/ 2063121 h 2548321"/>
                <a:gd name="connsiteX5" fmla="*/ 317680 w 4690394"/>
                <a:gd name="connsiteY5" fmla="*/ 2528303 h 2548321"/>
                <a:gd name="connsiteX0" fmla="*/ 317680 w 5880710"/>
                <a:gd name="connsiteY0" fmla="*/ 1941660 h 2082888"/>
                <a:gd name="connsiteX1" fmla="*/ 194308 w 5880710"/>
                <a:gd name="connsiteY1" fmla="*/ 951060 h 2082888"/>
                <a:gd name="connsiteX2" fmla="*/ 1841219 w 5880710"/>
                <a:gd name="connsiteY2" fmla="*/ 14889 h 2082888"/>
                <a:gd name="connsiteX3" fmla="*/ 5880036 w 5880710"/>
                <a:gd name="connsiteY3" fmla="*/ 1713265 h 2082888"/>
                <a:gd name="connsiteX4" fmla="*/ 2921345 w 5880710"/>
                <a:gd name="connsiteY4" fmla="*/ 1476478 h 2082888"/>
                <a:gd name="connsiteX5" fmla="*/ 317680 w 5880710"/>
                <a:gd name="connsiteY5" fmla="*/ 1941660 h 2082888"/>
                <a:gd name="connsiteX0" fmla="*/ 317680 w 5880710"/>
                <a:gd name="connsiteY0" fmla="*/ 2378594 h 2519822"/>
                <a:gd name="connsiteX1" fmla="*/ 194308 w 5880710"/>
                <a:gd name="connsiteY1" fmla="*/ 1387994 h 2519822"/>
                <a:gd name="connsiteX2" fmla="*/ 3768336 w 5880710"/>
                <a:gd name="connsiteY2" fmla="*/ 9673 h 2519822"/>
                <a:gd name="connsiteX3" fmla="*/ 5880036 w 5880710"/>
                <a:gd name="connsiteY3" fmla="*/ 2150199 h 2519822"/>
                <a:gd name="connsiteX4" fmla="*/ 2921345 w 5880710"/>
                <a:gd name="connsiteY4" fmla="*/ 1913412 h 2519822"/>
                <a:gd name="connsiteX5" fmla="*/ 317680 w 5880710"/>
                <a:gd name="connsiteY5" fmla="*/ 2378594 h 2519822"/>
                <a:gd name="connsiteX0" fmla="*/ 37499 w 5600529"/>
                <a:gd name="connsiteY0" fmla="*/ 2443892 h 2585120"/>
                <a:gd name="connsiteX1" fmla="*/ 1119480 w 5600529"/>
                <a:gd name="connsiteY1" fmla="*/ 641476 h 2585120"/>
                <a:gd name="connsiteX2" fmla="*/ 3488155 w 5600529"/>
                <a:gd name="connsiteY2" fmla="*/ 74971 h 2585120"/>
                <a:gd name="connsiteX3" fmla="*/ 5599855 w 5600529"/>
                <a:gd name="connsiteY3" fmla="*/ 2215497 h 2585120"/>
                <a:gd name="connsiteX4" fmla="*/ 2641164 w 5600529"/>
                <a:gd name="connsiteY4" fmla="*/ 1978710 h 2585120"/>
                <a:gd name="connsiteX5" fmla="*/ 37499 w 5600529"/>
                <a:gd name="connsiteY5" fmla="*/ 2443892 h 2585120"/>
                <a:gd name="connsiteX0" fmla="*/ 578835 w 4539467"/>
                <a:gd name="connsiteY0" fmla="*/ 1276909 h 2620902"/>
                <a:gd name="connsiteX1" fmla="*/ 58493 w 4539467"/>
                <a:gd name="connsiteY1" fmla="*/ 641478 h 2620902"/>
                <a:gd name="connsiteX2" fmla="*/ 2427168 w 4539467"/>
                <a:gd name="connsiteY2" fmla="*/ 74973 h 2620902"/>
                <a:gd name="connsiteX3" fmla="*/ 4538868 w 4539467"/>
                <a:gd name="connsiteY3" fmla="*/ 2215499 h 2620902"/>
                <a:gd name="connsiteX4" fmla="*/ 1580177 w 4539467"/>
                <a:gd name="connsiteY4" fmla="*/ 1978712 h 2620902"/>
                <a:gd name="connsiteX5" fmla="*/ 578835 w 4539467"/>
                <a:gd name="connsiteY5" fmla="*/ 1276909 h 2620902"/>
                <a:gd name="connsiteX0" fmla="*/ 595427 w 4556507"/>
                <a:gd name="connsiteY0" fmla="*/ 1276909 h 2793554"/>
                <a:gd name="connsiteX1" fmla="*/ 75085 w 4556507"/>
                <a:gd name="connsiteY1" fmla="*/ 641478 h 2793554"/>
                <a:gd name="connsiteX2" fmla="*/ 2443760 w 4556507"/>
                <a:gd name="connsiteY2" fmla="*/ 74973 h 2793554"/>
                <a:gd name="connsiteX3" fmla="*/ 4555460 w 4556507"/>
                <a:gd name="connsiteY3" fmla="*/ 2215499 h 2793554"/>
                <a:gd name="connsiteX4" fmla="*/ 2614462 w 4556507"/>
                <a:gd name="connsiteY4" fmla="*/ 2522339 h 2793554"/>
                <a:gd name="connsiteX5" fmla="*/ 595427 w 4556507"/>
                <a:gd name="connsiteY5" fmla="*/ 1276909 h 27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6507" h="2793554">
                  <a:moveTo>
                    <a:pt x="595427" y="1276909"/>
                  </a:moveTo>
                  <a:cubicBezTo>
                    <a:pt x="172198" y="963432"/>
                    <a:pt x="-152910" y="986797"/>
                    <a:pt x="75085" y="641478"/>
                  </a:cubicBezTo>
                  <a:cubicBezTo>
                    <a:pt x="303080" y="296159"/>
                    <a:pt x="1697031" y="-187364"/>
                    <a:pt x="2443760" y="74973"/>
                  </a:cubicBezTo>
                  <a:cubicBezTo>
                    <a:pt x="3190489" y="337310"/>
                    <a:pt x="3851517" y="1189816"/>
                    <a:pt x="4555460" y="2215499"/>
                  </a:cubicBezTo>
                  <a:cubicBezTo>
                    <a:pt x="4599003" y="3183124"/>
                    <a:pt x="3274467" y="2678771"/>
                    <a:pt x="2614462" y="2522339"/>
                  </a:cubicBezTo>
                  <a:cubicBezTo>
                    <a:pt x="1954457" y="2365907"/>
                    <a:pt x="1018657" y="1590386"/>
                    <a:pt x="595427" y="127690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2" name="Oval 5"/>
            <p:cNvSpPr/>
            <p:nvPr/>
          </p:nvSpPr>
          <p:spPr>
            <a:xfrm>
              <a:off x="243645" y="3269232"/>
              <a:ext cx="3512321" cy="1860405"/>
            </a:xfrm>
            <a:custGeom>
              <a:avLst/>
              <a:gdLst>
                <a:gd name="connsiteX0" fmla="*/ 0 w 5392057"/>
                <a:gd name="connsiteY0" fmla="*/ 2093686 h 4187372"/>
                <a:gd name="connsiteX1" fmla="*/ 2696029 w 5392057"/>
                <a:gd name="connsiteY1" fmla="*/ 0 h 4187372"/>
                <a:gd name="connsiteX2" fmla="*/ 5392058 w 5392057"/>
                <a:gd name="connsiteY2" fmla="*/ 2093686 h 4187372"/>
                <a:gd name="connsiteX3" fmla="*/ 2696029 w 5392057"/>
                <a:gd name="connsiteY3" fmla="*/ 4187372 h 4187372"/>
                <a:gd name="connsiteX4" fmla="*/ 0 w 5392057"/>
                <a:gd name="connsiteY4" fmla="*/ 2093686 h 4187372"/>
                <a:gd name="connsiteX0" fmla="*/ 0 w 4064001"/>
                <a:gd name="connsiteY0" fmla="*/ 2071924 h 4187392"/>
                <a:gd name="connsiteX1" fmla="*/ 1367972 w 4064001"/>
                <a:gd name="connsiteY1" fmla="*/ 10 h 4187392"/>
                <a:gd name="connsiteX2" fmla="*/ 4064001 w 4064001"/>
                <a:gd name="connsiteY2" fmla="*/ 2093696 h 4187392"/>
                <a:gd name="connsiteX3" fmla="*/ 1367972 w 4064001"/>
                <a:gd name="connsiteY3" fmla="*/ 4187382 h 4187392"/>
                <a:gd name="connsiteX4" fmla="*/ 0 w 4064001"/>
                <a:gd name="connsiteY4" fmla="*/ 2071924 h 4187392"/>
                <a:gd name="connsiteX0" fmla="*/ 1501152 w 5565153"/>
                <a:gd name="connsiteY0" fmla="*/ 2145182 h 4260650"/>
                <a:gd name="connsiteX1" fmla="*/ 27951 w 5565153"/>
                <a:gd name="connsiteY1" fmla="*/ 632068 h 4260650"/>
                <a:gd name="connsiteX2" fmla="*/ 2869124 w 5565153"/>
                <a:gd name="connsiteY2" fmla="*/ 73268 h 4260650"/>
                <a:gd name="connsiteX3" fmla="*/ 5565153 w 5565153"/>
                <a:gd name="connsiteY3" fmla="*/ 2166954 h 4260650"/>
                <a:gd name="connsiteX4" fmla="*/ 2869124 w 5565153"/>
                <a:gd name="connsiteY4" fmla="*/ 4260640 h 4260650"/>
                <a:gd name="connsiteX5" fmla="*/ 1501152 w 5565153"/>
                <a:gd name="connsiteY5" fmla="*/ 2145182 h 4260650"/>
                <a:gd name="connsiteX0" fmla="*/ 1499221 w 5563222"/>
                <a:gd name="connsiteY0" fmla="*/ 2145182 h 4260650"/>
                <a:gd name="connsiteX1" fmla="*/ 26020 w 5563222"/>
                <a:gd name="connsiteY1" fmla="*/ 632068 h 4260650"/>
                <a:gd name="connsiteX2" fmla="*/ 2867193 w 5563222"/>
                <a:gd name="connsiteY2" fmla="*/ 73268 h 4260650"/>
                <a:gd name="connsiteX3" fmla="*/ 5563222 w 5563222"/>
                <a:gd name="connsiteY3" fmla="*/ 2166954 h 4260650"/>
                <a:gd name="connsiteX4" fmla="*/ 2221307 w 5563222"/>
                <a:gd name="connsiteY4" fmla="*/ 4260640 h 4260650"/>
                <a:gd name="connsiteX5" fmla="*/ 1499221 w 5563222"/>
                <a:gd name="connsiteY5" fmla="*/ 2145182 h 4260650"/>
                <a:gd name="connsiteX0" fmla="*/ 1499221 w 5374536"/>
                <a:gd name="connsiteY0" fmla="*/ 2155486 h 4271765"/>
                <a:gd name="connsiteX1" fmla="*/ 26020 w 5374536"/>
                <a:gd name="connsiteY1" fmla="*/ 642372 h 4271765"/>
                <a:gd name="connsiteX2" fmla="*/ 2867193 w 5374536"/>
                <a:gd name="connsiteY2" fmla="*/ 83572 h 4271765"/>
                <a:gd name="connsiteX3" fmla="*/ 5374536 w 5374536"/>
                <a:gd name="connsiteY3" fmla="*/ 2336915 h 4271765"/>
                <a:gd name="connsiteX4" fmla="*/ 2221307 w 5374536"/>
                <a:gd name="connsiteY4" fmla="*/ 4270944 h 4271765"/>
                <a:gd name="connsiteX5" fmla="*/ 1499221 w 5374536"/>
                <a:gd name="connsiteY5" fmla="*/ 2155486 h 4271765"/>
                <a:gd name="connsiteX0" fmla="*/ 1499221 w 5047965"/>
                <a:gd name="connsiteY0" fmla="*/ 2154072 h 4270154"/>
                <a:gd name="connsiteX1" fmla="*/ 26020 w 5047965"/>
                <a:gd name="connsiteY1" fmla="*/ 640958 h 4270154"/>
                <a:gd name="connsiteX2" fmla="*/ 2867193 w 5047965"/>
                <a:gd name="connsiteY2" fmla="*/ 82158 h 4270154"/>
                <a:gd name="connsiteX3" fmla="*/ 5047965 w 5047965"/>
                <a:gd name="connsiteY3" fmla="*/ 2313729 h 4270154"/>
                <a:gd name="connsiteX4" fmla="*/ 2221307 w 5047965"/>
                <a:gd name="connsiteY4" fmla="*/ 4269530 h 4270154"/>
                <a:gd name="connsiteX5" fmla="*/ 1499221 w 5047965"/>
                <a:gd name="connsiteY5" fmla="*/ 2154072 h 4270154"/>
                <a:gd name="connsiteX0" fmla="*/ 1057924 w 4606668"/>
                <a:gd name="connsiteY0" fmla="*/ 2150351 h 4266433"/>
                <a:gd name="connsiteX1" fmla="*/ 34666 w 4606668"/>
                <a:gd name="connsiteY1" fmla="*/ 659008 h 4266433"/>
                <a:gd name="connsiteX2" fmla="*/ 2425896 w 4606668"/>
                <a:gd name="connsiteY2" fmla="*/ 78437 h 4266433"/>
                <a:gd name="connsiteX3" fmla="*/ 4606668 w 4606668"/>
                <a:gd name="connsiteY3" fmla="*/ 2310008 h 4266433"/>
                <a:gd name="connsiteX4" fmla="*/ 1780010 w 4606668"/>
                <a:gd name="connsiteY4" fmla="*/ 4265809 h 4266433"/>
                <a:gd name="connsiteX5" fmla="*/ 1057924 w 4606668"/>
                <a:gd name="connsiteY5" fmla="*/ 2150351 h 4266433"/>
                <a:gd name="connsiteX0" fmla="*/ 1057924 w 4657468"/>
                <a:gd name="connsiteY0" fmla="*/ 2131267 h 4247007"/>
                <a:gd name="connsiteX1" fmla="*/ 34666 w 4657468"/>
                <a:gd name="connsiteY1" fmla="*/ 639924 h 4247007"/>
                <a:gd name="connsiteX2" fmla="*/ 2425896 w 4657468"/>
                <a:gd name="connsiteY2" fmla="*/ 59353 h 4247007"/>
                <a:gd name="connsiteX3" fmla="*/ 4657468 w 4657468"/>
                <a:gd name="connsiteY3" fmla="*/ 1986124 h 4247007"/>
                <a:gd name="connsiteX4" fmla="*/ 1780010 w 4657468"/>
                <a:gd name="connsiteY4" fmla="*/ 4246725 h 4247007"/>
                <a:gd name="connsiteX5" fmla="*/ 1057924 w 4657468"/>
                <a:gd name="connsiteY5" fmla="*/ 2131267 h 4247007"/>
                <a:gd name="connsiteX0" fmla="*/ 1058426 w 4657970"/>
                <a:gd name="connsiteY0" fmla="*/ 2131267 h 4268774"/>
                <a:gd name="connsiteX1" fmla="*/ 35168 w 4657970"/>
                <a:gd name="connsiteY1" fmla="*/ 639924 h 4268774"/>
                <a:gd name="connsiteX2" fmla="*/ 2426398 w 4657970"/>
                <a:gd name="connsiteY2" fmla="*/ 59353 h 4268774"/>
                <a:gd name="connsiteX3" fmla="*/ 4657970 w 4657970"/>
                <a:gd name="connsiteY3" fmla="*/ 1986124 h 4268774"/>
                <a:gd name="connsiteX4" fmla="*/ 1882112 w 4657970"/>
                <a:gd name="connsiteY4" fmla="*/ 4268496 h 4268774"/>
                <a:gd name="connsiteX5" fmla="*/ 1058426 w 4657970"/>
                <a:gd name="connsiteY5" fmla="*/ 2131267 h 4268774"/>
                <a:gd name="connsiteX0" fmla="*/ 1058426 w 4708770"/>
                <a:gd name="connsiteY0" fmla="*/ 2154070 h 4292485"/>
                <a:gd name="connsiteX1" fmla="*/ 35168 w 4708770"/>
                <a:gd name="connsiteY1" fmla="*/ 662727 h 4292485"/>
                <a:gd name="connsiteX2" fmla="*/ 2426398 w 4708770"/>
                <a:gd name="connsiteY2" fmla="*/ 82156 h 4292485"/>
                <a:gd name="connsiteX3" fmla="*/ 4708770 w 4708770"/>
                <a:gd name="connsiteY3" fmla="*/ 2371784 h 4292485"/>
                <a:gd name="connsiteX4" fmla="*/ 1882112 w 4708770"/>
                <a:gd name="connsiteY4" fmla="*/ 4291299 h 4292485"/>
                <a:gd name="connsiteX5" fmla="*/ 1058426 w 4708770"/>
                <a:gd name="connsiteY5" fmla="*/ 2154070 h 4292485"/>
                <a:gd name="connsiteX0" fmla="*/ 17998 w 8351178"/>
                <a:gd name="connsiteY0" fmla="*/ 3267975 h 4315457"/>
                <a:gd name="connsiteX1" fmla="*/ 3677576 w 8351178"/>
                <a:gd name="connsiteY1" fmla="*/ 662727 h 4315457"/>
                <a:gd name="connsiteX2" fmla="*/ 6068806 w 8351178"/>
                <a:gd name="connsiteY2" fmla="*/ 82156 h 4315457"/>
                <a:gd name="connsiteX3" fmla="*/ 8351178 w 8351178"/>
                <a:gd name="connsiteY3" fmla="*/ 2371784 h 4315457"/>
                <a:gd name="connsiteX4" fmla="*/ 5524520 w 8351178"/>
                <a:gd name="connsiteY4" fmla="*/ 4291299 h 4315457"/>
                <a:gd name="connsiteX5" fmla="*/ 17998 w 8351178"/>
                <a:gd name="connsiteY5" fmla="*/ 3267975 h 4315457"/>
                <a:gd name="connsiteX0" fmla="*/ 60359 w 8393539"/>
                <a:gd name="connsiteY0" fmla="*/ 3194596 h 4237843"/>
                <a:gd name="connsiteX1" fmla="*/ 2561697 w 8393539"/>
                <a:gd name="connsiteY1" fmla="*/ 1531458 h 4237843"/>
                <a:gd name="connsiteX2" fmla="*/ 6111167 w 8393539"/>
                <a:gd name="connsiteY2" fmla="*/ 8777 h 4237843"/>
                <a:gd name="connsiteX3" fmla="*/ 8393539 w 8393539"/>
                <a:gd name="connsiteY3" fmla="*/ 2298405 h 4237843"/>
                <a:gd name="connsiteX4" fmla="*/ 5566881 w 8393539"/>
                <a:gd name="connsiteY4" fmla="*/ 4217920 h 4237843"/>
                <a:gd name="connsiteX5" fmla="*/ 60359 w 8393539"/>
                <a:gd name="connsiteY5" fmla="*/ 3194596 h 4237843"/>
                <a:gd name="connsiteX0" fmla="*/ 60359 w 8393539"/>
                <a:gd name="connsiteY0" fmla="*/ 2338587 h 3381834"/>
                <a:gd name="connsiteX1" fmla="*/ 2561697 w 8393539"/>
                <a:gd name="connsiteY1" fmla="*/ 675449 h 3381834"/>
                <a:gd name="connsiteX2" fmla="*/ 5135807 w 8393539"/>
                <a:gd name="connsiteY2" fmla="*/ 22833 h 3381834"/>
                <a:gd name="connsiteX3" fmla="*/ 8393539 w 8393539"/>
                <a:gd name="connsiteY3" fmla="*/ 1442396 h 3381834"/>
                <a:gd name="connsiteX4" fmla="*/ 5566881 w 8393539"/>
                <a:gd name="connsiteY4" fmla="*/ 3361911 h 3381834"/>
                <a:gd name="connsiteX5" fmla="*/ 60359 w 8393539"/>
                <a:gd name="connsiteY5" fmla="*/ 2338587 h 3381834"/>
                <a:gd name="connsiteX0" fmla="*/ 60359 w 8393539"/>
                <a:gd name="connsiteY0" fmla="*/ 2332288 h 3375535"/>
                <a:gd name="connsiteX1" fmla="*/ 2561697 w 8393539"/>
                <a:gd name="connsiteY1" fmla="*/ 669150 h 3375535"/>
                <a:gd name="connsiteX2" fmla="*/ 5135807 w 8393539"/>
                <a:gd name="connsiteY2" fmla="*/ 16534 h 3375535"/>
                <a:gd name="connsiteX3" fmla="*/ 8393539 w 8393539"/>
                <a:gd name="connsiteY3" fmla="*/ 1436097 h 3375535"/>
                <a:gd name="connsiteX4" fmla="*/ 5566881 w 8393539"/>
                <a:gd name="connsiteY4" fmla="*/ 3355612 h 3375535"/>
                <a:gd name="connsiteX5" fmla="*/ 60359 w 8393539"/>
                <a:gd name="connsiteY5" fmla="*/ 2332288 h 3375535"/>
                <a:gd name="connsiteX0" fmla="*/ 60359 w 6133212"/>
                <a:gd name="connsiteY0" fmla="*/ 2330882 h 3375604"/>
                <a:gd name="connsiteX1" fmla="*/ 2561697 w 6133212"/>
                <a:gd name="connsiteY1" fmla="*/ 667744 h 3375604"/>
                <a:gd name="connsiteX2" fmla="*/ 5135807 w 6133212"/>
                <a:gd name="connsiteY2" fmla="*/ 15128 h 3375604"/>
                <a:gd name="connsiteX3" fmla="*/ 5955139 w 6133212"/>
                <a:gd name="connsiteY3" fmla="*/ 1395899 h 3375604"/>
                <a:gd name="connsiteX4" fmla="*/ 5566881 w 6133212"/>
                <a:gd name="connsiteY4" fmla="*/ 3354206 h 3375604"/>
                <a:gd name="connsiteX5" fmla="*/ 60359 w 6133212"/>
                <a:gd name="connsiteY5" fmla="*/ 2330882 h 3375604"/>
                <a:gd name="connsiteX0" fmla="*/ 10116 w 5904896"/>
                <a:gd name="connsiteY0" fmla="*/ 2330882 h 2746321"/>
                <a:gd name="connsiteX1" fmla="*/ 2511454 w 5904896"/>
                <a:gd name="connsiteY1" fmla="*/ 667744 h 2746321"/>
                <a:gd name="connsiteX2" fmla="*/ 5085564 w 5904896"/>
                <a:gd name="connsiteY2" fmla="*/ 15128 h 2746321"/>
                <a:gd name="connsiteX3" fmla="*/ 5904896 w 5904896"/>
                <a:gd name="connsiteY3" fmla="*/ 1395899 h 2746321"/>
                <a:gd name="connsiteX4" fmla="*/ 3632420 w 5904896"/>
                <a:gd name="connsiteY4" fmla="*/ 2689188 h 2746321"/>
                <a:gd name="connsiteX5" fmla="*/ 10116 w 5904896"/>
                <a:gd name="connsiteY5" fmla="*/ 2330882 h 2746321"/>
                <a:gd name="connsiteX0" fmla="*/ 9050 w 6208630"/>
                <a:gd name="connsiteY0" fmla="*/ 2308715 h 2741497"/>
                <a:gd name="connsiteX1" fmla="*/ 2815188 w 6208630"/>
                <a:gd name="connsiteY1" fmla="*/ 667744 h 2741497"/>
                <a:gd name="connsiteX2" fmla="*/ 5389298 w 6208630"/>
                <a:gd name="connsiteY2" fmla="*/ 15128 h 2741497"/>
                <a:gd name="connsiteX3" fmla="*/ 6208630 w 6208630"/>
                <a:gd name="connsiteY3" fmla="*/ 1395899 h 2741497"/>
                <a:gd name="connsiteX4" fmla="*/ 3936154 w 6208630"/>
                <a:gd name="connsiteY4" fmla="*/ 2689188 h 2741497"/>
                <a:gd name="connsiteX5" fmla="*/ 9050 w 6208630"/>
                <a:gd name="connsiteY5" fmla="*/ 2308715 h 2741497"/>
                <a:gd name="connsiteX0" fmla="*/ 8550 w 6208130"/>
                <a:gd name="connsiteY0" fmla="*/ 2308715 h 2767582"/>
                <a:gd name="connsiteX1" fmla="*/ 2814688 w 6208130"/>
                <a:gd name="connsiteY1" fmla="*/ 667744 h 2767582"/>
                <a:gd name="connsiteX2" fmla="*/ 5388798 w 6208130"/>
                <a:gd name="connsiteY2" fmla="*/ 15128 h 2767582"/>
                <a:gd name="connsiteX3" fmla="*/ 6208130 w 6208130"/>
                <a:gd name="connsiteY3" fmla="*/ 1395899 h 2767582"/>
                <a:gd name="connsiteX4" fmla="*/ 3935654 w 6208130"/>
                <a:gd name="connsiteY4" fmla="*/ 2689188 h 2767582"/>
                <a:gd name="connsiteX5" fmla="*/ 8550 w 6208130"/>
                <a:gd name="connsiteY5" fmla="*/ 2308715 h 2767582"/>
                <a:gd name="connsiteX0" fmla="*/ 9050 w 6208630"/>
                <a:gd name="connsiteY0" fmla="*/ 2307802 h 2740234"/>
                <a:gd name="connsiteX1" fmla="*/ 2815188 w 6208630"/>
                <a:gd name="connsiteY1" fmla="*/ 683456 h 2740234"/>
                <a:gd name="connsiteX2" fmla="*/ 5389298 w 6208630"/>
                <a:gd name="connsiteY2" fmla="*/ 14215 h 2740234"/>
                <a:gd name="connsiteX3" fmla="*/ 6208630 w 6208630"/>
                <a:gd name="connsiteY3" fmla="*/ 1394986 h 2740234"/>
                <a:gd name="connsiteX4" fmla="*/ 3936154 w 6208630"/>
                <a:gd name="connsiteY4" fmla="*/ 2688275 h 2740234"/>
                <a:gd name="connsiteX5" fmla="*/ 9050 w 6208630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6209136"/>
                <a:gd name="connsiteY0" fmla="*/ 2307802 h 2740234"/>
                <a:gd name="connsiteX1" fmla="*/ 2815694 w 6209136"/>
                <a:gd name="connsiteY1" fmla="*/ 683456 h 2740234"/>
                <a:gd name="connsiteX2" fmla="*/ 5389804 w 6209136"/>
                <a:gd name="connsiteY2" fmla="*/ 14215 h 2740234"/>
                <a:gd name="connsiteX3" fmla="*/ 6209136 w 6209136"/>
                <a:gd name="connsiteY3" fmla="*/ 1394986 h 2740234"/>
                <a:gd name="connsiteX4" fmla="*/ 3936660 w 6209136"/>
                <a:gd name="connsiteY4" fmla="*/ 2688275 h 2740234"/>
                <a:gd name="connsiteX5" fmla="*/ 9556 w 6209136"/>
                <a:gd name="connsiteY5" fmla="*/ 2307802 h 2740234"/>
                <a:gd name="connsiteX0" fmla="*/ 9556 w 5971961"/>
                <a:gd name="connsiteY0" fmla="*/ 2309961 h 2738224"/>
                <a:gd name="connsiteX1" fmla="*/ 2815694 w 5971961"/>
                <a:gd name="connsiteY1" fmla="*/ 685615 h 2738224"/>
                <a:gd name="connsiteX2" fmla="*/ 5389804 w 5971961"/>
                <a:gd name="connsiteY2" fmla="*/ 16374 h 2738224"/>
                <a:gd name="connsiteX3" fmla="*/ 5971961 w 5971961"/>
                <a:gd name="connsiteY3" fmla="*/ 1458131 h 2738224"/>
                <a:gd name="connsiteX4" fmla="*/ 3936660 w 5971961"/>
                <a:gd name="connsiteY4" fmla="*/ 2690434 h 2738224"/>
                <a:gd name="connsiteX5" fmla="*/ 9556 w 5971961"/>
                <a:gd name="connsiteY5" fmla="*/ 2309961 h 2738224"/>
                <a:gd name="connsiteX0" fmla="*/ 9556 w 5971961"/>
                <a:gd name="connsiteY0" fmla="*/ 2309961 h 2738223"/>
                <a:gd name="connsiteX1" fmla="*/ 2815694 w 5971961"/>
                <a:gd name="connsiteY1" fmla="*/ 685615 h 2738223"/>
                <a:gd name="connsiteX2" fmla="*/ 5389804 w 5971961"/>
                <a:gd name="connsiteY2" fmla="*/ 16374 h 2738223"/>
                <a:gd name="connsiteX3" fmla="*/ 5971961 w 5971961"/>
                <a:gd name="connsiteY3" fmla="*/ 1458131 h 2738223"/>
                <a:gd name="connsiteX4" fmla="*/ 3936660 w 5971961"/>
                <a:gd name="connsiteY4" fmla="*/ 2690434 h 2738223"/>
                <a:gd name="connsiteX5" fmla="*/ 9556 w 5971961"/>
                <a:gd name="connsiteY5" fmla="*/ 2309961 h 2738223"/>
                <a:gd name="connsiteX0" fmla="*/ 12809 w 5975214"/>
                <a:gd name="connsiteY0" fmla="*/ 2309961 h 2732229"/>
                <a:gd name="connsiteX1" fmla="*/ 2818947 w 5975214"/>
                <a:gd name="connsiteY1" fmla="*/ 685615 h 2732229"/>
                <a:gd name="connsiteX2" fmla="*/ 5393057 w 5975214"/>
                <a:gd name="connsiteY2" fmla="*/ 16374 h 2732229"/>
                <a:gd name="connsiteX3" fmla="*/ 5975214 w 5975214"/>
                <a:gd name="connsiteY3" fmla="*/ 1458131 h 2732229"/>
                <a:gd name="connsiteX4" fmla="*/ 4129294 w 5975214"/>
                <a:gd name="connsiteY4" fmla="*/ 2683657 h 2732229"/>
                <a:gd name="connsiteX5" fmla="*/ 12809 w 5975214"/>
                <a:gd name="connsiteY5" fmla="*/ 2309961 h 2732229"/>
                <a:gd name="connsiteX0" fmla="*/ 15582 w 5479987"/>
                <a:gd name="connsiteY0" fmla="*/ 2282857 h 2726927"/>
                <a:gd name="connsiteX1" fmla="*/ 2323720 w 5479987"/>
                <a:gd name="connsiteY1" fmla="*/ 685615 h 2726927"/>
                <a:gd name="connsiteX2" fmla="*/ 4897830 w 5479987"/>
                <a:gd name="connsiteY2" fmla="*/ 16374 h 2726927"/>
                <a:gd name="connsiteX3" fmla="*/ 5479987 w 5479987"/>
                <a:gd name="connsiteY3" fmla="*/ 1458131 h 2726927"/>
                <a:gd name="connsiteX4" fmla="*/ 3634067 w 5479987"/>
                <a:gd name="connsiteY4" fmla="*/ 2683657 h 2726927"/>
                <a:gd name="connsiteX5" fmla="*/ 15582 w 5479987"/>
                <a:gd name="connsiteY5" fmla="*/ 2282857 h 2726927"/>
                <a:gd name="connsiteX0" fmla="*/ 1 w 5464406"/>
                <a:gd name="connsiteY0" fmla="*/ 2282857 h 2750116"/>
                <a:gd name="connsiteX1" fmla="*/ 2308139 w 5464406"/>
                <a:gd name="connsiteY1" fmla="*/ 685615 h 2750116"/>
                <a:gd name="connsiteX2" fmla="*/ 4882249 w 5464406"/>
                <a:gd name="connsiteY2" fmla="*/ 16374 h 2750116"/>
                <a:gd name="connsiteX3" fmla="*/ 5464406 w 5464406"/>
                <a:gd name="connsiteY3" fmla="*/ 1458131 h 2750116"/>
                <a:gd name="connsiteX4" fmla="*/ 3618486 w 5464406"/>
                <a:gd name="connsiteY4" fmla="*/ 2683657 h 2750116"/>
                <a:gd name="connsiteX5" fmla="*/ 1 w 5464406"/>
                <a:gd name="connsiteY5" fmla="*/ 2282857 h 2750116"/>
                <a:gd name="connsiteX0" fmla="*/ 110 w 5464515"/>
                <a:gd name="connsiteY0" fmla="*/ 2282857 h 2816607"/>
                <a:gd name="connsiteX1" fmla="*/ 2308248 w 5464515"/>
                <a:gd name="connsiteY1" fmla="*/ 685615 h 2816607"/>
                <a:gd name="connsiteX2" fmla="*/ 4882358 w 5464515"/>
                <a:gd name="connsiteY2" fmla="*/ 16374 h 2816607"/>
                <a:gd name="connsiteX3" fmla="*/ 5464515 w 5464515"/>
                <a:gd name="connsiteY3" fmla="*/ 1458131 h 2816607"/>
                <a:gd name="connsiteX4" fmla="*/ 3618595 w 5464515"/>
                <a:gd name="connsiteY4" fmla="*/ 2683657 h 2816607"/>
                <a:gd name="connsiteX5" fmla="*/ 110 w 5464515"/>
                <a:gd name="connsiteY5" fmla="*/ 2282857 h 2816607"/>
                <a:gd name="connsiteX0" fmla="*/ 15580 w 5479985"/>
                <a:gd name="connsiteY0" fmla="*/ 2282857 h 2726926"/>
                <a:gd name="connsiteX1" fmla="*/ 2323718 w 5479985"/>
                <a:gd name="connsiteY1" fmla="*/ 685615 h 2726926"/>
                <a:gd name="connsiteX2" fmla="*/ 4897828 w 5479985"/>
                <a:gd name="connsiteY2" fmla="*/ 16374 h 2726926"/>
                <a:gd name="connsiteX3" fmla="*/ 5479985 w 5479985"/>
                <a:gd name="connsiteY3" fmla="*/ 1458131 h 2726926"/>
                <a:gd name="connsiteX4" fmla="*/ 3634065 w 5479985"/>
                <a:gd name="connsiteY4" fmla="*/ 2683657 h 2726926"/>
                <a:gd name="connsiteX5" fmla="*/ 15580 w 5479985"/>
                <a:gd name="connsiteY5" fmla="*/ 2282857 h 2726926"/>
                <a:gd name="connsiteX0" fmla="*/ 15580 w 5479985"/>
                <a:gd name="connsiteY0" fmla="*/ 2282857 h 2688809"/>
                <a:gd name="connsiteX1" fmla="*/ 2323718 w 5479985"/>
                <a:gd name="connsiteY1" fmla="*/ 685615 h 2688809"/>
                <a:gd name="connsiteX2" fmla="*/ 4897828 w 5479985"/>
                <a:gd name="connsiteY2" fmla="*/ 16374 h 2688809"/>
                <a:gd name="connsiteX3" fmla="*/ 5479985 w 5479985"/>
                <a:gd name="connsiteY3" fmla="*/ 1458131 h 2688809"/>
                <a:gd name="connsiteX4" fmla="*/ 3634065 w 5479985"/>
                <a:gd name="connsiteY4" fmla="*/ 2683657 h 2688809"/>
                <a:gd name="connsiteX5" fmla="*/ 15580 w 5479985"/>
                <a:gd name="connsiteY5" fmla="*/ 2282857 h 2688809"/>
                <a:gd name="connsiteX0" fmla="*/ 15580 w 5479985"/>
                <a:gd name="connsiteY0" fmla="*/ 2282857 h 2692271"/>
                <a:gd name="connsiteX1" fmla="*/ 2323718 w 5479985"/>
                <a:gd name="connsiteY1" fmla="*/ 685615 h 2692271"/>
                <a:gd name="connsiteX2" fmla="*/ 4897828 w 5479985"/>
                <a:gd name="connsiteY2" fmla="*/ 16374 h 2692271"/>
                <a:gd name="connsiteX3" fmla="*/ 5479985 w 5479985"/>
                <a:gd name="connsiteY3" fmla="*/ 1458131 h 2692271"/>
                <a:gd name="connsiteX4" fmla="*/ 3634065 w 5479985"/>
                <a:gd name="connsiteY4" fmla="*/ 2683657 h 2692271"/>
                <a:gd name="connsiteX5" fmla="*/ 15580 w 5479985"/>
                <a:gd name="connsiteY5" fmla="*/ 2282857 h 2692271"/>
                <a:gd name="connsiteX0" fmla="*/ 484341 w 6016906"/>
                <a:gd name="connsiteY0" fmla="*/ 2346898 h 2756310"/>
                <a:gd name="connsiteX1" fmla="*/ 284336 w 6016906"/>
                <a:gd name="connsiteY1" fmla="*/ 255286 h 2756310"/>
                <a:gd name="connsiteX2" fmla="*/ 5366589 w 6016906"/>
                <a:gd name="connsiteY2" fmla="*/ 80415 h 2756310"/>
                <a:gd name="connsiteX3" fmla="*/ 5948746 w 6016906"/>
                <a:gd name="connsiteY3" fmla="*/ 1522172 h 2756310"/>
                <a:gd name="connsiteX4" fmla="*/ 4102826 w 6016906"/>
                <a:gd name="connsiteY4" fmla="*/ 2747698 h 2756310"/>
                <a:gd name="connsiteX5" fmla="*/ 484341 w 6016906"/>
                <a:gd name="connsiteY5" fmla="*/ 2346898 h 2756310"/>
                <a:gd name="connsiteX0" fmla="*/ 484343 w 5948748"/>
                <a:gd name="connsiteY0" fmla="*/ 2104562 h 2513975"/>
                <a:gd name="connsiteX1" fmla="*/ 284338 w 5948748"/>
                <a:gd name="connsiteY1" fmla="*/ 12950 h 2513975"/>
                <a:gd name="connsiteX2" fmla="*/ 3190407 w 5948748"/>
                <a:gd name="connsiteY2" fmla="*/ 969925 h 2513975"/>
                <a:gd name="connsiteX3" fmla="*/ 5948748 w 5948748"/>
                <a:gd name="connsiteY3" fmla="*/ 1279836 h 2513975"/>
                <a:gd name="connsiteX4" fmla="*/ 4102828 w 5948748"/>
                <a:gd name="connsiteY4" fmla="*/ 2505362 h 2513975"/>
                <a:gd name="connsiteX5" fmla="*/ 484343 w 5948748"/>
                <a:gd name="connsiteY5" fmla="*/ 2104562 h 2513975"/>
                <a:gd name="connsiteX0" fmla="*/ 484343 w 5779080"/>
                <a:gd name="connsiteY0" fmla="*/ 2105351 h 2535805"/>
                <a:gd name="connsiteX1" fmla="*/ 284338 w 5779080"/>
                <a:gd name="connsiteY1" fmla="*/ 13739 h 2535805"/>
                <a:gd name="connsiteX2" fmla="*/ 3190407 w 5779080"/>
                <a:gd name="connsiteY2" fmla="*/ 970714 h 2535805"/>
                <a:gd name="connsiteX3" fmla="*/ 5779080 w 5779080"/>
                <a:gd name="connsiteY3" fmla="*/ 1625382 h 2535805"/>
                <a:gd name="connsiteX4" fmla="*/ 4102828 w 5779080"/>
                <a:gd name="connsiteY4" fmla="*/ 2506151 h 2535805"/>
                <a:gd name="connsiteX5" fmla="*/ 484343 w 5779080"/>
                <a:gd name="connsiteY5" fmla="*/ 2105351 h 2535805"/>
                <a:gd name="connsiteX0" fmla="*/ 484343 w 5779080"/>
                <a:gd name="connsiteY0" fmla="*/ 2105351 h 2535805"/>
                <a:gd name="connsiteX1" fmla="*/ 284338 w 5779080"/>
                <a:gd name="connsiteY1" fmla="*/ 13739 h 2535805"/>
                <a:gd name="connsiteX2" fmla="*/ 3190407 w 5779080"/>
                <a:gd name="connsiteY2" fmla="*/ 970714 h 2535805"/>
                <a:gd name="connsiteX3" fmla="*/ 5779080 w 5779080"/>
                <a:gd name="connsiteY3" fmla="*/ 1625382 h 2535805"/>
                <a:gd name="connsiteX4" fmla="*/ 4102828 w 5779080"/>
                <a:gd name="connsiteY4" fmla="*/ 2506151 h 2535805"/>
                <a:gd name="connsiteX5" fmla="*/ 484343 w 5779080"/>
                <a:gd name="connsiteY5" fmla="*/ 2105351 h 2535805"/>
                <a:gd name="connsiteX0" fmla="*/ 484343 w 5683179"/>
                <a:gd name="connsiteY0" fmla="*/ 2105741 h 2540874"/>
                <a:gd name="connsiteX1" fmla="*/ 284338 w 5683179"/>
                <a:gd name="connsiteY1" fmla="*/ 14129 h 2540874"/>
                <a:gd name="connsiteX2" fmla="*/ 3190407 w 5683179"/>
                <a:gd name="connsiteY2" fmla="*/ 971104 h 2540874"/>
                <a:gd name="connsiteX3" fmla="*/ 5683179 w 5683179"/>
                <a:gd name="connsiteY3" fmla="*/ 1781889 h 2540874"/>
                <a:gd name="connsiteX4" fmla="*/ 4102828 w 5683179"/>
                <a:gd name="connsiteY4" fmla="*/ 2506541 h 2540874"/>
                <a:gd name="connsiteX5" fmla="*/ 484343 w 5683179"/>
                <a:gd name="connsiteY5" fmla="*/ 2105741 h 2540874"/>
                <a:gd name="connsiteX0" fmla="*/ 484343 w 5683179"/>
                <a:gd name="connsiteY0" fmla="*/ 2105741 h 2525603"/>
                <a:gd name="connsiteX1" fmla="*/ 284338 w 5683179"/>
                <a:gd name="connsiteY1" fmla="*/ 14129 h 2525603"/>
                <a:gd name="connsiteX2" fmla="*/ 3190407 w 5683179"/>
                <a:gd name="connsiteY2" fmla="*/ 971104 h 2525603"/>
                <a:gd name="connsiteX3" fmla="*/ 5683179 w 5683179"/>
                <a:gd name="connsiteY3" fmla="*/ 1781889 h 2525603"/>
                <a:gd name="connsiteX4" fmla="*/ 4102828 w 5683179"/>
                <a:gd name="connsiteY4" fmla="*/ 2506541 h 2525603"/>
                <a:gd name="connsiteX5" fmla="*/ 484343 w 5683179"/>
                <a:gd name="connsiteY5" fmla="*/ 2105741 h 2525603"/>
                <a:gd name="connsiteX0" fmla="*/ 484343 w 5683179"/>
                <a:gd name="connsiteY0" fmla="*/ 2104106 h 2523968"/>
                <a:gd name="connsiteX1" fmla="*/ 284338 w 5683179"/>
                <a:gd name="connsiteY1" fmla="*/ 12494 h 2523968"/>
                <a:gd name="connsiteX2" fmla="*/ 3574007 w 5683179"/>
                <a:gd name="connsiteY2" fmla="*/ 1086557 h 2523968"/>
                <a:gd name="connsiteX3" fmla="*/ 5683179 w 5683179"/>
                <a:gd name="connsiteY3" fmla="*/ 1780254 h 2523968"/>
                <a:gd name="connsiteX4" fmla="*/ 4102828 w 5683179"/>
                <a:gd name="connsiteY4" fmla="*/ 2504906 h 2523968"/>
                <a:gd name="connsiteX5" fmla="*/ 484343 w 5683179"/>
                <a:gd name="connsiteY5" fmla="*/ 2104106 h 2523968"/>
                <a:gd name="connsiteX0" fmla="*/ 484343 w 5683179"/>
                <a:gd name="connsiteY0" fmla="*/ 2113067 h 2532929"/>
                <a:gd name="connsiteX1" fmla="*/ 284338 w 5683179"/>
                <a:gd name="connsiteY1" fmla="*/ 21455 h 2532929"/>
                <a:gd name="connsiteX2" fmla="*/ 3574007 w 5683179"/>
                <a:gd name="connsiteY2" fmla="*/ 1095518 h 2532929"/>
                <a:gd name="connsiteX3" fmla="*/ 5683179 w 5683179"/>
                <a:gd name="connsiteY3" fmla="*/ 1789215 h 2532929"/>
                <a:gd name="connsiteX4" fmla="*/ 4102828 w 5683179"/>
                <a:gd name="connsiteY4" fmla="*/ 2513867 h 2532929"/>
                <a:gd name="connsiteX5" fmla="*/ 484343 w 5683179"/>
                <a:gd name="connsiteY5" fmla="*/ 2113067 h 2532929"/>
                <a:gd name="connsiteX0" fmla="*/ 449288 w 5648124"/>
                <a:gd name="connsiteY0" fmla="*/ 2104106 h 2523968"/>
                <a:gd name="connsiteX1" fmla="*/ 308299 w 5648124"/>
                <a:gd name="connsiteY1" fmla="*/ 12493 h 2523968"/>
                <a:gd name="connsiteX2" fmla="*/ 3538952 w 5648124"/>
                <a:gd name="connsiteY2" fmla="*/ 1086557 h 2523968"/>
                <a:gd name="connsiteX3" fmla="*/ 5648124 w 5648124"/>
                <a:gd name="connsiteY3" fmla="*/ 1780254 h 2523968"/>
                <a:gd name="connsiteX4" fmla="*/ 4067773 w 5648124"/>
                <a:gd name="connsiteY4" fmla="*/ 2504906 h 2523968"/>
                <a:gd name="connsiteX5" fmla="*/ 449288 w 5648124"/>
                <a:gd name="connsiteY5" fmla="*/ 2104106 h 2523968"/>
                <a:gd name="connsiteX0" fmla="*/ 449288 w 5648124"/>
                <a:gd name="connsiteY0" fmla="*/ 2124596 h 2544458"/>
                <a:gd name="connsiteX1" fmla="*/ 308299 w 5648124"/>
                <a:gd name="connsiteY1" fmla="*/ 32983 h 2544458"/>
                <a:gd name="connsiteX2" fmla="*/ 3538952 w 5648124"/>
                <a:gd name="connsiteY2" fmla="*/ 1107047 h 2544458"/>
                <a:gd name="connsiteX3" fmla="*/ 5648124 w 5648124"/>
                <a:gd name="connsiteY3" fmla="*/ 1800744 h 2544458"/>
                <a:gd name="connsiteX4" fmla="*/ 4067773 w 5648124"/>
                <a:gd name="connsiteY4" fmla="*/ 2525396 h 2544458"/>
                <a:gd name="connsiteX5" fmla="*/ 449288 w 5648124"/>
                <a:gd name="connsiteY5" fmla="*/ 2124596 h 2544458"/>
                <a:gd name="connsiteX0" fmla="*/ 383264 w 5582100"/>
                <a:gd name="connsiteY0" fmla="*/ 2124596 h 2607209"/>
                <a:gd name="connsiteX1" fmla="*/ 242275 w 5582100"/>
                <a:gd name="connsiteY1" fmla="*/ 32983 h 2607209"/>
                <a:gd name="connsiteX2" fmla="*/ 3472928 w 5582100"/>
                <a:gd name="connsiteY2" fmla="*/ 1107047 h 2607209"/>
                <a:gd name="connsiteX3" fmla="*/ 5582100 w 5582100"/>
                <a:gd name="connsiteY3" fmla="*/ 1800744 h 2607209"/>
                <a:gd name="connsiteX4" fmla="*/ 4001749 w 5582100"/>
                <a:gd name="connsiteY4" fmla="*/ 2525396 h 2607209"/>
                <a:gd name="connsiteX5" fmla="*/ 383264 w 5582100"/>
                <a:gd name="connsiteY5" fmla="*/ 2124596 h 2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2100" h="2607209">
                  <a:moveTo>
                    <a:pt x="383264" y="2124596"/>
                  </a:moveTo>
                  <a:cubicBezTo>
                    <a:pt x="-51517" y="1435989"/>
                    <a:pt x="-140891" y="250840"/>
                    <a:pt x="242275" y="32983"/>
                  </a:cubicBezTo>
                  <a:cubicBezTo>
                    <a:pt x="2886512" y="-193777"/>
                    <a:pt x="2582957" y="812420"/>
                    <a:pt x="3472928" y="1107047"/>
                  </a:cubicBezTo>
                  <a:cubicBezTo>
                    <a:pt x="4362899" y="1401674"/>
                    <a:pt x="5582100" y="644433"/>
                    <a:pt x="5582100" y="1800744"/>
                  </a:cubicBezTo>
                  <a:cubicBezTo>
                    <a:pt x="5386187" y="2665152"/>
                    <a:pt x="4868222" y="2471421"/>
                    <a:pt x="4001749" y="2525396"/>
                  </a:cubicBezTo>
                  <a:cubicBezTo>
                    <a:pt x="3135276" y="2579371"/>
                    <a:pt x="818045" y="2813203"/>
                    <a:pt x="383264" y="21245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324554" y="2569713"/>
              <a:ext cx="3448984" cy="2384213"/>
              <a:chOff x="928160" y="2064660"/>
              <a:chExt cx="5035256" cy="348077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4149131" y="3300386"/>
                <a:ext cx="1814285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2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Europe UK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928160" y="3280315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5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 Europe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440545" y="5033803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4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US</a:t>
                </a:r>
                <a:endParaRPr lang="en-US" sz="12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50133" y="5066461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3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Scotland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01687" y="2064660"/>
                <a:ext cx="1814284" cy="4789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Document 1</a:t>
                </a:r>
              </a:p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Brexit Europe</a:t>
                </a:r>
              </a:p>
            </p:txBody>
          </p:sp>
          <p:cxnSp>
            <p:nvCxnSpPr>
              <p:cNvPr id="190" name="Straight Connector 189"/>
              <p:cNvCxnSpPr>
                <a:stCxn id="185" idx="1"/>
                <a:endCxn id="186" idx="3"/>
              </p:cNvCxnSpPr>
              <p:nvPr/>
            </p:nvCxnSpPr>
            <p:spPr>
              <a:xfrm flipH="1" flipV="1">
                <a:off x="2742444" y="3519800"/>
                <a:ext cx="1406687" cy="200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189" idx="2"/>
                <a:endCxn id="187" idx="0"/>
              </p:cNvCxnSpPr>
              <p:nvPr/>
            </p:nvCxnSpPr>
            <p:spPr>
              <a:xfrm flipH="1">
                <a:off x="2347688" y="2543629"/>
                <a:ext cx="1161142" cy="249017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189" idx="2"/>
                <a:endCxn id="188" idx="0"/>
              </p:cNvCxnSpPr>
              <p:nvPr/>
            </p:nvCxnSpPr>
            <p:spPr>
              <a:xfrm>
                <a:off x="3508830" y="2543629"/>
                <a:ext cx="1148446" cy="252283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89" idx="2"/>
                <a:endCxn id="185" idx="1"/>
              </p:cNvCxnSpPr>
              <p:nvPr/>
            </p:nvCxnSpPr>
            <p:spPr>
              <a:xfrm>
                <a:off x="3508830" y="2543629"/>
                <a:ext cx="640301" cy="996242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6" idx="3"/>
                <a:endCxn id="187" idx="0"/>
              </p:cNvCxnSpPr>
              <p:nvPr/>
            </p:nvCxnSpPr>
            <p:spPr>
              <a:xfrm flipH="1">
                <a:off x="2347688" y="3519800"/>
                <a:ext cx="394756" cy="1514003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89" idx="2"/>
                <a:endCxn id="186" idx="3"/>
              </p:cNvCxnSpPr>
              <p:nvPr/>
            </p:nvCxnSpPr>
            <p:spPr>
              <a:xfrm flipH="1">
                <a:off x="2742444" y="2543629"/>
                <a:ext cx="766386" cy="976171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7" idx="0"/>
                <a:endCxn id="188" idx="0"/>
              </p:cNvCxnSpPr>
              <p:nvPr/>
            </p:nvCxnSpPr>
            <p:spPr>
              <a:xfrm>
                <a:off x="2347688" y="5033803"/>
                <a:ext cx="2309588" cy="326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185" idx="1"/>
                <a:endCxn id="188" idx="0"/>
              </p:cNvCxnSpPr>
              <p:nvPr/>
            </p:nvCxnSpPr>
            <p:spPr>
              <a:xfrm>
                <a:off x="4149131" y="3539871"/>
                <a:ext cx="508146" cy="15265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187" idx="0"/>
                <a:endCxn id="185" idx="1"/>
              </p:cNvCxnSpPr>
              <p:nvPr/>
            </p:nvCxnSpPr>
            <p:spPr>
              <a:xfrm flipV="1">
                <a:off x="2347688" y="3539871"/>
                <a:ext cx="1801443" cy="149393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86" idx="3"/>
                <a:endCxn id="188" idx="0"/>
              </p:cNvCxnSpPr>
              <p:nvPr/>
            </p:nvCxnSpPr>
            <p:spPr>
              <a:xfrm>
                <a:off x="2742444" y="3519800"/>
                <a:ext cx="1914832" cy="154666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Title 1"/>
            <p:cNvSpPr txBox="1">
              <a:spLocks/>
            </p:cNvSpPr>
            <p:nvPr/>
          </p:nvSpPr>
          <p:spPr>
            <a:xfrm>
              <a:off x="863982" y="1639724"/>
              <a:ext cx="2701365" cy="3139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latin typeface="Georgia" panose="02040502050405020303" pitchFamily="18" charset="0"/>
                </a:rPr>
                <a:t>Medium modularity</a:t>
              </a:r>
            </a:p>
          </p:txBody>
        </p:sp>
      </p:grpSp>
      <p:sp>
        <p:nvSpPr>
          <p:cNvPr id="201" name="Title 1"/>
          <p:cNvSpPr txBox="1">
            <a:spLocks/>
          </p:cNvSpPr>
          <p:nvPr/>
        </p:nvSpPr>
        <p:spPr>
          <a:xfrm>
            <a:off x="838200" y="374316"/>
            <a:ext cx="10515600" cy="78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eorgia" panose="02040502050405020303" pitchFamily="18" charset="0"/>
              </a:rPr>
              <a:t>Knowledge organization (document clustering) </a:t>
            </a:r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using Louvain modularity algorithm</a:t>
            </a:r>
          </a:p>
        </p:txBody>
      </p:sp>
    </p:spTree>
    <p:extLst>
      <p:ext uri="{BB962C8B-B14F-4D97-AF65-F5344CB8AC3E}">
        <p14:creationId xmlns:p14="http://schemas.microsoft.com/office/powerpoint/2010/main" val="40829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World </a:t>
            </a:r>
            <a:r>
              <a:rPr lang="en-US" sz="5400" dirty="0">
                <a:latin typeface="Georgia" panose="02040502050405020303" pitchFamily="18" charset="0"/>
              </a:rPr>
              <a:t>User Perspective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7965" y="2641225"/>
            <a:ext cx="238770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spc="100" dirty="0"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177214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36"/>
            <a:ext cx="10515600" cy="781504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Querying &amp; Results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300"/>
            <a:ext cx="5613457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Isosceles Triangle 29"/>
          <p:cNvSpPr/>
          <p:nvPr/>
        </p:nvSpPr>
        <p:spPr>
          <a:xfrm rot="5400000">
            <a:off x="4586710" y="3320871"/>
            <a:ext cx="2556787" cy="30883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1" y="1218552"/>
            <a:ext cx="4572375" cy="1973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57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03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94720" y="6217920"/>
            <a:ext cx="724244" cy="381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144351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1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94720" y="6217920"/>
            <a:ext cx="724244" cy="381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248671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94720" y="6217920"/>
            <a:ext cx="724244" cy="381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107621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7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94720" y="6217920"/>
            <a:ext cx="724244" cy="381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latin typeface="Georgia" panose="02040502050405020303" pitchFamily="18" charset="0"/>
              </a:rPr>
              <a:t>KCS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36040" y="2003408"/>
            <a:ext cx="274320" cy="182880"/>
          </a:xfrm>
          <a:prstGeom prst="rect">
            <a:avLst/>
          </a:prstGeom>
          <a:solidFill>
            <a:srgbClr val="9C08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6040" y="2384607"/>
            <a:ext cx="274320" cy="182880"/>
          </a:xfrm>
          <a:prstGeom prst="rect">
            <a:avLst/>
          </a:prstGeom>
          <a:solidFill>
            <a:srgbClr val="BEC7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36038" y="2768404"/>
            <a:ext cx="274320" cy="182880"/>
          </a:xfrm>
          <a:prstGeom prst="rect">
            <a:avLst/>
          </a:prstGeom>
          <a:solidFill>
            <a:srgbClr val="2645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50432" y="233754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Neutral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43615" y="2721344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10358" y="194904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34131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Further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72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Multi-document summarization (MDS) by document clusters using abstractive summarization methods like shortest path word graphs</a:t>
            </a:r>
          </a:p>
          <a:p>
            <a:pPr lvl="1">
              <a:lnSpc>
                <a:spcPct val="110000"/>
              </a:lnSpc>
              <a:spcAft>
                <a:spcPts val="1000"/>
              </a:spcAft>
              <a:buFont typeface="Georgia" panose="02040502050405020303" pitchFamily="18" charset="0"/>
              <a:buChar char="―"/>
            </a:pPr>
            <a:r>
              <a:rPr lang="en-US" sz="1800" dirty="0">
                <a:latin typeface="Georgia" panose="02040502050405020303" pitchFamily="18" charset="0"/>
              </a:rPr>
              <a:t>Using extractive summarization methods, like </a:t>
            </a:r>
            <a:r>
              <a:rPr lang="en-US" sz="1800" dirty="0" err="1">
                <a:latin typeface="Georgia" panose="02040502050405020303" pitchFamily="18" charset="0"/>
              </a:rPr>
              <a:t>TextRank</a:t>
            </a:r>
            <a:r>
              <a:rPr lang="en-US" sz="1800" dirty="0">
                <a:latin typeface="Georgia" panose="02040502050405020303" pitchFamily="18" charset="0"/>
              </a:rPr>
              <a:t>, for MDS does not produce reader-friendly summaries</a:t>
            </a:r>
          </a:p>
          <a:p>
            <a:pPr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Function to generate reader-friendly print-ready document cluster summarizations / reports</a:t>
            </a:r>
          </a:p>
          <a:p>
            <a:pPr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Beta KCS</a:t>
            </a:r>
          </a:p>
          <a:p>
            <a:pPr lvl="1">
              <a:lnSpc>
                <a:spcPct val="110000"/>
              </a:lnSpc>
              <a:spcAft>
                <a:spcPts val="1000"/>
              </a:spcAft>
              <a:buFont typeface="Georgia" panose="02040502050405020303" pitchFamily="18" charset="0"/>
              <a:buChar char="―"/>
            </a:pPr>
            <a:r>
              <a:rPr lang="en-US" sz="1800" dirty="0">
                <a:latin typeface="Georgia" panose="02040502050405020303" pitchFamily="18" charset="0"/>
              </a:rPr>
              <a:t>Scale infrastructure, strike non-profit deals with data sources </a:t>
            </a:r>
          </a:p>
          <a:p>
            <a:pPr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There’s so much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800" i="1" dirty="0">
              <a:latin typeface="Georgia" panose="02040502050405020303" pitchFamily="18" charset="0"/>
            </a:endParaRPr>
          </a:p>
          <a:p>
            <a:r>
              <a:rPr lang="en-US" sz="2000" i="1" dirty="0">
                <a:latin typeface="Georgia" panose="02040502050405020303" pitchFamily="18" charset="0"/>
              </a:rPr>
              <a:t>It is difficult to track new events and trends daily</a:t>
            </a:r>
          </a:p>
          <a:p>
            <a:endParaRPr lang="en-US" sz="500" i="1" dirty="0">
              <a:latin typeface="Georgia" panose="02040502050405020303" pitchFamily="18" charset="0"/>
            </a:endParaRPr>
          </a:p>
          <a:p>
            <a:r>
              <a:rPr lang="en-US" sz="2000" i="1" dirty="0">
                <a:latin typeface="Georgia" panose="02040502050405020303" pitchFamily="18" charset="0"/>
              </a:rPr>
              <a:t>Consultants &amp; market researchers take hours, even days, to do preliminary research about a recent trend or topic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4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633" y="2019419"/>
            <a:ext cx="7321642" cy="356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Georgia" panose="02040502050405020303" pitchFamily="18" charset="0"/>
              </a:rPr>
              <a:t>Kenn Daniel Chang 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Georgia" panose="02040502050405020303" pitchFamily="18" charset="0"/>
              </a:rPr>
              <a:t>Loves to explore cities by foot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Georgia" panose="02040502050405020303" pitchFamily="18" charset="0"/>
              </a:rPr>
              <a:t>Former Consultant and Investment Banker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Georgia" panose="02040502050405020303" pitchFamily="18" charset="0"/>
              </a:rPr>
              <a:t>Github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>
                <a:latin typeface="Georgia" panose="02040502050405020303" pitchFamily="18" charset="0"/>
              </a:rPr>
              <a:t>&amp; LinkedIn </a:t>
            </a:r>
            <a:r>
              <a:rPr lang="en-US" sz="2200" dirty="0">
                <a:latin typeface="Georgia" panose="02040502050405020303" pitchFamily="18" charset="0"/>
              </a:rPr>
              <a:t>handles: kenndanielso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Georgia" panose="02040502050405020303" pitchFamily="18" charset="0"/>
              </a:rPr>
              <a:t>E-mail: kenndanielso@gmail.com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photos-1.dropbox.com/t/2/AAALzBhYC9_-DWh72d94eqDU0BRh23hO0BQq0Kct7yj9Qg/12/542737898/jpeg/32x32/3/1467158400/0/2/20160525_Metis_241_sq.JPG/ELDl_asEGOgIIAIoAg/Sz6IjW8Mlz0ZgbkyhUmCaoZhOECQ842we8wVJ3ZdM6E?size_mode=3&amp;size=2048x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84" y="2019419"/>
            <a:ext cx="2482191" cy="2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9439"/>
            <a:ext cx="6519862" cy="64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817" y="1122363"/>
            <a:ext cx="9923792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Is there a better way to organize &amp; consume information?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Introducing </a:t>
            </a:r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sdfsdfsdf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Georgia" panose="02040502050405020303" pitchFamily="18" charset="0"/>
              </a:rPr>
              <a:t>Intelligently mining the world’s knowledge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9148" y="2586633"/>
            <a:ext cx="238770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spc="100" dirty="0">
                <a:latin typeface="Georgia" panose="02040502050405020303" pitchFamily="18" charset="0"/>
              </a:rPr>
              <a:t>KCS</a:t>
            </a:r>
          </a:p>
        </p:txBody>
      </p:sp>
    </p:spTree>
    <p:extLst>
      <p:ext uri="{BB962C8B-B14F-4D97-AF65-F5344CB8AC3E}">
        <p14:creationId xmlns:p14="http://schemas.microsoft.com/office/powerpoint/2010/main" val="41756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In a way…a search engine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50229" y="1180287"/>
            <a:ext cx="2379271" cy="4740158"/>
            <a:chOff x="5755313" y="3057099"/>
            <a:chExt cx="2987121" cy="2863346"/>
          </a:xfrm>
        </p:grpSpPr>
        <p:sp>
          <p:nvSpPr>
            <p:cNvPr id="17" name="Rectangle 16"/>
            <p:cNvSpPr/>
            <p:nvPr/>
          </p:nvSpPr>
          <p:spPr>
            <a:xfrm>
              <a:off x="5755313" y="3057099"/>
              <a:ext cx="2987121" cy="2863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Query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Results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57034" y="5041096"/>
              <a:ext cx="1814284" cy="328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Document 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7034" y="4315689"/>
              <a:ext cx="1814284" cy="328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Document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57034" y="3621277"/>
              <a:ext cx="1814284" cy="328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Document 1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15325" y="1285046"/>
            <a:ext cx="2710866" cy="46353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KCS Knowledge Database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87758" y="4836790"/>
            <a:ext cx="1814284" cy="558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Document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87758" y="3405268"/>
            <a:ext cx="1814284" cy="558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Document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87758" y="4122480"/>
            <a:ext cx="1814284" cy="558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Document 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87758" y="2679861"/>
            <a:ext cx="1814284" cy="558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Document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87758" y="1985449"/>
            <a:ext cx="1814284" cy="558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Document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05866" y="1280959"/>
            <a:ext cx="2164688" cy="4696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User Query</a:t>
            </a:r>
          </a:p>
        </p:txBody>
      </p:sp>
      <p:cxnSp>
        <p:nvCxnSpPr>
          <p:cNvPr id="5" name="Straight Arrow Connector 4"/>
          <p:cNvCxnSpPr>
            <a:endCxn id="17" idx="1"/>
          </p:cNvCxnSpPr>
          <p:nvPr/>
        </p:nvCxnSpPr>
        <p:spPr>
          <a:xfrm>
            <a:off x="4126191" y="3533165"/>
            <a:ext cx="4324038" cy="1720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6288210" y="1750563"/>
            <a:ext cx="4560" cy="17826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12933" y="3538367"/>
            <a:ext cx="1837046" cy="777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Consumption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2933" y="2628843"/>
            <a:ext cx="1837046" cy="777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Querying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2933" y="4447891"/>
            <a:ext cx="1837046" cy="777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Organization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12932" y="5357415"/>
            <a:ext cx="1837046" cy="777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Visualization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2933" y="1719319"/>
            <a:ext cx="1837046" cy="777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Knowledge Base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12932" y="3480514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12932" y="4378288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12932" y="5292689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2932" y="6196005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12932" y="1646172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2932" y="2555030"/>
            <a:ext cx="1133018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89256" y="2628843"/>
            <a:ext cx="4064689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Very fast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Can handle complex queries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89256" y="3538367"/>
            <a:ext cx="4124424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1-2 lines of text preview on search results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Open links in multiple tabs and read full-text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89256" y="4447891"/>
            <a:ext cx="4064689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User has to read and somehow organize everything after poring through numerous documents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89256" y="5357415"/>
            <a:ext cx="4064689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Google trends?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89256" y="1719319"/>
            <a:ext cx="4064689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Public world wide web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43143" y="1032679"/>
            <a:ext cx="2715871" cy="4696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Traditional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web search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08699" y="985771"/>
            <a:ext cx="177859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100" dirty="0">
                <a:latin typeface="Georgia" panose="02040502050405020303" pitchFamily="18" charset="0"/>
              </a:rPr>
              <a:t>KCS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47858" y="2628843"/>
            <a:ext cx="5005728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Fast and scalable through </a:t>
            </a:r>
            <a:r>
              <a:rPr lang="en-US" sz="1400" dirty="0" err="1">
                <a:solidFill>
                  <a:schemeClr val="tx1"/>
                </a:solidFill>
                <a:latin typeface="Georgia" panose="02040502050405020303" pitchFamily="18" charset="0"/>
              </a:rPr>
              <a:t>ElasticSearch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Can handle complex queries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52453" y="3538367"/>
            <a:ext cx="5005728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Document summarization to identify key points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Full-text easily accessible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2453" y="4447891"/>
            <a:ext cx="5005728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Document clustering based to identify sub-topics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52453" y="5357415"/>
            <a:ext cx="5005728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Visually map sub-topics, show individual document details and summary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Made for knowledge professionals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52453" y="1719319"/>
            <a:ext cx="5005728" cy="77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Curated by user or client</a:t>
            </a:r>
          </a:p>
          <a:p>
            <a:pPr marL="742950" lvl="1" indent="-285750">
              <a:buFont typeface="Georgia" panose="02040502050405020303" pitchFamily="18" charset="0"/>
              <a:buChar char="―"/>
            </a:pP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Websites, commercial databases, your own data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38200" y="365126"/>
            <a:ext cx="10515600" cy="78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Georgia" panose="02040502050405020303" pitchFamily="18" charset="0"/>
              </a:rPr>
              <a:t>How is it different?</a:t>
            </a:r>
          </a:p>
        </p:txBody>
      </p:sp>
    </p:spTree>
    <p:extLst>
      <p:ext uri="{BB962C8B-B14F-4D97-AF65-F5344CB8AC3E}">
        <p14:creationId xmlns:p14="http://schemas.microsoft.com/office/powerpoint/2010/main" val="263036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2470895" y="2456307"/>
            <a:ext cx="9329000" cy="175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174" y="4793849"/>
            <a:ext cx="19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Visualization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470895" y="4361782"/>
            <a:ext cx="9329000" cy="1766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89" idx="3"/>
            <a:endCxn id="109" idx="1"/>
          </p:cNvCxnSpPr>
          <p:nvPr/>
        </p:nvCxnSpPr>
        <p:spPr>
          <a:xfrm flipV="1">
            <a:off x="6475016" y="5085791"/>
            <a:ext cx="1369684" cy="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174" y="1022506"/>
            <a:ext cx="195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Data Collection &amp; Storage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70895" y="465416"/>
            <a:ext cx="9329000" cy="1795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94531" y="751738"/>
            <a:ext cx="1760366" cy="1478865"/>
            <a:chOff x="5091322" y="681917"/>
            <a:chExt cx="1760366" cy="1478865"/>
          </a:xfrm>
        </p:grpSpPr>
        <p:sp>
          <p:nvSpPr>
            <p:cNvPr id="10" name="TextBox 9"/>
            <p:cNvSpPr txBox="1"/>
            <p:nvPr/>
          </p:nvSpPr>
          <p:spPr>
            <a:xfrm>
              <a:off x="5091322" y="851790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Scraper / Aggregator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447" y="681917"/>
              <a:ext cx="439241" cy="43924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91322" y="1625439"/>
              <a:ext cx="157739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err="1">
                  <a:latin typeface="Georgia" panose="02040502050405020303" pitchFamily="18" charset="0"/>
                </a:rPr>
                <a:t>BeautifulSoup</a:t>
              </a:r>
              <a:endParaRPr lang="en-US" sz="1200" dirty="0">
                <a:latin typeface="Georgia" panose="02040502050405020303" pitchFamily="18" charset="0"/>
              </a:endParaRPr>
            </a:p>
            <a:p>
              <a:pPr algn="ctr"/>
              <a:r>
                <a:rPr lang="en-US" sz="1200" dirty="0" err="1">
                  <a:latin typeface="Georgia" panose="02040502050405020303" pitchFamily="18" charset="0"/>
                </a:rPr>
                <a:t>RoboBrowser</a:t>
              </a:r>
              <a:endParaRPr lang="en-US" sz="12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4" name="Straight Connector 13"/>
          <p:cNvCxnSpPr>
            <a:stCxn id="7" idx="3"/>
            <a:endCxn id="10" idx="1"/>
          </p:cNvCxnSpPr>
          <p:nvPr/>
        </p:nvCxnSpPr>
        <p:spPr>
          <a:xfrm>
            <a:off x="4580865" y="919586"/>
            <a:ext cx="1913666" cy="4179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0" idx="1"/>
          </p:cNvCxnSpPr>
          <p:nvPr/>
        </p:nvCxnSpPr>
        <p:spPr>
          <a:xfrm flipV="1">
            <a:off x="4580865" y="1337556"/>
            <a:ext cx="1913666" cy="2787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690370" y="916363"/>
            <a:ext cx="2688598" cy="1297736"/>
            <a:chOff x="4535718" y="851790"/>
            <a:chExt cx="2688598" cy="1297736"/>
          </a:xfrm>
        </p:grpSpPr>
        <p:sp>
          <p:nvSpPr>
            <p:cNvPr id="41" name="TextBox 40"/>
            <p:cNvSpPr txBox="1"/>
            <p:nvPr/>
          </p:nvSpPr>
          <p:spPr>
            <a:xfrm>
              <a:off x="5091322" y="851790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Amazon</a:t>
              </a:r>
            </a:p>
            <a:p>
              <a:pPr algn="ctr"/>
              <a:r>
                <a:rPr lang="en-US" sz="1600" dirty="0" err="1">
                  <a:latin typeface="Georgia" panose="02040502050405020303" pitchFamily="18" charset="0"/>
                </a:rPr>
                <a:t>ElasticSearch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5718" y="1614183"/>
              <a:ext cx="2688598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Store as searchable JSON </a:t>
              </a:r>
            </a:p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documents</a:t>
              </a:r>
            </a:p>
          </p:txBody>
        </p:sp>
      </p:grpSp>
      <p:cxnSp>
        <p:nvCxnSpPr>
          <p:cNvPr id="54" name="Straight Connector 53"/>
          <p:cNvCxnSpPr>
            <a:stCxn id="10" idx="3"/>
            <a:endCxn id="41" idx="1"/>
          </p:cNvCxnSpPr>
          <p:nvPr/>
        </p:nvCxnSpPr>
        <p:spPr>
          <a:xfrm flipV="1">
            <a:off x="8071921" y="1332308"/>
            <a:ext cx="1174053" cy="52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240184" y="712827"/>
            <a:ext cx="1868786" cy="1542687"/>
            <a:chOff x="2782778" y="718203"/>
            <a:chExt cx="1868786" cy="1542687"/>
          </a:xfrm>
        </p:grpSpPr>
        <p:sp>
          <p:nvSpPr>
            <p:cNvPr id="7" name="TextBox 6"/>
            <p:cNvSpPr txBox="1"/>
            <p:nvPr/>
          </p:nvSpPr>
          <p:spPr>
            <a:xfrm>
              <a:off x="3075102" y="718203"/>
              <a:ext cx="1048357" cy="413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Source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5102" y="1414917"/>
              <a:ext cx="1048357" cy="413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Source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2778" y="1725547"/>
              <a:ext cx="157739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sz="1200" dirty="0">
                <a:latin typeface="Georgia" panose="02040502050405020303" pitchFamily="18" charset="0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802" y="1074026"/>
              <a:ext cx="437762" cy="43776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58" y="663114"/>
            <a:ext cx="573470" cy="573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98" y="2788832"/>
            <a:ext cx="19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Querying &amp; Analysis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058895" y="2511525"/>
            <a:ext cx="2367921" cy="1644539"/>
            <a:chOff x="5938905" y="2616431"/>
            <a:chExt cx="2367921" cy="1644539"/>
          </a:xfrm>
        </p:grpSpPr>
        <p:grpSp>
          <p:nvGrpSpPr>
            <p:cNvPr id="79" name="Group 78"/>
            <p:cNvGrpSpPr/>
            <p:nvPr/>
          </p:nvGrpSpPr>
          <p:grpSpPr>
            <a:xfrm>
              <a:off x="5938905" y="2893738"/>
              <a:ext cx="2367921" cy="1367232"/>
              <a:chOff x="4807629" y="2393800"/>
              <a:chExt cx="2367921" cy="136723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209171" y="2393800"/>
                <a:ext cx="1577390" cy="8318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600" dirty="0">
                    <a:latin typeface="Georgia" panose="02040502050405020303" pitchFamily="18" charset="0"/>
                  </a:rPr>
                  <a:t>Flask-based querying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07629" y="3225689"/>
                <a:ext cx="2367921" cy="53534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Queries and filters data based on query terms and date</a:t>
                </a:r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207" y="2616431"/>
              <a:ext cx="545469" cy="487891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993603" y="2538916"/>
            <a:ext cx="2579246" cy="1606126"/>
            <a:chOff x="8725857" y="2643822"/>
            <a:chExt cx="2579246" cy="1606126"/>
          </a:xfrm>
        </p:grpSpPr>
        <p:sp>
          <p:nvSpPr>
            <p:cNvPr id="82" name="TextBox 81"/>
            <p:cNvSpPr txBox="1"/>
            <p:nvPr/>
          </p:nvSpPr>
          <p:spPr>
            <a:xfrm>
              <a:off x="9256128" y="2880539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Document summarization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25857" y="3714605"/>
              <a:ext cx="2579246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Sentiment analysis</a:t>
              </a:r>
            </a:p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Text pre-processing &amp; TFIDF</a:t>
              </a:r>
            </a:p>
            <a:p>
              <a:pPr algn="ctr"/>
              <a:r>
                <a:rPr lang="en-US" sz="1200" dirty="0" err="1">
                  <a:latin typeface="Georgia" panose="02040502050405020303" pitchFamily="18" charset="0"/>
                </a:rPr>
                <a:t>TextRank</a:t>
              </a:r>
              <a:r>
                <a:rPr lang="en-US" sz="1200" dirty="0">
                  <a:latin typeface="Georgia" panose="02040502050405020303" pitchFamily="18" charset="0"/>
                </a:rPr>
                <a:t> summarizer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273" y="2643822"/>
              <a:ext cx="439241" cy="439241"/>
            </a:xfrm>
            <a:prstGeom prst="rect">
              <a:avLst/>
            </a:prstGeom>
          </p:spPr>
        </p:pic>
      </p:grpSp>
      <p:cxnSp>
        <p:nvCxnSpPr>
          <p:cNvPr id="86" name="Straight Connector 85"/>
          <p:cNvCxnSpPr>
            <a:stCxn id="76" idx="3"/>
            <a:endCxn id="82" idx="1"/>
          </p:cNvCxnSpPr>
          <p:nvPr/>
        </p:nvCxnSpPr>
        <p:spPr>
          <a:xfrm flipV="1">
            <a:off x="5037827" y="3191578"/>
            <a:ext cx="1486047" cy="13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26041" y="4321116"/>
            <a:ext cx="2520560" cy="1716264"/>
            <a:chOff x="6075637" y="4321116"/>
            <a:chExt cx="2520560" cy="1716264"/>
          </a:xfrm>
        </p:grpSpPr>
        <p:sp>
          <p:nvSpPr>
            <p:cNvPr id="89" name="TextBox 88"/>
            <p:cNvSpPr txBox="1"/>
            <p:nvPr/>
          </p:nvSpPr>
          <p:spPr>
            <a:xfrm>
              <a:off x="6547222" y="4670148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Amazon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RDS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637" y="5502037"/>
              <a:ext cx="252056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Store data frame in RDS for direct connection to Tableau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371" y="4321116"/>
              <a:ext cx="679100" cy="6791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373115" y="4436182"/>
            <a:ext cx="2554002" cy="1600896"/>
            <a:chOff x="8784543" y="4436182"/>
            <a:chExt cx="2554002" cy="1600896"/>
          </a:xfrm>
        </p:grpSpPr>
        <p:grpSp>
          <p:nvGrpSpPr>
            <p:cNvPr id="13" name="Group 12"/>
            <p:cNvGrpSpPr/>
            <p:nvPr/>
          </p:nvGrpSpPr>
          <p:grpSpPr>
            <a:xfrm>
              <a:off x="8784543" y="4436182"/>
              <a:ext cx="2520560" cy="1600896"/>
              <a:chOff x="8784543" y="4436182"/>
              <a:chExt cx="2520560" cy="1600896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8784543" y="4669846"/>
                <a:ext cx="2520560" cy="1367232"/>
                <a:chOff x="7467293" y="2393800"/>
                <a:chExt cx="2520560" cy="1367232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7938878" y="2393800"/>
                  <a:ext cx="1577390" cy="8318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600" dirty="0">
                      <a:latin typeface="Georgia" panose="02040502050405020303" pitchFamily="18" charset="0"/>
                    </a:rPr>
                    <a:t>Visualization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7467293" y="3225689"/>
                  <a:ext cx="2520560" cy="53534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latin typeface="Georgia" panose="02040502050405020303" pitchFamily="18" charset="0"/>
                  </a:endParaRPr>
                </a:p>
              </p:txBody>
            </p:sp>
          </p:grp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260"/>
              <a:stretch/>
            </p:blipFill>
            <p:spPr>
              <a:xfrm>
                <a:off x="10544737" y="4436182"/>
                <a:ext cx="492315" cy="487584"/>
              </a:xfrm>
              <a:prstGeom prst="rect">
                <a:avLst/>
              </a:prstGeom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8817985" y="5480639"/>
              <a:ext cx="252056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Visualize in Tableau</a:t>
              </a:r>
            </a:p>
          </p:txBody>
        </p:sp>
      </p:grpSp>
      <p:cxnSp>
        <p:nvCxnSpPr>
          <p:cNvPr id="51" name="Straight Connector 50"/>
          <p:cNvCxnSpPr>
            <a:stCxn id="41" idx="3"/>
            <a:endCxn id="76" idx="1"/>
          </p:cNvCxnSpPr>
          <p:nvPr/>
        </p:nvCxnSpPr>
        <p:spPr>
          <a:xfrm flipH="1">
            <a:off x="3460437" y="1332308"/>
            <a:ext cx="7362927" cy="1872469"/>
          </a:xfrm>
          <a:prstGeom prst="bentConnector5">
            <a:avLst>
              <a:gd name="adj1" fmla="val -3105"/>
              <a:gd name="adj2" fmla="val 53926"/>
              <a:gd name="adj3" fmla="val 1031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53"/>
          <p:cNvCxnSpPr>
            <a:stCxn id="82" idx="3"/>
            <a:endCxn id="96" idx="1"/>
          </p:cNvCxnSpPr>
          <p:nvPr/>
        </p:nvCxnSpPr>
        <p:spPr>
          <a:xfrm flipV="1">
            <a:off x="8101264" y="3176281"/>
            <a:ext cx="1146563" cy="152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8276" y="2572256"/>
            <a:ext cx="3633093" cy="1555312"/>
            <a:chOff x="2434610" y="4482068"/>
            <a:chExt cx="3633093" cy="1555312"/>
          </a:xfrm>
        </p:grpSpPr>
        <p:grpSp>
          <p:nvGrpSpPr>
            <p:cNvPr id="94" name="Group 93"/>
            <p:cNvGrpSpPr/>
            <p:nvPr/>
          </p:nvGrpSpPr>
          <p:grpSpPr>
            <a:xfrm>
              <a:off x="2434610" y="4670148"/>
              <a:ext cx="3633093" cy="1367232"/>
              <a:chOff x="6919327" y="2393800"/>
              <a:chExt cx="3633093" cy="136723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938878" y="2393800"/>
                <a:ext cx="1577390" cy="8318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1600" dirty="0">
                    <a:latin typeface="Georgia" panose="02040502050405020303" pitchFamily="18" charset="0"/>
                  </a:rPr>
                  <a:t>Document clustering</a:t>
                </a:r>
                <a:endParaRPr lang="en-US" sz="16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19327" y="3225689"/>
                <a:ext cx="3633093" cy="53534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Generate knowledge graph </a:t>
                </a:r>
              </a:p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Articles as nodes and cosine similarity as edges</a:t>
                </a:r>
              </a:p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Louvain modularity clustering</a:t>
                </a:r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482" y="4482068"/>
              <a:ext cx="439241" cy="439241"/>
            </a:xfrm>
            <a:prstGeom prst="rect">
              <a:avLst/>
            </a:prstGeom>
          </p:spPr>
        </p:pic>
      </p:grpSp>
      <p:cxnSp>
        <p:nvCxnSpPr>
          <p:cNvPr id="103" name="Straight Connector 102"/>
          <p:cNvCxnSpPr>
            <a:stCxn id="96" idx="3"/>
            <a:endCxn id="89" idx="1"/>
          </p:cNvCxnSpPr>
          <p:nvPr/>
        </p:nvCxnSpPr>
        <p:spPr>
          <a:xfrm flipH="1">
            <a:off x="4897626" y="3176281"/>
            <a:ext cx="5927591" cy="1909812"/>
          </a:xfrm>
          <a:prstGeom prst="bentConnector5">
            <a:avLst>
              <a:gd name="adj1" fmla="val -14555"/>
              <a:gd name="adj2" fmla="val 57699"/>
              <a:gd name="adj3" fmla="val 10385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621" y="1767894"/>
            <a:ext cx="3070129" cy="5353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Data used for prototype: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&gt; 10,000 Op-Eds of thought leaders</a:t>
            </a:r>
          </a:p>
        </p:txBody>
      </p:sp>
    </p:spTree>
    <p:extLst>
      <p:ext uri="{BB962C8B-B14F-4D97-AF65-F5344CB8AC3E}">
        <p14:creationId xmlns:p14="http://schemas.microsoft.com/office/powerpoint/2010/main" val="25332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2470895" y="2456307"/>
            <a:ext cx="9329000" cy="175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42392" y="2456307"/>
            <a:ext cx="5702364" cy="1757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2174" y="4793849"/>
            <a:ext cx="19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Visualization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470895" y="4361782"/>
            <a:ext cx="9329000" cy="1766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89" idx="3"/>
            <a:endCxn id="109" idx="1"/>
          </p:cNvCxnSpPr>
          <p:nvPr/>
        </p:nvCxnSpPr>
        <p:spPr>
          <a:xfrm flipV="1">
            <a:off x="6475016" y="5085791"/>
            <a:ext cx="1369684" cy="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174" y="1022506"/>
            <a:ext cx="195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Data Collection &amp; Storage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70895" y="465416"/>
            <a:ext cx="9329000" cy="1795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94531" y="751738"/>
            <a:ext cx="1760366" cy="1478865"/>
            <a:chOff x="5091322" y="681917"/>
            <a:chExt cx="1760366" cy="1478865"/>
          </a:xfrm>
        </p:grpSpPr>
        <p:sp>
          <p:nvSpPr>
            <p:cNvPr id="10" name="TextBox 9"/>
            <p:cNvSpPr txBox="1"/>
            <p:nvPr/>
          </p:nvSpPr>
          <p:spPr>
            <a:xfrm>
              <a:off x="5091322" y="851790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Scraper / Aggregator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447" y="681917"/>
              <a:ext cx="439241" cy="43924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91322" y="1625439"/>
              <a:ext cx="157739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err="1">
                  <a:latin typeface="Georgia" panose="02040502050405020303" pitchFamily="18" charset="0"/>
                </a:rPr>
                <a:t>BeautifulSoup</a:t>
              </a:r>
              <a:endParaRPr lang="en-US" sz="1200" dirty="0">
                <a:latin typeface="Georgia" panose="02040502050405020303" pitchFamily="18" charset="0"/>
              </a:endParaRPr>
            </a:p>
            <a:p>
              <a:pPr algn="ctr"/>
              <a:r>
                <a:rPr lang="en-US" sz="1200" dirty="0" err="1">
                  <a:latin typeface="Georgia" panose="02040502050405020303" pitchFamily="18" charset="0"/>
                </a:rPr>
                <a:t>RoboBrowser</a:t>
              </a:r>
              <a:endParaRPr lang="en-US" sz="12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4" name="Straight Connector 13"/>
          <p:cNvCxnSpPr>
            <a:stCxn id="7" idx="3"/>
            <a:endCxn id="10" idx="1"/>
          </p:cNvCxnSpPr>
          <p:nvPr/>
        </p:nvCxnSpPr>
        <p:spPr>
          <a:xfrm>
            <a:off x="4580865" y="919586"/>
            <a:ext cx="1913666" cy="4179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0" idx="1"/>
          </p:cNvCxnSpPr>
          <p:nvPr/>
        </p:nvCxnSpPr>
        <p:spPr>
          <a:xfrm flipV="1">
            <a:off x="4580865" y="1337556"/>
            <a:ext cx="1913666" cy="2787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690370" y="916363"/>
            <a:ext cx="2688598" cy="1297736"/>
            <a:chOff x="4535718" y="851790"/>
            <a:chExt cx="2688598" cy="1297736"/>
          </a:xfrm>
        </p:grpSpPr>
        <p:sp>
          <p:nvSpPr>
            <p:cNvPr id="41" name="TextBox 40"/>
            <p:cNvSpPr txBox="1"/>
            <p:nvPr/>
          </p:nvSpPr>
          <p:spPr>
            <a:xfrm>
              <a:off x="5091322" y="851790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Amazon</a:t>
              </a:r>
            </a:p>
            <a:p>
              <a:pPr algn="ctr"/>
              <a:r>
                <a:rPr lang="en-US" sz="1600" dirty="0" err="1">
                  <a:latin typeface="Georgia" panose="02040502050405020303" pitchFamily="18" charset="0"/>
                </a:rPr>
                <a:t>ElasticSearch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5718" y="1614183"/>
              <a:ext cx="2688598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Store as searchable JSON </a:t>
              </a:r>
            </a:p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documents</a:t>
              </a:r>
            </a:p>
          </p:txBody>
        </p:sp>
      </p:grpSp>
      <p:cxnSp>
        <p:nvCxnSpPr>
          <p:cNvPr id="54" name="Straight Connector 53"/>
          <p:cNvCxnSpPr>
            <a:stCxn id="10" idx="3"/>
            <a:endCxn id="41" idx="1"/>
          </p:cNvCxnSpPr>
          <p:nvPr/>
        </p:nvCxnSpPr>
        <p:spPr>
          <a:xfrm flipV="1">
            <a:off x="8071921" y="1332308"/>
            <a:ext cx="1174053" cy="52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240184" y="712827"/>
            <a:ext cx="1868786" cy="1542687"/>
            <a:chOff x="2782778" y="718203"/>
            <a:chExt cx="1868786" cy="1542687"/>
          </a:xfrm>
        </p:grpSpPr>
        <p:sp>
          <p:nvSpPr>
            <p:cNvPr id="7" name="TextBox 6"/>
            <p:cNvSpPr txBox="1"/>
            <p:nvPr/>
          </p:nvSpPr>
          <p:spPr>
            <a:xfrm>
              <a:off x="3075102" y="718203"/>
              <a:ext cx="1048357" cy="413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Source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5102" y="1414917"/>
              <a:ext cx="1048357" cy="413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Source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2778" y="1725547"/>
              <a:ext cx="157739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sz="1200" dirty="0">
                <a:latin typeface="Georgia" panose="02040502050405020303" pitchFamily="18" charset="0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802" y="1074026"/>
              <a:ext cx="437762" cy="43776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58" y="663114"/>
            <a:ext cx="573470" cy="573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98" y="2788832"/>
            <a:ext cx="19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Querying &amp; Analysis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058895" y="2511525"/>
            <a:ext cx="2367921" cy="1644539"/>
            <a:chOff x="5938905" y="2616431"/>
            <a:chExt cx="2367921" cy="1644539"/>
          </a:xfrm>
        </p:grpSpPr>
        <p:grpSp>
          <p:nvGrpSpPr>
            <p:cNvPr id="79" name="Group 78"/>
            <p:cNvGrpSpPr/>
            <p:nvPr/>
          </p:nvGrpSpPr>
          <p:grpSpPr>
            <a:xfrm>
              <a:off x="5938905" y="2893738"/>
              <a:ext cx="2367921" cy="1367232"/>
              <a:chOff x="4807629" y="2393800"/>
              <a:chExt cx="2367921" cy="136723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209171" y="2393800"/>
                <a:ext cx="1577390" cy="8318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600" dirty="0">
                    <a:latin typeface="Georgia" panose="02040502050405020303" pitchFamily="18" charset="0"/>
                  </a:rPr>
                  <a:t>Flask-based querying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07629" y="3225689"/>
                <a:ext cx="2367921" cy="53534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Queries and filters data based on query terms and date</a:t>
                </a:r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207" y="2616431"/>
              <a:ext cx="545469" cy="487891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993603" y="2538916"/>
            <a:ext cx="2579246" cy="1606126"/>
            <a:chOff x="8725857" y="2643822"/>
            <a:chExt cx="2579246" cy="1606126"/>
          </a:xfrm>
        </p:grpSpPr>
        <p:sp>
          <p:nvSpPr>
            <p:cNvPr id="82" name="TextBox 81"/>
            <p:cNvSpPr txBox="1"/>
            <p:nvPr/>
          </p:nvSpPr>
          <p:spPr>
            <a:xfrm>
              <a:off x="9256128" y="2880539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Document summarization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25857" y="3714605"/>
              <a:ext cx="2579246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Sentiment analysis</a:t>
              </a:r>
            </a:p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Text pre-processing &amp; TFIDF</a:t>
              </a:r>
            </a:p>
            <a:p>
              <a:pPr algn="ctr"/>
              <a:r>
                <a:rPr lang="en-US" sz="1200" b="1" dirty="0" err="1">
                  <a:latin typeface="Georgia" panose="02040502050405020303" pitchFamily="18" charset="0"/>
                </a:rPr>
                <a:t>TextRank</a:t>
              </a:r>
              <a:r>
                <a:rPr lang="en-US" sz="1200" b="1" dirty="0">
                  <a:latin typeface="Georgia" panose="02040502050405020303" pitchFamily="18" charset="0"/>
                </a:rPr>
                <a:t> summarizer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273" y="2643822"/>
              <a:ext cx="439241" cy="439241"/>
            </a:xfrm>
            <a:prstGeom prst="rect">
              <a:avLst/>
            </a:prstGeom>
          </p:spPr>
        </p:pic>
      </p:grpSp>
      <p:cxnSp>
        <p:nvCxnSpPr>
          <p:cNvPr id="86" name="Straight Connector 85"/>
          <p:cNvCxnSpPr>
            <a:stCxn id="76" idx="3"/>
            <a:endCxn id="82" idx="1"/>
          </p:cNvCxnSpPr>
          <p:nvPr/>
        </p:nvCxnSpPr>
        <p:spPr>
          <a:xfrm flipV="1">
            <a:off x="5037827" y="3191578"/>
            <a:ext cx="1486047" cy="13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26041" y="4321116"/>
            <a:ext cx="2520560" cy="1716264"/>
            <a:chOff x="6075637" y="4321116"/>
            <a:chExt cx="2520560" cy="1716264"/>
          </a:xfrm>
        </p:grpSpPr>
        <p:sp>
          <p:nvSpPr>
            <p:cNvPr id="89" name="TextBox 88"/>
            <p:cNvSpPr txBox="1"/>
            <p:nvPr/>
          </p:nvSpPr>
          <p:spPr>
            <a:xfrm>
              <a:off x="6547222" y="4670148"/>
              <a:ext cx="1577390" cy="831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Amazon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RDS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637" y="5502037"/>
              <a:ext cx="252056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Store data frame in RDS for direct connection to Tableau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371" y="4321116"/>
              <a:ext cx="679100" cy="6791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373115" y="4436182"/>
            <a:ext cx="2554002" cy="1600896"/>
            <a:chOff x="8784543" y="4436182"/>
            <a:chExt cx="2554002" cy="1600896"/>
          </a:xfrm>
        </p:grpSpPr>
        <p:grpSp>
          <p:nvGrpSpPr>
            <p:cNvPr id="13" name="Group 12"/>
            <p:cNvGrpSpPr/>
            <p:nvPr/>
          </p:nvGrpSpPr>
          <p:grpSpPr>
            <a:xfrm>
              <a:off x="8784543" y="4436182"/>
              <a:ext cx="2520560" cy="1600896"/>
              <a:chOff x="8784543" y="4436182"/>
              <a:chExt cx="2520560" cy="1600896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8784543" y="4669846"/>
                <a:ext cx="2520560" cy="1367232"/>
                <a:chOff x="7467293" y="2393800"/>
                <a:chExt cx="2520560" cy="1367232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7938878" y="2393800"/>
                  <a:ext cx="1577390" cy="8318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600" dirty="0">
                      <a:latin typeface="Georgia" panose="02040502050405020303" pitchFamily="18" charset="0"/>
                    </a:rPr>
                    <a:t>Visualization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7467293" y="3225689"/>
                  <a:ext cx="2520560" cy="53534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latin typeface="Georgia" panose="02040502050405020303" pitchFamily="18" charset="0"/>
                  </a:endParaRPr>
                </a:p>
              </p:txBody>
            </p:sp>
          </p:grp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260"/>
              <a:stretch/>
            </p:blipFill>
            <p:spPr>
              <a:xfrm>
                <a:off x="10544737" y="4436182"/>
                <a:ext cx="492315" cy="487584"/>
              </a:xfrm>
              <a:prstGeom prst="rect">
                <a:avLst/>
              </a:prstGeom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8817985" y="5480639"/>
              <a:ext cx="2520560" cy="53534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Visualize in Tableau</a:t>
              </a:r>
            </a:p>
          </p:txBody>
        </p:sp>
      </p:grpSp>
      <p:cxnSp>
        <p:nvCxnSpPr>
          <p:cNvPr id="51" name="Straight Connector 50"/>
          <p:cNvCxnSpPr>
            <a:stCxn id="41" idx="3"/>
            <a:endCxn id="76" idx="1"/>
          </p:cNvCxnSpPr>
          <p:nvPr/>
        </p:nvCxnSpPr>
        <p:spPr>
          <a:xfrm flipH="1">
            <a:off x="3460437" y="1332308"/>
            <a:ext cx="7362927" cy="1872469"/>
          </a:xfrm>
          <a:prstGeom prst="bentConnector5">
            <a:avLst>
              <a:gd name="adj1" fmla="val -3105"/>
              <a:gd name="adj2" fmla="val 53926"/>
              <a:gd name="adj3" fmla="val 1031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53"/>
          <p:cNvCxnSpPr>
            <a:stCxn id="82" idx="3"/>
            <a:endCxn id="96" idx="1"/>
          </p:cNvCxnSpPr>
          <p:nvPr/>
        </p:nvCxnSpPr>
        <p:spPr>
          <a:xfrm flipV="1">
            <a:off x="8101264" y="3176281"/>
            <a:ext cx="1146563" cy="152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8276" y="2572256"/>
            <a:ext cx="3633093" cy="1555312"/>
            <a:chOff x="2434610" y="4482068"/>
            <a:chExt cx="3633093" cy="1555312"/>
          </a:xfrm>
        </p:grpSpPr>
        <p:grpSp>
          <p:nvGrpSpPr>
            <p:cNvPr id="94" name="Group 93"/>
            <p:cNvGrpSpPr/>
            <p:nvPr/>
          </p:nvGrpSpPr>
          <p:grpSpPr>
            <a:xfrm>
              <a:off x="2434610" y="4670148"/>
              <a:ext cx="3633093" cy="1367232"/>
              <a:chOff x="6919327" y="2393800"/>
              <a:chExt cx="3633093" cy="136723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938878" y="2393800"/>
                <a:ext cx="1577390" cy="8318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1600" dirty="0">
                    <a:latin typeface="Georgia" panose="02040502050405020303" pitchFamily="18" charset="0"/>
                  </a:rPr>
                  <a:t>Document clustering</a:t>
                </a:r>
                <a:endParaRPr lang="en-US" sz="16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19327" y="3225689"/>
                <a:ext cx="3633093" cy="53534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Generate knowledge graph </a:t>
                </a:r>
              </a:p>
              <a:p>
                <a:pPr algn="ctr"/>
                <a:r>
                  <a:rPr lang="en-US" sz="1200" dirty="0">
                    <a:latin typeface="Georgia" panose="02040502050405020303" pitchFamily="18" charset="0"/>
                  </a:rPr>
                  <a:t>Articles as nodes and cosine similarity as edges</a:t>
                </a:r>
                <a:endParaRPr lang="en-US" sz="1200" b="1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n-US" sz="1200" b="1" dirty="0">
                    <a:latin typeface="Georgia" panose="02040502050405020303" pitchFamily="18" charset="0"/>
                  </a:rPr>
                  <a:t>Louvain modularity clustering</a:t>
                </a:r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482" y="4482068"/>
              <a:ext cx="439241" cy="439241"/>
            </a:xfrm>
            <a:prstGeom prst="rect">
              <a:avLst/>
            </a:prstGeom>
          </p:spPr>
        </p:pic>
      </p:grpSp>
      <p:cxnSp>
        <p:nvCxnSpPr>
          <p:cNvPr id="103" name="Straight Connector 102"/>
          <p:cNvCxnSpPr>
            <a:stCxn id="96" idx="3"/>
            <a:endCxn id="89" idx="1"/>
          </p:cNvCxnSpPr>
          <p:nvPr/>
        </p:nvCxnSpPr>
        <p:spPr>
          <a:xfrm flipH="1">
            <a:off x="4897626" y="3176281"/>
            <a:ext cx="5927591" cy="1909812"/>
          </a:xfrm>
          <a:prstGeom prst="bentConnector5">
            <a:avLst>
              <a:gd name="adj1" fmla="val -14555"/>
              <a:gd name="adj2" fmla="val 57699"/>
              <a:gd name="adj3" fmla="val 10385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621" y="1767894"/>
            <a:ext cx="3070129" cy="5353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Data used for prototype: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&gt; 10,000 Op-Eds of thought leaders</a:t>
            </a:r>
          </a:p>
        </p:txBody>
      </p:sp>
    </p:spTree>
    <p:extLst>
      <p:ext uri="{BB962C8B-B14F-4D97-AF65-F5344CB8AC3E}">
        <p14:creationId xmlns:p14="http://schemas.microsoft.com/office/powerpoint/2010/main" val="2852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724</Words>
  <Application>Microsoft Office PowerPoint</Application>
  <PresentationFormat>Widescreen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Georgia</vt:lpstr>
      <vt:lpstr>Wingdings</vt:lpstr>
      <vt:lpstr>Office Theme</vt:lpstr>
      <vt:lpstr>Knowledge Content Summarizer</vt:lpstr>
      <vt:lpstr>There’s so much information</vt:lpstr>
      <vt:lpstr>PowerPoint Presentation</vt:lpstr>
      <vt:lpstr>Is there a better way to organize &amp; consume information?</vt:lpstr>
      <vt:lpstr>Introducing sdfsdfsdf</vt:lpstr>
      <vt:lpstr>In a way…a search engine</vt:lpstr>
      <vt:lpstr>PowerPoint Presentation</vt:lpstr>
      <vt:lpstr>PowerPoint Presentation</vt:lpstr>
      <vt:lpstr>PowerPoint Presentation</vt:lpstr>
      <vt:lpstr>Text summarization of single documents  using TextRank algorithm</vt:lpstr>
      <vt:lpstr>PowerPoint Presentation</vt:lpstr>
      <vt:lpstr>PowerPoint Presentation</vt:lpstr>
      <vt:lpstr>World User Perspective</vt:lpstr>
      <vt:lpstr>Querying &amp; Results</vt:lpstr>
      <vt:lpstr>App demo</vt:lpstr>
      <vt:lpstr>App demo</vt:lpstr>
      <vt:lpstr>App demo</vt:lpstr>
      <vt:lpstr>App demo</vt:lpstr>
      <vt:lpstr>Further development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Lazy Project</dc:title>
  <dc:creator>Kenn Daniel So</dc:creator>
  <cp:lastModifiedBy>Kenn Daniel So</cp:lastModifiedBy>
  <cp:revision>173</cp:revision>
  <dcterms:created xsi:type="dcterms:W3CDTF">2016-06-03T18:57:10Z</dcterms:created>
  <dcterms:modified xsi:type="dcterms:W3CDTF">2016-06-30T22:13:18Z</dcterms:modified>
</cp:coreProperties>
</file>