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9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4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8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74CF-42B4-4245-8ED0-15DF6A95F12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폴리텍</a:t>
            </a:r>
            <a:r>
              <a:rPr lang="ko-KR" altLang="en-US" dirty="0" smtClean="0"/>
              <a:t> 대학 과제 진행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Spring, Hibernate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UC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관리모듈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251816" y="2015659"/>
            <a:ext cx="7025415" cy="3749964"/>
          </a:xfrm>
          <a:prstGeom prst="round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2" y="2900074"/>
            <a:ext cx="868363" cy="868363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3402236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Junit</a:t>
            </a:r>
          </a:p>
          <a:p>
            <a:pPr algn="ctr"/>
            <a:r>
              <a:rPr lang="en-US" altLang="ko-KR" sz="900" dirty="0" err="1" smtClean="0"/>
              <a:t>Mockito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@Test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89376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Service</a:t>
            </a:r>
          </a:p>
          <a:p>
            <a:pPr algn="ctr"/>
            <a:r>
              <a:rPr lang="en-US" altLang="ko-KR" sz="900" dirty="0" smtClean="0"/>
              <a:t>@Service</a:t>
            </a:r>
            <a:endParaRPr lang="ko-KR" altLang="en-US" sz="9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76516" y="2796487"/>
            <a:ext cx="972000" cy="10941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Repository</a:t>
            </a:r>
          </a:p>
          <a:p>
            <a:pPr algn="ctr"/>
            <a:r>
              <a:rPr lang="en-US" altLang="ko-KR" sz="900" dirty="0" smtClean="0"/>
              <a:t>@Repository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67933" y="2796487"/>
            <a:ext cx="972000" cy="1094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Domain</a:t>
            </a:r>
          </a:p>
          <a:p>
            <a:pPr algn="ctr"/>
            <a:r>
              <a:rPr lang="en-US" altLang="ko-KR" sz="900" dirty="0" smtClean="0"/>
              <a:t>@Entity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759350" y="2796487"/>
            <a:ext cx="972000" cy="1094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Hibernate</a:t>
            </a:r>
          </a:p>
          <a:p>
            <a:pPr algn="ctr"/>
            <a:r>
              <a:rPr lang="en-US" altLang="ko-KR" sz="900" dirty="0" smtClean="0"/>
              <a:t>Ignite</a:t>
            </a:r>
          </a:p>
          <a:p>
            <a:pPr algn="ctr"/>
            <a:r>
              <a:rPr lang="en-US" altLang="ko-KR" sz="900" dirty="0" smtClean="0"/>
              <a:t>(Hibernate L2 Cache, </a:t>
            </a:r>
            <a:r>
              <a:rPr lang="en-US" altLang="ko-KR" sz="900" dirty="0" err="1" smtClean="0"/>
              <a:t>QueryCache</a:t>
            </a:r>
            <a:r>
              <a:rPr lang="en-US" altLang="ko-KR" sz="900" dirty="0" smtClean="0"/>
              <a:t>)</a:t>
            </a:r>
          </a:p>
          <a:p>
            <a:pPr algn="ctr"/>
            <a:r>
              <a:rPr lang="en-US" altLang="ko-KR" sz="900" dirty="0" smtClean="0"/>
              <a:t>@Cache</a:t>
            </a:r>
          </a:p>
          <a:p>
            <a:pPr algn="ctr"/>
            <a:r>
              <a:rPr lang="en-US" altLang="ko-KR" sz="900" dirty="0" smtClean="0"/>
              <a:t>@</a:t>
            </a:r>
            <a:r>
              <a:rPr lang="en-US" altLang="ko-KR" sz="900" dirty="0" err="1" smtClean="0"/>
              <a:t>QueryHint</a:t>
            </a:r>
            <a:endParaRPr lang="ko-KR" altLang="en-US" sz="900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8938203" y="4424862"/>
            <a:ext cx="1193800" cy="112878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</a:p>
          <a:p>
            <a:pPr algn="ctr"/>
            <a:r>
              <a:rPr lang="en-US" altLang="ko-KR" dirty="0" smtClean="0"/>
              <a:t>(H2)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>
            <a:off x="2633072" y="3177309"/>
            <a:ext cx="535709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33072" y="2900074"/>
            <a:ext cx="53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JUnit</a:t>
            </a:r>
            <a:endParaRPr lang="ko-KR" altLang="en-US" sz="1050" dirty="0"/>
          </a:p>
        </p:txBody>
      </p:sp>
      <p:sp>
        <p:nvSpPr>
          <p:cNvPr id="18" name="왼쪽 중괄호 17"/>
          <p:cNvSpPr/>
          <p:nvPr/>
        </p:nvSpPr>
        <p:spPr>
          <a:xfrm rot="16200000">
            <a:off x="3558483" y="4042571"/>
            <a:ext cx="659512" cy="971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rot="16200000">
            <a:off x="5189191" y="3499002"/>
            <a:ext cx="659512" cy="2059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2451655">
            <a:off x="8741608" y="4016630"/>
            <a:ext cx="535709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83974" y="50052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Junit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932239" y="4999813"/>
            <a:ext cx="2031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Spring Framework, Spring Data </a:t>
            </a:r>
            <a:r>
              <a:rPr lang="en-US" altLang="ko-KR" sz="1050" dirty="0" err="1" smtClean="0"/>
              <a:t>Jpa</a:t>
            </a:r>
            <a:endParaRPr lang="ko-KR" altLang="en-US" sz="1050" dirty="0"/>
          </a:p>
        </p:txBody>
      </p:sp>
      <p:sp>
        <p:nvSpPr>
          <p:cNvPr id="24" name="왼쪽 중괄호 23"/>
          <p:cNvSpPr/>
          <p:nvPr/>
        </p:nvSpPr>
        <p:spPr>
          <a:xfrm rot="16200000">
            <a:off x="7369888" y="3500876"/>
            <a:ext cx="659512" cy="2063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27360" y="50052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JPA/Hibernate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5934064" y="2143109"/>
            <a:ext cx="142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구현 영역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457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6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내용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사용자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4477981"/>
            <a:ext cx="10515600" cy="185541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사용자를 입력 하고 정상적으로 입력 되었는지를 확인 하는 테스트 케이스 작성</a:t>
            </a:r>
            <a:endParaRPr lang="en-US" altLang="ko-KR" sz="1400" dirty="0" smtClean="0"/>
          </a:p>
          <a:p>
            <a:r>
              <a:rPr lang="ko-KR" altLang="en-US" sz="1400" dirty="0" smtClean="0"/>
              <a:t>사용자를 수정 하고 정상적으로 수정 되었는지를 확인 하는 테스트 케이스 작성</a:t>
            </a:r>
            <a:endParaRPr lang="en-US" altLang="ko-KR" sz="1400" dirty="0" smtClean="0"/>
          </a:p>
          <a:p>
            <a:r>
              <a:rPr lang="ko-KR" altLang="en-US" sz="1400" dirty="0" smtClean="0"/>
              <a:t>사용자를 삭제 하고 </a:t>
            </a:r>
            <a:r>
              <a:rPr lang="ko-KR" altLang="en-US" sz="1400" dirty="0"/>
              <a:t>정상적으로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되었는지를 확인 하는 테스트 케이스 </a:t>
            </a:r>
            <a:r>
              <a:rPr lang="ko-KR" altLang="en-US" sz="1400" dirty="0" smtClean="0"/>
              <a:t>작성</a:t>
            </a:r>
            <a:endParaRPr lang="en-US" altLang="ko-KR" sz="1400" dirty="0" smtClean="0"/>
          </a:p>
          <a:p>
            <a:r>
              <a:rPr lang="ko-KR" altLang="en-US" sz="1400" dirty="0" smtClean="0"/>
              <a:t>특정 이름으로 사용자 리스트를 검색 하고 결과를 확인 하는 테스트 케이스 작성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여러 명의 사용자가 이미 입력 되어 있는 상황에서 특정 이름으로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 이상 조회 될 수 있도록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검색 전 예상한 검색 결과와 일치 하는 지 확인 하는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구현</a:t>
            </a:r>
            <a:endParaRPr lang="en-US" altLang="ko-KR" sz="14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07538"/>
            <a:ext cx="10515600" cy="6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 케이스 작성</a:t>
            </a:r>
            <a:r>
              <a:rPr lang="en-US" altLang="ko-KR" sz="3200" dirty="0" smtClean="0"/>
              <a:t>(Junit, </a:t>
            </a:r>
            <a:r>
              <a:rPr lang="en-US" altLang="ko-KR" sz="3200" dirty="0" err="1" smtClean="0"/>
              <a:t>Mockito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540369"/>
            <a:ext cx="10515600" cy="1855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구현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사용자의 이름 컬럼은 </a:t>
            </a:r>
            <a:r>
              <a:rPr lang="en-US" altLang="ko-KR" sz="1400" dirty="0" smtClean="0"/>
              <a:t>20byte</a:t>
            </a:r>
            <a:r>
              <a:rPr lang="ko-KR" altLang="en-US" sz="1400" dirty="0" smtClean="0"/>
              <a:t>로 제한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OneToMany</a:t>
            </a:r>
            <a:r>
              <a:rPr lang="ko-KR" altLang="en-US" sz="1400" dirty="0" smtClean="0"/>
              <a:t>로 매핑 되어야 하며 </a:t>
            </a:r>
            <a:r>
              <a:rPr lang="en-US" altLang="ko-KR" sz="1400" dirty="0" smtClean="0"/>
              <a:t>Collection</a:t>
            </a:r>
            <a:r>
              <a:rPr lang="ko-KR" altLang="en-US" sz="1400" dirty="0" smtClean="0"/>
              <a:t>에 대하여 </a:t>
            </a:r>
            <a:r>
              <a:rPr lang="en-US" altLang="ko-KR" sz="1400" dirty="0" smtClean="0"/>
              <a:t>Cache</a:t>
            </a:r>
            <a:r>
              <a:rPr lang="ko-KR" altLang="en-US" sz="1400" dirty="0" smtClean="0"/>
              <a:t>가 적용 되어야 함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L2 Cache</a:t>
            </a:r>
            <a:r>
              <a:rPr lang="ko-KR" altLang="en-US" sz="1400" dirty="0" smtClean="0"/>
              <a:t>가 적용 되어야 함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Insert, Update, Delete</a:t>
            </a:r>
            <a:r>
              <a:rPr lang="ko-KR" altLang="en-US" sz="1400" dirty="0" smtClean="0"/>
              <a:t>를 수행하는 서비스 클래스 구현</a:t>
            </a:r>
            <a:endParaRPr lang="en-US" altLang="ko-KR" sz="1400" dirty="0" smtClean="0"/>
          </a:p>
          <a:p>
            <a:r>
              <a:rPr lang="ko-KR" altLang="en-US" sz="1400" dirty="0" smtClean="0"/>
              <a:t>특정 이름으로 사용자 리스트를 검색 하는 서비스 구현</a:t>
            </a:r>
            <a:r>
              <a:rPr lang="en-US" altLang="ko-KR" sz="1400" dirty="0" smtClean="0"/>
              <a:t>(Query Cache</a:t>
            </a:r>
            <a:r>
              <a:rPr lang="ko-KR" altLang="en-US" sz="1400" dirty="0" smtClean="0"/>
              <a:t>를 적용 해야 </a:t>
            </a:r>
            <a:r>
              <a:rPr lang="ko-KR" altLang="en-US" sz="1400" dirty="0"/>
              <a:t>함</a:t>
            </a:r>
            <a:r>
              <a:rPr lang="en-US" altLang="ko-KR" sz="1400" dirty="0" smtClean="0"/>
              <a:t>. DB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LIKE </a:t>
            </a:r>
            <a:r>
              <a:rPr lang="ko-KR" altLang="en-US" sz="1400" dirty="0" smtClean="0"/>
              <a:t>로 검색 해야 함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6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내용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전화기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4477981"/>
            <a:ext cx="10515600" cy="185541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전화기를 입력 하고 정상적으로 입력 되었는지를 확인 하는 테스트 케이스 작성</a:t>
            </a:r>
            <a:endParaRPr lang="en-US" altLang="ko-KR" sz="1400" dirty="0" smtClean="0"/>
          </a:p>
          <a:p>
            <a:r>
              <a:rPr lang="ko-KR" altLang="en-US" sz="1400" dirty="0"/>
              <a:t>전화기를</a:t>
            </a:r>
            <a:r>
              <a:rPr lang="ko-KR" altLang="en-US" sz="1400" dirty="0" smtClean="0"/>
              <a:t> 수정 하고 정상적으로 수정 되었는지를 확인 하는 테스트 케이스 작성</a:t>
            </a:r>
            <a:endParaRPr lang="en-US" altLang="ko-KR" sz="1400" dirty="0" smtClean="0"/>
          </a:p>
          <a:p>
            <a:r>
              <a:rPr lang="ko-KR" altLang="en-US" sz="1400" dirty="0"/>
              <a:t>전화기를</a:t>
            </a:r>
            <a:r>
              <a:rPr lang="ko-KR" altLang="en-US" sz="1400" dirty="0" smtClean="0"/>
              <a:t> 삭제 하고 </a:t>
            </a:r>
            <a:r>
              <a:rPr lang="ko-KR" altLang="en-US" sz="1400" dirty="0"/>
              <a:t>정상적으로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되었는지를 확인 하는 테스트 케이스 </a:t>
            </a:r>
            <a:r>
              <a:rPr lang="ko-KR" altLang="en-US" sz="1400" dirty="0" smtClean="0"/>
              <a:t>작성</a:t>
            </a:r>
            <a:endParaRPr lang="en-US" altLang="ko-KR" sz="1400" dirty="0" smtClean="0"/>
          </a:p>
          <a:p>
            <a:r>
              <a:rPr lang="ko-KR" altLang="en-US" sz="1400" dirty="0" smtClean="0"/>
              <a:t>전화번호로 </a:t>
            </a:r>
            <a:r>
              <a:rPr lang="ko-KR" altLang="en-US" sz="1400" dirty="0"/>
              <a:t>사용자 리스트를 </a:t>
            </a:r>
            <a:r>
              <a:rPr lang="ko-KR" altLang="en-US" sz="1400" dirty="0" smtClean="0"/>
              <a:t>검색 하고 결과를 </a:t>
            </a:r>
            <a:r>
              <a:rPr lang="ko-KR" altLang="en-US" sz="1400" dirty="0"/>
              <a:t>확인 하는 테스트 케이스 </a:t>
            </a:r>
            <a:r>
              <a:rPr lang="ko-KR" altLang="en-US" sz="1400" dirty="0" smtClean="0"/>
              <a:t>작성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07538"/>
            <a:ext cx="10515600" cy="6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 케이스 작성</a:t>
            </a:r>
            <a:r>
              <a:rPr lang="en-US" altLang="ko-KR" sz="3200" dirty="0" smtClean="0"/>
              <a:t>(</a:t>
            </a:r>
            <a:r>
              <a:rPr lang="en-US" altLang="ko-KR" sz="3200" dirty="0"/>
              <a:t>Junit, </a:t>
            </a:r>
            <a:r>
              <a:rPr lang="en-US" altLang="ko-KR" sz="3200" dirty="0" err="1"/>
              <a:t>Mockito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540369"/>
            <a:ext cx="10515600" cy="185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구현</a:t>
            </a:r>
            <a:endParaRPr lang="en-US" altLang="ko-KR" sz="1400" dirty="0"/>
          </a:p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L2 Cache</a:t>
            </a:r>
            <a:r>
              <a:rPr lang="ko-KR" altLang="en-US" sz="1400" dirty="0" smtClean="0"/>
              <a:t>가 적용 되어야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Insert, Update, Delete</a:t>
            </a:r>
            <a:r>
              <a:rPr lang="ko-KR" altLang="en-US" sz="1400" dirty="0" smtClean="0"/>
              <a:t>를 수행하는 서비스 클래스 구현</a:t>
            </a:r>
            <a:endParaRPr lang="en-US" altLang="ko-KR" sz="1400" dirty="0" smtClean="0"/>
          </a:p>
          <a:p>
            <a:r>
              <a:rPr lang="ko-KR" altLang="en-US" sz="1400" dirty="0" smtClean="0"/>
              <a:t>전화번호로 사용자 리스트를 검색 하는 서비스 구현</a:t>
            </a:r>
            <a:r>
              <a:rPr lang="en-US" altLang="ko-KR" sz="1400" dirty="0"/>
              <a:t> (Query Cache</a:t>
            </a:r>
            <a:r>
              <a:rPr lang="ko-KR" altLang="en-US" sz="1400" dirty="0"/>
              <a:t>를 적용 해야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8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/>
              <a:t>툴 </a:t>
            </a:r>
            <a:r>
              <a:rPr lang="en-US" altLang="ko-KR" dirty="0"/>
              <a:t>: </a:t>
            </a:r>
            <a:r>
              <a:rPr lang="en-US" altLang="ko-KR" dirty="0" smtClean="0"/>
              <a:t>STS</a:t>
            </a:r>
          </a:p>
          <a:p>
            <a:r>
              <a:rPr lang="ko-KR" altLang="en-US" dirty="0"/>
              <a:t>환경 설정이 되어있는 </a:t>
            </a:r>
            <a:r>
              <a:rPr lang="en-US" altLang="ko-KR" dirty="0"/>
              <a:t>Eclipse </a:t>
            </a:r>
            <a:r>
              <a:rPr lang="ko-KR" altLang="en-US" dirty="0"/>
              <a:t>프로젝트를 제공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en-US" altLang="ko-KR" dirty="0"/>
              <a:t>: </a:t>
            </a:r>
            <a:r>
              <a:rPr lang="ko-KR" altLang="en-US" dirty="0"/>
              <a:t>제공된 </a:t>
            </a:r>
            <a:r>
              <a:rPr lang="en-US" altLang="ko-KR" dirty="0"/>
              <a:t>Eclipse </a:t>
            </a:r>
            <a:r>
              <a:rPr lang="ko-KR" altLang="en-US" dirty="0"/>
              <a:t>프로젝트에 구현 후 </a:t>
            </a:r>
            <a:r>
              <a:rPr lang="en-US" altLang="ko-KR" dirty="0"/>
              <a:t>Zip </a:t>
            </a:r>
            <a:r>
              <a:rPr lang="ko-KR" altLang="en-US" dirty="0"/>
              <a:t>으로 압축 하여 </a:t>
            </a:r>
            <a:r>
              <a:rPr lang="ko-KR" altLang="en-US" dirty="0" smtClean="0"/>
              <a:t>제출</a:t>
            </a:r>
            <a:endParaRPr lang="en-US" altLang="ko-KR" dirty="0"/>
          </a:p>
          <a:p>
            <a:r>
              <a:rPr lang="ko-KR" altLang="en-US" dirty="0" smtClean="0"/>
              <a:t>개인 과제로 진행</a:t>
            </a:r>
            <a:endParaRPr lang="en-US" altLang="ko-KR" dirty="0"/>
          </a:p>
          <a:p>
            <a:r>
              <a:rPr lang="ko-KR" altLang="en-US" dirty="0" smtClean="0"/>
              <a:t>과제 설명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과제 구현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38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결과물에 대한 소스 검토</a:t>
            </a:r>
            <a:r>
              <a:rPr lang="en-US" altLang="ko-KR" dirty="0" smtClean="0"/>
              <a:t>(30%)</a:t>
            </a:r>
          </a:p>
          <a:p>
            <a:r>
              <a:rPr lang="en-US" altLang="ko-KR" dirty="0" smtClean="0"/>
              <a:t>Junit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Mockito</a:t>
            </a:r>
            <a:r>
              <a:rPr lang="ko-KR" altLang="en-US" dirty="0" smtClean="0"/>
              <a:t>를 통한 검증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검토</a:t>
            </a:r>
            <a:r>
              <a:rPr lang="en-US" altLang="ko-KR" dirty="0" smtClean="0"/>
              <a:t>(20%)</a:t>
            </a:r>
          </a:p>
          <a:p>
            <a:r>
              <a:rPr lang="en-US" altLang="ko-KR" dirty="0"/>
              <a:t>Junit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통해 테스트 케이스 실행 후 테스트가 성공 하는 지 확인</a:t>
            </a:r>
            <a:r>
              <a:rPr lang="en-US" altLang="ko-KR" dirty="0" smtClean="0"/>
              <a:t>(40%)</a:t>
            </a:r>
          </a:p>
          <a:p>
            <a:r>
              <a:rPr lang="en-US" altLang="ko-KR" dirty="0" smtClean="0"/>
              <a:t>L2 Cache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Query Cache </a:t>
            </a:r>
            <a:r>
              <a:rPr lang="ko-KR" altLang="en-US" dirty="0" smtClean="0"/>
              <a:t>적용 여부 확인</a:t>
            </a:r>
            <a:r>
              <a:rPr lang="en-US" altLang="ko-KR" dirty="0" smtClean="0"/>
              <a:t>(10%)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43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438</TotalTime>
  <Words>419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폴리텍 대학 과제 진행</vt:lpstr>
      <vt:lpstr>Architecture</vt:lpstr>
      <vt:lpstr>구현 내용 – 사용자</vt:lpstr>
      <vt:lpstr>구현 내용 – 전화기</vt:lpstr>
      <vt:lpstr>진행 방안</vt:lpstr>
      <vt:lpstr>평가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과제</dc:title>
  <dc:creator>cafe</dc:creator>
  <cp:lastModifiedBy>cafe</cp:lastModifiedBy>
  <cp:revision>36</cp:revision>
  <dcterms:created xsi:type="dcterms:W3CDTF">2018-01-22T01:27:32Z</dcterms:created>
  <dcterms:modified xsi:type="dcterms:W3CDTF">2018-02-06T05:52:57Z</dcterms:modified>
</cp:coreProperties>
</file>