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624FE-D18D-431E-B48E-6BADEFB5E7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B46789-1B42-4451-9B3A-4AD913290D52}">
      <dgm:prSet/>
      <dgm:spPr/>
      <dgm:t>
        <a:bodyPr/>
        <a:lstStyle/>
        <a:p>
          <a:r>
            <a:rPr lang="en-US"/>
            <a:t>Timeline: 13 weeks</a:t>
          </a:r>
        </a:p>
      </dgm:t>
    </dgm:pt>
    <dgm:pt modelId="{E952B2EE-D897-4557-9071-696E5CA83B13}" type="parTrans" cxnId="{DDF159EB-1C28-44E1-966E-7D7E0F4983F0}">
      <dgm:prSet/>
      <dgm:spPr/>
      <dgm:t>
        <a:bodyPr/>
        <a:lstStyle/>
        <a:p>
          <a:endParaRPr lang="en-US"/>
        </a:p>
      </dgm:t>
    </dgm:pt>
    <dgm:pt modelId="{D2A57386-6A8F-4707-930A-FFE3C9942C2F}" type="sibTrans" cxnId="{DDF159EB-1C28-44E1-966E-7D7E0F4983F0}">
      <dgm:prSet/>
      <dgm:spPr/>
      <dgm:t>
        <a:bodyPr/>
        <a:lstStyle/>
        <a:p>
          <a:endParaRPr lang="en-US"/>
        </a:p>
      </dgm:t>
    </dgm:pt>
    <dgm:pt modelId="{D0BFADEE-5763-4537-874A-6B20B6443C73}">
      <dgm:prSet/>
      <dgm:spPr/>
      <dgm:t>
        <a:bodyPr/>
        <a:lstStyle/>
        <a:p>
          <a:r>
            <a:rPr lang="en-US"/>
            <a:t>Cost: $3000</a:t>
          </a:r>
        </a:p>
      </dgm:t>
    </dgm:pt>
    <dgm:pt modelId="{3DC8233F-6973-430D-AAE0-129953FD02AE}" type="parTrans" cxnId="{6ABC941C-823A-4BFD-8089-A05F750A5BBA}">
      <dgm:prSet/>
      <dgm:spPr/>
      <dgm:t>
        <a:bodyPr/>
        <a:lstStyle/>
        <a:p>
          <a:endParaRPr lang="en-US"/>
        </a:p>
      </dgm:t>
    </dgm:pt>
    <dgm:pt modelId="{5E2FD283-4003-41E8-9742-CFBBB3912BA7}" type="sibTrans" cxnId="{6ABC941C-823A-4BFD-8089-A05F750A5BBA}">
      <dgm:prSet/>
      <dgm:spPr/>
      <dgm:t>
        <a:bodyPr/>
        <a:lstStyle/>
        <a:p>
          <a:endParaRPr lang="en-US"/>
        </a:p>
      </dgm:t>
    </dgm:pt>
    <dgm:pt modelId="{E927645A-7C9E-4A95-8C5D-D7B73B51C44D}" type="pres">
      <dgm:prSet presAssocID="{009624FE-D18D-431E-B48E-6BADEFB5E705}" presName="root" presStyleCnt="0">
        <dgm:presLayoutVars>
          <dgm:dir/>
          <dgm:resizeHandles val="exact"/>
        </dgm:presLayoutVars>
      </dgm:prSet>
      <dgm:spPr/>
    </dgm:pt>
    <dgm:pt modelId="{B1C25350-DC9E-4F57-87C8-9CB6954AFEA0}" type="pres">
      <dgm:prSet presAssocID="{009624FE-D18D-431E-B48E-6BADEFB5E705}" presName="container" presStyleCnt="0">
        <dgm:presLayoutVars>
          <dgm:dir/>
          <dgm:resizeHandles val="exact"/>
        </dgm:presLayoutVars>
      </dgm:prSet>
      <dgm:spPr/>
    </dgm:pt>
    <dgm:pt modelId="{67759DD5-1281-4F3B-AD72-9F23ECD79152}" type="pres">
      <dgm:prSet presAssocID="{D5B46789-1B42-4451-9B3A-4AD913290D52}" presName="compNode" presStyleCnt="0"/>
      <dgm:spPr/>
    </dgm:pt>
    <dgm:pt modelId="{2F65EC88-7133-4F64-AFE5-76BA59D23842}" type="pres">
      <dgm:prSet presAssocID="{D5B46789-1B42-4451-9B3A-4AD913290D52}" presName="iconBgRect" presStyleLbl="bgShp" presStyleIdx="0" presStyleCnt="2"/>
      <dgm:spPr/>
    </dgm:pt>
    <dgm:pt modelId="{DFC1C21C-2A7A-4766-98C1-2F2B19D9FBB4}" type="pres">
      <dgm:prSet presAssocID="{D5B46789-1B42-4451-9B3A-4AD913290D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3FAF34A-6773-4FA8-81FE-C7709480CFA5}" type="pres">
      <dgm:prSet presAssocID="{D5B46789-1B42-4451-9B3A-4AD913290D52}" presName="spaceRect" presStyleCnt="0"/>
      <dgm:spPr/>
    </dgm:pt>
    <dgm:pt modelId="{022E595C-48F8-4AFA-910C-4D2748D85C33}" type="pres">
      <dgm:prSet presAssocID="{D5B46789-1B42-4451-9B3A-4AD913290D52}" presName="textRect" presStyleLbl="revTx" presStyleIdx="0" presStyleCnt="2">
        <dgm:presLayoutVars>
          <dgm:chMax val="1"/>
          <dgm:chPref val="1"/>
        </dgm:presLayoutVars>
      </dgm:prSet>
      <dgm:spPr/>
    </dgm:pt>
    <dgm:pt modelId="{A0FE5533-00BA-467B-8E50-AF73835E1397}" type="pres">
      <dgm:prSet presAssocID="{D2A57386-6A8F-4707-930A-FFE3C9942C2F}" presName="sibTrans" presStyleLbl="sibTrans2D1" presStyleIdx="0" presStyleCnt="0"/>
      <dgm:spPr/>
    </dgm:pt>
    <dgm:pt modelId="{7CB4A142-492B-4776-B612-D738EDB53A2C}" type="pres">
      <dgm:prSet presAssocID="{D0BFADEE-5763-4537-874A-6B20B6443C73}" presName="compNode" presStyleCnt="0"/>
      <dgm:spPr/>
    </dgm:pt>
    <dgm:pt modelId="{E5311D8C-4DE7-4742-844A-D44BF8A5A245}" type="pres">
      <dgm:prSet presAssocID="{D0BFADEE-5763-4537-874A-6B20B6443C73}" presName="iconBgRect" presStyleLbl="bgShp" presStyleIdx="1" presStyleCnt="2"/>
      <dgm:spPr/>
    </dgm:pt>
    <dgm:pt modelId="{C1550089-211C-4B68-B365-95B62A0FE44B}" type="pres">
      <dgm:prSet presAssocID="{D0BFADEE-5763-4537-874A-6B20B6443C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FD0CEF-3FC2-429B-B5E4-15244918C263}" type="pres">
      <dgm:prSet presAssocID="{D0BFADEE-5763-4537-874A-6B20B6443C73}" presName="spaceRect" presStyleCnt="0"/>
      <dgm:spPr/>
    </dgm:pt>
    <dgm:pt modelId="{F463F556-8E09-4C7D-9724-989BC21861CF}" type="pres">
      <dgm:prSet presAssocID="{D0BFADEE-5763-4537-874A-6B20B6443C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BC941C-823A-4BFD-8089-A05F750A5BBA}" srcId="{009624FE-D18D-431E-B48E-6BADEFB5E705}" destId="{D0BFADEE-5763-4537-874A-6B20B6443C73}" srcOrd="1" destOrd="0" parTransId="{3DC8233F-6973-430D-AAE0-129953FD02AE}" sibTransId="{5E2FD283-4003-41E8-9742-CFBBB3912BA7}"/>
    <dgm:cxn modelId="{DA35883D-4B32-460D-8788-04F18A008E3C}" type="presOf" srcId="{D2A57386-6A8F-4707-930A-FFE3C9942C2F}" destId="{A0FE5533-00BA-467B-8E50-AF73835E1397}" srcOrd="0" destOrd="0" presId="urn:microsoft.com/office/officeart/2018/2/layout/IconCircleList"/>
    <dgm:cxn modelId="{3C60D093-A83D-46EF-8729-58CC1CC56C47}" type="presOf" srcId="{009624FE-D18D-431E-B48E-6BADEFB5E705}" destId="{E927645A-7C9E-4A95-8C5D-D7B73B51C44D}" srcOrd="0" destOrd="0" presId="urn:microsoft.com/office/officeart/2018/2/layout/IconCircleList"/>
    <dgm:cxn modelId="{29C8CDA6-682B-4BE2-A975-5032E4547E02}" type="presOf" srcId="{D5B46789-1B42-4451-9B3A-4AD913290D52}" destId="{022E595C-48F8-4AFA-910C-4D2748D85C33}" srcOrd="0" destOrd="0" presId="urn:microsoft.com/office/officeart/2018/2/layout/IconCircleList"/>
    <dgm:cxn modelId="{526131DF-17C7-41E3-A532-6E37ED964ABB}" type="presOf" srcId="{D0BFADEE-5763-4537-874A-6B20B6443C73}" destId="{F463F556-8E09-4C7D-9724-989BC21861CF}" srcOrd="0" destOrd="0" presId="urn:microsoft.com/office/officeart/2018/2/layout/IconCircleList"/>
    <dgm:cxn modelId="{DDF159EB-1C28-44E1-966E-7D7E0F4983F0}" srcId="{009624FE-D18D-431E-B48E-6BADEFB5E705}" destId="{D5B46789-1B42-4451-9B3A-4AD913290D52}" srcOrd="0" destOrd="0" parTransId="{E952B2EE-D897-4557-9071-696E5CA83B13}" sibTransId="{D2A57386-6A8F-4707-930A-FFE3C9942C2F}"/>
    <dgm:cxn modelId="{12F8138A-E333-420C-943D-C129FD7ACC6B}" type="presParOf" srcId="{E927645A-7C9E-4A95-8C5D-D7B73B51C44D}" destId="{B1C25350-DC9E-4F57-87C8-9CB6954AFEA0}" srcOrd="0" destOrd="0" presId="urn:microsoft.com/office/officeart/2018/2/layout/IconCircleList"/>
    <dgm:cxn modelId="{4BDF8A91-1F53-411D-9B63-9BF3130E0EA1}" type="presParOf" srcId="{B1C25350-DC9E-4F57-87C8-9CB6954AFEA0}" destId="{67759DD5-1281-4F3B-AD72-9F23ECD79152}" srcOrd="0" destOrd="0" presId="urn:microsoft.com/office/officeart/2018/2/layout/IconCircleList"/>
    <dgm:cxn modelId="{17CDEAC9-8BF8-43F1-8FC1-616DF3E8E42F}" type="presParOf" srcId="{67759DD5-1281-4F3B-AD72-9F23ECD79152}" destId="{2F65EC88-7133-4F64-AFE5-76BA59D23842}" srcOrd="0" destOrd="0" presId="urn:microsoft.com/office/officeart/2018/2/layout/IconCircleList"/>
    <dgm:cxn modelId="{EB014858-15C0-403A-A59E-EA8E3D40A317}" type="presParOf" srcId="{67759DD5-1281-4F3B-AD72-9F23ECD79152}" destId="{DFC1C21C-2A7A-4766-98C1-2F2B19D9FBB4}" srcOrd="1" destOrd="0" presId="urn:microsoft.com/office/officeart/2018/2/layout/IconCircleList"/>
    <dgm:cxn modelId="{1559A246-A83E-4FE4-9C81-1346BFC7E11D}" type="presParOf" srcId="{67759DD5-1281-4F3B-AD72-9F23ECD79152}" destId="{43FAF34A-6773-4FA8-81FE-C7709480CFA5}" srcOrd="2" destOrd="0" presId="urn:microsoft.com/office/officeart/2018/2/layout/IconCircleList"/>
    <dgm:cxn modelId="{EA1F6F0D-8147-4E06-B535-DC5D31D3D133}" type="presParOf" srcId="{67759DD5-1281-4F3B-AD72-9F23ECD79152}" destId="{022E595C-48F8-4AFA-910C-4D2748D85C33}" srcOrd="3" destOrd="0" presId="urn:microsoft.com/office/officeart/2018/2/layout/IconCircleList"/>
    <dgm:cxn modelId="{BE32521B-B059-4C07-A9A4-D8818C132A6D}" type="presParOf" srcId="{B1C25350-DC9E-4F57-87C8-9CB6954AFEA0}" destId="{A0FE5533-00BA-467B-8E50-AF73835E1397}" srcOrd="1" destOrd="0" presId="urn:microsoft.com/office/officeart/2018/2/layout/IconCircleList"/>
    <dgm:cxn modelId="{8A7C12BA-0658-4200-B934-E485ACBB320C}" type="presParOf" srcId="{B1C25350-DC9E-4F57-87C8-9CB6954AFEA0}" destId="{7CB4A142-492B-4776-B612-D738EDB53A2C}" srcOrd="2" destOrd="0" presId="urn:microsoft.com/office/officeart/2018/2/layout/IconCircleList"/>
    <dgm:cxn modelId="{BE07C571-F7BF-4A8F-B958-659508FE1ABC}" type="presParOf" srcId="{7CB4A142-492B-4776-B612-D738EDB53A2C}" destId="{E5311D8C-4DE7-4742-844A-D44BF8A5A245}" srcOrd="0" destOrd="0" presId="urn:microsoft.com/office/officeart/2018/2/layout/IconCircleList"/>
    <dgm:cxn modelId="{92416B6F-538A-40E3-9D9E-AB8DD779F509}" type="presParOf" srcId="{7CB4A142-492B-4776-B612-D738EDB53A2C}" destId="{C1550089-211C-4B68-B365-95B62A0FE44B}" srcOrd="1" destOrd="0" presId="urn:microsoft.com/office/officeart/2018/2/layout/IconCircleList"/>
    <dgm:cxn modelId="{41F81BE0-EE7C-4F6D-BEB5-D234FAE30CEB}" type="presParOf" srcId="{7CB4A142-492B-4776-B612-D738EDB53A2C}" destId="{36FD0CEF-3FC2-429B-B5E4-15244918C263}" srcOrd="2" destOrd="0" presId="urn:microsoft.com/office/officeart/2018/2/layout/IconCircleList"/>
    <dgm:cxn modelId="{867BDCE7-6736-4F59-9647-E69A6F04D1BD}" type="presParOf" srcId="{7CB4A142-492B-4776-B612-D738EDB53A2C}" destId="{F463F556-8E09-4C7D-9724-989BC21861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EC88-7133-4F64-AFE5-76BA59D23842}">
      <dsp:nvSpPr>
        <dsp:cNvPr id="0" name=""/>
        <dsp:cNvSpPr/>
      </dsp:nvSpPr>
      <dsp:spPr>
        <a:xfrm>
          <a:off x="100883" y="1461543"/>
          <a:ext cx="1278391" cy="12783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1C21C-2A7A-4766-98C1-2F2B19D9FBB4}">
      <dsp:nvSpPr>
        <dsp:cNvPr id="0" name=""/>
        <dsp:cNvSpPr/>
      </dsp:nvSpPr>
      <dsp:spPr>
        <a:xfrm>
          <a:off x="369346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595C-48F8-4AFA-910C-4D2748D85C33}">
      <dsp:nvSpPr>
        <dsp:cNvPr id="0" name=""/>
        <dsp:cNvSpPr/>
      </dsp:nvSpPr>
      <dsp:spPr>
        <a:xfrm>
          <a:off x="1653216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Timeline: 13 weeks</a:t>
          </a:r>
        </a:p>
      </dsp:txBody>
      <dsp:txXfrm>
        <a:off x="1653216" y="1461543"/>
        <a:ext cx="3013351" cy="1278391"/>
      </dsp:txXfrm>
    </dsp:sp>
    <dsp:sp modelId="{E5311D8C-4DE7-4742-844A-D44BF8A5A245}">
      <dsp:nvSpPr>
        <dsp:cNvPr id="0" name=""/>
        <dsp:cNvSpPr/>
      </dsp:nvSpPr>
      <dsp:spPr>
        <a:xfrm>
          <a:off x="5191622" y="1461543"/>
          <a:ext cx="1278391" cy="12783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50089-211C-4B68-B365-95B62A0FE44B}">
      <dsp:nvSpPr>
        <dsp:cNvPr id="0" name=""/>
        <dsp:cNvSpPr/>
      </dsp:nvSpPr>
      <dsp:spPr>
        <a:xfrm>
          <a:off x="5460084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3F556-8E09-4C7D-9724-989BC21861CF}">
      <dsp:nvSpPr>
        <dsp:cNvPr id="0" name=""/>
        <dsp:cNvSpPr/>
      </dsp:nvSpPr>
      <dsp:spPr>
        <a:xfrm>
          <a:off x="6743955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Cost: $3000</a:t>
          </a:r>
        </a:p>
      </dsp:txBody>
      <dsp:txXfrm>
        <a:off x="6743955" y="1461543"/>
        <a:ext cx="3013351" cy="1278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869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04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97275E-07EB-4ACF-A826-FD77CABF21E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942197-DBF8-48F0-B29D-F57E8ABC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D33D-9CA7-4C8D-A59A-20192A23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406400"/>
            <a:ext cx="9792208" cy="259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Vanguard Equipment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D33D-B657-41A7-8785-7AF5C584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272" y="6012180"/>
            <a:ext cx="9418320" cy="1691640"/>
          </a:xfrm>
        </p:spPr>
        <p:txBody>
          <a:bodyPr/>
          <a:lstStyle/>
          <a:p>
            <a:r>
              <a:rPr lang="en-US" dirty="0"/>
              <a:t>By Kevin Truong, Nick </a:t>
            </a:r>
            <a:r>
              <a:rPr lang="en-US" dirty="0" err="1"/>
              <a:t>Cohenour</a:t>
            </a:r>
            <a:r>
              <a:rPr lang="en-US" dirty="0"/>
              <a:t>, and Angel Mendoza</a:t>
            </a:r>
          </a:p>
        </p:txBody>
      </p:sp>
      <p:pic>
        <p:nvPicPr>
          <p:cNvPr id="1026" name="Picture 2" descr="Image result for Vanguard Equipment">
            <a:extLst>
              <a:ext uri="{FF2B5EF4-FFF2-40B4-BE49-F238E27FC236}">
                <a16:creationId xmlns:a16="http://schemas.microsoft.com/office/drawing/2014/main" id="{C72B8EE5-B325-41C1-914D-21960254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27" y="2691130"/>
            <a:ext cx="5361346" cy="243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3F6C-200C-47BD-9E3B-171125F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FFD1-D719-467D-BB39-D8D4A89A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A36-9DCC-4C82-8A59-3E2B51FB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u="sng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C73C-567B-4717-8B38-503E4675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Building a responsive web application to ….</a:t>
            </a:r>
          </a:p>
          <a:p>
            <a:r>
              <a:rPr lang="en-US" dirty="0"/>
              <a:t>A web application will allow any user with internet access to access the website and to rent equipment.</a:t>
            </a:r>
          </a:p>
          <a:p>
            <a:r>
              <a:rPr lang="en-US" dirty="0"/>
              <a:t>We can always add a mobile version of the web app in the future. </a:t>
            </a:r>
          </a:p>
          <a:p>
            <a:pPr lvl="1"/>
            <a:r>
              <a:rPr lang="en-US" dirty="0"/>
              <a:t>This can be done, cross platform, using Flutter.</a:t>
            </a:r>
          </a:p>
          <a:p>
            <a:endParaRPr lang="en-US" dirty="0"/>
          </a:p>
        </p:txBody>
      </p:sp>
      <p:pic>
        <p:nvPicPr>
          <p:cNvPr id="2050" name="Picture 2" descr="Image result for web application">
            <a:extLst>
              <a:ext uri="{FF2B5EF4-FFF2-40B4-BE49-F238E27FC236}">
                <a16:creationId xmlns:a16="http://schemas.microsoft.com/office/drawing/2014/main" id="{F6B80285-EDB9-4474-A542-D4AD9DEA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50778"/>
            <a:ext cx="4807287" cy="360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4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32B-AC1D-4F84-8600-210025B0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u="sng"/>
              <a:t>How It’s Being Built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5693-CE80-4B64-8CA0-CB7CEBB4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Using Front end and Back end Separation.</a:t>
            </a:r>
          </a:p>
          <a:p>
            <a:r>
              <a:rPr lang="en-US" dirty="0"/>
              <a:t>Front end is being built using HTML, CSS, and JavaScript.</a:t>
            </a:r>
          </a:p>
          <a:p>
            <a:pPr lvl="1"/>
            <a:r>
              <a:rPr lang="en-US" dirty="0"/>
              <a:t>Using Boot Strap/React/Angular Frameworks for responsive design.</a:t>
            </a:r>
          </a:p>
          <a:p>
            <a:r>
              <a:rPr lang="en-US" dirty="0"/>
              <a:t>Back end is being built using Java Servlets and communicating with a MySQL database using JDBC.</a:t>
            </a:r>
          </a:p>
          <a:p>
            <a:r>
              <a:rPr lang="en-US" dirty="0"/>
              <a:t>Java Servlets will be on a Tomcat server. This can be deployed to AWS or Google Cloud Platform for Production.</a:t>
            </a:r>
          </a:p>
        </p:txBody>
      </p:sp>
      <p:pic>
        <p:nvPicPr>
          <p:cNvPr id="3074" name="Picture 2" descr="https://lh4.googleusercontent.com/SJDSGy3bShLnjk3Wu2QNXW9ClrLFSjaxm8u2UrSxb0PPlCVU-bJtn2VFmCG0e1amvgz833m531ctelxE3RclEeeWwt2qfR4TCXCadYXCUccCvE1rgxE7WqmmWrnKQLDEErFNlgYV">
            <a:extLst>
              <a:ext uri="{FF2B5EF4-FFF2-40B4-BE49-F238E27FC236}">
                <a16:creationId xmlns:a16="http://schemas.microsoft.com/office/drawing/2014/main" id="{D9849BB3-36E8-4AE5-A20F-3EE115FF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80824"/>
            <a:ext cx="4807287" cy="35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7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team">
            <a:extLst>
              <a:ext uri="{FF2B5EF4-FFF2-40B4-BE49-F238E27FC236}">
                <a16:creationId xmlns:a16="http://schemas.microsoft.com/office/drawing/2014/main" id="{07CC72BC-00F1-4CD4-97E1-40B090441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b="98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02155-21F0-4968-B8B5-E6D790E5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3100" u="sng"/>
              <a:t>Who We Are and What We’re Doing(we can talk about the previous projects that we’ve worked on here)</a:t>
            </a:r>
            <a:endParaRPr lang="en-US" sz="31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83C5-1C86-48AA-B700-F31FF4B2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Kevin Truong</a:t>
            </a:r>
          </a:p>
          <a:p>
            <a:pPr lvl="1"/>
            <a:r>
              <a:rPr lang="en-US" dirty="0"/>
              <a:t>Student Studying Computer Science and Mathematics at University of California, Irvine.</a:t>
            </a:r>
          </a:p>
          <a:p>
            <a:pPr lvl="1"/>
            <a:r>
              <a:rPr lang="en-US" dirty="0"/>
              <a:t>Will be working on the back end of the web application.</a:t>
            </a:r>
          </a:p>
          <a:p>
            <a:r>
              <a:rPr lang="en-US" dirty="0"/>
              <a:t>Angel Mendoza</a:t>
            </a:r>
          </a:p>
          <a:p>
            <a:r>
              <a:rPr lang="en-US" dirty="0"/>
              <a:t>Nick </a:t>
            </a:r>
            <a:r>
              <a:rPr lang="en-US" dirty="0" err="1"/>
              <a:t>Cohenour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72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9F2B8-A2D5-4D0D-8BEC-8BABBF79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u="sng" dirty="0"/>
              <a:t>Logistics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6EE91-348D-4E5C-BCED-AFF60041B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1079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163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Vanguard Equipment Presentation</vt:lpstr>
      <vt:lpstr>Problem</vt:lpstr>
      <vt:lpstr>Solution</vt:lpstr>
      <vt:lpstr>How It’s Being Built</vt:lpstr>
      <vt:lpstr>Who We Are and What We’re Doing(we can talk about the previous projects that we’ve worked on here)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Vanguard Equipment Presentation</dc:title>
  <dc:creator>kevin truong</dc:creator>
  <cp:lastModifiedBy>kevin truong</cp:lastModifiedBy>
  <cp:revision>1</cp:revision>
  <dcterms:created xsi:type="dcterms:W3CDTF">2019-03-28T06:31:21Z</dcterms:created>
  <dcterms:modified xsi:type="dcterms:W3CDTF">2019-03-28T06:35:53Z</dcterms:modified>
</cp:coreProperties>
</file>