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2/7/23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9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3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8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2E195-A176-A119-FA59-9AD659D75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6784" b="28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EA9D6-FD20-604F-7733-16AAB08C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Helvetica Neue" panose="02000503000000020004" pitchFamily="2" charset="0"/>
              </a:rPr>
              <a:t>Netlify Forms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CA1F5-89FF-2D75-4BA4-DA71E6935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Creating Forms Without a Backend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72579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FF71-6324-B154-B153-20F07934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7663-2C37-94B1-C1A5-4A815F2C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1330"/>
            <a:ext cx="10058400" cy="4081414"/>
          </a:xfrm>
        </p:spPr>
        <p:txBody>
          <a:bodyPr>
            <a:normAutofit/>
          </a:bodyPr>
          <a:lstStyle/>
          <a:p>
            <a:r>
              <a:rPr lang="en-US" sz="2000" dirty="0"/>
              <a:t>I have worked as a Software Developer at Younique Products for almost 2 years</a:t>
            </a:r>
          </a:p>
          <a:p>
            <a:r>
              <a:rPr lang="en-US" sz="2000" dirty="0"/>
              <a:t>In 2020 I graduated with my BS in Software Engineering from BYU-Idaho</a:t>
            </a:r>
          </a:p>
          <a:p>
            <a:endParaRPr lang="en-US" sz="2000" dirty="0"/>
          </a:p>
          <a:p>
            <a:r>
              <a:rPr lang="en-US" sz="2000" dirty="0"/>
              <a:t>In my free time I enjoy </a:t>
            </a:r>
          </a:p>
          <a:p>
            <a:pPr lvl="1"/>
            <a:r>
              <a:rPr lang="en-US" sz="1800" dirty="0"/>
              <a:t>Water Sports (Swimming, Kayaking, Paddleboarding, Sailing, etc.)</a:t>
            </a:r>
          </a:p>
          <a:p>
            <a:pPr lvl="1"/>
            <a:r>
              <a:rPr lang="en-US" sz="1800" dirty="0"/>
              <a:t> Playing Games (Dune Imperium, Catan, Splendor</a:t>
            </a:r>
            <a:r>
              <a:rPr lang="en-US" sz="1800"/>
              <a:t>, etc.)</a:t>
            </a:r>
            <a:endParaRPr lang="en-US" sz="1800" dirty="0"/>
          </a:p>
          <a:p>
            <a:pPr lvl="1"/>
            <a:r>
              <a:rPr lang="en-US" sz="1800" dirty="0"/>
              <a:t>Spending time with family and friends </a:t>
            </a:r>
          </a:p>
          <a:p>
            <a:pPr lvl="1"/>
            <a:r>
              <a:rPr lang="en-US" sz="1800" dirty="0"/>
              <a:t>Creating new things</a:t>
            </a:r>
          </a:p>
          <a:p>
            <a:pPr lvl="1"/>
            <a:r>
              <a:rPr lang="en-US" sz="1800" dirty="0"/>
              <a:t>Integrating Plex Media Library</a:t>
            </a:r>
          </a:p>
        </p:txBody>
      </p:sp>
    </p:spTree>
    <p:extLst>
      <p:ext uri="{BB962C8B-B14F-4D97-AF65-F5344CB8AC3E}">
        <p14:creationId xmlns:p14="http://schemas.microsoft.com/office/powerpoint/2010/main" val="389472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57A0-1153-D4A9-7BCF-866CC2C2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Netlify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CB0-489C-5736-8B3E-FFCF0B1B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Netlify has built-in form handling</a:t>
            </a:r>
            <a:r>
              <a:rPr lang="en-US" sz="2000" b="0" i="0" baseline="3000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[1]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 need for Backend or API calls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Build bots parse HTML on deploy time for form attributes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netlify </a:t>
            </a:r>
            <a:r>
              <a:rPr lang="en-US" sz="1800" b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or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data-netlify=“true”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name=“my-form”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method=“POST”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After the parse Netlify injects this into your HTML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&lt;input type="hidden" name="form-name" value=”my-form"&gt;</a:t>
            </a:r>
          </a:p>
        </p:txBody>
      </p:sp>
    </p:spTree>
    <p:extLst>
      <p:ext uri="{BB962C8B-B14F-4D97-AF65-F5344CB8AC3E}">
        <p14:creationId xmlns:p14="http://schemas.microsoft.com/office/powerpoint/2010/main" val="352837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3699-F46F-4A1B-2D65-B5A84BC9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50D8-8A61-D726-120A-CC7D28EC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Netlify Forms has a spam filter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Honeypot lure bots so adding 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netlify-honeypot=bot-field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pushes an alert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ReCAPTCHA can be added with 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data-netlify-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recaptcha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="true"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Netlify allows for Form Notifications on submission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Email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Slack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Webhook</a:t>
            </a:r>
            <a:endParaRPr lang="en-US" sz="20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6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C7E0-09A8-46CA-AE99-A7B5A9B1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1524-46E3-51AA-6602-88CCCD3A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0261"/>
            <a:ext cx="10058400" cy="436248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the form is rendered via JavaScript, it can't be parsed by default. There are a few ways to work around this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NPM Packages such as react-netlify-forms</a:t>
            </a:r>
            <a:r>
              <a:rPr lang="en-US" sz="1800" baseline="30000" dirty="0"/>
              <a:t>[2]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Add a hidden form to your HTML and hidden input in the JS</a:t>
            </a:r>
            <a:r>
              <a:rPr lang="en-US" sz="1800" baseline="30000" dirty="0"/>
              <a:t>[3]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Netlify Forms submissions are based on the latest form configuration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is fetchable from an API for all configurations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the form changes the previous submissions is blanked out on the admin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This can be remedied by hiding fields in your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With free Netlify Plan there are some limits per month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100 submissions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10 KB file upload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591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289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Garamond</vt:lpstr>
      <vt:lpstr>Helvetica Neue</vt:lpstr>
      <vt:lpstr>Sagona Book</vt:lpstr>
      <vt:lpstr>Sagona ExtraLight</vt:lpstr>
      <vt:lpstr>SavonVTI</vt:lpstr>
      <vt:lpstr>Netlify Forms</vt:lpstr>
      <vt:lpstr>About Me</vt:lpstr>
      <vt:lpstr>Netlify Forms</vt:lpstr>
      <vt:lpstr>Features</vt:lpstr>
      <vt:lpstr>Caveats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Netlify Forms</dc:title>
  <dc:creator>KC Tolliver</dc:creator>
  <cp:lastModifiedBy>KC Tolliver</cp:lastModifiedBy>
  <cp:revision>4</cp:revision>
  <dcterms:created xsi:type="dcterms:W3CDTF">2023-02-08T05:34:16Z</dcterms:created>
  <dcterms:modified xsi:type="dcterms:W3CDTF">2023-02-08T06:16:19Z</dcterms:modified>
</cp:coreProperties>
</file>