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AEE532-F57E-47EB-A68F-16E4FBDF09AD}">
  <a:tblStyle styleId="{A7AEE532-F57E-47EB-A68F-16E4FBDF0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1242181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1242181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88b91d5d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88b91d5d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88b91d5d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88b91d5d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88b91d5d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88b91d5d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88b91d5d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88b91d5d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88b91d5d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88b91d5d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88b91d5d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88b91d5d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88b91d5d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88b91d5d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08dec50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08dec50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inkedin.com/in/kctolli/" TargetMode="External"/><Relationship Id="rId4" Type="http://schemas.openxmlformats.org/officeDocument/2006/relationships/hyperlink" Target="mailto:developer@ktolliver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Deno</a:t>
            </a:r>
            <a:endParaRPr sz="9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lang="en" sz="2400"/>
              <a:t>Javascript Runtime</a:t>
            </a:r>
            <a:endParaRPr sz="24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26" y="202451"/>
            <a:ext cx="2369300" cy="2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Connect with Me</a:t>
            </a:r>
            <a:endParaRPr sz="4800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linkedin.com/in/kctolli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developer@ktolliver.org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</a:pPr>
            <a:r>
              <a:rPr lang="e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ktolliver.org</a:t>
            </a: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13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Deno Background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Ryan Dahl’s regrets with Node</a:t>
            </a:r>
            <a:r>
              <a:rPr lang="en" sz="4800"/>
              <a:t> </a:t>
            </a:r>
            <a:endParaRPr sz="48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</a:t>
            </a:r>
            <a:r>
              <a:rPr lang="en" sz="1800"/>
              <a:t>o Promises (at the start)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 JS and Web JS had a different experience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Huge Bundles (node_module sizes)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Thus Deno was Created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36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Deno Runtime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Built In Rust (Using the V8 Engine)</a:t>
            </a:r>
            <a:endParaRPr sz="265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28275"/>
            <a:ext cx="75057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JavaScript, TypeScript, and WebAssembly runtime with secure defaults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Also created by Ryan Dahl (Creator of Node)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Provides web platform functionality and adopts web platform standards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Supports TypeScript out of the box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Has a set of reviewed (audited) standard modules that are guaranteed to work with Deno (</a:t>
            </a:r>
            <a:r>
              <a:rPr lang="en" sz="1800">
                <a:solidFill>
                  <a:srgbClr val="CC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deno.land/std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Can bundle scripts into a single JavaScript file or executable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Install &amp; Create New App </a:t>
            </a:r>
            <a:endParaRPr sz="48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400"/>
              <a:buChar char="●"/>
            </a:pPr>
            <a:r>
              <a:rPr lang="en" sz="2400">
                <a:solidFill>
                  <a:srgbClr val="233A44"/>
                </a:solidFill>
              </a:rPr>
              <a:t>curl -fsSL https://deno.land/install.sh | sh – Bash</a:t>
            </a:r>
            <a:endParaRPr sz="2400">
              <a:solidFill>
                <a:srgbClr val="233A4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400"/>
              <a:buChar char="●"/>
            </a:pPr>
            <a:r>
              <a:rPr lang="en" sz="2400">
                <a:solidFill>
                  <a:srgbClr val="233A44"/>
                </a:solidFill>
              </a:rPr>
              <a:t>brew install deno – Homebrew</a:t>
            </a:r>
            <a:endParaRPr sz="24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33A4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400"/>
              <a:buChar char="●"/>
            </a:pPr>
            <a:r>
              <a:rPr lang="en" sz="2400">
                <a:solidFill>
                  <a:srgbClr val="233A44"/>
                </a:solidFill>
              </a:rPr>
              <a:t>deno init  </a:t>
            </a:r>
            <a:endParaRPr sz="24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76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Deno Tooling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Provided built-in development tooling</a:t>
            </a:r>
            <a:endParaRPr sz="265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2069575"/>
            <a:ext cx="75057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L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inter - </a:t>
            </a:r>
            <a:r>
              <a:rPr lang="en" sz="1800">
                <a:solidFill>
                  <a:srgbClr val="CC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deno lint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Test Runner - </a:t>
            </a:r>
            <a:r>
              <a:rPr lang="en" sz="1800">
                <a:solidFill>
                  <a:srgbClr val="CC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deno test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Formatter - </a:t>
            </a:r>
            <a:r>
              <a:rPr lang="en" sz="1800">
                <a:solidFill>
                  <a:srgbClr val="CC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deno fmt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Language server for your editor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267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AF7B51"/>
                </a:solidFill>
              </a:rPr>
              <a:t>Simple Server in Deno</a:t>
            </a:r>
            <a:endParaRPr sz="5300">
              <a:solidFill>
                <a:srgbClr val="AF7B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AF7B51"/>
                </a:solidFill>
              </a:rPr>
              <a:t>deno run --allow-net server.js</a:t>
            </a:r>
            <a:endParaRPr sz="265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56525"/>
            <a:ext cx="7505700" cy="29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F7B51"/>
                </a:solidFill>
              </a:rPr>
              <a:t>Gotchas</a:t>
            </a:r>
            <a:endParaRPr sz="48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33A44"/>
                </a:solidFill>
              </a:rPr>
              <a:t>With Deno being secure by default, there is a tendency to run deno with a command like,</a:t>
            </a:r>
            <a:endParaRPr sz="1800">
              <a:solidFill>
                <a:srgbClr val="233A44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highlight>
                  <a:srgbClr val="EFEFEF"/>
                </a:highlight>
              </a:rPr>
              <a:t>deno run --unstable -A somefile.ts </a:t>
            </a:r>
            <a:endParaRPr sz="1800">
              <a:solidFill>
                <a:srgbClr val="CC0000"/>
              </a:solidFill>
              <a:highlight>
                <a:srgbClr val="EFEFE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CC0000"/>
                </a:solidFill>
                <a:highlight>
                  <a:srgbClr val="EFEFEF"/>
                </a:highlight>
              </a:rPr>
              <a:t>deno run --unstable -A somefile.js</a:t>
            </a:r>
            <a:endParaRPr sz="1800">
              <a:solidFill>
                <a:srgbClr val="CC0000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33A44"/>
                </a:solidFill>
              </a:rPr>
              <a:t>Deno-Node compatibility mode was removed in version 1.25</a:t>
            </a:r>
            <a:endParaRPr sz="1800">
              <a:solidFill>
                <a:srgbClr val="233A44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33A44"/>
                </a:solidFill>
              </a:rPr>
              <a:t>NPM compatibility can still be used for frontend apps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22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F7B51"/>
                </a:solidFill>
              </a:rPr>
              <a:t>Node vs. Deno Cheat Sheet</a:t>
            </a:r>
            <a:endParaRPr sz="3600"/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952500" y="90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{A7AEE532-F57E-47EB-A68F-16E4FBDF09AD}</a:tableStyleId>
              </a:tblPr>
              <a:tblGrid>
                <a:gridCol w="3619500"/>
                <a:gridCol w="3619500"/>
              </a:tblGrid>
              <a:tr h="3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Node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Deno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node file.js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 run file.js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</a:t>
                      </a:r>
                      <a:r>
                        <a:rPr lang="en" sz="1800"/>
                        <a:t>pm i -g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 install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npm run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 task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package.json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deno.json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5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eslint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 lint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prettier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 fmt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jest/mocha/chai/etc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deno test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454363" y="189875"/>
            <a:ext cx="2235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38" y="706225"/>
            <a:ext cx="3571126" cy="3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