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2" r:id="rId12"/>
    <p:sldId id="317" r:id="rId13"/>
    <p:sldId id="318" r:id="rId14"/>
    <p:sldId id="319" r:id="rId15"/>
    <p:sldId id="32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72C7D0"/>
    <a:srgbClr val="DDE0BC"/>
    <a:srgbClr val="EFF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8B919E-5169-42A9-B870-3DDAFD71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8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92BCA9-80D1-4B45-A3AD-41DD01F6BFAF}" type="datetimeFigureOut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C20D28-1FF0-4937-9D8D-89463A86F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7C78-7AB1-4991-B905-18B084D7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9D7C-149A-4642-B2CA-A3D518C9D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45C5-C2E1-4347-9A9A-7BB08CDCE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21C08-A8E9-46F3-B23C-3D941A4E9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60-F298-4CCA-A3A3-49E737C12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01E3-86BC-457D-9139-363478677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5E9C-9C47-4BC4-BCB3-53DAC648F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77AE-6D0B-4458-9EE6-9A2FD3BF8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4E67C-660A-4BC2-BD08-7EDDDAB0F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353E7-BC52-4D50-B440-D95BC260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E54EA-9F68-4E89-899C-C9C9BBC6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D0C93B-DBBD-4267-A40E-65B37D89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 dirty="0" smtClean="0"/>
              <a:t>IOT – Internet of Things</a:t>
            </a:r>
          </a:p>
          <a:p>
            <a:pPr marL="463550" indent="-463550"/>
            <a:r>
              <a:rPr lang="en-US" sz="3200" dirty="0" smtClean="0"/>
              <a:t>Power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battery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0962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457200"/>
            <a:ext cx="5044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Considerations</a:t>
            </a:r>
            <a:endParaRPr lang="en-US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45720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  <a:endParaRPr lang="en-US" sz="4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5897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power that you have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7434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6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– Three Solutions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 startAt="3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Remote Applications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Mobile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8100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conversation is around where the power comes from: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Energy – Solar, Wind, Thermal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Energy – Transmitted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generated by other means – movement.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2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Image result for solar power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6673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867400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 we do when the sun doesn’t shine (or the wind doesn’t blow?)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9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s://www.iot-now.com/wp-content/uploads/2018/01/PowerSpot-Charging-Zone-for-Consumer-De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334000" cy="41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676400"/>
            <a:ext cx="545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at Distance Technologies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676400"/>
            <a:ext cx="545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at Distance Technologies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The researchers combined reverse electrowetting with a novel device called a bubb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6175375" cy="41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</p:txBody>
      </p:sp>
      <p:pic>
        <p:nvPicPr>
          <p:cNvPr id="1026" name="Picture 2" descr="Image result for iot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914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36190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81000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are always available and always connected</a:t>
            </a: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61375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629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– Three Solutions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Grid Power Available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applications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Remote Applications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Really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126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– Three Solutions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Grid Power Available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– Three Solutions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Grid Power Available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8100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conversation is normally around Power quality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the power goes out?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the Voltage dips?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9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81000"/>
            <a:ext cx="40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- Power</a:t>
            </a:r>
            <a:endParaRPr lang="en-US" sz="6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– Three Solutions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 startAt="2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applications</a:t>
            </a:r>
          </a:p>
          <a:p>
            <a:pPr marL="971550" lvl="1" indent="-514350"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10000"/>
            <a:ext cx="716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conversation is normally around Power Storage and Usage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big a battery and of what type?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 to limit power usage?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25463"/>
      </p:ext>
    </p:extLst>
  </p:cSld>
  <p:clrMapOvr>
    <a:masterClrMapping/>
  </p:clrMapOvr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9570</TotalTime>
  <Words>263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Galliard BT</vt:lpstr>
      <vt:lpstr>Times</vt:lpstr>
      <vt:lpstr>Times New Roman</vt:lpstr>
      <vt:lpstr>James' 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361</cp:revision>
  <dcterms:created xsi:type="dcterms:W3CDTF">2004-08-30T22:58:14Z</dcterms:created>
  <dcterms:modified xsi:type="dcterms:W3CDTF">2018-12-18T21:42:02Z</dcterms:modified>
</cp:coreProperties>
</file>