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57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84890-85D2-4D7B-8EF5-15A9C1DB8F4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1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2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071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041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575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1958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562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1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3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6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3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2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7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athword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of Equations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5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66"/>
                </a:solidFill>
                <a:latin typeface="Arial" panose="020B0604020202020204" pitchFamily="34" charset="0"/>
                <a:hlinkClick r:id="rId2"/>
              </a:rPr>
              <a:t>www.mathwords.com</a:t>
            </a:r>
            <a:br>
              <a:rPr lang="en-US" b="1" dirty="0">
                <a:solidFill>
                  <a:srgbClr val="FFFF66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</a:rPr>
              <a:t>gives the following definition: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Multiplicity</a:t>
                </a:r>
                <a:endParaRPr lang="en-US" dirty="0"/>
              </a:p>
              <a:p>
                <a:r>
                  <a:rPr lang="en-US" dirty="0"/>
                  <a:t>How many times a particular number is a zero for a given polynomial. For example, in the polynomial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– 3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– 5</m:t>
                        </m:r>
                      </m:e>
                    </m:d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– 8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 zero 3 has multiplicity 4, 5 has multiplicity 1, and 8 has multiplicity 2. Although this polynomial has only three zeros, we say that it has seven zeros counting multiplicity.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44" t="-1468" r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1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n-Root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a polynomial equation with real or complex coefficients and positive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when multiplicity is considered,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roots. (This means that the degree determines the number of roots when the conditions are met.)</a:t>
                </a:r>
              </a:p>
              <a:p>
                <a:r>
                  <a:rPr lang="en-US" dirty="0"/>
                  <a:t>How many roots do the following polynomials have?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−12=0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first has 4 roots, the second has 8 (you must consider the polynomial in its expanded form, which is an 8</a:t>
                </a:r>
                <a:r>
                  <a:rPr lang="en-US" baseline="30000" dirty="0"/>
                  <a:t>th</a:t>
                </a:r>
                <a:r>
                  <a:rPr lang="en-US" dirty="0"/>
                  <a:t> degree polynomial)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3" t="-2385" r="-826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05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Remember that in solving polynomials you are looking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-intercepts. In order to do this, you have learned multiple ways to solve:</a:t>
                </a:r>
              </a:p>
              <a:p>
                <a:pPr lvl="1"/>
                <a:r>
                  <a:rPr lang="en-US" dirty="0"/>
                  <a:t>Set the polynomial equal to 0—ALWAYS.</a:t>
                </a:r>
              </a:p>
              <a:p>
                <a:pPr lvl="1"/>
                <a:r>
                  <a:rPr lang="en-US" dirty="0"/>
                  <a:t>Factor out common terms.</a:t>
                </a:r>
              </a:p>
              <a:p>
                <a:pPr lvl="1"/>
                <a:r>
                  <a:rPr lang="en-US" dirty="0"/>
                  <a:t>Use the Zero-Product Theorem.</a:t>
                </a:r>
              </a:p>
              <a:p>
                <a:pPr lvl="1"/>
                <a:r>
                  <a:rPr lang="en-US" dirty="0"/>
                  <a:t>Factor if possible.</a:t>
                </a:r>
              </a:p>
              <a:p>
                <a:pPr lvl="1"/>
                <a:r>
                  <a:rPr lang="en-US" dirty="0"/>
                  <a:t>Use the quadratic formula if it is a quadratic equation.</a:t>
                </a:r>
              </a:p>
              <a:p>
                <a:pPr lvl="1"/>
                <a:r>
                  <a:rPr lang="en-US" dirty="0"/>
                  <a:t>Use synthetic division and the rational roots theorem.</a:t>
                </a:r>
              </a:p>
              <a:p>
                <a:pPr lvl="1"/>
                <a:r>
                  <a:rPr lang="en-US" dirty="0"/>
                  <a:t>Try using a u-substitution to simplify </a:t>
                </a:r>
                <a:r>
                  <a:rPr lang="en-US"/>
                  <a:t>the problem</a:t>
                </a:r>
                <a:endParaRPr lang="en-US" dirty="0"/>
              </a:p>
              <a:p>
                <a:pPr lvl="1"/>
                <a:r>
                  <a:rPr lang="en-US" dirty="0"/>
                  <a:t>Remember to write your solution as a point since you have found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-intercept.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3486" b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04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the following polynomial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=−24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+14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44" t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80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177143"/>
                <a:ext cx="9601196" cy="3698725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(−2,0)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 with a multiplicity of 3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—If you did not get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solution, it is probably because you divided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 Remember that you cannot divide by a variable without losing a set of solutions. Always set the polynomial equal to 0 and then solve.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−14,0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—on this problem there should have been no work needed. If you multiplied it out, that was the long way to get to this answer. Remember the Zero-Product Theorem.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(−3,0)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177143"/>
                <a:ext cx="9601196" cy="3698725"/>
              </a:xfrm>
              <a:blipFill rotWithShape="0">
                <a:blip r:embed="rId2"/>
                <a:stretch>
                  <a:fillRect l="-762" t="-1647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8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let’s do an example or two:</a:t>
            </a:r>
            <a:br>
              <a:rPr lang="en-US" dirty="0"/>
            </a:br>
            <a:r>
              <a:rPr lang="en-US" dirty="0"/>
              <a:t>Find a polynomial that has 3 and -4 as its roots.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3 is a root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−3) </m:t>
                    </m:r>
                  </m:oMath>
                </a14:m>
                <a:r>
                  <a:rPr lang="en-US" dirty="0"/>
                  <a:t>is a factor. Likewise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+4) </m:t>
                    </m:r>
                  </m:oMath>
                </a14:m>
                <a:r>
                  <a:rPr lang="en-US" dirty="0"/>
                  <a:t>is a factor. </a:t>
                </a:r>
              </a:p>
              <a:p>
                <a:r>
                  <a:rPr lang="en-US" dirty="0"/>
                  <a:t>When we multiply the factors we get: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−3)(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+4)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−12</m:t>
                    </m:r>
                  </m:oMath>
                </a14:m>
                <a:endParaRPr lang="en-US" dirty="0"/>
              </a:p>
              <a:p>
                <a:pPr marL="285750" lvl="1"/>
                <a:r>
                  <a:rPr lang="en-US" dirty="0"/>
                  <a:t>What would happen if instead we asked for a polynomial function that has 3, -4, -4, and -4 (or in other words -4 multiplicity 3) as its roots? </a:t>
                </a:r>
              </a:p>
              <a:p>
                <a:pPr marL="742950"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−3)(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+4)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2"/>
                <a:endParaRPr lang="en-US" dirty="0"/>
              </a:p>
              <a:p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3" t="-3303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89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roots come in pairs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e>
                    </m:d>
                  </m:oMath>
                </a14:m>
                <a:r>
                  <a:rPr lang="en-US" dirty="0"/>
                  <a:t> is a root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also a root of a polynomial. </a:t>
                </a:r>
              </a:p>
              <a:p>
                <a:r>
                  <a:rPr lang="en-US" dirty="0"/>
                  <a:t>This means that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root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3−2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will also be a root.  </a:t>
                </a:r>
              </a:p>
              <a:p>
                <a:r>
                  <a:rPr lang="en-US" dirty="0"/>
                  <a:t>So the factors multiplied together will look like this: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−(3+2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−(3−2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Now we can distribute the negative and multiple the terms or  we can take a short cut by distributing the negative and adding some parenthesis. 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−3)−2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)((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−3)+2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Notice that we now have (x-3) in both factors, so let’s multiply.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−4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−3)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+9+4=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+13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So looking back we can say that the roots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+13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3−2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2" t="-275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89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1305</TotalTime>
  <Words>731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Garamond</vt:lpstr>
      <vt:lpstr>Wingdings</vt:lpstr>
      <vt:lpstr>Organic</vt:lpstr>
      <vt:lpstr>Theory of Equations</vt:lpstr>
      <vt:lpstr>www.mathwords.com gives the following definition:</vt:lpstr>
      <vt:lpstr>n-Root Theorem</vt:lpstr>
      <vt:lpstr>Reminders</vt:lpstr>
      <vt:lpstr>Solve the following polynomial equations:</vt:lpstr>
      <vt:lpstr>Solutions</vt:lpstr>
      <vt:lpstr>So let’s do an example or two: Find a polynomial that has 3 and -4 as its roots.</vt:lpstr>
      <vt:lpstr>Complex roots come in pairs</vt:lpstr>
    </vt:vector>
  </TitlesOfParts>
  <Company>Brigham Young University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Equations</dc:title>
  <dc:creator>Turner, Heidi</dc:creator>
  <cp:lastModifiedBy>Orme, Susan</cp:lastModifiedBy>
  <cp:revision>12</cp:revision>
  <dcterms:created xsi:type="dcterms:W3CDTF">2016-09-29T20:04:14Z</dcterms:created>
  <dcterms:modified xsi:type="dcterms:W3CDTF">2020-05-12T19:56:46Z</dcterms:modified>
</cp:coreProperties>
</file>