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word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problem.</a:t>
            </a:r>
          </a:p>
          <a:p>
            <a:r>
              <a:rPr lang="en-US" dirty="0" smtClean="0"/>
              <a:t>Identify the variables and the question to be answered.</a:t>
            </a:r>
          </a:p>
          <a:p>
            <a:r>
              <a:rPr lang="en-US" dirty="0" smtClean="0"/>
              <a:t>Write equations that use the variables and describe the situation.</a:t>
            </a:r>
          </a:p>
          <a:p>
            <a:r>
              <a:rPr lang="en-US" dirty="0" smtClean="0"/>
              <a:t>Solve the equations.</a:t>
            </a:r>
          </a:p>
          <a:p>
            <a:r>
              <a:rPr lang="en-US" dirty="0" smtClean="0"/>
              <a:t>Check your solution for correctness and reasonableness.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 Losses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2005 Gerhart lost twice as much in the futures market as he did in the stock market. If his losses totaled $18,630, then how much did he lose in each market?</a:t>
                </a:r>
              </a:p>
              <a:p>
                <a:r>
                  <a:rPr lang="en-US" dirty="0" smtClean="0"/>
                  <a:t>What are the variables?</a:t>
                </a:r>
              </a:p>
              <a:p>
                <a:pPr lvl="1"/>
                <a:r>
                  <a:rPr lang="en-US" dirty="0" smtClean="0"/>
                  <a:t>f for future market and s for stock market</a:t>
                </a:r>
              </a:p>
              <a:p>
                <a:r>
                  <a:rPr lang="en-US" dirty="0" smtClean="0"/>
                  <a:t>What are the equations?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=18630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Solve the system of equations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$6210</m:t>
                    </m:r>
                  </m:oMath>
                </a14:m>
                <a:r>
                  <a:rPr lang="en-US" dirty="0" smtClean="0"/>
                  <a:t> in stock market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$12420</m:t>
                    </m:r>
                  </m:oMath>
                </a14:m>
                <a:r>
                  <a:rPr lang="en-US" dirty="0" smtClean="0"/>
                  <a:t> in futures market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330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2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125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Cambria Math</vt:lpstr>
      <vt:lpstr>Rockwell</vt:lpstr>
      <vt:lpstr>Damask</vt:lpstr>
      <vt:lpstr>Solving word problems</vt:lpstr>
      <vt:lpstr>Process</vt:lpstr>
      <vt:lpstr>Stock market Losses</vt:lpstr>
    </vt:vector>
  </TitlesOfParts>
  <Company>Brigham Young University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word problems</dc:title>
  <dc:creator>Orme, Susan</dc:creator>
  <cp:lastModifiedBy>Orme, Susan</cp:lastModifiedBy>
  <cp:revision>1</cp:revision>
  <dcterms:created xsi:type="dcterms:W3CDTF">2016-04-20T19:06:15Z</dcterms:created>
  <dcterms:modified xsi:type="dcterms:W3CDTF">2016-04-20T19:10:23Z</dcterms:modified>
</cp:coreProperties>
</file>