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5.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4"/>
    <p:sldMasterId id="2147483833" r:id="rId5"/>
    <p:sldMasterId id="2147483847" r:id="rId6"/>
    <p:sldMasterId id="2147483858" r:id="rId7"/>
    <p:sldMasterId id="2147483934" r:id="rId8"/>
    <p:sldMasterId id="2147483980" r:id="rId9"/>
  </p:sldMasterIdLst>
  <p:notesMasterIdLst>
    <p:notesMasterId r:id="rId57"/>
  </p:notesMasterIdLst>
  <p:handoutMasterIdLst>
    <p:handoutMasterId r:id="rId58"/>
  </p:handoutMasterIdLst>
  <p:sldIdLst>
    <p:sldId id="500" r:id="rId10"/>
    <p:sldId id="470" r:id="rId11"/>
    <p:sldId id="520" r:id="rId12"/>
    <p:sldId id="546" r:id="rId13"/>
    <p:sldId id="547" r:id="rId14"/>
    <p:sldId id="521" r:id="rId15"/>
    <p:sldId id="522" r:id="rId16"/>
    <p:sldId id="548" r:id="rId17"/>
    <p:sldId id="524" r:id="rId18"/>
    <p:sldId id="525" r:id="rId19"/>
    <p:sldId id="549" r:id="rId20"/>
    <p:sldId id="550" r:id="rId21"/>
    <p:sldId id="551" r:id="rId22"/>
    <p:sldId id="545" r:id="rId23"/>
    <p:sldId id="926" r:id="rId24"/>
    <p:sldId id="927" r:id="rId25"/>
    <p:sldId id="552" r:id="rId26"/>
    <p:sldId id="544" r:id="rId27"/>
    <p:sldId id="919" r:id="rId28"/>
    <p:sldId id="920" r:id="rId29"/>
    <p:sldId id="533" r:id="rId30"/>
    <p:sldId id="534" r:id="rId31"/>
    <p:sldId id="923" r:id="rId32"/>
    <p:sldId id="929" r:id="rId33"/>
    <p:sldId id="535" r:id="rId34"/>
    <p:sldId id="918" r:id="rId35"/>
    <p:sldId id="921" r:id="rId36"/>
    <p:sldId id="922" r:id="rId37"/>
    <p:sldId id="537" r:id="rId38"/>
    <p:sldId id="538" r:id="rId39"/>
    <p:sldId id="924" r:id="rId40"/>
    <p:sldId id="928" r:id="rId41"/>
    <p:sldId id="559" r:id="rId42"/>
    <p:sldId id="531" r:id="rId43"/>
    <p:sldId id="554" r:id="rId44"/>
    <p:sldId id="917" r:id="rId45"/>
    <p:sldId id="556" r:id="rId46"/>
    <p:sldId id="464" r:id="rId47"/>
    <p:sldId id="916" r:id="rId48"/>
    <p:sldId id="558" r:id="rId49"/>
    <p:sldId id="476" r:id="rId50"/>
    <p:sldId id="562" r:id="rId51"/>
    <p:sldId id="563" r:id="rId52"/>
    <p:sldId id="564" r:id="rId53"/>
    <p:sldId id="553" r:id="rId54"/>
    <p:sldId id="541" r:id="rId55"/>
    <p:sldId id="468" r:id="rId56"/>
  </p:sldIdLst>
  <p:sldSz cx="12192000" cy="6858000"/>
  <p:notesSz cx="9601200" cy="7315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E1EF53-30C5-4D1F-B9DC-06F23DE44085}" v="1896" dt="2022-07-25T23:42:39.0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64" autoAdjust="0"/>
  </p:normalViewPr>
  <p:slideViewPr>
    <p:cSldViewPr snapToGrid="0">
      <p:cViewPr varScale="1">
        <p:scale>
          <a:sx n="100" d="100"/>
          <a:sy n="100" d="100"/>
        </p:scale>
        <p:origin x="396" y="72"/>
      </p:cViewPr>
      <p:guideLst>
        <p:guide orient="horz" pos="2160"/>
        <p:guide pos="3840"/>
      </p:guideLst>
    </p:cSldViewPr>
  </p:slideViewPr>
  <p:notesTextViewPr>
    <p:cViewPr>
      <p:scale>
        <a:sx n="3" d="2"/>
        <a:sy n="3" d="2"/>
      </p:scale>
      <p:origin x="0" y="0"/>
    </p:cViewPr>
  </p:notesTextViewPr>
  <p:sorterViewPr>
    <p:cViewPr varScale="1">
      <p:scale>
        <a:sx n="100" d="100"/>
        <a:sy n="100" d="100"/>
      </p:scale>
      <p:origin x="0" y="-5112"/>
    </p:cViewPr>
  </p:sorterViewPr>
  <p:notesViewPr>
    <p:cSldViewPr snapToGrid="0">
      <p:cViewPr>
        <p:scale>
          <a:sx n="1" d="2"/>
          <a:sy n="1" d="2"/>
        </p:scale>
        <p:origin x="0" y="0"/>
      </p:cViewPr>
      <p:guideLst>
        <p:guide orient="horz" pos="2304"/>
        <p:guide pos="302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microsoft.com/office/2016/11/relationships/changesInfo" Target="changesInfos/changesInfo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handoutMaster" Target="handoutMasters/handoutMaster1.xml"/><Relationship Id="rId5" Type="http://schemas.openxmlformats.org/officeDocument/2006/relationships/slideMaster" Target="slideMasters/slideMaster2.xml"/><Relationship Id="rId61" Type="http://schemas.openxmlformats.org/officeDocument/2006/relationships/theme" Target="theme/theme1.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microsoft.com/office/2015/10/relationships/revisionInfo" Target="revisionInfo.xml"/><Relationship Id="rId8" Type="http://schemas.openxmlformats.org/officeDocument/2006/relationships/slideMaster" Target="slideMasters/slideMaster5.xml"/><Relationship Id="rId51" Type="http://schemas.openxmlformats.org/officeDocument/2006/relationships/slide" Target="slides/slide42.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presProps" Target="presProps.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notesMaster" Target="notesMasters/notesMaster1.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enson, Jody" userId="f700768a-5749-4e0f-98d7-2b523cc7d418" providerId="ADAL" clId="{75E1EF53-30C5-4D1F-B9DC-06F23DE44085}"/>
    <pc:docChg chg="custSel addSld delSld modSld sldOrd">
      <pc:chgData name="Swenson, Jody" userId="f700768a-5749-4e0f-98d7-2b523cc7d418" providerId="ADAL" clId="{75E1EF53-30C5-4D1F-B9DC-06F23DE44085}" dt="2022-07-25T23:42:39.083" v="2605" actId="164"/>
      <pc:docMkLst>
        <pc:docMk/>
      </pc:docMkLst>
      <pc:sldChg chg="modSp modAnim">
        <pc:chgData name="Swenson, Jody" userId="f700768a-5749-4e0f-98d7-2b523cc7d418" providerId="ADAL" clId="{75E1EF53-30C5-4D1F-B9DC-06F23DE44085}" dt="2022-07-24T01:30:14.302" v="7" actId="20577"/>
        <pc:sldMkLst>
          <pc:docMk/>
          <pc:sldMk cId="2843907051" sldId="476"/>
        </pc:sldMkLst>
        <pc:spChg chg="mod">
          <ac:chgData name="Swenson, Jody" userId="f700768a-5749-4e0f-98d7-2b523cc7d418" providerId="ADAL" clId="{75E1EF53-30C5-4D1F-B9DC-06F23DE44085}" dt="2022-07-24T01:30:14.302" v="7" actId="20577"/>
          <ac:spMkLst>
            <pc:docMk/>
            <pc:sldMk cId="2843907051" sldId="476"/>
            <ac:spMk id="138" creationId="{00000000-0000-0000-0000-000000000000}"/>
          </ac:spMkLst>
        </pc:spChg>
      </pc:sldChg>
      <pc:sldChg chg="del">
        <pc:chgData name="Swenson, Jody" userId="f700768a-5749-4e0f-98d7-2b523cc7d418" providerId="ADAL" clId="{75E1EF53-30C5-4D1F-B9DC-06F23DE44085}" dt="2022-07-24T01:17:56.663" v="1" actId="47"/>
        <pc:sldMkLst>
          <pc:docMk/>
          <pc:sldMk cId="554628015" sldId="532"/>
        </pc:sldMkLst>
      </pc:sldChg>
      <pc:sldChg chg="modSp mod modAnim">
        <pc:chgData name="Swenson, Jody" userId="f700768a-5749-4e0f-98d7-2b523cc7d418" providerId="ADAL" clId="{75E1EF53-30C5-4D1F-B9DC-06F23DE44085}" dt="2022-07-25T19:21:04.872" v="1214" actId="20577"/>
        <pc:sldMkLst>
          <pc:docMk/>
          <pc:sldMk cId="1431738509" sldId="533"/>
        </pc:sldMkLst>
        <pc:spChg chg="mod">
          <ac:chgData name="Swenson, Jody" userId="f700768a-5749-4e0f-98d7-2b523cc7d418" providerId="ADAL" clId="{75E1EF53-30C5-4D1F-B9DC-06F23DE44085}" dt="2022-07-25T19:21:04.872" v="1214" actId="20577"/>
          <ac:spMkLst>
            <pc:docMk/>
            <pc:sldMk cId="1431738509" sldId="533"/>
            <ac:spMk id="4" creationId="{00000000-0000-0000-0000-000000000000}"/>
          </ac:spMkLst>
        </pc:spChg>
        <pc:grpChg chg="mod">
          <ac:chgData name="Swenson, Jody" userId="f700768a-5749-4e0f-98d7-2b523cc7d418" providerId="ADAL" clId="{75E1EF53-30C5-4D1F-B9DC-06F23DE44085}" dt="2022-07-25T19:00:50.841" v="730" actId="1036"/>
          <ac:grpSpMkLst>
            <pc:docMk/>
            <pc:sldMk cId="1431738509" sldId="533"/>
            <ac:grpSpMk id="9" creationId="{EEE89375-D315-47D7-9D88-7B07E4610C2C}"/>
          </ac:grpSpMkLst>
        </pc:grpChg>
        <pc:picChg chg="mod">
          <ac:chgData name="Swenson, Jody" userId="f700768a-5749-4e0f-98d7-2b523cc7d418" providerId="ADAL" clId="{75E1EF53-30C5-4D1F-B9DC-06F23DE44085}" dt="2022-07-25T19:00:50.841" v="730" actId="1036"/>
          <ac:picMkLst>
            <pc:docMk/>
            <pc:sldMk cId="1431738509" sldId="533"/>
            <ac:picMk id="3" creationId="{00000000-0000-0000-0000-000000000000}"/>
          </ac:picMkLst>
        </pc:picChg>
        <pc:picChg chg="mod">
          <ac:chgData name="Swenson, Jody" userId="f700768a-5749-4e0f-98d7-2b523cc7d418" providerId="ADAL" clId="{75E1EF53-30C5-4D1F-B9DC-06F23DE44085}" dt="2022-07-25T19:00:50.841" v="730" actId="1036"/>
          <ac:picMkLst>
            <pc:docMk/>
            <pc:sldMk cId="1431738509" sldId="533"/>
            <ac:picMk id="6" creationId="{00000000-0000-0000-0000-000000000000}"/>
          </ac:picMkLst>
        </pc:picChg>
      </pc:sldChg>
      <pc:sldChg chg="modSp mod modAnim">
        <pc:chgData name="Swenson, Jody" userId="f700768a-5749-4e0f-98d7-2b523cc7d418" providerId="ADAL" clId="{75E1EF53-30C5-4D1F-B9DC-06F23DE44085}" dt="2022-07-25T19:21:16.523" v="1216" actId="20577"/>
        <pc:sldMkLst>
          <pc:docMk/>
          <pc:sldMk cId="1540606032" sldId="534"/>
        </pc:sldMkLst>
        <pc:spChg chg="mod">
          <ac:chgData name="Swenson, Jody" userId="f700768a-5749-4e0f-98d7-2b523cc7d418" providerId="ADAL" clId="{75E1EF53-30C5-4D1F-B9DC-06F23DE44085}" dt="2022-07-25T19:21:16.523" v="1216" actId="20577"/>
          <ac:spMkLst>
            <pc:docMk/>
            <pc:sldMk cId="1540606032" sldId="534"/>
            <ac:spMk id="4" creationId="{00000000-0000-0000-0000-000000000000}"/>
          </ac:spMkLst>
        </pc:spChg>
        <pc:grpChg chg="mod">
          <ac:chgData name="Swenson, Jody" userId="f700768a-5749-4e0f-98d7-2b523cc7d418" providerId="ADAL" clId="{75E1EF53-30C5-4D1F-B9DC-06F23DE44085}" dt="2022-07-25T19:14:03.725" v="1018" actId="1038"/>
          <ac:grpSpMkLst>
            <pc:docMk/>
            <pc:sldMk cId="1540606032" sldId="534"/>
            <ac:grpSpMk id="15" creationId="{703A4816-5832-4F9A-A6E0-B9E39DB0194B}"/>
          </ac:grpSpMkLst>
        </pc:grpChg>
        <pc:picChg chg="mod">
          <ac:chgData name="Swenson, Jody" userId="f700768a-5749-4e0f-98d7-2b523cc7d418" providerId="ADAL" clId="{75E1EF53-30C5-4D1F-B9DC-06F23DE44085}" dt="2022-07-25T19:14:03.725" v="1018" actId="1038"/>
          <ac:picMkLst>
            <pc:docMk/>
            <pc:sldMk cId="1540606032" sldId="534"/>
            <ac:picMk id="3" creationId="{00000000-0000-0000-0000-000000000000}"/>
          </ac:picMkLst>
        </pc:picChg>
        <pc:picChg chg="mod">
          <ac:chgData name="Swenson, Jody" userId="f700768a-5749-4e0f-98d7-2b523cc7d418" providerId="ADAL" clId="{75E1EF53-30C5-4D1F-B9DC-06F23DE44085}" dt="2022-07-25T19:13:55.244" v="1011" actId="1038"/>
          <ac:picMkLst>
            <pc:docMk/>
            <pc:sldMk cId="1540606032" sldId="534"/>
            <ac:picMk id="7" creationId="{00000000-0000-0000-0000-000000000000}"/>
          </ac:picMkLst>
        </pc:picChg>
      </pc:sldChg>
      <pc:sldChg chg="modSp mod modAnim">
        <pc:chgData name="Swenson, Jody" userId="f700768a-5749-4e0f-98d7-2b523cc7d418" providerId="ADAL" clId="{75E1EF53-30C5-4D1F-B9DC-06F23DE44085}" dt="2022-07-25T19:20:10.946" v="1186" actId="20577"/>
        <pc:sldMkLst>
          <pc:docMk/>
          <pc:sldMk cId="328897258" sldId="535"/>
        </pc:sldMkLst>
        <pc:spChg chg="mod">
          <ac:chgData name="Swenson, Jody" userId="f700768a-5749-4e0f-98d7-2b523cc7d418" providerId="ADAL" clId="{75E1EF53-30C5-4D1F-B9DC-06F23DE44085}" dt="2022-07-25T18:45:24.764" v="417" actId="20577"/>
          <ac:spMkLst>
            <pc:docMk/>
            <pc:sldMk cId="328897258" sldId="535"/>
            <ac:spMk id="2" creationId="{00000000-0000-0000-0000-000000000000}"/>
          </ac:spMkLst>
        </pc:spChg>
        <pc:spChg chg="mod">
          <ac:chgData name="Swenson, Jody" userId="f700768a-5749-4e0f-98d7-2b523cc7d418" providerId="ADAL" clId="{75E1EF53-30C5-4D1F-B9DC-06F23DE44085}" dt="2022-07-25T19:20:10.946" v="1186" actId="20577"/>
          <ac:spMkLst>
            <pc:docMk/>
            <pc:sldMk cId="328897258" sldId="535"/>
            <ac:spMk id="4" creationId="{00000000-0000-0000-0000-000000000000}"/>
          </ac:spMkLst>
        </pc:spChg>
      </pc:sldChg>
      <pc:sldChg chg="del">
        <pc:chgData name="Swenson, Jody" userId="f700768a-5749-4e0f-98d7-2b523cc7d418" providerId="ADAL" clId="{75E1EF53-30C5-4D1F-B9DC-06F23DE44085}" dt="2022-07-24T01:18:13.023" v="3" actId="47"/>
        <pc:sldMkLst>
          <pc:docMk/>
          <pc:sldMk cId="1181403654" sldId="536"/>
        </pc:sldMkLst>
      </pc:sldChg>
      <pc:sldChg chg="addSp modSp mod modAnim">
        <pc:chgData name="Swenson, Jody" userId="f700768a-5749-4e0f-98d7-2b523cc7d418" providerId="ADAL" clId="{75E1EF53-30C5-4D1F-B9DC-06F23DE44085}" dt="2022-07-25T23:42:39.083" v="2605" actId="164"/>
        <pc:sldMkLst>
          <pc:docMk/>
          <pc:sldMk cId="4180382559" sldId="537"/>
        </pc:sldMkLst>
        <pc:spChg chg="mod">
          <ac:chgData name="Swenson, Jody" userId="f700768a-5749-4e0f-98d7-2b523cc7d418" providerId="ADAL" clId="{75E1EF53-30C5-4D1F-B9DC-06F23DE44085}" dt="2022-07-25T20:09:18.939" v="1400" actId="20577"/>
          <ac:spMkLst>
            <pc:docMk/>
            <pc:sldMk cId="4180382559" sldId="537"/>
            <ac:spMk id="2" creationId="{00000000-0000-0000-0000-000000000000}"/>
          </ac:spMkLst>
        </pc:spChg>
        <pc:spChg chg="mod">
          <ac:chgData name="Swenson, Jody" userId="f700768a-5749-4e0f-98d7-2b523cc7d418" providerId="ADAL" clId="{75E1EF53-30C5-4D1F-B9DC-06F23DE44085}" dt="2022-07-25T19:22:43.052" v="1320" actId="20577"/>
          <ac:spMkLst>
            <pc:docMk/>
            <pc:sldMk cId="4180382559" sldId="537"/>
            <ac:spMk id="4" creationId="{00000000-0000-0000-0000-000000000000}"/>
          </ac:spMkLst>
        </pc:spChg>
        <pc:grpChg chg="add mod">
          <ac:chgData name="Swenson, Jody" userId="f700768a-5749-4e0f-98d7-2b523cc7d418" providerId="ADAL" clId="{75E1EF53-30C5-4D1F-B9DC-06F23DE44085}" dt="2022-07-25T23:42:39.083" v="2605" actId="164"/>
          <ac:grpSpMkLst>
            <pc:docMk/>
            <pc:sldMk cId="4180382559" sldId="537"/>
            <ac:grpSpMk id="7" creationId="{F35CD2C9-2C9D-4C33-78E7-D82E6ACBA389}"/>
          </ac:grpSpMkLst>
        </pc:grpChg>
        <pc:grpChg chg="add mod">
          <ac:chgData name="Swenson, Jody" userId="f700768a-5749-4e0f-98d7-2b523cc7d418" providerId="ADAL" clId="{75E1EF53-30C5-4D1F-B9DC-06F23DE44085}" dt="2022-07-25T23:42:39.083" v="2605" actId="164"/>
          <ac:grpSpMkLst>
            <pc:docMk/>
            <pc:sldMk cId="4180382559" sldId="537"/>
            <ac:grpSpMk id="9" creationId="{82171F28-EA86-D713-95DC-9433F484DB35}"/>
          </ac:grpSpMkLst>
        </pc:grpChg>
        <pc:picChg chg="mod">
          <ac:chgData name="Swenson, Jody" userId="f700768a-5749-4e0f-98d7-2b523cc7d418" providerId="ADAL" clId="{75E1EF53-30C5-4D1F-B9DC-06F23DE44085}" dt="2022-07-25T23:42:39.083" v="2605" actId="164"/>
          <ac:picMkLst>
            <pc:docMk/>
            <pc:sldMk cId="4180382559" sldId="537"/>
            <ac:picMk id="3" creationId="{00000000-0000-0000-0000-000000000000}"/>
          </ac:picMkLst>
        </pc:picChg>
        <pc:picChg chg="mod">
          <ac:chgData name="Swenson, Jody" userId="f700768a-5749-4e0f-98d7-2b523cc7d418" providerId="ADAL" clId="{75E1EF53-30C5-4D1F-B9DC-06F23DE44085}" dt="2022-07-25T19:22:45.844" v="1321" actId="1076"/>
          <ac:picMkLst>
            <pc:docMk/>
            <pc:sldMk cId="4180382559" sldId="537"/>
            <ac:picMk id="6" creationId="{00000000-0000-0000-0000-000000000000}"/>
          </ac:picMkLst>
        </pc:picChg>
        <pc:cxnChg chg="mod">
          <ac:chgData name="Swenson, Jody" userId="f700768a-5749-4e0f-98d7-2b523cc7d418" providerId="ADAL" clId="{75E1EF53-30C5-4D1F-B9DC-06F23DE44085}" dt="2022-07-25T18:14:35.909" v="264"/>
          <ac:cxnSpMkLst>
            <pc:docMk/>
            <pc:sldMk cId="4180382559" sldId="537"/>
            <ac:cxnSpMk id="10" creationId="{25F3637B-75EC-1295-5C5F-0E0347571621}"/>
          </ac:cxnSpMkLst>
        </pc:cxnChg>
        <pc:cxnChg chg="mod">
          <ac:chgData name="Swenson, Jody" userId="f700768a-5749-4e0f-98d7-2b523cc7d418" providerId="ADAL" clId="{75E1EF53-30C5-4D1F-B9DC-06F23DE44085}" dt="2022-07-25T18:14:35.909" v="264"/>
          <ac:cxnSpMkLst>
            <pc:docMk/>
            <pc:sldMk cId="4180382559" sldId="537"/>
            <ac:cxnSpMk id="11" creationId="{E7907D9D-3760-B18D-CC3B-AAAFD5E998DC}"/>
          </ac:cxnSpMkLst>
        </pc:cxnChg>
      </pc:sldChg>
      <pc:sldChg chg="addSp modSp mod modAnim">
        <pc:chgData name="Swenson, Jody" userId="f700768a-5749-4e0f-98d7-2b523cc7d418" providerId="ADAL" clId="{75E1EF53-30C5-4D1F-B9DC-06F23DE44085}" dt="2022-07-25T23:42:32.377" v="2604" actId="164"/>
        <pc:sldMkLst>
          <pc:docMk/>
          <pc:sldMk cId="3737371047" sldId="538"/>
        </pc:sldMkLst>
        <pc:spChg chg="mod">
          <ac:chgData name="Swenson, Jody" userId="f700768a-5749-4e0f-98d7-2b523cc7d418" providerId="ADAL" clId="{75E1EF53-30C5-4D1F-B9DC-06F23DE44085}" dt="2022-07-25T20:09:28.305" v="1402" actId="20577"/>
          <ac:spMkLst>
            <pc:docMk/>
            <pc:sldMk cId="3737371047" sldId="538"/>
            <ac:spMk id="2" creationId="{00000000-0000-0000-0000-000000000000}"/>
          </ac:spMkLst>
        </pc:spChg>
        <pc:spChg chg="mod">
          <ac:chgData name="Swenson, Jody" userId="f700768a-5749-4e0f-98d7-2b523cc7d418" providerId="ADAL" clId="{75E1EF53-30C5-4D1F-B9DC-06F23DE44085}" dt="2022-07-25T22:28:11.988" v="2440" actId="1035"/>
          <ac:spMkLst>
            <pc:docMk/>
            <pc:sldMk cId="3737371047" sldId="538"/>
            <ac:spMk id="4" creationId="{00000000-0000-0000-0000-000000000000}"/>
          </ac:spMkLst>
        </pc:spChg>
        <pc:spChg chg="mod">
          <ac:chgData name="Swenson, Jody" userId="f700768a-5749-4e0f-98d7-2b523cc7d418" providerId="ADAL" clId="{75E1EF53-30C5-4D1F-B9DC-06F23DE44085}" dt="2022-07-25T22:28:11.988" v="2440" actId="1035"/>
          <ac:spMkLst>
            <pc:docMk/>
            <pc:sldMk cId="3737371047" sldId="538"/>
            <ac:spMk id="9" creationId="{13C24B06-345C-417A-9687-620B62822D91}"/>
          </ac:spMkLst>
        </pc:spChg>
        <pc:grpChg chg="add mod">
          <ac:chgData name="Swenson, Jody" userId="f700768a-5749-4e0f-98d7-2b523cc7d418" providerId="ADAL" clId="{75E1EF53-30C5-4D1F-B9DC-06F23DE44085}" dt="2022-07-25T23:42:32.377" v="2604" actId="164"/>
          <ac:grpSpMkLst>
            <pc:docMk/>
            <pc:sldMk cId="3737371047" sldId="538"/>
            <ac:grpSpMk id="6" creationId="{1908DA02-5A12-360B-9596-5F13FACC6B89}"/>
          </ac:grpSpMkLst>
        </pc:grpChg>
        <pc:grpChg chg="add mod">
          <ac:chgData name="Swenson, Jody" userId="f700768a-5749-4e0f-98d7-2b523cc7d418" providerId="ADAL" clId="{75E1EF53-30C5-4D1F-B9DC-06F23DE44085}" dt="2022-07-25T23:42:32.377" v="2604" actId="164"/>
          <ac:grpSpMkLst>
            <pc:docMk/>
            <pc:sldMk cId="3737371047" sldId="538"/>
            <ac:grpSpMk id="10" creationId="{8BBB4275-F0B3-ADDA-98E1-5FD11952B097}"/>
          </ac:grpSpMkLst>
        </pc:grpChg>
        <pc:picChg chg="mod">
          <ac:chgData name="Swenson, Jody" userId="f700768a-5749-4e0f-98d7-2b523cc7d418" providerId="ADAL" clId="{75E1EF53-30C5-4D1F-B9DC-06F23DE44085}" dt="2022-07-25T23:42:32.377" v="2604" actId="164"/>
          <ac:picMkLst>
            <pc:docMk/>
            <pc:sldMk cId="3737371047" sldId="538"/>
            <ac:picMk id="3" creationId="{00000000-0000-0000-0000-000000000000}"/>
          </ac:picMkLst>
        </pc:picChg>
        <pc:picChg chg="mod">
          <ac:chgData name="Swenson, Jody" userId="f700768a-5749-4e0f-98d7-2b523cc7d418" providerId="ADAL" clId="{75E1EF53-30C5-4D1F-B9DC-06F23DE44085}" dt="2022-07-25T22:28:11.988" v="2440" actId="1035"/>
          <ac:picMkLst>
            <pc:docMk/>
            <pc:sldMk cId="3737371047" sldId="538"/>
            <ac:picMk id="7" creationId="{00000000-0000-0000-0000-000000000000}"/>
          </ac:picMkLst>
        </pc:picChg>
        <pc:cxnChg chg="mod">
          <ac:chgData name="Swenson, Jody" userId="f700768a-5749-4e0f-98d7-2b523cc7d418" providerId="ADAL" clId="{75E1EF53-30C5-4D1F-B9DC-06F23DE44085}" dt="2022-07-25T18:51:48.976" v="482"/>
          <ac:cxnSpMkLst>
            <pc:docMk/>
            <pc:sldMk cId="3737371047" sldId="538"/>
            <ac:cxnSpMk id="11" creationId="{BCC7B20E-1C22-8420-03C8-DAB27212FF2E}"/>
          </ac:cxnSpMkLst>
        </pc:cxnChg>
        <pc:cxnChg chg="mod">
          <ac:chgData name="Swenson, Jody" userId="f700768a-5749-4e0f-98d7-2b523cc7d418" providerId="ADAL" clId="{75E1EF53-30C5-4D1F-B9DC-06F23DE44085}" dt="2022-07-25T18:51:48.976" v="482"/>
          <ac:cxnSpMkLst>
            <pc:docMk/>
            <pc:sldMk cId="3737371047" sldId="538"/>
            <ac:cxnSpMk id="12" creationId="{813111F0-CAED-89FF-8FAC-E2F0502AA7A2}"/>
          </ac:cxnSpMkLst>
        </pc:cxnChg>
      </pc:sldChg>
      <pc:sldChg chg="modSp add del modAnim">
        <pc:chgData name="Swenson, Jody" userId="f700768a-5749-4e0f-98d7-2b523cc7d418" providerId="ADAL" clId="{75E1EF53-30C5-4D1F-B9DC-06F23DE44085}" dt="2022-07-25T22:29:02.545" v="2443" actId="47"/>
        <pc:sldMkLst>
          <pc:docMk/>
          <pc:sldMk cId="1791480259" sldId="539"/>
        </pc:sldMkLst>
        <pc:spChg chg="mod">
          <ac:chgData name="Swenson, Jody" userId="f700768a-5749-4e0f-98d7-2b523cc7d418" providerId="ADAL" clId="{75E1EF53-30C5-4D1F-B9DC-06F23DE44085}" dt="2022-07-25T19:35:37.292" v="1392" actId="20577"/>
          <ac:spMkLst>
            <pc:docMk/>
            <pc:sldMk cId="1791480259" sldId="539"/>
            <ac:spMk id="4" creationId="{00000000-0000-0000-0000-000000000000}"/>
          </ac:spMkLst>
        </pc:spChg>
      </pc:sldChg>
      <pc:sldChg chg="del">
        <pc:chgData name="Swenson, Jody" userId="f700768a-5749-4e0f-98d7-2b523cc7d418" providerId="ADAL" clId="{75E1EF53-30C5-4D1F-B9DC-06F23DE44085}" dt="2022-07-25T20:17:53.826" v="1409" actId="47"/>
        <pc:sldMkLst>
          <pc:docMk/>
          <pc:sldMk cId="3820541756" sldId="542"/>
        </pc:sldMkLst>
      </pc:sldChg>
      <pc:sldChg chg="del">
        <pc:chgData name="Swenson, Jody" userId="f700768a-5749-4e0f-98d7-2b523cc7d418" providerId="ADAL" clId="{75E1EF53-30C5-4D1F-B9DC-06F23DE44085}" dt="2022-07-25T20:17:57.910" v="1410" actId="47"/>
        <pc:sldMkLst>
          <pc:docMk/>
          <pc:sldMk cId="3344369948" sldId="543"/>
        </pc:sldMkLst>
      </pc:sldChg>
      <pc:sldChg chg="addSp delSp modSp mod modAnim">
        <pc:chgData name="Swenson, Jody" userId="f700768a-5749-4e0f-98d7-2b523cc7d418" providerId="ADAL" clId="{75E1EF53-30C5-4D1F-B9DC-06F23DE44085}" dt="2022-07-25T20:38:04.677" v="1877" actId="1036"/>
        <pc:sldMkLst>
          <pc:docMk/>
          <pc:sldMk cId="1150573220" sldId="544"/>
        </pc:sldMkLst>
        <pc:spChg chg="mod">
          <ac:chgData name="Swenson, Jody" userId="f700768a-5749-4e0f-98d7-2b523cc7d418" providerId="ADAL" clId="{75E1EF53-30C5-4D1F-B9DC-06F23DE44085}" dt="2022-07-25T20:37:45.797" v="1867" actId="20577"/>
          <ac:spMkLst>
            <pc:docMk/>
            <pc:sldMk cId="1150573220" sldId="544"/>
            <ac:spMk id="4" creationId="{00000000-0000-0000-0000-000000000000}"/>
          </ac:spMkLst>
        </pc:spChg>
        <pc:spChg chg="mod">
          <ac:chgData name="Swenson, Jody" userId="f700768a-5749-4e0f-98d7-2b523cc7d418" providerId="ADAL" clId="{75E1EF53-30C5-4D1F-B9DC-06F23DE44085}" dt="2022-07-25T20:35:31.802" v="1829" actId="1076"/>
          <ac:spMkLst>
            <pc:docMk/>
            <pc:sldMk cId="1150573220" sldId="544"/>
            <ac:spMk id="12" creationId="{1720AA5B-AAD7-4203-AC49-F2823F9FE2FD}"/>
          </ac:spMkLst>
        </pc:spChg>
        <pc:grpChg chg="mod">
          <ac:chgData name="Swenson, Jody" userId="f700768a-5749-4e0f-98d7-2b523cc7d418" providerId="ADAL" clId="{75E1EF53-30C5-4D1F-B9DC-06F23DE44085}" dt="2022-07-25T20:38:04.677" v="1877" actId="1036"/>
          <ac:grpSpMkLst>
            <pc:docMk/>
            <pc:sldMk cId="1150573220" sldId="544"/>
            <ac:grpSpMk id="9" creationId="{51BC012D-4BD2-42CA-B5FE-AD20026BDBBA}"/>
          </ac:grpSpMkLst>
        </pc:grpChg>
        <pc:picChg chg="del mod">
          <ac:chgData name="Swenson, Jody" userId="f700768a-5749-4e0f-98d7-2b523cc7d418" providerId="ADAL" clId="{75E1EF53-30C5-4D1F-B9DC-06F23DE44085}" dt="2022-07-25T20:35:03.344" v="1819" actId="478"/>
          <ac:picMkLst>
            <pc:docMk/>
            <pc:sldMk cId="1150573220" sldId="544"/>
            <ac:picMk id="6" creationId="{00000000-0000-0000-0000-000000000000}"/>
          </ac:picMkLst>
        </pc:picChg>
        <pc:picChg chg="add del">
          <ac:chgData name="Swenson, Jody" userId="f700768a-5749-4e0f-98d7-2b523cc7d418" providerId="ADAL" clId="{75E1EF53-30C5-4D1F-B9DC-06F23DE44085}" dt="2022-07-25T20:35:06.711" v="1821" actId="478"/>
          <ac:picMkLst>
            <pc:docMk/>
            <pc:sldMk cId="1150573220" sldId="544"/>
            <ac:picMk id="10" creationId="{5A5624A2-1D18-83B8-70AC-4123FB9BF7BF}"/>
          </ac:picMkLst>
        </pc:picChg>
        <pc:picChg chg="add mod">
          <ac:chgData name="Swenson, Jody" userId="f700768a-5749-4e0f-98d7-2b523cc7d418" providerId="ADAL" clId="{75E1EF53-30C5-4D1F-B9DC-06F23DE44085}" dt="2022-07-25T20:36:32.014" v="1836" actId="14100"/>
          <ac:picMkLst>
            <pc:docMk/>
            <pc:sldMk cId="1150573220" sldId="544"/>
            <ac:picMk id="13" creationId="{05180EF2-3EC1-3139-8958-624F28C9A5EC}"/>
          </ac:picMkLst>
        </pc:picChg>
      </pc:sldChg>
      <pc:sldChg chg="addSp delSp modSp mod">
        <pc:chgData name="Swenson, Jody" userId="f700768a-5749-4e0f-98d7-2b523cc7d418" providerId="ADAL" clId="{75E1EF53-30C5-4D1F-B9DC-06F23DE44085}" dt="2022-07-25T18:50:03.906" v="456" actId="164"/>
        <pc:sldMkLst>
          <pc:docMk/>
          <pc:sldMk cId="3530543254" sldId="554"/>
        </pc:sldMkLst>
        <pc:grpChg chg="add mod">
          <ac:chgData name="Swenson, Jody" userId="f700768a-5749-4e0f-98d7-2b523cc7d418" providerId="ADAL" clId="{75E1EF53-30C5-4D1F-B9DC-06F23DE44085}" dt="2022-07-25T18:50:03.906" v="456" actId="164"/>
          <ac:grpSpMkLst>
            <pc:docMk/>
            <pc:sldMk cId="3530543254" sldId="554"/>
            <ac:grpSpMk id="6" creationId="{EEFBA021-17DE-A607-8E11-3899A50F4927}"/>
          </ac:grpSpMkLst>
        </pc:grpChg>
        <pc:picChg chg="add mod">
          <ac:chgData name="Swenson, Jody" userId="f700768a-5749-4e0f-98d7-2b523cc7d418" providerId="ADAL" clId="{75E1EF53-30C5-4D1F-B9DC-06F23DE44085}" dt="2022-07-25T18:50:03.906" v="456" actId="164"/>
          <ac:picMkLst>
            <pc:docMk/>
            <pc:sldMk cId="3530543254" sldId="554"/>
            <ac:picMk id="4" creationId="{22A0FC35-A95F-0F1C-C510-1B6128F397E8}"/>
          </ac:picMkLst>
        </pc:picChg>
        <pc:picChg chg="del">
          <ac:chgData name="Swenson, Jody" userId="f700768a-5749-4e0f-98d7-2b523cc7d418" providerId="ADAL" clId="{75E1EF53-30C5-4D1F-B9DC-06F23DE44085}" dt="2022-07-25T18:49:30.320" v="422" actId="478"/>
          <ac:picMkLst>
            <pc:docMk/>
            <pc:sldMk cId="3530543254" sldId="554"/>
            <ac:picMk id="10" creationId="{51C06936-2412-4E18-B334-556CEF25158E}"/>
          </ac:picMkLst>
        </pc:picChg>
        <pc:cxnChg chg="mod ord">
          <ac:chgData name="Swenson, Jody" userId="f700768a-5749-4e0f-98d7-2b523cc7d418" providerId="ADAL" clId="{75E1EF53-30C5-4D1F-B9DC-06F23DE44085}" dt="2022-07-25T18:50:03.906" v="456" actId="164"/>
          <ac:cxnSpMkLst>
            <pc:docMk/>
            <pc:sldMk cId="3530543254" sldId="554"/>
            <ac:cxnSpMk id="17" creationId="{12639F44-87E5-4484-AFCF-AF8BC9FAEEAE}"/>
          </ac:cxnSpMkLst>
        </pc:cxnChg>
      </pc:sldChg>
      <pc:sldChg chg="addSp modSp mod ord modAnim">
        <pc:chgData name="Swenson, Jody" userId="f700768a-5749-4e0f-98d7-2b523cc7d418" providerId="ADAL" clId="{75E1EF53-30C5-4D1F-B9DC-06F23DE44085}" dt="2022-07-25T20:10:39.085" v="1407"/>
        <pc:sldMkLst>
          <pc:docMk/>
          <pc:sldMk cId="3931049866" sldId="558"/>
        </pc:sldMkLst>
        <pc:spChg chg="mod">
          <ac:chgData name="Swenson, Jody" userId="f700768a-5749-4e0f-98d7-2b523cc7d418" providerId="ADAL" clId="{75E1EF53-30C5-4D1F-B9DC-06F23DE44085}" dt="2022-07-25T20:09:01.747" v="1398" actId="20577"/>
          <ac:spMkLst>
            <pc:docMk/>
            <pc:sldMk cId="3931049866" sldId="558"/>
            <ac:spMk id="2" creationId="{00000000-0000-0000-0000-000000000000}"/>
          </ac:spMkLst>
        </pc:spChg>
        <pc:spChg chg="mod">
          <ac:chgData name="Swenson, Jody" userId="f700768a-5749-4e0f-98d7-2b523cc7d418" providerId="ADAL" clId="{75E1EF53-30C5-4D1F-B9DC-06F23DE44085}" dt="2022-07-25T19:24:59.437" v="1350" actId="20577"/>
          <ac:spMkLst>
            <pc:docMk/>
            <pc:sldMk cId="3931049866" sldId="558"/>
            <ac:spMk id="4" creationId="{00000000-0000-0000-0000-000000000000}"/>
          </ac:spMkLst>
        </pc:spChg>
        <pc:grpChg chg="add mod">
          <ac:chgData name="Swenson, Jody" userId="f700768a-5749-4e0f-98d7-2b523cc7d418" providerId="ADAL" clId="{75E1EF53-30C5-4D1F-B9DC-06F23DE44085}" dt="2022-07-25T18:13:38.967" v="256" actId="1037"/>
          <ac:grpSpMkLst>
            <pc:docMk/>
            <pc:sldMk cId="3931049866" sldId="558"/>
            <ac:grpSpMk id="13" creationId="{7623781D-1253-0CD8-C77A-511DBB5937D2}"/>
          </ac:grpSpMkLst>
        </pc:grpChg>
        <pc:grpChg chg="mod">
          <ac:chgData name="Swenson, Jody" userId="f700768a-5749-4e0f-98d7-2b523cc7d418" providerId="ADAL" clId="{75E1EF53-30C5-4D1F-B9DC-06F23DE44085}" dt="2022-07-25T18:13:38.967" v="256" actId="1037"/>
          <ac:grpSpMkLst>
            <pc:docMk/>
            <pc:sldMk cId="3931049866" sldId="558"/>
            <ac:grpSpMk id="17" creationId="{C669772F-BAF1-47DC-AEFD-FED280FD36EA}"/>
          </ac:grpSpMkLst>
        </pc:grpChg>
        <pc:picChg chg="mod">
          <ac:chgData name="Swenson, Jody" userId="f700768a-5749-4e0f-98d7-2b523cc7d418" providerId="ADAL" clId="{75E1EF53-30C5-4D1F-B9DC-06F23DE44085}" dt="2022-07-25T18:13:38.967" v="256" actId="1037"/>
          <ac:picMkLst>
            <pc:docMk/>
            <pc:sldMk cId="3931049866" sldId="558"/>
            <ac:picMk id="3" creationId="{00000000-0000-0000-0000-000000000000}"/>
          </ac:picMkLst>
        </pc:picChg>
        <pc:picChg chg="mod ord">
          <ac:chgData name="Swenson, Jody" userId="f700768a-5749-4e0f-98d7-2b523cc7d418" providerId="ADAL" clId="{75E1EF53-30C5-4D1F-B9DC-06F23DE44085}" dt="2022-07-25T18:14:12.542" v="263" actId="1038"/>
          <ac:picMkLst>
            <pc:docMk/>
            <pc:sldMk cId="3931049866" sldId="558"/>
            <ac:picMk id="19" creationId="{4476D88D-2C7E-4E65-B8AB-5D76F53654B9}"/>
          </ac:picMkLst>
        </pc:picChg>
        <pc:cxnChg chg="mod">
          <ac:chgData name="Swenson, Jody" userId="f700768a-5749-4e0f-98d7-2b523cc7d418" providerId="ADAL" clId="{75E1EF53-30C5-4D1F-B9DC-06F23DE44085}" dt="2022-07-25T18:13:38.967" v="256" actId="1037"/>
          <ac:cxnSpMkLst>
            <pc:docMk/>
            <pc:sldMk cId="3931049866" sldId="558"/>
            <ac:cxnSpMk id="10" creationId="{49DD8994-4B98-4600-BE10-7AF5C9710D21}"/>
          </ac:cxnSpMkLst>
        </pc:cxnChg>
        <pc:cxnChg chg="mod">
          <ac:chgData name="Swenson, Jody" userId="f700768a-5749-4e0f-98d7-2b523cc7d418" providerId="ADAL" clId="{75E1EF53-30C5-4D1F-B9DC-06F23DE44085}" dt="2022-07-25T18:11:10.704" v="162"/>
          <ac:cxnSpMkLst>
            <pc:docMk/>
            <pc:sldMk cId="3931049866" sldId="558"/>
            <ac:cxnSpMk id="18" creationId="{60D99565-5D38-9C9C-F91F-0BCF7CD9C38B}"/>
          </ac:cxnSpMkLst>
        </pc:cxnChg>
        <pc:cxnChg chg="mod">
          <ac:chgData name="Swenson, Jody" userId="f700768a-5749-4e0f-98d7-2b523cc7d418" providerId="ADAL" clId="{75E1EF53-30C5-4D1F-B9DC-06F23DE44085}" dt="2022-07-25T18:11:10.704" v="162"/>
          <ac:cxnSpMkLst>
            <pc:docMk/>
            <pc:sldMk cId="3931049866" sldId="558"/>
            <ac:cxnSpMk id="20" creationId="{F212A3D6-EEC9-4BE7-2BF2-33B3A501F035}"/>
          </ac:cxnSpMkLst>
        </pc:cxnChg>
      </pc:sldChg>
      <pc:sldChg chg="modSp">
        <pc:chgData name="Swenson, Jody" userId="f700768a-5749-4e0f-98d7-2b523cc7d418" providerId="ADAL" clId="{75E1EF53-30C5-4D1F-B9DC-06F23DE44085}" dt="2022-07-25T20:52:51.753" v="2419" actId="20577"/>
        <pc:sldMkLst>
          <pc:docMk/>
          <pc:sldMk cId="1464417105" sldId="559"/>
        </pc:sldMkLst>
        <pc:spChg chg="mod">
          <ac:chgData name="Swenson, Jody" userId="f700768a-5749-4e0f-98d7-2b523cc7d418" providerId="ADAL" clId="{75E1EF53-30C5-4D1F-B9DC-06F23DE44085}" dt="2022-07-25T20:52:51.753" v="2419" actId="20577"/>
          <ac:spMkLst>
            <pc:docMk/>
            <pc:sldMk cId="1464417105" sldId="559"/>
            <ac:spMk id="4" creationId="{00000000-0000-0000-0000-000000000000}"/>
          </ac:spMkLst>
        </pc:spChg>
      </pc:sldChg>
      <pc:sldChg chg="modSp mod">
        <pc:chgData name="Swenson, Jody" userId="f700768a-5749-4e0f-98d7-2b523cc7d418" providerId="ADAL" clId="{75E1EF53-30C5-4D1F-B9DC-06F23DE44085}" dt="2022-07-25T18:55:40.229" v="556" actId="20577"/>
        <pc:sldMkLst>
          <pc:docMk/>
          <pc:sldMk cId="673534525" sldId="918"/>
        </pc:sldMkLst>
        <pc:spChg chg="mod">
          <ac:chgData name="Swenson, Jody" userId="f700768a-5749-4e0f-98d7-2b523cc7d418" providerId="ADAL" clId="{75E1EF53-30C5-4D1F-B9DC-06F23DE44085}" dt="2022-07-25T18:44:26.867" v="413" actId="20577"/>
          <ac:spMkLst>
            <pc:docMk/>
            <pc:sldMk cId="673534525" sldId="918"/>
            <ac:spMk id="2" creationId="{00000000-0000-0000-0000-000000000000}"/>
          </ac:spMkLst>
        </pc:spChg>
        <pc:spChg chg="mod">
          <ac:chgData name="Swenson, Jody" userId="f700768a-5749-4e0f-98d7-2b523cc7d418" providerId="ADAL" clId="{75E1EF53-30C5-4D1F-B9DC-06F23DE44085}" dt="2022-07-25T18:55:40.229" v="556" actId="20577"/>
          <ac:spMkLst>
            <pc:docMk/>
            <pc:sldMk cId="673534525" sldId="918"/>
            <ac:spMk id="4" creationId="{00000000-0000-0000-0000-000000000000}"/>
          </ac:spMkLst>
        </pc:spChg>
        <pc:grpChg chg="mod">
          <ac:chgData name="Swenson, Jody" userId="f700768a-5749-4e0f-98d7-2b523cc7d418" providerId="ADAL" clId="{75E1EF53-30C5-4D1F-B9DC-06F23DE44085}" dt="2022-07-25T18:36:08.753" v="411" actId="1038"/>
          <ac:grpSpMkLst>
            <pc:docMk/>
            <pc:sldMk cId="673534525" sldId="918"/>
            <ac:grpSpMk id="7" creationId="{B2DA9C6D-5849-4231-AE7F-AD1E98A53DFE}"/>
          </ac:grpSpMkLst>
        </pc:grpChg>
      </pc:sldChg>
      <pc:sldChg chg="modSp add mod modAnim">
        <pc:chgData name="Swenson, Jody" userId="f700768a-5749-4e0f-98d7-2b523cc7d418" providerId="ADAL" clId="{75E1EF53-30C5-4D1F-B9DC-06F23DE44085}" dt="2022-07-25T20:49:59.707" v="2311" actId="20577"/>
        <pc:sldMkLst>
          <pc:docMk/>
          <pc:sldMk cId="354987337" sldId="919"/>
        </pc:sldMkLst>
        <pc:spChg chg="mod">
          <ac:chgData name="Swenson, Jody" userId="f700768a-5749-4e0f-98d7-2b523cc7d418" providerId="ADAL" clId="{75E1EF53-30C5-4D1F-B9DC-06F23DE44085}" dt="2022-07-25T20:49:59.707" v="2311" actId="20577"/>
          <ac:spMkLst>
            <pc:docMk/>
            <pc:sldMk cId="354987337" sldId="919"/>
            <ac:spMk id="39" creationId="{8E0E362E-5AB8-46FF-BED6-B8A3029BBF8A}"/>
          </ac:spMkLst>
        </pc:spChg>
        <pc:grpChg chg="mod">
          <ac:chgData name="Swenson, Jody" userId="f700768a-5749-4e0f-98d7-2b523cc7d418" providerId="ADAL" clId="{75E1EF53-30C5-4D1F-B9DC-06F23DE44085}" dt="2022-07-25T20:46:19.245" v="2234" actId="1038"/>
          <ac:grpSpMkLst>
            <pc:docMk/>
            <pc:sldMk cId="354987337" sldId="919"/>
            <ac:grpSpMk id="12" creationId="{33C23E1A-2D49-19BC-3B29-9F0184C0C66D}"/>
          </ac:grpSpMkLst>
        </pc:grpChg>
        <pc:picChg chg="mod">
          <ac:chgData name="Swenson, Jody" userId="f700768a-5749-4e0f-98d7-2b523cc7d418" providerId="ADAL" clId="{75E1EF53-30C5-4D1F-B9DC-06F23DE44085}" dt="2022-07-25T20:47:31.542" v="2280" actId="1038"/>
          <ac:picMkLst>
            <pc:docMk/>
            <pc:sldMk cId="354987337" sldId="919"/>
            <ac:picMk id="9" creationId="{7934EDB3-F634-695E-64AB-3B1004A7AAE9}"/>
          </ac:picMkLst>
        </pc:picChg>
      </pc:sldChg>
      <pc:sldChg chg="add">
        <pc:chgData name="Swenson, Jody" userId="f700768a-5749-4e0f-98d7-2b523cc7d418" providerId="ADAL" clId="{75E1EF53-30C5-4D1F-B9DC-06F23DE44085}" dt="2022-07-24T01:17:52.718" v="0"/>
        <pc:sldMkLst>
          <pc:docMk/>
          <pc:sldMk cId="2917893477" sldId="920"/>
        </pc:sldMkLst>
      </pc:sldChg>
      <pc:sldChg chg="modSp add mod">
        <pc:chgData name="Swenson, Jody" userId="f700768a-5749-4e0f-98d7-2b523cc7d418" providerId="ADAL" clId="{75E1EF53-30C5-4D1F-B9DC-06F23DE44085}" dt="2022-07-25T20:50:10.403" v="2315" actId="20577"/>
        <pc:sldMkLst>
          <pc:docMk/>
          <pc:sldMk cId="3857621161" sldId="921"/>
        </pc:sldMkLst>
        <pc:spChg chg="mod">
          <ac:chgData name="Swenson, Jody" userId="f700768a-5749-4e0f-98d7-2b523cc7d418" providerId="ADAL" clId="{75E1EF53-30C5-4D1F-B9DC-06F23DE44085}" dt="2022-07-25T20:50:10.403" v="2315" actId="20577"/>
          <ac:spMkLst>
            <pc:docMk/>
            <pc:sldMk cId="3857621161" sldId="921"/>
            <ac:spMk id="4" creationId="{00000000-0000-0000-0000-000000000000}"/>
          </ac:spMkLst>
        </pc:spChg>
        <pc:picChg chg="mod">
          <ac:chgData name="Swenson, Jody" userId="f700768a-5749-4e0f-98d7-2b523cc7d418" providerId="ADAL" clId="{75E1EF53-30C5-4D1F-B9DC-06F23DE44085}" dt="2022-07-25T20:49:27.060" v="2307" actId="1036"/>
          <ac:picMkLst>
            <pc:docMk/>
            <pc:sldMk cId="3857621161" sldId="921"/>
            <ac:picMk id="9" creationId="{857EF168-EA02-5C7A-3BF5-91CF15F5E787}"/>
          </ac:picMkLst>
        </pc:picChg>
      </pc:sldChg>
      <pc:sldChg chg="add">
        <pc:chgData name="Swenson, Jody" userId="f700768a-5749-4e0f-98d7-2b523cc7d418" providerId="ADAL" clId="{75E1EF53-30C5-4D1F-B9DC-06F23DE44085}" dt="2022-07-24T01:18:10.585" v="2"/>
        <pc:sldMkLst>
          <pc:docMk/>
          <pc:sldMk cId="109580334" sldId="922"/>
        </pc:sldMkLst>
      </pc:sldChg>
      <pc:sldChg chg="add del">
        <pc:chgData name="Swenson, Jody" userId="f700768a-5749-4e0f-98d7-2b523cc7d418" providerId="ADAL" clId="{75E1EF53-30C5-4D1F-B9DC-06F23DE44085}" dt="2022-07-25T18:45:15.884" v="415"/>
        <pc:sldMkLst>
          <pc:docMk/>
          <pc:sldMk cId="276111931" sldId="923"/>
        </pc:sldMkLst>
      </pc:sldChg>
      <pc:sldChg chg="addSp delSp modSp add mod modAnim">
        <pc:chgData name="Swenson, Jody" userId="f700768a-5749-4e0f-98d7-2b523cc7d418" providerId="ADAL" clId="{75E1EF53-30C5-4D1F-B9DC-06F23DE44085}" dt="2022-07-25T23:38:12.274" v="2491" actId="1038"/>
        <pc:sldMkLst>
          <pc:docMk/>
          <pc:sldMk cId="2337265949" sldId="923"/>
        </pc:sldMkLst>
        <pc:spChg chg="mod">
          <ac:chgData name="Swenson, Jody" userId="f700768a-5749-4e0f-98d7-2b523cc7d418" providerId="ADAL" clId="{75E1EF53-30C5-4D1F-B9DC-06F23DE44085}" dt="2022-07-25T19:20:36.702" v="1191" actId="20577"/>
          <ac:spMkLst>
            <pc:docMk/>
            <pc:sldMk cId="2337265949" sldId="923"/>
            <ac:spMk id="4" creationId="{00000000-0000-0000-0000-000000000000}"/>
          </ac:spMkLst>
        </pc:spChg>
        <pc:grpChg chg="mod ord">
          <ac:chgData name="Swenson, Jody" userId="f700768a-5749-4e0f-98d7-2b523cc7d418" providerId="ADAL" clId="{75E1EF53-30C5-4D1F-B9DC-06F23DE44085}" dt="2022-07-25T23:38:12.274" v="2491" actId="1038"/>
          <ac:grpSpMkLst>
            <pc:docMk/>
            <pc:sldMk cId="2337265949" sldId="923"/>
            <ac:grpSpMk id="7" creationId="{B2DA9C6D-5849-4231-AE7F-AD1E98A53DFE}"/>
          </ac:grpSpMkLst>
        </pc:grpChg>
        <pc:picChg chg="add del mod">
          <ac:chgData name="Swenson, Jody" userId="f700768a-5749-4e0f-98d7-2b523cc7d418" providerId="ADAL" clId="{75E1EF53-30C5-4D1F-B9DC-06F23DE44085}" dt="2022-07-25T23:37:03.126" v="2472" actId="478"/>
          <ac:picMkLst>
            <pc:docMk/>
            <pc:sldMk cId="2337265949" sldId="923"/>
            <ac:picMk id="6" creationId="{071F8C77-262E-5EED-100A-3E7136B7908E}"/>
          </ac:picMkLst>
        </pc:picChg>
        <pc:picChg chg="add mod">
          <ac:chgData name="Swenson, Jody" userId="f700768a-5749-4e0f-98d7-2b523cc7d418" providerId="ADAL" clId="{75E1EF53-30C5-4D1F-B9DC-06F23DE44085}" dt="2022-07-25T23:38:05.156" v="2486" actId="1035"/>
          <ac:picMkLst>
            <pc:docMk/>
            <pc:sldMk cId="2337265949" sldId="923"/>
            <ac:picMk id="12" creationId="{738475AB-6117-47BA-5E45-85F2FE28F39F}"/>
          </ac:picMkLst>
        </pc:picChg>
        <pc:picChg chg="del mod">
          <ac:chgData name="Swenson, Jody" userId="f700768a-5749-4e0f-98d7-2b523cc7d418" providerId="ADAL" clId="{75E1EF53-30C5-4D1F-B9DC-06F23DE44085}" dt="2022-07-25T23:37:54.030" v="2480" actId="478"/>
          <ac:picMkLst>
            <pc:docMk/>
            <pc:sldMk cId="2337265949" sldId="923"/>
            <ac:picMk id="19" creationId="{5558BADD-1260-3F61-FC53-B8EB57B6F496}"/>
          </ac:picMkLst>
        </pc:picChg>
      </pc:sldChg>
      <pc:sldChg chg="addSp delSp modSp add mod modAnim">
        <pc:chgData name="Swenson, Jody" userId="f700768a-5749-4e0f-98d7-2b523cc7d418" providerId="ADAL" clId="{75E1EF53-30C5-4D1F-B9DC-06F23DE44085}" dt="2022-07-25T23:42:24.984" v="2603" actId="164"/>
        <pc:sldMkLst>
          <pc:docMk/>
          <pc:sldMk cId="3319293599" sldId="924"/>
        </pc:sldMkLst>
        <pc:grpChg chg="mod ord">
          <ac:chgData name="Swenson, Jody" userId="f700768a-5749-4e0f-98d7-2b523cc7d418" providerId="ADAL" clId="{75E1EF53-30C5-4D1F-B9DC-06F23DE44085}" dt="2022-07-25T23:42:24.984" v="2603" actId="164"/>
          <ac:grpSpMkLst>
            <pc:docMk/>
            <pc:sldMk cId="3319293599" sldId="924"/>
            <ac:grpSpMk id="7" creationId="{B2DA9C6D-5849-4231-AE7F-AD1E98A53DFE}"/>
          </ac:grpSpMkLst>
        </pc:grpChg>
        <pc:grpChg chg="add mod">
          <ac:chgData name="Swenson, Jody" userId="f700768a-5749-4e0f-98d7-2b523cc7d418" providerId="ADAL" clId="{75E1EF53-30C5-4D1F-B9DC-06F23DE44085}" dt="2022-07-25T23:42:24.984" v="2603" actId="164"/>
          <ac:grpSpMkLst>
            <pc:docMk/>
            <pc:sldMk cId="3319293599" sldId="924"/>
            <ac:grpSpMk id="11" creationId="{D31905DF-59BB-E179-BF2A-5C705C60C61F}"/>
          </ac:grpSpMkLst>
        </pc:grpChg>
        <pc:picChg chg="add mod">
          <ac:chgData name="Swenson, Jody" userId="f700768a-5749-4e0f-98d7-2b523cc7d418" providerId="ADAL" clId="{75E1EF53-30C5-4D1F-B9DC-06F23DE44085}" dt="2022-07-25T23:42:24.984" v="2603" actId="164"/>
          <ac:picMkLst>
            <pc:docMk/>
            <pc:sldMk cId="3319293599" sldId="924"/>
            <ac:picMk id="6" creationId="{614989D2-B64A-7CAF-4769-F3B4BDD3B346}"/>
          </ac:picMkLst>
        </pc:picChg>
        <pc:picChg chg="del">
          <ac:chgData name="Swenson, Jody" userId="f700768a-5749-4e0f-98d7-2b523cc7d418" providerId="ADAL" clId="{75E1EF53-30C5-4D1F-B9DC-06F23DE44085}" dt="2022-07-25T23:40:29.199" v="2533" actId="478"/>
          <ac:picMkLst>
            <pc:docMk/>
            <pc:sldMk cId="3319293599" sldId="924"/>
            <ac:picMk id="19" creationId="{5558BADD-1260-3F61-FC53-B8EB57B6F496}"/>
          </ac:picMkLst>
        </pc:picChg>
      </pc:sldChg>
      <pc:sldChg chg="modSp add del mod">
        <pc:chgData name="Swenson, Jody" userId="f700768a-5749-4e0f-98d7-2b523cc7d418" providerId="ADAL" clId="{75E1EF53-30C5-4D1F-B9DC-06F23DE44085}" dt="2022-07-25T22:27:33.578" v="2422" actId="47"/>
        <pc:sldMkLst>
          <pc:docMk/>
          <pc:sldMk cId="918237837" sldId="925"/>
        </pc:sldMkLst>
        <pc:spChg chg="mod">
          <ac:chgData name="Swenson, Jody" userId="f700768a-5749-4e0f-98d7-2b523cc7d418" providerId="ADAL" clId="{75E1EF53-30C5-4D1F-B9DC-06F23DE44085}" dt="2022-07-25T20:52:28.292" v="2415" actId="20577"/>
          <ac:spMkLst>
            <pc:docMk/>
            <pc:sldMk cId="918237837" sldId="925"/>
            <ac:spMk id="4" creationId="{00000000-0000-0000-0000-000000000000}"/>
          </ac:spMkLst>
        </pc:spChg>
        <pc:picChg chg="mod">
          <ac:chgData name="Swenson, Jody" userId="f700768a-5749-4e0f-98d7-2b523cc7d418" providerId="ADAL" clId="{75E1EF53-30C5-4D1F-B9DC-06F23DE44085}" dt="2022-07-25T20:51:53.926" v="2387" actId="1035"/>
          <ac:picMkLst>
            <pc:docMk/>
            <pc:sldMk cId="918237837" sldId="925"/>
            <ac:picMk id="13" creationId="{1A218FB8-C900-ECB6-52BC-952EEB8CAA18}"/>
          </ac:picMkLst>
        </pc:picChg>
      </pc:sldChg>
      <pc:sldChg chg="add">
        <pc:chgData name="Swenson, Jody" userId="f700768a-5749-4e0f-98d7-2b523cc7d418" providerId="ADAL" clId="{75E1EF53-30C5-4D1F-B9DC-06F23DE44085}" dt="2022-07-25T20:17:50.579" v="1408"/>
        <pc:sldMkLst>
          <pc:docMk/>
          <pc:sldMk cId="3630794086" sldId="926"/>
        </pc:sldMkLst>
      </pc:sldChg>
      <pc:sldChg chg="add">
        <pc:chgData name="Swenson, Jody" userId="f700768a-5749-4e0f-98d7-2b523cc7d418" providerId="ADAL" clId="{75E1EF53-30C5-4D1F-B9DC-06F23DE44085}" dt="2022-07-25T20:17:50.579" v="1408"/>
        <pc:sldMkLst>
          <pc:docMk/>
          <pc:sldMk cId="1393147641" sldId="927"/>
        </pc:sldMkLst>
      </pc:sldChg>
      <pc:sldChg chg="addSp delSp modSp add mod">
        <pc:chgData name="Swenson, Jody" userId="f700768a-5749-4e0f-98d7-2b523cc7d418" providerId="ADAL" clId="{75E1EF53-30C5-4D1F-B9DC-06F23DE44085}" dt="2022-07-25T23:42:12.668" v="2602" actId="164"/>
        <pc:sldMkLst>
          <pc:docMk/>
          <pc:sldMk cId="3106633702" sldId="928"/>
        </pc:sldMkLst>
        <pc:grpChg chg="mod ord">
          <ac:chgData name="Swenson, Jody" userId="f700768a-5749-4e0f-98d7-2b523cc7d418" providerId="ADAL" clId="{75E1EF53-30C5-4D1F-B9DC-06F23DE44085}" dt="2022-07-25T23:42:12.668" v="2602" actId="164"/>
          <ac:grpSpMkLst>
            <pc:docMk/>
            <pc:sldMk cId="3106633702" sldId="928"/>
            <ac:grpSpMk id="7" creationId="{B2DA9C6D-5849-4231-AE7F-AD1E98A53DFE}"/>
          </ac:grpSpMkLst>
        </pc:grpChg>
        <pc:grpChg chg="add mod">
          <ac:chgData name="Swenson, Jody" userId="f700768a-5749-4e0f-98d7-2b523cc7d418" providerId="ADAL" clId="{75E1EF53-30C5-4D1F-B9DC-06F23DE44085}" dt="2022-07-25T23:42:12.668" v="2602" actId="164"/>
          <ac:grpSpMkLst>
            <pc:docMk/>
            <pc:sldMk cId="3106633702" sldId="928"/>
            <ac:grpSpMk id="11" creationId="{02E4C3E4-2A46-F0BE-556B-B72D53DB4AA1}"/>
          </ac:grpSpMkLst>
        </pc:grpChg>
        <pc:picChg chg="add mod">
          <ac:chgData name="Swenson, Jody" userId="f700768a-5749-4e0f-98d7-2b523cc7d418" providerId="ADAL" clId="{75E1EF53-30C5-4D1F-B9DC-06F23DE44085}" dt="2022-07-25T23:42:12.668" v="2602" actId="164"/>
          <ac:picMkLst>
            <pc:docMk/>
            <pc:sldMk cId="3106633702" sldId="928"/>
            <ac:picMk id="6" creationId="{5A83C5CA-9549-D3B0-6C6E-6D96CC6BF153}"/>
          </ac:picMkLst>
        </pc:picChg>
        <pc:picChg chg="del">
          <ac:chgData name="Swenson, Jody" userId="f700768a-5749-4e0f-98d7-2b523cc7d418" providerId="ADAL" clId="{75E1EF53-30C5-4D1F-B9DC-06F23DE44085}" dt="2022-07-25T23:41:27.558" v="2553" actId="478"/>
          <ac:picMkLst>
            <pc:docMk/>
            <pc:sldMk cId="3106633702" sldId="928"/>
            <ac:picMk id="19" creationId="{5558BADD-1260-3F61-FC53-B8EB57B6F496}"/>
          </ac:picMkLst>
        </pc:picChg>
      </pc:sldChg>
      <pc:sldChg chg="addSp delSp modSp add mod modAnim">
        <pc:chgData name="Swenson, Jody" userId="f700768a-5749-4e0f-98d7-2b523cc7d418" providerId="ADAL" clId="{75E1EF53-30C5-4D1F-B9DC-06F23DE44085}" dt="2022-07-25T23:39:53.283" v="2527" actId="1037"/>
        <pc:sldMkLst>
          <pc:docMk/>
          <pc:sldMk cId="2419935629" sldId="929"/>
        </pc:sldMkLst>
        <pc:grpChg chg="mod ord">
          <ac:chgData name="Swenson, Jody" userId="f700768a-5749-4e0f-98d7-2b523cc7d418" providerId="ADAL" clId="{75E1EF53-30C5-4D1F-B9DC-06F23DE44085}" dt="2022-07-25T23:39:53.283" v="2527" actId="1037"/>
          <ac:grpSpMkLst>
            <pc:docMk/>
            <pc:sldMk cId="2419935629" sldId="929"/>
            <ac:grpSpMk id="7" creationId="{B2DA9C6D-5849-4231-AE7F-AD1E98A53DFE}"/>
          </ac:grpSpMkLst>
        </pc:grpChg>
        <pc:picChg chg="add del mod">
          <ac:chgData name="Swenson, Jody" userId="f700768a-5749-4e0f-98d7-2b523cc7d418" providerId="ADAL" clId="{75E1EF53-30C5-4D1F-B9DC-06F23DE44085}" dt="2022-07-25T23:38:23.652" v="2493" actId="478"/>
          <ac:picMkLst>
            <pc:docMk/>
            <pc:sldMk cId="2419935629" sldId="929"/>
            <ac:picMk id="11" creationId="{EDFBBAFC-9106-C483-1BE1-8D961DEFBFB3}"/>
          </ac:picMkLst>
        </pc:picChg>
        <pc:picChg chg="add mod">
          <ac:chgData name="Swenson, Jody" userId="f700768a-5749-4e0f-98d7-2b523cc7d418" providerId="ADAL" clId="{75E1EF53-30C5-4D1F-B9DC-06F23DE44085}" dt="2022-07-25T23:39:48.155" v="2524" actId="1037"/>
          <ac:picMkLst>
            <pc:docMk/>
            <pc:sldMk cId="2419935629" sldId="929"/>
            <ac:picMk id="14" creationId="{364C5568-9CCB-760E-16E8-DF3495978EBC}"/>
          </ac:picMkLst>
        </pc:picChg>
        <pc:picChg chg="del">
          <ac:chgData name="Swenson, Jody" userId="f700768a-5749-4e0f-98d7-2b523cc7d418" providerId="ADAL" clId="{75E1EF53-30C5-4D1F-B9DC-06F23DE44085}" dt="2022-07-25T23:35:22.372" v="2451" actId="478"/>
          <ac:picMkLst>
            <pc:docMk/>
            <pc:sldMk cId="2419935629" sldId="929"/>
            <ac:picMk id="19" creationId="{5558BADD-1260-3F61-FC53-B8EB57B6F496}"/>
          </ac:picMkLst>
        </pc:picChg>
        <pc:cxnChg chg="ord">
          <ac:chgData name="Swenson, Jody" userId="f700768a-5749-4e0f-98d7-2b523cc7d418" providerId="ADAL" clId="{75E1EF53-30C5-4D1F-B9DC-06F23DE44085}" dt="2022-07-25T23:39:09.987" v="2501" actId="166"/>
          <ac:cxnSpMkLst>
            <pc:docMk/>
            <pc:sldMk cId="2419935629" sldId="929"/>
            <ac:cxnSpMk id="10" creationId="{06BDF2C6-9D6F-45B3-B60E-73B074B8A445}"/>
          </ac:cxnSpMkLst>
        </pc:cxnChg>
      </pc:sldChg>
    </pc:docChg>
  </pc:docChgLst>
  <pc:docChgLst>
    <pc:chgData name="Swenson, Jody" userId="f700768a-5749-4e0f-98d7-2b523cc7d418" providerId="ADAL" clId="{7AE2692C-E720-435B-BDDD-268100B64E8E}"/>
    <pc:docChg chg="custSel addSld delSld modSld">
      <pc:chgData name="Swenson, Jody" userId="f700768a-5749-4e0f-98d7-2b523cc7d418" providerId="ADAL" clId="{7AE2692C-E720-435B-BDDD-268100B64E8E}" dt="2022-02-16T22:28:20.067" v="48" actId="47"/>
      <pc:docMkLst>
        <pc:docMk/>
      </pc:docMkLst>
      <pc:sldChg chg="modAnim">
        <pc:chgData name="Swenson, Jody" userId="f700768a-5749-4e0f-98d7-2b523cc7d418" providerId="ADAL" clId="{7AE2692C-E720-435B-BDDD-268100B64E8E}" dt="2022-02-10T00:01:53.209" v="27"/>
        <pc:sldMkLst>
          <pc:docMk/>
          <pc:sldMk cId="328897258" sldId="535"/>
        </pc:sldMkLst>
      </pc:sldChg>
      <pc:sldChg chg="addSp modSp mod modAnim">
        <pc:chgData name="Swenson, Jody" userId="f700768a-5749-4e0f-98d7-2b523cc7d418" providerId="ADAL" clId="{7AE2692C-E720-435B-BDDD-268100B64E8E}" dt="2022-02-11T21:15:13.396" v="46"/>
        <pc:sldMkLst>
          <pc:docMk/>
          <pc:sldMk cId="4078223444" sldId="545"/>
        </pc:sldMkLst>
        <pc:spChg chg="add mod">
          <ac:chgData name="Swenson, Jody" userId="f700768a-5749-4e0f-98d7-2b523cc7d418" providerId="ADAL" clId="{7AE2692C-E720-435B-BDDD-268100B64E8E}" dt="2022-02-11T21:14:51.347" v="41" actId="1037"/>
          <ac:spMkLst>
            <pc:docMk/>
            <pc:sldMk cId="4078223444" sldId="545"/>
            <ac:spMk id="12" creationId="{3FA4D517-262A-4CC2-9085-F92DAB3D6524}"/>
          </ac:spMkLst>
        </pc:spChg>
        <pc:spChg chg="add mod">
          <ac:chgData name="Swenson, Jody" userId="f700768a-5749-4e0f-98d7-2b523cc7d418" providerId="ADAL" clId="{7AE2692C-E720-435B-BDDD-268100B64E8E}" dt="2022-02-11T21:14:41.576" v="37" actId="1037"/>
          <ac:spMkLst>
            <pc:docMk/>
            <pc:sldMk cId="4078223444" sldId="545"/>
            <ac:spMk id="13" creationId="{54424640-64C1-4849-BDA0-8187392E15FD}"/>
          </ac:spMkLst>
        </pc:spChg>
        <pc:picChg chg="mod">
          <ac:chgData name="Swenson, Jody" userId="f700768a-5749-4e0f-98d7-2b523cc7d418" providerId="ADAL" clId="{7AE2692C-E720-435B-BDDD-268100B64E8E}" dt="2022-02-11T21:14:45.521" v="38" actId="1037"/>
          <ac:picMkLst>
            <pc:docMk/>
            <pc:sldMk cId="4078223444" sldId="545"/>
            <ac:picMk id="8" creationId="{F5A44CCA-BA90-4394-9BA0-D6CF768EF727}"/>
          </ac:picMkLst>
        </pc:picChg>
      </pc:sldChg>
      <pc:sldChg chg="addSp delSp modSp mod delAnim modAnim">
        <pc:chgData name="Swenson, Jody" userId="f700768a-5749-4e0f-98d7-2b523cc7d418" providerId="ADAL" clId="{7AE2692C-E720-435B-BDDD-268100B64E8E}" dt="2022-02-07T22:51:59.189" v="18"/>
        <pc:sldMkLst>
          <pc:docMk/>
          <pc:sldMk cId="515075410" sldId="546"/>
        </pc:sldMkLst>
        <pc:picChg chg="add mod">
          <ac:chgData name="Swenson, Jody" userId="f700768a-5749-4e0f-98d7-2b523cc7d418" providerId="ADAL" clId="{7AE2692C-E720-435B-BDDD-268100B64E8E}" dt="2022-02-07T22:51:45.636" v="17" actId="1035"/>
          <ac:picMkLst>
            <pc:docMk/>
            <pc:sldMk cId="515075410" sldId="546"/>
            <ac:picMk id="4" creationId="{402B2549-B25C-4EDB-AE87-D984A45888ED}"/>
          </ac:picMkLst>
        </pc:picChg>
        <pc:picChg chg="del">
          <ac:chgData name="Swenson, Jody" userId="f700768a-5749-4e0f-98d7-2b523cc7d418" providerId="ADAL" clId="{7AE2692C-E720-435B-BDDD-268100B64E8E}" dt="2022-02-07T22:50:50.028" v="5" actId="478"/>
          <ac:picMkLst>
            <pc:docMk/>
            <pc:sldMk cId="515075410" sldId="546"/>
            <ac:picMk id="15" creationId="{BACBE416-F328-41CA-9E70-8C43A4DB9C68}"/>
          </ac:picMkLst>
        </pc:picChg>
        <pc:picChg chg="mod">
          <ac:chgData name="Swenson, Jody" userId="f700768a-5749-4e0f-98d7-2b523cc7d418" providerId="ADAL" clId="{7AE2692C-E720-435B-BDDD-268100B64E8E}" dt="2022-02-07T22:51:40.161" v="14" actId="14100"/>
          <ac:picMkLst>
            <pc:docMk/>
            <pc:sldMk cId="515075410" sldId="546"/>
            <ac:picMk id="17" creationId="{9254A74E-B4F1-41B9-A6BA-9722FBCD1ACC}"/>
          </ac:picMkLst>
        </pc:picChg>
      </pc:sldChg>
      <pc:sldChg chg="del">
        <pc:chgData name="Swenson, Jody" userId="f700768a-5749-4e0f-98d7-2b523cc7d418" providerId="ADAL" clId="{7AE2692C-E720-435B-BDDD-268100B64E8E}" dt="2022-02-16T22:28:20.067" v="48" actId="47"/>
        <pc:sldMkLst>
          <pc:docMk/>
          <pc:sldMk cId="348630963" sldId="560"/>
        </pc:sldMkLst>
      </pc:sldChg>
      <pc:sldChg chg="add">
        <pc:chgData name="Swenson, Jody" userId="f700768a-5749-4e0f-98d7-2b523cc7d418" providerId="ADAL" clId="{7AE2692C-E720-435B-BDDD-268100B64E8E}" dt="2022-02-16T22:28:16.936" v="47"/>
        <pc:sldMkLst>
          <pc:docMk/>
          <pc:sldMk cId="673534525" sldId="918"/>
        </pc:sldMkLst>
      </pc:sldChg>
    </pc:docChg>
  </pc:docChgLst>
  <pc:docChgLst>
    <pc:chgData name="Swenson, Jody" userId="f700768a-5749-4e0f-98d7-2b523cc7d418" providerId="ADAL" clId="{494448C9-B904-4A56-8246-1BB710813EF9}"/>
    <pc:docChg chg="undo modSld">
      <pc:chgData name="Swenson, Jody" userId="f700768a-5749-4e0f-98d7-2b523cc7d418" providerId="ADAL" clId="{494448C9-B904-4A56-8246-1BB710813EF9}" dt="2020-05-18T16:06:28.652" v="160" actId="1036"/>
      <pc:docMkLst>
        <pc:docMk/>
      </pc:docMkLst>
      <pc:sldChg chg="modAnim">
        <pc:chgData name="Swenson, Jody" userId="f700768a-5749-4e0f-98d7-2b523cc7d418" providerId="ADAL" clId="{494448C9-B904-4A56-8246-1BB710813EF9}" dt="2020-05-18T14:51:43.450" v="134"/>
        <pc:sldMkLst>
          <pc:docMk/>
          <pc:sldMk cId="3480391342" sldId="470"/>
        </pc:sldMkLst>
      </pc:sldChg>
      <pc:sldChg chg="modSp">
        <pc:chgData name="Swenson, Jody" userId="f700768a-5749-4e0f-98d7-2b523cc7d418" providerId="ADAL" clId="{494448C9-B904-4A56-8246-1BB710813EF9}" dt="2020-05-13T16:34:52.868" v="5" actId="1035"/>
        <pc:sldMkLst>
          <pc:docMk/>
          <pc:sldMk cId="2029626857" sldId="520"/>
        </pc:sldMkLst>
        <pc:spChg chg="mod">
          <ac:chgData name="Swenson, Jody" userId="f700768a-5749-4e0f-98d7-2b523cc7d418" providerId="ADAL" clId="{494448C9-B904-4A56-8246-1BB710813EF9}" dt="2020-05-13T16:34:33.339" v="1" actId="1035"/>
          <ac:spMkLst>
            <pc:docMk/>
            <pc:sldMk cId="2029626857" sldId="520"/>
            <ac:spMk id="2" creationId="{00000000-0000-0000-0000-000000000000}"/>
          </ac:spMkLst>
        </pc:spChg>
        <pc:spChg chg="mod">
          <ac:chgData name="Swenson, Jody" userId="f700768a-5749-4e0f-98d7-2b523cc7d418" providerId="ADAL" clId="{494448C9-B904-4A56-8246-1BB710813EF9}" dt="2020-05-13T16:34:52.868" v="5" actId="1035"/>
          <ac:spMkLst>
            <pc:docMk/>
            <pc:sldMk cId="2029626857" sldId="520"/>
            <ac:spMk id="8" creationId="{00000000-0000-0000-0000-000000000000}"/>
          </ac:spMkLst>
        </pc:spChg>
        <pc:picChg chg="mod">
          <ac:chgData name="Swenson, Jody" userId="f700768a-5749-4e0f-98d7-2b523cc7d418" providerId="ADAL" clId="{494448C9-B904-4A56-8246-1BB710813EF9}" dt="2020-05-13T16:34:52.868" v="5" actId="1035"/>
          <ac:picMkLst>
            <pc:docMk/>
            <pc:sldMk cId="2029626857" sldId="520"/>
            <ac:picMk id="23" creationId="{00000000-0000-0000-0000-000000000000}"/>
          </ac:picMkLst>
        </pc:picChg>
        <pc:picChg chg="mod">
          <ac:chgData name="Swenson, Jody" userId="f700768a-5749-4e0f-98d7-2b523cc7d418" providerId="ADAL" clId="{494448C9-B904-4A56-8246-1BB710813EF9}" dt="2020-05-13T16:34:52.868" v="5" actId="1035"/>
          <ac:picMkLst>
            <pc:docMk/>
            <pc:sldMk cId="2029626857" sldId="520"/>
            <ac:picMk id="24" creationId="{00000000-0000-0000-0000-000000000000}"/>
          </ac:picMkLst>
        </pc:picChg>
      </pc:sldChg>
      <pc:sldChg chg="modSp">
        <pc:chgData name="Swenson, Jody" userId="f700768a-5749-4e0f-98d7-2b523cc7d418" providerId="ADAL" clId="{494448C9-B904-4A56-8246-1BB710813EF9}" dt="2020-05-13T16:43:45.715" v="125" actId="255"/>
        <pc:sldMkLst>
          <pc:docMk/>
          <pc:sldMk cId="2335173648" sldId="521"/>
        </pc:sldMkLst>
        <pc:spChg chg="mod">
          <ac:chgData name="Swenson, Jody" userId="f700768a-5749-4e0f-98d7-2b523cc7d418" providerId="ADAL" clId="{494448C9-B904-4A56-8246-1BB710813EF9}" dt="2020-05-13T16:43:45.715" v="125" actId="255"/>
          <ac:spMkLst>
            <pc:docMk/>
            <pc:sldMk cId="2335173648" sldId="521"/>
            <ac:spMk id="2" creationId="{00000000-0000-0000-0000-000000000000}"/>
          </ac:spMkLst>
        </pc:spChg>
        <pc:spChg chg="mod">
          <ac:chgData name="Swenson, Jody" userId="f700768a-5749-4e0f-98d7-2b523cc7d418" providerId="ADAL" clId="{494448C9-B904-4A56-8246-1BB710813EF9}" dt="2020-05-13T16:35:24.190" v="8" actId="1035"/>
          <ac:spMkLst>
            <pc:docMk/>
            <pc:sldMk cId="2335173648" sldId="521"/>
            <ac:spMk id="5" creationId="{00000000-0000-0000-0000-000000000000}"/>
          </ac:spMkLst>
        </pc:spChg>
      </pc:sldChg>
      <pc:sldChg chg="modSp">
        <pc:chgData name="Swenson, Jody" userId="f700768a-5749-4e0f-98d7-2b523cc7d418" providerId="ADAL" clId="{494448C9-B904-4A56-8246-1BB710813EF9}" dt="2020-05-13T16:43:37.450" v="124" actId="255"/>
        <pc:sldMkLst>
          <pc:docMk/>
          <pc:sldMk cId="3957321380" sldId="522"/>
        </pc:sldMkLst>
        <pc:spChg chg="mod">
          <ac:chgData name="Swenson, Jody" userId="f700768a-5749-4e0f-98d7-2b523cc7d418" providerId="ADAL" clId="{494448C9-B904-4A56-8246-1BB710813EF9}" dt="2020-05-13T16:43:37.450" v="124" actId="255"/>
          <ac:spMkLst>
            <pc:docMk/>
            <pc:sldMk cId="3957321380" sldId="522"/>
            <ac:spMk id="2" creationId="{00000000-0000-0000-0000-000000000000}"/>
          </ac:spMkLst>
        </pc:spChg>
      </pc:sldChg>
      <pc:sldChg chg="modSp modAnim">
        <pc:chgData name="Swenson, Jody" userId="f700768a-5749-4e0f-98d7-2b523cc7d418" providerId="ADAL" clId="{494448C9-B904-4A56-8246-1BB710813EF9}" dt="2020-05-18T14:54:48.442" v="143"/>
        <pc:sldMkLst>
          <pc:docMk/>
          <pc:sldMk cId="3257959838" sldId="524"/>
        </pc:sldMkLst>
        <pc:spChg chg="mod">
          <ac:chgData name="Swenson, Jody" userId="f700768a-5749-4e0f-98d7-2b523cc7d418" providerId="ADAL" clId="{494448C9-B904-4A56-8246-1BB710813EF9}" dt="2020-05-13T16:43:23.947" v="123" actId="1076"/>
          <ac:spMkLst>
            <pc:docMk/>
            <pc:sldMk cId="3257959838" sldId="524"/>
            <ac:spMk id="2" creationId="{00000000-0000-0000-0000-000000000000}"/>
          </ac:spMkLst>
        </pc:spChg>
        <pc:spChg chg="mod">
          <ac:chgData name="Swenson, Jody" userId="f700768a-5749-4e0f-98d7-2b523cc7d418" providerId="ADAL" clId="{494448C9-B904-4A56-8246-1BB710813EF9}" dt="2020-05-13T16:45:57.026" v="131" actId="20577"/>
          <ac:spMkLst>
            <pc:docMk/>
            <pc:sldMk cId="3257959838" sldId="524"/>
            <ac:spMk id="10" creationId="{00000000-0000-0000-0000-000000000000}"/>
          </ac:spMkLst>
        </pc:spChg>
        <pc:picChg chg="mod">
          <ac:chgData name="Swenson, Jody" userId="f700768a-5749-4e0f-98d7-2b523cc7d418" providerId="ADAL" clId="{494448C9-B904-4A56-8246-1BB710813EF9}" dt="2020-05-13T16:36:03.188" v="14" actId="1035"/>
          <ac:picMkLst>
            <pc:docMk/>
            <pc:sldMk cId="3257959838" sldId="524"/>
            <ac:picMk id="3" creationId="{00000000-0000-0000-0000-000000000000}"/>
          </ac:picMkLst>
        </pc:picChg>
      </pc:sldChg>
      <pc:sldChg chg="modSp">
        <pc:chgData name="Swenson, Jody" userId="f700768a-5749-4e0f-98d7-2b523cc7d418" providerId="ADAL" clId="{494448C9-B904-4A56-8246-1BB710813EF9}" dt="2020-05-13T16:37:23.451" v="31" actId="1035"/>
        <pc:sldMkLst>
          <pc:docMk/>
          <pc:sldMk cId="1540606032" sldId="534"/>
        </pc:sldMkLst>
        <pc:spChg chg="mod">
          <ac:chgData name="Swenson, Jody" userId="f700768a-5749-4e0f-98d7-2b523cc7d418" providerId="ADAL" clId="{494448C9-B904-4A56-8246-1BB710813EF9}" dt="2020-05-13T16:37:23.451" v="31" actId="1035"/>
          <ac:spMkLst>
            <pc:docMk/>
            <pc:sldMk cId="1540606032" sldId="534"/>
            <ac:spMk id="2" creationId="{00000000-0000-0000-0000-000000000000}"/>
          </ac:spMkLst>
        </pc:spChg>
        <pc:spChg chg="mod">
          <ac:chgData name="Swenson, Jody" userId="f700768a-5749-4e0f-98d7-2b523cc7d418" providerId="ADAL" clId="{494448C9-B904-4A56-8246-1BB710813EF9}" dt="2020-05-13T16:37:17.027" v="28" actId="1035"/>
          <ac:spMkLst>
            <pc:docMk/>
            <pc:sldMk cId="1540606032" sldId="534"/>
            <ac:spMk id="4" creationId="{00000000-0000-0000-0000-000000000000}"/>
          </ac:spMkLst>
        </pc:spChg>
        <pc:picChg chg="mod">
          <ac:chgData name="Swenson, Jody" userId="f700768a-5749-4e0f-98d7-2b523cc7d418" providerId="ADAL" clId="{494448C9-B904-4A56-8246-1BB710813EF9}" dt="2020-05-13T16:37:17.027" v="28" actId="1035"/>
          <ac:picMkLst>
            <pc:docMk/>
            <pc:sldMk cId="1540606032" sldId="534"/>
            <ac:picMk id="3" creationId="{00000000-0000-0000-0000-000000000000}"/>
          </ac:picMkLst>
        </pc:picChg>
        <pc:picChg chg="mod">
          <ac:chgData name="Swenson, Jody" userId="f700768a-5749-4e0f-98d7-2b523cc7d418" providerId="ADAL" clId="{494448C9-B904-4A56-8246-1BB710813EF9}" dt="2020-05-13T16:37:17.027" v="28" actId="1035"/>
          <ac:picMkLst>
            <pc:docMk/>
            <pc:sldMk cId="1540606032" sldId="534"/>
            <ac:picMk id="7" creationId="{00000000-0000-0000-0000-000000000000}"/>
          </ac:picMkLst>
        </pc:picChg>
      </pc:sldChg>
      <pc:sldChg chg="modSp">
        <pc:chgData name="Swenson, Jody" userId="f700768a-5749-4e0f-98d7-2b523cc7d418" providerId="ADAL" clId="{494448C9-B904-4A56-8246-1BB710813EF9}" dt="2020-05-18T16:06:28.652" v="160" actId="1036"/>
        <pc:sldMkLst>
          <pc:docMk/>
          <pc:sldMk cId="3737371047" sldId="538"/>
        </pc:sldMkLst>
        <pc:spChg chg="mod">
          <ac:chgData name="Swenson, Jody" userId="f700768a-5749-4e0f-98d7-2b523cc7d418" providerId="ADAL" clId="{494448C9-B904-4A56-8246-1BB710813EF9}" dt="2020-05-18T16:06:28.652" v="160" actId="1036"/>
          <ac:spMkLst>
            <pc:docMk/>
            <pc:sldMk cId="3737371047" sldId="538"/>
            <ac:spMk id="4" creationId="{00000000-0000-0000-0000-000000000000}"/>
          </ac:spMkLst>
        </pc:spChg>
        <pc:picChg chg="mod">
          <ac:chgData name="Swenson, Jody" userId="f700768a-5749-4e0f-98d7-2b523cc7d418" providerId="ADAL" clId="{494448C9-B904-4A56-8246-1BB710813EF9}" dt="2020-05-18T16:06:28.652" v="160" actId="1036"/>
          <ac:picMkLst>
            <pc:docMk/>
            <pc:sldMk cId="3737371047" sldId="538"/>
            <ac:picMk id="3" creationId="{00000000-0000-0000-0000-000000000000}"/>
          </ac:picMkLst>
        </pc:picChg>
        <pc:picChg chg="mod">
          <ac:chgData name="Swenson, Jody" userId="f700768a-5749-4e0f-98d7-2b523cc7d418" providerId="ADAL" clId="{494448C9-B904-4A56-8246-1BB710813EF9}" dt="2020-05-18T16:06:28.652" v="160" actId="1036"/>
          <ac:picMkLst>
            <pc:docMk/>
            <pc:sldMk cId="3737371047" sldId="538"/>
            <ac:picMk id="7" creationId="{00000000-0000-0000-0000-000000000000}"/>
          </ac:picMkLst>
        </pc:picChg>
      </pc:sldChg>
      <pc:sldChg chg="modSp">
        <pc:chgData name="Swenson, Jody" userId="f700768a-5749-4e0f-98d7-2b523cc7d418" providerId="ADAL" clId="{494448C9-B904-4A56-8246-1BB710813EF9}" dt="2020-05-13T16:36:47.739" v="17" actId="1076"/>
        <pc:sldMkLst>
          <pc:docMk/>
          <pc:sldMk cId="3848914426" sldId="541"/>
        </pc:sldMkLst>
        <pc:spChg chg="mod">
          <ac:chgData name="Swenson, Jody" userId="f700768a-5749-4e0f-98d7-2b523cc7d418" providerId="ADAL" clId="{494448C9-B904-4A56-8246-1BB710813EF9}" dt="2020-05-13T16:36:47.739" v="17" actId="1076"/>
          <ac:spMkLst>
            <pc:docMk/>
            <pc:sldMk cId="3848914426" sldId="541"/>
            <ac:spMk id="2" creationId="{00000000-0000-0000-0000-000000000000}"/>
          </ac:spMkLst>
        </pc:spChg>
      </pc:sldChg>
    </pc:docChg>
  </pc:docChgLst>
  <pc:docChgLst>
    <pc:chgData name="Swenson, Jody" userId="f700768a-5749-4e0f-98d7-2b523cc7d418" providerId="ADAL" clId="{A06D92FB-023E-4C38-B14B-1D318FF5E9D4}"/>
    <pc:docChg chg="delSld delMainMaster">
      <pc:chgData name="Swenson, Jody" userId="f700768a-5749-4e0f-98d7-2b523cc7d418" providerId="ADAL" clId="{A06D92FB-023E-4C38-B14B-1D318FF5E9D4}" dt="2021-08-26T23:07:39.098" v="0" actId="47"/>
      <pc:docMkLst>
        <pc:docMk/>
      </pc:docMkLst>
      <pc:sldChg chg="del">
        <pc:chgData name="Swenson, Jody" userId="f700768a-5749-4e0f-98d7-2b523cc7d418" providerId="ADAL" clId="{A06D92FB-023E-4C38-B14B-1D318FF5E9D4}" dt="2021-08-26T23:07:39.098" v="0" actId="47"/>
        <pc:sldMkLst>
          <pc:docMk/>
          <pc:sldMk cId="2485916466" sldId="849"/>
        </pc:sldMkLst>
      </pc:sldChg>
      <pc:sldChg chg="del">
        <pc:chgData name="Swenson, Jody" userId="f700768a-5749-4e0f-98d7-2b523cc7d418" providerId="ADAL" clId="{A06D92FB-023E-4C38-B14B-1D318FF5E9D4}" dt="2021-08-26T23:07:39.098" v="0" actId="47"/>
        <pc:sldMkLst>
          <pc:docMk/>
          <pc:sldMk cId="2125291120" sldId="854"/>
        </pc:sldMkLst>
      </pc:sldChg>
      <pc:sldChg chg="del">
        <pc:chgData name="Swenson, Jody" userId="f700768a-5749-4e0f-98d7-2b523cc7d418" providerId="ADAL" clId="{A06D92FB-023E-4C38-B14B-1D318FF5E9D4}" dt="2021-08-26T23:07:39.098" v="0" actId="47"/>
        <pc:sldMkLst>
          <pc:docMk/>
          <pc:sldMk cId="1975671084" sldId="894"/>
        </pc:sldMkLst>
      </pc:sldChg>
      <pc:sldChg chg="del">
        <pc:chgData name="Swenson, Jody" userId="f700768a-5749-4e0f-98d7-2b523cc7d418" providerId="ADAL" clId="{A06D92FB-023E-4C38-B14B-1D318FF5E9D4}" dt="2021-08-26T23:07:39.098" v="0" actId="47"/>
        <pc:sldMkLst>
          <pc:docMk/>
          <pc:sldMk cId="721065695" sldId="914"/>
        </pc:sldMkLst>
      </pc:sldChg>
      <pc:sldChg chg="del">
        <pc:chgData name="Swenson, Jody" userId="f700768a-5749-4e0f-98d7-2b523cc7d418" providerId="ADAL" clId="{A06D92FB-023E-4C38-B14B-1D318FF5E9D4}" dt="2021-08-26T23:07:39.098" v="0" actId="47"/>
        <pc:sldMkLst>
          <pc:docMk/>
          <pc:sldMk cId="2650677558" sldId="915"/>
        </pc:sldMkLst>
      </pc:sldChg>
      <pc:sldMasterChg chg="del delSldLayout">
        <pc:chgData name="Swenson, Jody" userId="f700768a-5749-4e0f-98d7-2b523cc7d418" providerId="ADAL" clId="{A06D92FB-023E-4C38-B14B-1D318FF5E9D4}" dt="2021-08-26T23:07:39.098" v="0" actId="47"/>
        <pc:sldMasterMkLst>
          <pc:docMk/>
          <pc:sldMasterMk cId="2407385085" sldId="2147484044"/>
        </pc:sldMasterMkLst>
        <pc:sldLayoutChg chg="del">
          <pc:chgData name="Swenson, Jody" userId="f700768a-5749-4e0f-98d7-2b523cc7d418" providerId="ADAL" clId="{A06D92FB-023E-4C38-B14B-1D318FF5E9D4}" dt="2021-08-26T23:07:39.098" v="0" actId="47"/>
          <pc:sldLayoutMkLst>
            <pc:docMk/>
            <pc:sldMasterMk cId="2407385085" sldId="2147484044"/>
            <pc:sldLayoutMk cId="1206419322" sldId="2147484045"/>
          </pc:sldLayoutMkLst>
        </pc:sldLayoutChg>
        <pc:sldLayoutChg chg="del">
          <pc:chgData name="Swenson, Jody" userId="f700768a-5749-4e0f-98d7-2b523cc7d418" providerId="ADAL" clId="{A06D92FB-023E-4C38-B14B-1D318FF5E9D4}" dt="2021-08-26T23:07:39.098" v="0" actId="47"/>
          <pc:sldLayoutMkLst>
            <pc:docMk/>
            <pc:sldMasterMk cId="2407385085" sldId="2147484044"/>
            <pc:sldLayoutMk cId="1450205634" sldId="2147484046"/>
          </pc:sldLayoutMkLst>
        </pc:sldLayoutChg>
        <pc:sldLayoutChg chg="del">
          <pc:chgData name="Swenson, Jody" userId="f700768a-5749-4e0f-98d7-2b523cc7d418" providerId="ADAL" clId="{A06D92FB-023E-4C38-B14B-1D318FF5E9D4}" dt="2021-08-26T23:07:39.098" v="0" actId="47"/>
          <pc:sldLayoutMkLst>
            <pc:docMk/>
            <pc:sldMasterMk cId="2407385085" sldId="2147484044"/>
            <pc:sldLayoutMk cId="2826780285" sldId="2147484047"/>
          </pc:sldLayoutMkLst>
        </pc:sldLayoutChg>
        <pc:sldLayoutChg chg="del">
          <pc:chgData name="Swenson, Jody" userId="f700768a-5749-4e0f-98d7-2b523cc7d418" providerId="ADAL" clId="{A06D92FB-023E-4C38-B14B-1D318FF5E9D4}" dt="2021-08-26T23:07:39.098" v="0" actId="47"/>
          <pc:sldLayoutMkLst>
            <pc:docMk/>
            <pc:sldMasterMk cId="2407385085" sldId="2147484044"/>
            <pc:sldLayoutMk cId="2636128202" sldId="2147484048"/>
          </pc:sldLayoutMkLst>
        </pc:sldLayoutChg>
        <pc:sldLayoutChg chg="del">
          <pc:chgData name="Swenson, Jody" userId="f700768a-5749-4e0f-98d7-2b523cc7d418" providerId="ADAL" clId="{A06D92FB-023E-4C38-B14B-1D318FF5E9D4}" dt="2021-08-26T23:07:39.098" v="0" actId="47"/>
          <pc:sldLayoutMkLst>
            <pc:docMk/>
            <pc:sldMasterMk cId="2407385085" sldId="2147484044"/>
            <pc:sldLayoutMk cId="2357686056" sldId="2147484049"/>
          </pc:sldLayoutMkLst>
        </pc:sldLayoutChg>
        <pc:sldLayoutChg chg="del">
          <pc:chgData name="Swenson, Jody" userId="f700768a-5749-4e0f-98d7-2b523cc7d418" providerId="ADAL" clId="{A06D92FB-023E-4C38-B14B-1D318FF5E9D4}" dt="2021-08-26T23:07:39.098" v="0" actId="47"/>
          <pc:sldLayoutMkLst>
            <pc:docMk/>
            <pc:sldMasterMk cId="2407385085" sldId="2147484044"/>
            <pc:sldLayoutMk cId="2803950692" sldId="2147484050"/>
          </pc:sldLayoutMkLst>
        </pc:sldLayoutChg>
        <pc:sldLayoutChg chg="del">
          <pc:chgData name="Swenson, Jody" userId="f700768a-5749-4e0f-98d7-2b523cc7d418" providerId="ADAL" clId="{A06D92FB-023E-4C38-B14B-1D318FF5E9D4}" dt="2021-08-26T23:07:39.098" v="0" actId="47"/>
          <pc:sldLayoutMkLst>
            <pc:docMk/>
            <pc:sldMasterMk cId="2407385085" sldId="2147484044"/>
            <pc:sldLayoutMk cId="2366944941" sldId="2147484051"/>
          </pc:sldLayoutMkLst>
        </pc:sldLayoutChg>
      </pc:sldMasterChg>
    </pc:docChg>
  </pc:docChgLst>
  <pc:docChgLst>
    <pc:chgData name="Swenson, Jody" userId="f700768a-5749-4e0f-98d7-2b523cc7d418" providerId="ADAL" clId="{A65C87C7-5F54-4F45-AE5C-7EB3C7C2457F}"/>
    <pc:docChg chg="custSel modSld">
      <pc:chgData name="Swenson, Jody" userId="f700768a-5749-4e0f-98d7-2b523cc7d418" providerId="ADAL" clId="{A65C87C7-5F54-4F45-AE5C-7EB3C7C2457F}" dt="2021-10-18T19:56:17.747" v="7" actId="478"/>
      <pc:docMkLst>
        <pc:docMk/>
      </pc:docMkLst>
      <pc:sldChg chg="addSp delSp modSp mod delAnim">
        <pc:chgData name="Swenson, Jody" userId="f700768a-5749-4e0f-98d7-2b523cc7d418" providerId="ADAL" clId="{A65C87C7-5F54-4F45-AE5C-7EB3C7C2457F}" dt="2021-10-18T19:55:51.819" v="6" actId="14100"/>
        <pc:sldMkLst>
          <pc:docMk/>
          <pc:sldMk cId="3100495939" sldId="556"/>
        </pc:sldMkLst>
        <pc:picChg chg="del">
          <ac:chgData name="Swenson, Jody" userId="f700768a-5749-4e0f-98d7-2b523cc7d418" providerId="ADAL" clId="{A65C87C7-5F54-4F45-AE5C-7EB3C7C2457F}" dt="2021-10-18T19:54:34.136" v="1" actId="478"/>
          <ac:picMkLst>
            <pc:docMk/>
            <pc:sldMk cId="3100495939" sldId="556"/>
            <ac:picMk id="9" creationId="{E732262D-ADF1-4A67-AB7E-9B19CBD3184A}"/>
          </ac:picMkLst>
        </pc:picChg>
        <pc:picChg chg="add mod">
          <ac:chgData name="Swenson, Jody" userId="f700768a-5749-4e0f-98d7-2b523cc7d418" providerId="ADAL" clId="{A65C87C7-5F54-4F45-AE5C-7EB3C7C2457F}" dt="2021-10-18T19:55:51.819" v="6" actId="14100"/>
          <ac:picMkLst>
            <pc:docMk/>
            <pc:sldMk cId="3100495939" sldId="556"/>
            <ac:picMk id="10" creationId="{7D45C86A-FE3F-40A2-894E-8706F35C738A}"/>
          </ac:picMkLst>
        </pc:picChg>
      </pc:sldChg>
      <pc:sldChg chg="addSp delSp mod">
        <pc:chgData name="Swenson, Jody" userId="f700768a-5749-4e0f-98d7-2b523cc7d418" providerId="ADAL" clId="{A65C87C7-5F54-4F45-AE5C-7EB3C7C2457F}" dt="2021-10-18T19:56:17.747" v="7" actId="478"/>
        <pc:sldMkLst>
          <pc:docMk/>
          <pc:sldMk cId="1464417105" sldId="559"/>
        </pc:sldMkLst>
        <pc:inkChg chg="add del">
          <ac:chgData name="Swenson, Jody" userId="f700768a-5749-4e0f-98d7-2b523cc7d418" providerId="ADAL" clId="{A65C87C7-5F54-4F45-AE5C-7EB3C7C2457F}" dt="2021-10-18T19:56:17.747" v="7" actId="478"/>
          <ac:inkMkLst>
            <pc:docMk/>
            <pc:sldMk cId="1464417105" sldId="559"/>
            <ac:inkMk id="7" creationId="{C3905371-5AA9-4ED9-8A4B-3E101366569F}"/>
          </ac:inkMkLst>
        </pc:inkChg>
      </pc:sldChg>
    </pc:docChg>
  </pc:docChgLst>
  <pc:docChgLst>
    <pc:chgData name="Swenson, Jody" userId="f700768a-5749-4e0f-98d7-2b523cc7d418" providerId="ADAL" clId="{03C80943-A88A-460B-BCCB-3488E938E1A3}"/>
    <pc:docChg chg="modSld">
      <pc:chgData name="Swenson, Jody" userId="f700768a-5749-4e0f-98d7-2b523cc7d418" providerId="ADAL" clId="{03C80943-A88A-460B-BCCB-3488E938E1A3}" dt="2021-10-18T16:19:21.824" v="76" actId="20577"/>
      <pc:docMkLst>
        <pc:docMk/>
      </pc:docMkLst>
      <pc:sldChg chg="modSp modAnim">
        <pc:chgData name="Swenson, Jody" userId="f700768a-5749-4e0f-98d7-2b523cc7d418" providerId="ADAL" clId="{03C80943-A88A-460B-BCCB-3488E938E1A3}" dt="2021-10-11T16:33:31.743" v="37" actId="20577"/>
        <pc:sldMkLst>
          <pc:docMk/>
          <pc:sldMk cId="2426986118" sldId="548"/>
        </pc:sldMkLst>
        <pc:spChg chg="mod">
          <ac:chgData name="Swenson, Jody" userId="f700768a-5749-4e0f-98d7-2b523cc7d418" providerId="ADAL" clId="{03C80943-A88A-460B-BCCB-3488E938E1A3}" dt="2021-10-11T16:33:31.743" v="37" actId="20577"/>
          <ac:spMkLst>
            <pc:docMk/>
            <pc:sldMk cId="2426986118" sldId="548"/>
            <ac:spMk id="10" creationId="{00000000-0000-0000-0000-000000000000}"/>
          </ac:spMkLst>
        </pc:spChg>
      </pc:sldChg>
      <pc:sldChg chg="modSp modAnim">
        <pc:chgData name="Swenson, Jody" userId="f700768a-5749-4e0f-98d7-2b523cc7d418" providerId="ADAL" clId="{03C80943-A88A-460B-BCCB-3488E938E1A3}" dt="2021-10-15T20:54:35.303" v="73"/>
        <pc:sldMkLst>
          <pc:docMk/>
          <pc:sldMk cId="3100495939" sldId="556"/>
        </pc:sldMkLst>
        <pc:spChg chg="mod">
          <ac:chgData name="Swenson, Jody" userId="f700768a-5749-4e0f-98d7-2b523cc7d418" providerId="ADAL" clId="{03C80943-A88A-460B-BCCB-3488E938E1A3}" dt="2021-10-15T20:53:25.686" v="69" actId="20577"/>
          <ac:spMkLst>
            <pc:docMk/>
            <pc:sldMk cId="3100495939" sldId="556"/>
            <ac:spMk id="14" creationId="{8C20C21E-7FD4-4D5F-8755-B8B3AA079A12}"/>
          </ac:spMkLst>
        </pc:spChg>
      </pc:sldChg>
      <pc:sldChg chg="modSp">
        <pc:chgData name="Swenson, Jody" userId="f700768a-5749-4e0f-98d7-2b523cc7d418" providerId="ADAL" clId="{03C80943-A88A-460B-BCCB-3488E938E1A3}" dt="2021-10-18T16:19:21.824" v="76" actId="20577"/>
        <pc:sldMkLst>
          <pc:docMk/>
          <pc:sldMk cId="1255201956" sldId="561"/>
        </pc:sldMkLst>
        <pc:spChg chg="mod">
          <ac:chgData name="Swenson, Jody" userId="f700768a-5749-4e0f-98d7-2b523cc7d418" providerId="ADAL" clId="{03C80943-A88A-460B-BCCB-3488E938E1A3}" dt="2021-10-18T16:19:21.824" v="76" actId="20577"/>
          <ac:spMkLst>
            <pc:docMk/>
            <pc:sldMk cId="1255201956" sldId="561"/>
            <ac:spMk id="4" creationId="{00000000-0000-0000-0000-000000000000}"/>
          </ac:spMkLst>
        </pc:spChg>
      </pc:sldChg>
    </pc:docChg>
  </pc:docChgLst>
  <pc:docChgLst>
    <pc:chgData name="Swenson, Jody" userId="f700768a-5749-4e0f-98d7-2b523cc7d418" providerId="ADAL" clId="{81A92CC6-BB87-4CB9-A3BE-635C2546F064}"/>
    <pc:docChg chg="modSld">
      <pc:chgData name="Swenson, Jody" userId="f700768a-5749-4e0f-98d7-2b523cc7d418" providerId="ADAL" clId="{81A92CC6-BB87-4CB9-A3BE-635C2546F064}" dt="2021-02-08T16:56:32.769" v="0"/>
      <pc:docMkLst>
        <pc:docMk/>
      </pc:docMkLst>
      <pc:sldChg chg="addSp">
        <pc:chgData name="Swenson, Jody" userId="f700768a-5749-4e0f-98d7-2b523cc7d418" providerId="ADAL" clId="{81A92CC6-BB87-4CB9-A3BE-635C2546F064}" dt="2021-02-08T16:56:32.769" v="0"/>
        <pc:sldMkLst>
          <pc:docMk/>
          <pc:sldMk cId="2029626857" sldId="520"/>
        </pc:sldMkLst>
        <pc:inkChg chg="add">
          <ac:chgData name="Swenson, Jody" userId="f700768a-5749-4e0f-98d7-2b523cc7d418" providerId="ADAL" clId="{81A92CC6-BB87-4CB9-A3BE-635C2546F064}" dt="2021-02-08T16:56:32.769" v="0"/>
          <ac:inkMkLst>
            <pc:docMk/>
            <pc:sldMk cId="2029626857" sldId="520"/>
            <ac:inkMk id="3" creationId="{6DF21943-4B47-49B0-B7A0-18E470C54D9F}"/>
          </ac:inkMkLst>
        </pc:inkChg>
      </pc:sldChg>
    </pc:docChg>
  </pc:docChgLst>
  <pc:docChgLst>
    <pc:chgData name="Swenson, Jody" userId="f700768a-5749-4e0f-98d7-2b523cc7d418" providerId="ADAL" clId="{AB84F08D-F317-419F-A709-23A74936A927}"/>
    <pc:docChg chg="custSel modSld">
      <pc:chgData name="Swenson, Jody" userId="f700768a-5749-4e0f-98d7-2b523cc7d418" providerId="ADAL" clId="{AB84F08D-F317-419F-A709-23A74936A927}" dt="2022-06-06T16:41:47.672" v="525" actId="1076"/>
      <pc:docMkLst>
        <pc:docMk/>
      </pc:docMkLst>
      <pc:sldChg chg="modSp">
        <pc:chgData name="Swenson, Jody" userId="f700768a-5749-4e0f-98d7-2b523cc7d418" providerId="ADAL" clId="{AB84F08D-F317-419F-A709-23A74936A927}" dt="2022-05-11T22:29:04.128" v="1" actId="20577"/>
        <pc:sldMkLst>
          <pc:docMk/>
          <pc:sldMk cId="2335173648" sldId="521"/>
        </pc:sldMkLst>
        <pc:spChg chg="mod">
          <ac:chgData name="Swenson, Jody" userId="f700768a-5749-4e0f-98d7-2b523cc7d418" providerId="ADAL" clId="{AB84F08D-F317-419F-A709-23A74936A927}" dt="2022-05-11T22:29:04.128" v="1" actId="20577"/>
          <ac:spMkLst>
            <pc:docMk/>
            <pc:sldMk cId="2335173648" sldId="521"/>
            <ac:spMk id="5" creationId="{00000000-0000-0000-0000-000000000000}"/>
          </ac:spMkLst>
        </pc:spChg>
      </pc:sldChg>
      <pc:sldChg chg="modSp">
        <pc:chgData name="Swenson, Jody" userId="f700768a-5749-4e0f-98d7-2b523cc7d418" providerId="ADAL" clId="{AB84F08D-F317-419F-A709-23A74936A927}" dt="2022-05-16T16:41:21.648" v="11" actId="20577"/>
        <pc:sldMkLst>
          <pc:docMk/>
          <pc:sldMk cId="3957321380" sldId="522"/>
        </pc:sldMkLst>
        <pc:spChg chg="mod">
          <ac:chgData name="Swenson, Jody" userId="f700768a-5749-4e0f-98d7-2b523cc7d418" providerId="ADAL" clId="{AB84F08D-F317-419F-A709-23A74936A927}" dt="2022-05-16T16:41:21.648" v="11" actId="20577"/>
          <ac:spMkLst>
            <pc:docMk/>
            <pc:sldMk cId="3957321380" sldId="522"/>
            <ac:spMk id="13" creationId="{00000000-0000-0000-0000-000000000000}"/>
          </ac:spMkLst>
        </pc:spChg>
      </pc:sldChg>
      <pc:sldChg chg="modSp">
        <pc:chgData name="Swenson, Jody" userId="f700768a-5749-4e0f-98d7-2b523cc7d418" providerId="ADAL" clId="{AB84F08D-F317-419F-A709-23A74936A927}" dt="2022-05-11T22:29:41.427" v="4" actId="20577"/>
        <pc:sldMkLst>
          <pc:docMk/>
          <pc:sldMk cId="3257959838" sldId="524"/>
        </pc:sldMkLst>
        <pc:spChg chg="mod">
          <ac:chgData name="Swenson, Jody" userId="f700768a-5749-4e0f-98d7-2b523cc7d418" providerId="ADAL" clId="{AB84F08D-F317-419F-A709-23A74936A927}" dt="2022-05-11T22:29:41.427" v="4" actId="20577"/>
          <ac:spMkLst>
            <pc:docMk/>
            <pc:sldMk cId="3257959838" sldId="524"/>
            <ac:spMk id="10" creationId="{00000000-0000-0000-0000-000000000000}"/>
          </ac:spMkLst>
        </pc:spChg>
      </pc:sldChg>
      <pc:sldChg chg="modSp">
        <pc:chgData name="Swenson, Jody" userId="f700768a-5749-4e0f-98d7-2b523cc7d418" providerId="ADAL" clId="{AB84F08D-F317-419F-A709-23A74936A927}" dt="2022-05-11T22:29:52.900" v="5" actId="20577"/>
        <pc:sldMkLst>
          <pc:docMk/>
          <pc:sldMk cId="3094246198" sldId="525"/>
        </pc:sldMkLst>
        <pc:spChg chg="mod">
          <ac:chgData name="Swenson, Jody" userId="f700768a-5749-4e0f-98d7-2b523cc7d418" providerId="ADAL" clId="{AB84F08D-F317-419F-A709-23A74936A927}" dt="2022-05-11T22:29:52.900" v="5" actId="20577"/>
          <ac:spMkLst>
            <pc:docMk/>
            <pc:sldMk cId="3094246198" sldId="525"/>
            <ac:spMk id="10" creationId="{00000000-0000-0000-0000-000000000000}"/>
          </ac:spMkLst>
        </pc:spChg>
      </pc:sldChg>
      <pc:sldChg chg="modSp mod modAnim">
        <pc:chgData name="Swenson, Jody" userId="f700768a-5749-4e0f-98d7-2b523cc7d418" providerId="ADAL" clId="{AB84F08D-F317-419F-A709-23A74936A927}" dt="2022-06-06T16:41:47.672" v="525" actId="1076"/>
        <pc:sldMkLst>
          <pc:docMk/>
          <pc:sldMk cId="554628015" sldId="532"/>
        </pc:sldMkLst>
        <pc:spChg chg="mod">
          <ac:chgData name="Swenson, Jody" userId="f700768a-5749-4e0f-98d7-2b523cc7d418" providerId="ADAL" clId="{AB84F08D-F317-419F-A709-23A74936A927}" dt="2022-06-06T16:41:41.871" v="524" actId="20577"/>
          <ac:spMkLst>
            <pc:docMk/>
            <pc:sldMk cId="554628015" sldId="532"/>
            <ac:spMk id="39" creationId="{8E0E362E-5AB8-46FF-BED6-B8A3029BBF8A}"/>
          </ac:spMkLst>
        </pc:spChg>
        <pc:grpChg chg="mod">
          <ac:chgData name="Swenson, Jody" userId="f700768a-5749-4e0f-98d7-2b523cc7d418" providerId="ADAL" clId="{AB84F08D-F317-419F-A709-23A74936A927}" dt="2022-06-06T16:41:47.672" v="525" actId="1076"/>
          <ac:grpSpMkLst>
            <pc:docMk/>
            <pc:sldMk cId="554628015" sldId="532"/>
            <ac:grpSpMk id="41" creationId="{1AB597A4-3014-4C80-ABEB-D53646B51B27}"/>
          </ac:grpSpMkLst>
        </pc:grpChg>
      </pc:sldChg>
      <pc:sldChg chg="modSp">
        <pc:chgData name="Swenson, Jody" userId="f700768a-5749-4e0f-98d7-2b523cc7d418" providerId="ADAL" clId="{AB84F08D-F317-419F-A709-23A74936A927}" dt="2022-05-11T22:28:30.059" v="0" actId="20577"/>
        <pc:sldMkLst>
          <pc:docMk/>
          <pc:sldMk cId="515075410" sldId="546"/>
        </pc:sldMkLst>
        <pc:spChg chg="mod">
          <ac:chgData name="Swenson, Jody" userId="f700768a-5749-4e0f-98d7-2b523cc7d418" providerId="ADAL" clId="{AB84F08D-F317-419F-A709-23A74936A927}" dt="2022-05-11T22:28:30.059" v="0" actId="20577"/>
          <ac:spMkLst>
            <pc:docMk/>
            <pc:sldMk cId="515075410" sldId="546"/>
            <ac:spMk id="36" creationId="{00000000-0000-0000-0000-000000000000}"/>
          </ac:spMkLst>
        </pc:spChg>
      </pc:sldChg>
      <pc:sldChg chg="modSp">
        <pc:chgData name="Swenson, Jody" userId="f700768a-5749-4e0f-98d7-2b523cc7d418" providerId="ADAL" clId="{AB84F08D-F317-419F-A709-23A74936A927}" dt="2022-05-11T22:29:32.730" v="3" actId="20577"/>
        <pc:sldMkLst>
          <pc:docMk/>
          <pc:sldMk cId="2426986118" sldId="548"/>
        </pc:sldMkLst>
        <pc:spChg chg="mod">
          <ac:chgData name="Swenson, Jody" userId="f700768a-5749-4e0f-98d7-2b523cc7d418" providerId="ADAL" clId="{AB84F08D-F317-419F-A709-23A74936A927}" dt="2022-05-11T22:29:32.730" v="3" actId="20577"/>
          <ac:spMkLst>
            <pc:docMk/>
            <pc:sldMk cId="2426986118" sldId="548"/>
            <ac:spMk id="10" creationId="{00000000-0000-0000-0000-000000000000}"/>
          </ac:spMkLst>
        </pc:spChg>
      </pc:sldChg>
      <pc:sldChg chg="modSp mod modAnim">
        <pc:chgData name="Swenson, Jody" userId="f700768a-5749-4e0f-98d7-2b523cc7d418" providerId="ADAL" clId="{AB84F08D-F317-419F-A709-23A74936A927}" dt="2022-05-16T16:45:14.679" v="49"/>
        <pc:sldMkLst>
          <pc:docMk/>
          <pc:sldMk cId="1990215566" sldId="549"/>
        </pc:sldMkLst>
        <pc:spChg chg="mod">
          <ac:chgData name="Swenson, Jody" userId="f700768a-5749-4e0f-98d7-2b523cc7d418" providerId="ADAL" clId="{AB84F08D-F317-419F-A709-23A74936A927}" dt="2022-05-16T16:44:19.800" v="41" actId="20577"/>
          <ac:spMkLst>
            <pc:docMk/>
            <pc:sldMk cId="1990215566" sldId="549"/>
            <ac:spMk id="10" creationId="{00000000-0000-0000-0000-000000000000}"/>
          </ac:spMkLst>
        </pc:spChg>
      </pc:sldChg>
      <pc:sldChg chg="modSp">
        <pc:chgData name="Swenson, Jody" userId="f700768a-5749-4e0f-98d7-2b523cc7d418" providerId="ADAL" clId="{AB84F08D-F317-419F-A709-23A74936A927}" dt="2022-05-11T22:30:23.320" v="8" actId="20577"/>
        <pc:sldMkLst>
          <pc:docMk/>
          <pc:sldMk cId="3452356466" sldId="550"/>
        </pc:sldMkLst>
        <pc:spChg chg="mod">
          <ac:chgData name="Swenson, Jody" userId="f700768a-5749-4e0f-98d7-2b523cc7d418" providerId="ADAL" clId="{AB84F08D-F317-419F-A709-23A74936A927}" dt="2022-05-11T22:30:23.320" v="8" actId="20577"/>
          <ac:spMkLst>
            <pc:docMk/>
            <pc:sldMk cId="3452356466" sldId="550"/>
            <ac:spMk id="10" creationId="{00000000-0000-0000-0000-000000000000}"/>
          </ac:spMkLst>
        </pc:spChg>
      </pc:sldChg>
      <pc:sldChg chg="modSp">
        <pc:chgData name="Swenson, Jody" userId="f700768a-5749-4e0f-98d7-2b523cc7d418" providerId="ADAL" clId="{AB84F08D-F317-419F-A709-23A74936A927}" dt="2022-05-11T22:30:33.792" v="9" actId="20577"/>
        <pc:sldMkLst>
          <pc:docMk/>
          <pc:sldMk cId="1458339858" sldId="551"/>
        </pc:sldMkLst>
        <pc:spChg chg="mod">
          <ac:chgData name="Swenson, Jody" userId="f700768a-5749-4e0f-98d7-2b523cc7d418" providerId="ADAL" clId="{AB84F08D-F317-419F-A709-23A74936A927}" dt="2022-05-11T22:30:33.792" v="9" actId="20577"/>
          <ac:spMkLst>
            <pc:docMk/>
            <pc:sldMk cId="1458339858" sldId="551"/>
            <ac:spMk id="10" creationId="{00000000-0000-0000-0000-000000000000}"/>
          </ac:spMkLst>
        </pc:spChg>
      </pc:sldChg>
      <pc:sldChg chg="modSp mod modAnim">
        <pc:chgData name="Swenson, Jody" userId="f700768a-5749-4e0f-98d7-2b523cc7d418" providerId="ADAL" clId="{AB84F08D-F317-419F-A709-23A74936A927}" dt="2022-05-23T16:35:29.268" v="60"/>
        <pc:sldMkLst>
          <pc:docMk/>
          <pc:sldMk cId="4128673113" sldId="917"/>
        </pc:sldMkLst>
        <pc:spChg chg="mod">
          <ac:chgData name="Swenson, Jody" userId="f700768a-5749-4e0f-98d7-2b523cc7d418" providerId="ADAL" clId="{AB84F08D-F317-419F-A709-23A74936A927}" dt="2022-05-23T16:34:56.680" v="58"/>
          <ac:spMkLst>
            <pc:docMk/>
            <pc:sldMk cId="4128673113" sldId="917"/>
            <ac:spMk id="14" creationId="{8C20C21E-7FD4-4D5F-8755-B8B3AA079A12}"/>
          </ac:spMkLst>
        </pc:spChg>
      </pc:sldChg>
    </pc:docChg>
  </pc:docChgLst>
  <pc:docChgLst>
    <pc:chgData name="Jody" userId="f700768a-5749-4e0f-98d7-2b523cc7d418" providerId="ADAL" clId="{E5A6463A-AA46-4695-A4A5-18AF29AAB15F}"/>
    <pc:docChg chg="modSld">
      <pc:chgData name="Jody" userId="f700768a-5749-4e0f-98d7-2b523cc7d418" providerId="ADAL" clId="{E5A6463A-AA46-4695-A4A5-18AF29AAB15F}" dt="2020-10-19T15:38:52.470" v="7" actId="20577"/>
      <pc:docMkLst>
        <pc:docMk/>
      </pc:docMkLst>
      <pc:sldChg chg="modSp">
        <pc:chgData name="Jody" userId="f700768a-5749-4e0f-98d7-2b523cc7d418" providerId="ADAL" clId="{E5A6463A-AA46-4695-A4A5-18AF29AAB15F}" dt="2020-10-12T15:42:42.611" v="1" actId="20577"/>
        <pc:sldMkLst>
          <pc:docMk/>
          <pc:sldMk cId="2426986118" sldId="548"/>
        </pc:sldMkLst>
        <pc:spChg chg="mod">
          <ac:chgData name="Jody" userId="f700768a-5749-4e0f-98d7-2b523cc7d418" providerId="ADAL" clId="{E5A6463A-AA46-4695-A4A5-18AF29AAB15F}" dt="2020-10-12T15:42:42.611" v="1" actId="20577"/>
          <ac:spMkLst>
            <pc:docMk/>
            <pc:sldMk cId="2426986118" sldId="548"/>
            <ac:spMk id="10" creationId="{00000000-0000-0000-0000-000000000000}"/>
          </ac:spMkLst>
        </pc:spChg>
      </pc:sldChg>
      <pc:sldChg chg="modSp">
        <pc:chgData name="Jody" userId="f700768a-5749-4e0f-98d7-2b523cc7d418" providerId="ADAL" clId="{E5A6463A-AA46-4695-A4A5-18AF29AAB15F}" dt="2020-10-19T15:38:52.470" v="7" actId="20577"/>
        <pc:sldMkLst>
          <pc:docMk/>
          <pc:sldMk cId="1255201956" sldId="561"/>
        </pc:sldMkLst>
        <pc:spChg chg="mod">
          <ac:chgData name="Jody" userId="f700768a-5749-4e0f-98d7-2b523cc7d418" providerId="ADAL" clId="{E5A6463A-AA46-4695-A4A5-18AF29AAB15F}" dt="2020-10-19T15:38:52.470" v="7" actId="20577"/>
          <ac:spMkLst>
            <pc:docMk/>
            <pc:sldMk cId="1255201956" sldId="561"/>
            <ac:spMk id="4" creationId="{00000000-0000-0000-0000-000000000000}"/>
          </ac:spMkLst>
        </pc:spChg>
      </pc:sldChg>
    </pc:docChg>
  </pc:docChgLst>
  <pc:docChgLst>
    <pc:chgData name="Swenson, Jody" userId="f700768a-5749-4e0f-98d7-2b523cc7d418" providerId="ADAL" clId="{7873AC21-F4BB-45B2-876D-A0703C6BF92C}"/>
    <pc:docChg chg="custSel modSld">
      <pc:chgData name="Swenson, Jody" userId="f700768a-5749-4e0f-98d7-2b523cc7d418" providerId="ADAL" clId="{7873AC21-F4BB-45B2-876D-A0703C6BF92C}" dt="2020-10-14T17:06:51.973" v="153" actId="207"/>
      <pc:docMkLst>
        <pc:docMk/>
      </pc:docMkLst>
      <pc:sldChg chg="modSp">
        <pc:chgData name="Swenson, Jody" userId="f700768a-5749-4e0f-98d7-2b523cc7d418" providerId="ADAL" clId="{7873AC21-F4BB-45B2-876D-A0703C6BF92C}" dt="2020-10-14T17:06:10.669" v="146" actId="207"/>
        <pc:sldMkLst>
          <pc:docMk/>
          <pc:sldMk cId="2843907051" sldId="476"/>
        </pc:sldMkLst>
        <pc:spChg chg="mod">
          <ac:chgData name="Swenson, Jody" userId="f700768a-5749-4e0f-98d7-2b523cc7d418" providerId="ADAL" clId="{7873AC21-F4BB-45B2-876D-A0703C6BF92C}" dt="2020-10-14T17:06:10.669" v="146" actId="207"/>
          <ac:spMkLst>
            <pc:docMk/>
            <pc:sldMk cId="2843907051" sldId="476"/>
            <ac:spMk id="138" creationId="{00000000-0000-0000-0000-000000000000}"/>
          </ac:spMkLst>
        </pc:spChg>
      </pc:sldChg>
      <pc:sldChg chg="modSp">
        <pc:chgData name="Swenson, Jody" userId="f700768a-5749-4e0f-98d7-2b523cc7d418" providerId="ADAL" clId="{7873AC21-F4BB-45B2-876D-A0703C6BF92C}" dt="2020-10-07T17:06:57.305" v="53" actId="6549"/>
        <pc:sldMkLst>
          <pc:docMk/>
          <pc:sldMk cId="3257959838" sldId="524"/>
        </pc:sldMkLst>
        <pc:spChg chg="mod">
          <ac:chgData name="Swenson, Jody" userId="f700768a-5749-4e0f-98d7-2b523cc7d418" providerId="ADAL" clId="{7873AC21-F4BB-45B2-876D-A0703C6BF92C}" dt="2020-10-07T17:06:57.305" v="53" actId="6549"/>
          <ac:spMkLst>
            <pc:docMk/>
            <pc:sldMk cId="3257959838" sldId="524"/>
            <ac:spMk id="10" creationId="{00000000-0000-0000-0000-000000000000}"/>
          </ac:spMkLst>
        </pc:spChg>
      </pc:sldChg>
      <pc:sldChg chg="modSp mod">
        <pc:chgData name="Swenson, Jody" userId="f700768a-5749-4e0f-98d7-2b523cc7d418" providerId="ADAL" clId="{7873AC21-F4BB-45B2-876D-A0703C6BF92C}" dt="2020-10-14T17:03:58.216" v="144" actId="20577"/>
        <pc:sldMkLst>
          <pc:docMk/>
          <pc:sldMk cId="2208218338" sldId="531"/>
        </pc:sldMkLst>
        <pc:spChg chg="mod">
          <ac:chgData name="Swenson, Jody" userId="f700768a-5749-4e0f-98d7-2b523cc7d418" providerId="ADAL" clId="{7873AC21-F4BB-45B2-876D-A0703C6BF92C}" dt="2020-10-14T17:03:58.216" v="144" actId="20577"/>
          <ac:spMkLst>
            <pc:docMk/>
            <pc:sldMk cId="2208218338" sldId="531"/>
            <ac:spMk id="12" creationId="{00000000-0000-0000-0000-000000000000}"/>
          </ac:spMkLst>
        </pc:spChg>
      </pc:sldChg>
      <pc:sldChg chg="addSp delSp modSp mod">
        <pc:chgData name="Swenson, Jody" userId="f700768a-5749-4e0f-98d7-2b523cc7d418" providerId="ADAL" clId="{7873AC21-F4BB-45B2-876D-A0703C6BF92C}" dt="2020-10-14T16:56:21.336" v="118" actId="1076"/>
        <pc:sldMkLst>
          <pc:docMk/>
          <pc:sldMk cId="328897258" sldId="535"/>
        </pc:sldMkLst>
        <pc:grpChg chg="ord">
          <ac:chgData name="Swenson, Jody" userId="f700768a-5749-4e0f-98d7-2b523cc7d418" providerId="ADAL" clId="{7873AC21-F4BB-45B2-876D-A0703C6BF92C}" dt="2020-10-14T16:56:17.762" v="117" actId="166"/>
          <ac:grpSpMkLst>
            <pc:docMk/>
            <pc:sldMk cId="328897258" sldId="535"/>
            <ac:grpSpMk id="7" creationId="{B2DA9C6D-5849-4231-AE7F-AD1E98A53DFE}"/>
          </ac:grpSpMkLst>
        </pc:grpChg>
        <pc:picChg chg="del mod">
          <ac:chgData name="Swenson, Jody" userId="f700768a-5749-4e0f-98d7-2b523cc7d418" providerId="ADAL" clId="{7873AC21-F4BB-45B2-876D-A0703C6BF92C}" dt="2020-10-14T16:56:08.526" v="114" actId="478"/>
          <ac:picMkLst>
            <pc:docMk/>
            <pc:sldMk cId="328897258" sldId="535"/>
            <ac:picMk id="3" creationId="{00000000-0000-0000-0000-000000000000}"/>
          </ac:picMkLst>
        </pc:picChg>
        <pc:picChg chg="add mod">
          <ac:chgData name="Swenson, Jody" userId="f700768a-5749-4e0f-98d7-2b523cc7d418" providerId="ADAL" clId="{7873AC21-F4BB-45B2-876D-A0703C6BF92C}" dt="2020-10-14T16:56:21.336" v="118" actId="1076"/>
          <ac:picMkLst>
            <pc:docMk/>
            <pc:sldMk cId="328897258" sldId="535"/>
            <ac:picMk id="12" creationId="{E374D928-2A43-4A5A-99C5-16C81AA9AB4D}"/>
          </ac:picMkLst>
        </pc:picChg>
      </pc:sldChg>
      <pc:sldChg chg="modAnim">
        <pc:chgData name="Swenson, Jody" userId="f700768a-5749-4e0f-98d7-2b523cc7d418" providerId="ADAL" clId="{7873AC21-F4BB-45B2-876D-A0703C6BF92C}" dt="2020-10-14T16:52:28.258" v="105"/>
        <pc:sldMkLst>
          <pc:docMk/>
          <pc:sldMk cId="1150573220" sldId="544"/>
        </pc:sldMkLst>
      </pc:sldChg>
      <pc:sldChg chg="addSp delSp modSp mod delAnim modAnim">
        <pc:chgData name="Swenson, Jody" userId="f700768a-5749-4e0f-98d7-2b523cc7d418" providerId="ADAL" clId="{7873AC21-F4BB-45B2-876D-A0703C6BF92C}" dt="2020-10-12T16:21:17.969" v="102" actId="6549"/>
        <pc:sldMkLst>
          <pc:docMk/>
          <pc:sldMk cId="2426986118" sldId="548"/>
        </pc:sldMkLst>
        <pc:spChg chg="mod">
          <ac:chgData name="Swenson, Jody" userId="f700768a-5749-4e0f-98d7-2b523cc7d418" providerId="ADAL" clId="{7873AC21-F4BB-45B2-876D-A0703C6BF92C}" dt="2020-10-12T16:21:17.969" v="102" actId="6549"/>
          <ac:spMkLst>
            <pc:docMk/>
            <pc:sldMk cId="2426986118" sldId="548"/>
            <ac:spMk id="10" creationId="{00000000-0000-0000-0000-000000000000}"/>
          </ac:spMkLst>
        </pc:spChg>
        <pc:picChg chg="del mod">
          <ac:chgData name="Swenson, Jody" userId="f700768a-5749-4e0f-98d7-2b523cc7d418" providerId="ADAL" clId="{7873AC21-F4BB-45B2-876D-A0703C6BF92C}" dt="2020-10-12T16:18:12.445" v="65" actId="478"/>
          <ac:picMkLst>
            <pc:docMk/>
            <pc:sldMk cId="2426986118" sldId="548"/>
            <ac:picMk id="6" creationId="{1CF892C2-B42C-4D9C-B163-F28BD951C573}"/>
          </ac:picMkLst>
        </pc:picChg>
        <pc:picChg chg="add mod">
          <ac:chgData name="Swenson, Jody" userId="f700768a-5749-4e0f-98d7-2b523cc7d418" providerId="ADAL" clId="{7873AC21-F4BB-45B2-876D-A0703C6BF92C}" dt="2020-10-12T16:20:36.253" v="100" actId="1038"/>
          <ac:picMkLst>
            <pc:docMk/>
            <pc:sldMk cId="2426986118" sldId="548"/>
            <ac:picMk id="7" creationId="{4ABD0246-4205-4656-99DD-5BE0163401B3}"/>
          </ac:picMkLst>
        </pc:picChg>
      </pc:sldChg>
      <pc:sldChg chg="modSp">
        <pc:chgData name="Swenson, Jody" userId="f700768a-5749-4e0f-98d7-2b523cc7d418" providerId="ADAL" clId="{7873AC21-F4BB-45B2-876D-A0703C6BF92C}" dt="2020-10-12T16:38:41.288" v="104" actId="20577"/>
        <pc:sldMkLst>
          <pc:docMk/>
          <pc:sldMk cId="3648355746" sldId="552"/>
        </pc:sldMkLst>
        <pc:spChg chg="mod">
          <ac:chgData name="Swenson, Jody" userId="f700768a-5749-4e0f-98d7-2b523cc7d418" providerId="ADAL" clId="{7873AC21-F4BB-45B2-876D-A0703C6BF92C}" dt="2020-10-12T16:38:41.288" v="104" actId="20577"/>
          <ac:spMkLst>
            <pc:docMk/>
            <pc:sldMk cId="3648355746" sldId="552"/>
            <ac:spMk id="4" creationId="{00000000-0000-0000-0000-000000000000}"/>
          </ac:spMkLst>
        </pc:spChg>
      </pc:sldChg>
      <pc:sldChg chg="addSp delSp modSp mod">
        <pc:chgData name="Swenson, Jody" userId="f700768a-5749-4e0f-98d7-2b523cc7d418" providerId="ADAL" clId="{7873AC21-F4BB-45B2-876D-A0703C6BF92C}" dt="2020-10-14T17:01:51.778" v="134" actId="1038"/>
        <pc:sldMkLst>
          <pc:docMk/>
          <pc:sldMk cId="1255201956" sldId="561"/>
        </pc:sldMkLst>
        <pc:picChg chg="del">
          <ac:chgData name="Swenson, Jody" userId="f700768a-5749-4e0f-98d7-2b523cc7d418" providerId="ADAL" clId="{7873AC21-F4BB-45B2-876D-A0703C6BF92C}" dt="2020-10-14T17:01:43.567" v="125" actId="478"/>
          <ac:picMkLst>
            <pc:docMk/>
            <pc:sldMk cId="1255201956" sldId="561"/>
            <ac:picMk id="3" creationId="{00000000-0000-0000-0000-000000000000}"/>
          </ac:picMkLst>
        </pc:picChg>
        <pc:picChg chg="add mod">
          <ac:chgData name="Swenson, Jody" userId="f700768a-5749-4e0f-98d7-2b523cc7d418" providerId="ADAL" clId="{7873AC21-F4BB-45B2-876D-A0703C6BF92C}" dt="2020-10-14T17:01:51.778" v="134" actId="1038"/>
          <ac:picMkLst>
            <pc:docMk/>
            <pc:sldMk cId="1255201956" sldId="561"/>
            <ac:picMk id="7" creationId="{D7440B43-0136-4618-8ECA-D695F81CAE05}"/>
          </ac:picMkLst>
        </pc:picChg>
      </pc:sldChg>
      <pc:sldChg chg="modSp">
        <pc:chgData name="Swenson, Jody" userId="f700768a-5749-4e0f-98d7-2b523cc7d418" providerId="ADAL" clId="{7873AC21-F4BB-45B2-876D-A0703C6BF92C}" dt="2020-10-14T17:06:28.683" v="149" actId="207"/>
        <pc:sldMkLst>
          <pc:docMk/>
          <pc:sldMk cId="2051134612" sldId="562"/>
        </pc:sldMkLst>
        <pc:spChg chg="mod">
          <ac:chgData name="Swenson, Jody" userId="f700768a-5749-4e0f-98d7-2b523cc7d418" providerId="ADAL" clId="{7873AC21-F4BB-45B2-876D-A0703C6BF92C}" dt="2020-10-14T17:06:28.683" v="149" actId="207"/>
          <ac:spMkLst>
            <pc:docMk/>
            <pc:sldMk cId="2051134612" sldId="562"/>
            <ac:spMk id="138" creationId="{00000000-0000-0000-0000-000000000000}"/>
          </ac:spMkLst>
        </pc:spChg>
      </pc:sldChg>
      <pc:sldChg chg="modSp">
        <pc:chgData name="Swenson, Jody" userId="f700768a-5749-4e0f-98d7-2b523cc7d418" providerId="ADAL" clId="{7873AC21-F4BB-45B2-876D-A0703C6BF92C}" dt="2020-10-14T17:06:38.659" v="151" actId="207"/>
        <pc:sldMkLst>
          <pc:docMk/>
          <pc:sldMk cId="2152368392" sldId="563"/>
        </pc:sldMkLst>
        <pc:spChg chg="mod">
          <ac:chgData name="Swenson, Jody" userId="f700768a-5749-4e0f-98d7-2b523cc7d418" providerId="ADAL" clId="{7873AC21-F4BB-45B2-876D-A0703C6BF92C}" dt="2020-10-14T17:06:38.659" v="151" actId="207"/>
          <ac:spMkLst>
            <pc:docMk/>
            <pc:sldMk cId="2152368392" sldId="563"/>
            <ac:spMk id="138" creationId="{00000000-0000-0000-0000-000000000000}"/>
          </ac:spMkLst>
        </pc:spChg>
      </pc:sldChg>
      <pc:sldChg chg="modSp">
        <pc:chgData name="Swenson, Jody" userId="f700768a-5749-4e0f-98d7-2b523cc7d418" providerId="ADAL" clId="{7873AC21-F4BB-45B2-876D-A0703C6BF92C}" dt="2020-10-14T17:06:51.973" v="153" actId="207"/>
        <pc:sldMkLst>
          <pc:docMk/>
          <pc:sldMk cId="527647161" sldId="564"/>
        </pc:sldMkLst>
        <pc:spChg chg="mod">
          <ac:chgData name="Swenson, Jody" userId="f700768a-5749-4e0f-98d7-2b523cc7d418" providerId="ADAL" clId="{7873AC21-F4BB-45B2-876D-A0703C6BF92C}" dt="2020-10-14T17:06:51.973" v="153" actId="207"/>
          <ac:spMkLst>
            <pc:docMk/>
            <pc:sldMk cId="527647161" sldId="564"/>
            <ac:spMk id="138" creationId="{00000000-0000-0000-0000-000000000000}"/>
          </ac:spMkLst>
        </pc:spChg>
      </pc:sldChg>
    </pc:docChg>
  </pc:docChgLst>
  <pc:docChgLst>
    <pc:chgData name="Swenson, Jody" userId="f700768a-5749-4e0f-98d7-2b523cc7d418" providerId="ADAL" clId="{D85D2DF2-2115-43DC-A79E-AE5F8269B6C7}"/>
    <pc:docChg chg="undo redo custSel addSld delSld modSld sldOrd modMainMaster">
      <pc:chgData name="Swenson, Jody" userId="f700768a-5749-4e0f-98d7-2b523cc7d418" providerId="ADAL" clId="{D85D2DF2-2115-43DC-A79E-AE5F8269B6C7}" dt="2020-08-01T18:25:30.106" v="10526" actId="14100"/>
      <pc:docMkLst>
        <pc:docMk/>
      </pc:docMkLst>
      <pc:sldChg chg="modSp">
        <pc:chgData name="Swenson, Jody" userId="f700768a-5749-4e0f-98d7-2b523cc7d418" providerId="ADAL" clId="{D85D2DF2-2115-43DC-A79E-AE5F8269B6C7}" dt="2020-07-24T20:44:16.979" v="273"/>
        <pc:sldMkLst>
          <pc:docMk/>
          <pc:sldMk cId="2010949609" sldId="464"/>
        </pc:sldMkLst>
        <pc:spChg chg="mod">
          <ac:chgData name="Swenson, Jody" userId="f700768a-5749-4e0f-98d7-2b523cc7d418" providerId="ADAL" clId="{D85D2DF2-2115-43DC-A79E-AE5F8269B6C7}" dt="2020-07-24T20:44:16.979" v="273"/>
          <ac:spMkLst>
            <pc:docMk/>
            <pc:sldMk cId="2010949609" sldId="464"/>
            <ac:spMk id="3" creationId="{00000000-0000-0000-0000-000000000000}"/>
          </ac:spMkLst>
        </pc:spChg>
      </pc:sldChg>
      <pc:sldChg chg="modSp">
        <pc:chgData name="Swenson, Jody" userId="f700768a-5749-4e0f-98d7-2b523cc7d418" providerId="ADAL" clId="{D85D2DF2-2115-43DC-A79E-AE5F8269B6C7}" dt="2020-07-24T20:44:16.979" v="273"/>
        <pc:sldMkLst>
          <pc:docMk/>
          <pc:sldMk cId="4007458623" sldId="468"/>
        </pc:sldMkLst>
        <pc:spChg chg="mod">
          <ac:chgData name="Swenson, Jody" userId="f700768a-5749-4e0f-98d7-2b523cc7d418" providerId="ADAL" clId="{D85D2DF2-2115-43DC-A79E-AE5F8269B6C7}" dt="2020-07-24T20:44:16.979" v="273"/>
          <ac:spMkLst>
            <pc:docMk/>
            <pc:sldMk cId="4007458623" sldId="468"/>
            <ac:spMk id="4" creationId="{00000000-0000-0000-0000-000000000000}"/>
          </ac:spMkLst>
        </pc:spChg>
      </pc:sldChg>
      <pc:sldChg chg="addSp delSp modSp ord delAnim modAnim">
        <pc:chgData name="Swenson, Jody" userId="f700768a-5749-4e0f-98d7-2b523cc7d418" providerId="ADAL" clId="{D85D2DF2-2115-43DC-A79E-AE5F8269B6C7}" dt="2020-07-25T17:42:24.280" v="1585"/>
        <pc:sldMkLst>
          <pc:docMk/>
          <pc:sldMk cId="3480391342" sldId="470"/>
        </pc:sldMkLst>
        <pc:spChg chg="mod">
          <ac:chgData name="Swenson, Jody" userId="f700768a-5749-4e0f-98d7-2b523cc7d418" providerId="ADAL" clId="{D85D2DF2-2115-43DC-A79E-AE5F8269B6C7}" dt="2020-07-24T20:44:16.979" v="273"/>
          <ac:spMkLst>
            <pc:docMk/>
            <pc:sldMk cId="3480391342" sldId="470"/>
            <ac:spMk id="2" creationId="{00000000-0000-0000-0000-000000000000}"/>
          </ac:spMkLst>
        </pc:spChg>
        <pc:spChg chg="add mod">
          <ac:chgData name="Swenson, Jody" userId="f700768a-5749-4e0f-98d7-2b523cc7d418" providerId="ADAL" clId="{D85D2DF2-2115-43DC-A79E-AE5F8269B6C7}" dt="2020-07-24T21:54:43" v="1057" actId="1037"/>
          <ac:spMkLst>
            <pc:docMk/>
            <pc:sldMk cId="3480391342" sldId="470"/>
            <ac:spMk id="7" creationId="{73B6F7DB-9CC1-4792-82D8-2BF078FB75C0}"/>
          </ac:spMkLst>
        </pc:spChg>
        <pc:spChg chg="mod">
          <ac:chgData name="Swenson, Jody" userId="f700768a-5749-4e0f-98d7-2b523cc7d418" providerId="ADAL" clId="{D85D2DF2-2115-43DC-A79E-AE5F8269B6C7}" dt="2020-07-24T21:54:43" v="1057" actId="1037"/>
          <ac:spMkLst>
            <pc:docMk/>
            <pc:sldMk cId="3480391342" sldId="470"/>
            <ac:spMk id="36" creationId="{00000000-0000-0000-0000-000000000000}"/>
          </ac:spMkLst>
        </pc:spChg>
        <pc:picChg chg="del mod">
          <ac:chgData name="Swenson, Jody" userId="f700768a-5749-4e0f-98d7-2b523cc7d418" providerId="ADAL" clId="{D85D2DF2-2115-43DC-A79E-AE5F8269B6C7}" dt="2020-07-24T20:36:10.853" v="261" actId="478"/>
          <ac:picMkLst>
            <pc:docMk/>
            <pc:sldMk cId="3480391342" sldId="470"/>
            <ac:picMk id="3" creationId="{00000000-0000-0000-0000-000000000000}"/>
          </ac:picMkLst>
        </pc:picChg>
        <pc:picChg chg="del">
          <ac:chgData name="Swenson, Jody" userId="f700768a-5749-4e0f-98d7-2b523cc7d418" providerId="ADAL" clId="{D85D2DF2-2115-43DC-A79E-AE5F8269B6C7}" dt="2020-07-24T20:32:10.868" v="180" actId="478"/>
          <ac:picMkLst>
            <pc:docMk/>
            <pc:sldMk cId="3480391342" sldId="470"/>
            <ac:picMk id="4" creationId="{00000000-0000-0000-0000-000000000000}"/>
          </ac:picMkLst>
        </pc:picChg>
        <pc:picChg chg="add del mod">
          <ac:chgData name="Swenson, Jody" userId="f700768a-5749-4e0f-98d7-2b523cc7d418" providerId="ADAL" clId="{D85D2DF2-2115-43DC-A79E-AE5F8269B6C7}" dt="2020-07-24T20:50:32.325" v="460" actId="478"/>
          <ac:picMkLst>
            <pc:docMk/>
            <pc:sldMk cId="3480391342" sldId="470"/>
            <ac:picMk id="5" creationId="{21189568-B1D5-4E32-9763-028058607098}"/>
          </ac:picMkLst>
        </pc:picChg>
        <pc:picChg chg="add mod">
          <ac:chgData name="Swenson, Jody" userId="f700768a-5749-4e0f-98d7-2b523cc7d418" providerId="ADAL" clId="{D85D2DF2-2115-43DC-A79E-AE5F8269B6C7}" dt="2020-07-24T21:54:43" v="1057" actId="1037"/>
          <ac:picMkLst>
            <pc:docMk/>
            <pc:sldMk cId="3480391342" sldId="470"/>
            <ac:picMk id="6" creationId="{D1BCCA47-7E41-44BD-BE71-D83FA9701525}"/>
          </ac:picMkLst>
        </pc:picChg>
        <pc:picChg chg="add del">
          <ac:chgData name="Swenson, Jody" userId="f700768a-5749-4e0f-98d7-2b523cc7d418" providerId="ADAL" clId="{D85D2DF2-2115-43DC-A79E-AE5F8269B6C7}" dt="2020-07-24T20:46:36" v="301"/>
          <ac:picMkLst>
            <pc:docMk/>
            <pc:sldMk cId="3480391342" sldId="470"/>
            <ac:picMk id="8" creationId="{AFCC3FB7-F94B-4DFF-A7A6-7DF982C10464}"/>
          </ac:picMkLst>
        </pc:picChg>
        <pc:picChg chg="add mod">
          <ac:chgData name="Swenson, Jody" userId="f700768a-5749-4e0f-98d7-2b523cc7d418" providerId="ADAL" clId="{D85D2DF2-2115-43DC-A79E-AE5F8269B6C7}" dt="2020-07-25T17:41:55.182" v="1582" actId="1076"/>
          <ac:picMkLst>
            <pc:docMk/>
            <pc:sldMk cId="3480391342" sldId="470"/>
            <ac:picMk id="9" creationId="{B1689522-F361-4431-BAAA-BEE1F59138E2}"/>
          </ac:picMkLst>
        </pc:picChg>
        <pc:picChg chg="add mod">
          <ac:chgData name="Swenson, Jody" userId="f700768a-5749-4e0f-98d7-2b523cc7d418" providerId="ADAL" clId="{D85D2DF2-2115-43DC-A79E-AE5F8269B6C7}" dt="2020-07-25T17:39:25.947" v="1573" actId="1036"/>
          <ac:picMkLst>
            <pc:docMk/>
            <pc:sldMk cId="3480391342" sldId="470"/>
            <ac:picMk id="10" creationId="{A1316EA2-7EB6-4D17-B9A0-8BAE2FD74F44}"/>
          </ac:picMkLst>
        </pc:picChg>
        <pc:picChg chg="add del mod">
          <ac:chgData name="Swenson, Jody" userId="f700768a-5749-4e0f-98d7-2b523cc7d418" providerId="ADAL" clId="{D85D2DF2-2115-43DC-A79E-AE5F8269B6C7}" dt="2020-07-24T23:33:48.412" v="1422" actId="478"/>
          <ac:picMkLst>
            <pc:docMk/>
            <pc:sldMk cId="3480391342" sldId="470"/>
            <ac:picMk id="11" creationId="{42F11D25-D6F0-4ED1-B4C1-24DF753578C8}"/>
          </ac:picMkLst>
        </pc:picChg>
      </pc:sldChg>
      <pc:sldChg chg="modSp add modAnim">
        <pc:chgData name="Swenson, Jody" userId="f700768a-5749-4e0f-98d7-2b523cc7d418" providerId="ADAL" clId="{D85D2DF2-2115-43DC-A79E-AE5F8269B6C7}" dt="2020-07-28T21:45:28.023" v="9600"/>
        <pc:sldMkLst>
          <pc:docMk/>
          <pc:sldMk cId="2843907051" sldId="476"/>
        </pc:sldMkLst>
        <pc:spChg chg="mod">
          <ac:chgData name="Swenson, Jody" userId="f700768a-5749-4e0f-98d7-2b523cc7d418" providerId="ADAL" clId="{D85D2DF2-2115-43DC-A79E-AE5F8269B6C7}" dt="2020-07-28T03:28:32.296" v="8816" actId="1076"/>
          <ac:spMkLst>
            <pc:docMk/>
            <pc:sldMk cId="2843907051" sldId="476"/>
            <ac:spMk id="2" creationId="{00000000-0000-0000-0000-000000000000}"/>
          </ac:spMkLst>
        </pc:spChg>
        <pc:spChg chg="mod">
          <ac:chgData name="Swenson, Jody" userId="f700768a-5749-4e0f-98d7-2b523cc7d418" providerId="ADAL" clId="{D85D2DF2-2115-43DC-A79E-AE5F8269B6C7}" dt="2020-07-28T21:40:40.642" v="9485" actId="20577"/>
          <ac:spMkLst>
            <pc:docMk/>
            <pc:sldMk cId="2843907051" sldId="476"/>
            <ac:spMk id="138" creationId="{00000000-0000-0000-0000-000000000000}"/>
          </ac:spMkLst>
        </pc:spChg>
      </pc:sldChg>
      <pc:sldChg chg="modSp">
        <pc:chgData name="Swenson, Jody" userId="f700768a-5749-4e0f-98d7-2b523cc7d418" providerId="ADAL" clId="{D85D2DF2-2115-43DC-A79E-AE5F8269B6C7}" dt="2020-08-01T18:25:30.106" v="10526" actId="14100"/>
        <pc:sldMkLst>
          <pc:docMk/>
          <pc:sldMk cId="23034046" sldId="500"/>
        </pc:sldMkLst>
        <pc:spChg chg="mod">
          <ac:chgData name="Swenson, Jody" userId="f700768a-5749-4e0f-98d7-2b523cc7d418" providerId="ADAL" clId="{D85D2DF2-2115-43DC-A79E-AE5F8269B6C7}" dt="2020-07-24T20:44:16.979" v="273"/>
          <ac:spMkLst>
            <pc:docMk/>
            <pc:sldMk cId="23034046" sldId="500"/>
            <ac:spMk id="2" creationId="{00000000-0000-0000-0000-000000000000}"/>
          </ac:spMkLst>
        </pc:spChg>
        <pc:spChg chg="mod">
          <ac:chgData name="Swenson, Jody" userId="f700768a-5749-4e0f-98d7-2b523cc7d418" providerId="ADAL" clId="{D85D2DF2-2115-43DC-A79E-AE5F8269B6C7}" dt="2020-08-01T18:25:30.106" v="10526" actId="14100"/>
          <ac:spMkLst>
            <pc:docMk/>
            <pc:sldMk cId="23034046" sldId="500"/>
            <ac:spMk id="4" creationId="{00000000-0000-0000-0000-000000000000}"/>
          </ac:spMkLst>
        </pc:spChg>
      </pc:sldChg>
      <pc:sldChg chg="addSp delSp modSp ord modAnim">
        <pc:chgData name="Swenson, Jody" userId="f700768a-5749-4e0f-98d7-2b523cc7d418" providerId="ADAL" clId="{D85D2DF2-2115-43DC-A79E-AE5F8269B6C7}" dt="2020-07-28T03:18:53.659" v="8811" actId="20577"/>
        <pc:sldMkLst>
          <pc:docMk/>
          <pc:sldMk cId="2029626857" sldId="520"/>
        </pc:sldMkLst>
        <pc:spChg chg="mod">
          <ac:chgData name="Swenson, Jody" userId="f700768a-5749-4e0f-98d7-2b523cc7d418" providerId="ADAL" clId="{D85D2DF2-2115-43DC-A79E-AE5F8269B6C7}" dt="2020-07-24T20:44:16.979" v="273"/>
          <ac:spMkLst>
            <pc:docMk/>
            <pc:sldMk cId="2029626857" sldId="520"/>
            <ac:spMk id="2" creationId="{00000000-0000-0000-0000-000000000000}"/>
          </ac:spMkLst>
        </pc:spChg>
        <pc:spChg chg="mod">
          <ac:chgData name="Swenson, Jody" userId="f700768a-5749-4e0f-98d7-2b523cc7d418" providerId="ADAL" clId="{D85D2DF2-2115-43DC-A79E-AE5F8269B6C7}" dt="2020-07-28T03:18:53.659" v="8811" actId="20577"/>
          <ac:spMkLst>
            <pc:docMk/>
            <pc:sldMk cId="2029626857" sldId="520"/>
            <ac:spMk id="8" creationId="{00000000-0000-0000-0000-000000000000}"/>
          </ac:spMkLst>
        </pc:spChg>
        <pc:picChg chg="add mod modCrop">
          <ac:chgData name="Swenson, Jody" userId="f700768a-5749-4e0f-98d7-2b523cc7d418" providerId="ADAL" clId="{D85D2DF2-2115-43DC-A79E-AE5F8269B6C7}" dt="2020-07-24T22:07:48.710" v="1339" actId="1076"/>
          <ac:picMkLst>
            <pc:docMk/>
            <pc:sldMk cId="2029626857" sldId="520"/>
            <ac:picMk id="6" creationId="{C8D09BB5-A4BF-49AE-94FC-456BFAC5EDFC}"/>
          </ac:picMkLst>
        </pc:picChg>
        <pc:picChg chg="add mod">
          <ac:chgData name="Swenson, Jody" userId="f700768a-5749-4e0f-98d7-2b523cc7d418" providerId="ADAL" clId="{D85D2DF2-2115-43DC-A79E-AE5F8269B6C7}" dt="2020-07-24T23:34:38.462" v="1438" actId="1035"/>
          <ac:picMkLst>
            <pc:docMk/>
            <pc:sldMk cId="2029626857" sldId="520"/>
            <ac:picMk id="7" creationId="{1BADF35F-BE85-477C-8CE0-0E8420BCAC91}"/>
          </ac:picMkLst>
        </pc:picChg>
        <pc:picChg chg="del mod">
          <ac:chgData name="Swenson, Jody" userId="f700768a-5749-4e0f-98d7-2b523cc7d418" providerId="ADAL" clId="{D85D2DF2-2115-43DC-A79E-AE5F8269B6C7}" dt="2020-07-24T23:34:19.205" v="1429" actId="478"/>
          <ac:picMkLst>
            <pc:docMk/>
            <pc:sldMk cId="2029626857" sldId="520"/>
            <ac:picMk id="23" creationId="{00000000-0000-0000-0000-000000000000}"/>
          </ac:picMkLst>
        </pc:picChg>
        <pc:picChg chg="del mod">
          <ac:chgData name="Swenson, Jody" userId="f700768a-5749-4e0f-98d7-2b523cc7d418" providerId="ADAL" clId="{D85D2DF2-2115-43DC-A79E-AE5F8269B6C7}" dt="2020-07-24T22:07:44.617" v="1338" actId="478"/>
          <ac:picMkLst>
            <pc:docMk/>
            <pc:sldMk cId="2029626857" sldId="520"/>
            <ac:picMk id="24" creationId="{00000000-0000-0000-0000-000000000000}"/>
          </ac:picMkLst>
        </pc:picChg>
      </pc:sldChg>
      <pc:sldChg chg="addSp modSp ord modAnim">
        <pc:chgData name="Swenson, Jody" userId="f700768a-5749-4e0f-98d7-2b523cc7d418" providerId="ADAL" clId="{D85D2DF2-2115-43DC-A79E-AE5F8269B6C7}" dt="2020-07-25T18:20:57.044" v="1678" actId="1035"/>
        <pc:sldMkLst>
          <pc:docMk/>
          <pc:sldMk cId="2335173648" sldId="521"/>
        </pc:sldMkLst>
        <pc:spChg chg="mod">
          <ac:chgData name="Swenson, Jody" userId="f700768a-5749-4e0f-98d7-2b523cc7d418" providerId="ADAL" clId="{D85D2DF2-2115-43DC-A79E-AE5F8269B6C7}" dt="2020-07-24T20:44:16.979" v="273"/>
          <ac:spMkLst>
            <pc:docMk/>
            <pc:sldMk cId="2335173648" sldId="521"/>
            <ac:spMk id="2" creationId="{00000000-0000-0000-0000-000000000000}"/>
          </ac:spMkLst>
        </pc:spChg>
        <pc:spChg chg="mod">
          <ac:chgData name="Swenson, Jody" userId="f700768a-5749-4e0f-98d7-2b523cc7d418" providerId="ADAL" clId="{D85D2DF2-2115-43DC-A79E-AE5F8269B6C7}" dt="2020-07-25T18:20:57.044" v="1678" actId="1035"/>
          <ac:spMkLst>
            <pc:docMk/>
            <pc:sldMk cId="2335173648" sldId="521"/>
            <ac:spMk id="5" creationId="{00000000-0000-0000-0000-000000000000}"/>
          </ac:spMkLst>
        </pc:spChg>
        <pc:picChg chg="add mod">
          <ac:chgData name="Swenson, Jody" userId="f700768a-5749-4e0f-98d7-2b523cc7d418" providerId="ADAL" clId="{D85D2DF2-2115-43DC-A79E-AE5F8269B6C7}" dt="2020-07-25T18:20:57.044" v="1678" actId="1035"/>
          <ac:picMkLst>
            <pc:docMk/>
            <pc:sldMk cId="2335173648" sldId="521"/>
            <ac:picMk id="3" creationId="{6D6F354B-5594-4A93-8FFA-A2BC3A64BC5B}"/>
          </ac:picMkLst>
        </pc:picChg>
        <pc:picChg chg="add mod">
          <ac:chgData name="Swenson, Jody" userId="f700768a-5749-4e0f-98d7-2b523cc7d418" providerId="ADAL" clId="{D85D2DF2-2115-43DC-A79E-AE5F8269B6C7}" dt="2020-07-25T18:20:57.044" v="1678" actId="1035"/>
          <ac:picMkLst>
            <pc:docMk/>
            <pc:sldMk cId="2335173648" sldId="521"/>
            <ac:picMk id="4" creationId="{A36C0A75-25F2-41DB-9575-1565D977C81B}"/>
          </ac:picMkLst>
        </pc:picChg>
      </pc:sldChg>
      <pc:sldChg chg="modSp ord">
        <pc:chgData name="Swenson, Jody" userId="f700768a-5749-4e0f-98d7-2b523cc7d418" providerId="ADAL" clId="{D85D2DF2-2115-43DC-A79E-AE5F8269B6C7}" dt="2020-07-24T23:43:23.877" v="1462" actId="1035"/>
        <pc:sldMkLst>
          <pc:docMk/>
          <pc:sldMk cId="3957321380" sldId="522"/>
        </pc:sldMkLst>
        <pc:spChg chg="mod">
          <ac:chgData name="Swenson, Jody" userId="f700768a-5749-4e0f-98d7-2b523cc7d418" providerId="ADAL" clId="{D85D2DF2-2115-43DC-A79E-AE5F8269B6C7}" dt="2020-07-24T20:44:16.979" v="273"/>
          <ac:spMkLst>
            <pc:docMk/>
            <pc:sldMk cId="3957321380" sldId="522"/>
            <ac:spMk id="2" creationId="{00000000-0000-0000-0000-000000000000}"/>
          </ac:spMkLst>
        </pc:spChg>
        <pc:spChg chg="mod">
          <ac:chgData name="Swenson, Jody" userId="f700768a-5749-4e0f-98d7-2b523cc7d418" providerId="ADAL" clId="{D85D2DF2-2115-43DC-A79E-AE5F8269B6C7}" dt="2020-07-24T20:44:16.979" v="273"/>
          <ac:spMkLst>
            <pc:docMk/>
            <pc:sldMk cId="3957321380" sldId="522"/>
            <ac:spMk id="5" creationId="{00000000-0000-0000-0000-000000000000}"/>
          </ac:spMkLst>
        </pc:spChg>
        <pc:spChg chg="mod">
          <ac:chgData name="Swenson, Jody" userId="f700768a-5749-4e0f-98d7-2b523cc7d418" providerId="ADAL" clId="{D85D2DF2-2115-43DC-A79E-AE5F8269B6C7}" dt="2020-07-24T20:44:16.979" v="273"/>
          <ac:spMkLst>
            <pc:docMk/>
            <pc:sldMk cId="3957321380" sldId="522"/>
            <ac:spMk id="8" creationId="{00000000-0000-0000-0000-000000000000}"/>
          </ac:spMkLst>
        </pc:spChg>
        <pc:spChg chg="mod">
          <ac:chgData name="Swenson, Jody" userId="f700768a-5749-4e0f-98d7-2b523cc7d418" providerId="ADAL" clId="{D85D2DF2-2115-43DC-A79E-AE5F8269B6C7}" dt="2020-07-24T23:35:23.572" v="1448" actId="6549"/>
          <ac:spMkLst>
            <pc:docMk/>
            <pc:sldMk cId="3957321380" sldId="522"/>
            <ac:spMk id="13" creationId="{00000000-0000-0000-0000-000000000000}"/>
          </ac:spMkLst>
        </pc:spChg>
        <pc:picChg chg="mod">
          <ac:chgData name="Swenson, Jody" userId="f700768a-5749-4e0f-98d7-2b523cc7d418" providerId="ADAL" clId="{D85D2DF2-2115-43DC-A79E-AE5F8269B6C7}" dt="2020-07-24T23:43:23.877" v="1462" actId="1035"/>
          <ac:picMkLst>
            <pc:docMk/>
            <pc:sldMk cId="3957321380" sldId="522"/>
            <ac:picMk id="3" creationId="{00000000-0000-0000-0000-000000000000}"/>
          </ac:picMkLst>
        </pc:picChg>
      </pc:sldChg>
      <pc:sldChg chg="modSp ord modAnim">
        <pc:chgData name="Swenson, Jody" userId="f700768a-5749-4e0f-98d7-2b523cc7d418" providerId="ADAL" clId="{D85D2DF2-2115-43DC-A79E-AE5F8269B6C7}" dt="2020-07-25T01:02:42.271" v="1550"/>
        <pc:sldMkLst>
          <pc:docMk/>
          <pc:sldMk cId="3257959838" sldId="524"/>
        </pc:sldMkLst>
        <pc:spChg chg="mod">
          <ac:chgData name="Swenson, Jody" userId="f700768a-5749-4e0f-98d7-2b523cc7d418" providerId="ADAL" clId="{D85D2DF2-2115-43DC-A79E-AE5F8269B6C7}" dt="2020-07-25T01:01:10.815" v="1543" actId="1076"/>
          <ac:spMkLst>
            <pc:docMk/>
            <pc:sldMk cId="3257959838" sldId="524"/>
            <ac:spMk id="2" creationId="{00000000-0000-0000-0000-000000000000}"/>
          </ac:spMkLst>
        </pc:spChg>
        <pc:spChg chg="mod">
          <ac:chgData name="Swenson, Jody" userId="f700768a-5749-4e0f-98d7-2b523cc7d418" providerId="ADAL" clId="{D85D2DF2-2115-43DC-A79E-AE5F8269B6C7}" dt="2020-07-24T20:44:16.979" v="273"/>
          <ac:spMkLst>
            <pc:docMk/>
            <pc:sldMk cId="3257959838" sldId="524"/>
            <ac:spMk id="5" creationId="{00000000-0000-0000-0000-000000000000}"/>
          </ac:spMkLst>
        </pc:spChg>
        <pc:spChg chg="mod">
          <ac:chgData name="Swenson, Jody" userId="f700768a-5749-4e0f-98d7-2b523cc7d418" providerId="ADAL" clId="{D85D2DF2-2115-43DC-A79E-AE5F8269B6C7}" dt="2020-07-24T20:44:16.979" v="273"/>
          <ac:spMkLst>
            <pc:docMk/>
            <pc:sldMk cId="3257959838" sldId="524"/>
            <ac:spMk id="8" creationId="{00000000-0000-0000-0000-000000000000}"/>
          </ac:spMkLst>
        </pc:spChg>
        <pc:spChg chg="mod">
          <ac:chgData name="Swenson, Jody" userId="f700768a-5749-4e0f-98d7-2b523cc7d418" providerId="ADAL" clId="{D85D2DF2-2115-43DC-A79E-AE5F8269B6C7}" dt="2020-07-25T01:02:33.814" v="1549" actId="6549"/>
          <ac:spMkLst>
            <pc:docMk/>
            <pc:sldMk cId="3257959838" sldId="524"/>
            <ac:spMk id="10" creationId="{00000000-0000-0000-0000-000000000000}"/>
          </ac:spMkLst>
        </pc:spChg>
        <pc:picChg chg="mod">
          <ac:chgData name="Swenson, Jody" userId="f700768a-5749-4e0f-98d7-2b523cc7d418" providerId="ADAL" clId="{D85D2DF2-2115-43DC-A79E-AE5F8269B6C7}" dt="2020-07-24T23:43:32.614" v="1465" actId="14100"/>
          <ac:picMkLst>
            <pc:docMk/>
            <pc:sldMk cId="3257959838" sldId="524"/>
            <ac:picMk id="3" creationId="{00000000-0000-0000-0000-000000000000}"/>
          </ac:picMkLst>
        </pc:picChg>
      </pc:sldChg>
      <pc:sldChg chg="modSp ord modAnim">
        <pc:chgData name="Swenson, Jody" userId="f700768a-5749-4e0f-98d7-2b523cc7d418" providerId="ADAL" clId="{D85D2DF2-2115-43DC-A79E-AE5F8269B6C7}" dt="2020-07-25T21:01:00.374" v="3394"/>
        <pc:sldMkLst>
          <pc:docMk/>
          <pc:sldMk cId="3094246198" sldId="525"/>
        </pc:sldMkLst>
        <pc:spChg chg="mod">
          <ac:chgData name="Swenson, Jody" userId="f700768a-5749-4e0f-98d7-2b523cc7d418" providerId="ADAL" clId="{D85D2DF2-2115-43DC-A79E-AE5F8269B6C7}" dt="2020-07-24T20:44:16.979" v="273"/>
          <ac:spMkLst>
            <pc:docMk/>
            <pc:sldMk cId="3094246198" sldId="525"/>
            <ac:spMk id="2" creationId="{00000000-0000-0000-0000-000000000000}"/>
          </ac:spMkLst>
        </pc:spChg>
        <pc:spChg chg="mod">
          <ac:chgData name="Swenson, Jody" userId="f700768a-5749-4e0f-98d7-2b523cc7d418" providerId="ADAL" clId="{D85D2DF2-2115-43DC-A79E-AE5F8269B6C7}" dt="2020-07-24T20:44:16.979" v="273"/>
          <ac:spMkLst>
            <pc:docMk/>
            <pc:sldMk cId="3094246198" sldId="525"/>
            <ac:spMk id="5" creationId="{00000000-0000-0000-0000-000000000000}"/>
          </ac:spMkLst>
        </pc:spChg>
        <pc:spChg chg="mod">
          <ac:chgData name="Swenson, Jody" userId="f700768a-5749-4e0f-98d7-2b523cc7d418" providerId="ADAL" clId="{D85D2DF2-2115-43DC-A79E-AE5F8269B6C7}" dt="2020-07-24T20:44:16.979" v="273"/>
          <ac:spMkLst>
            <pc:docMk/>
            <pc:sldMk cId="3094246198" sldId="525"/>
            <ac:spMk id="8" creationId="{00000000-0000-0000-0000-000000000000}"/>
          </ac:spMkLst>
        </pc:spChg>
        <pc:spChg chg="mod">
          <ac:chgData name="Swenson, Jody" userId="f700768a-5749-4e0f-98d7-2b523cc7d418" providerId="ADAL" clId="{D85D2DF2-2115-43DC-A79E-AE5F8269B6C7}" dt="2020-07-25T21:00:49.599" v="3393" actId="20577"/>
          <ac:spMkLst>
            <pc:docMk/>
            <pc:sldMk cId="3094246198" sldId="525"/>
            <ac:spMk id="10" creationId="{00000000-0000-0000-0000-000000000000}"/>
          </ac:spMkLst>
        </pc:spChg>
        <pc:picChg chg="mod">
          <ac:chgData name="Swenson, Jody" userId="f700768a-5749-4e0f-98d7-2b523cc7d418" providerId="ADAL" clId="{D85D2DF2-2115-43DC-A79E-AE5F8269B6C7}" dt="2020-07-25T01:03:14.151" v="1558" actId="1036"/>
          <ac:picMkLst>
            <pc:docMk/>
            <pc:sldMk cId="3094246198" sldId="525"/>
            <ac:picMk id="3" creationId="{00000000-0000-0000-0000-000000000000}"/>
          </ac:picMkLst>
        </pc:picChg>
      </pc:sldChg>
      <pc:sldChg chg="addSp delSp modSp delAnim modAnim">
        <pc:chgData name="Swenson, Jody" userId="f700768a-5749-4e0f-98d7-2b523cc7d418" providerId="ADAL" clId="{D85D2DF2-2115-43DC-A79E-AE5F8269B6C7}" dt="2020-07-26T00:10:18.337" v="5827" actId="1076"/>
        <pc:sldMkLst>
          <pc:docMk/>
          <pc:sldMk cId="2208218338" sldId="531"/>
        </pc:sldMkLst>
        <pc:spChg chg="mod">
          <ac:chgData name="Swenson, Jody" userId="f700768a-5749-4e0f-98d7-2b523cc7d418" providerId="ADAL" clId="{D85D2DF2-2115-43DC-A79E-AE5F8269B6C7}" dt="2020-07-26T00:09:28.841" v="5807" actId="1076"/>
          <ac:spMkLst>
            <pc:docMk/>
            <pc:sldMk cId="2208218338" sldId="531"/>
            <ac:spMk id="2" creationId="{00000000-0000-0000-0000-000000000000}"/>
          </ac:spMkLst>
        </pc:spChg>
        <pc:spChg chg="mod">
          <ac:chgData name="Swenson, Jody" userId="f700768a-5749-4e0f-98d7-2b523cc7d418" providerId="ADAL" clId="{D85D2DF2-2115-43DC-A79E-AE5F8269B6C7}" dt="2020-07-24T20:44:16.979" v="273"/>
          <ac:spMkLst>
            <pc:docMk/>
            <pc:sldMk cId="2208218338" sldId="531"/>
            <ac:spMk id="5" creationId="{00000000-0000-0000-0000-000000000000}"/>
          </ac:spMkLst>
        </pc:spChg>
        <pc:spChg chg="mod">
          <ac:chgData name="Swenson, Jody" userId="f700768a-5749-4e0f-98d7-2b523cc7d418" providerId="ADAL" clId="{D85D2DF2-2115-43DC-A79E-AE5F8269B6C7}" dt="2020-07-24T20:44:16.979" v="273"/>
          <ac:spMkLst>
            <pc:docMk/>
            <pc:sldMk cId="2208218338" sldId="531"/>
            <ac:spMk id="8" creationId="{00000000-0000-0000-0000-000000000000}"/>
          </ac:spMkLst>
        </pc:spChg>
        <pc:spChg chg="mod">
          <ac:chgData name="Swenson, Jody" userId="f700768a-5749-4e0f-98d7-2b523cc7d418" providerId="ADAL" clId="{D85D2DF2-2115-43DC-A79E-AE5F8269B6C7}" dt="2020-07-24T20:44:16.979" v="273"/>
          <ac:spMkLst>
            <pc:docMk/>
            <pc:sldMk cId="2208218338" sldId="531"/>
            <ac:spMk id="11" creationId="{00000000-0000-0000-0000-000000000000}"/>
          </ac:spMkLst>
        </pc:spChg>
        <pc:spChg chg="mod">
          <ac:chgData name="Swenson, Jody" userId="f700768a-5749-4e0f-98d7-2b523cc7d418" providerId="ADAL" clId="{D85D2DF2-2115-43DC-A79E-AE5F8269B6C7}" dt="2020-07-26T00:04:15.347" v="5576" actId="20577"/>
          <ac:spMkLst>
            <pc:docMk/>
            <pc:sldMk cId="2208218338" sldId="531"/>
            <ac:spMk id="12" creationId="{00000000-0000-0000-0000-000000000000}"/>
          </ac:spMkLst>
        </pc:spChg>
        <pc:spChg chg="add mod">
          <ac:chgData name="Swenson, Jody" userId="f700768a-5749-4e0f-98d7-2b523cc7d418" providerId="ADAL" clId="{D85D2DF2-2115-43DC-A79E-AE5F8269B6C7}" dt="2020-07-26T00:10:18.337" v="5827" actId="1076"/>
          <ac:spMkLst>
            <pc:docMk/>
            <pc:sldMk cId="2208218338" sldId="531"/>
            <ac:spMk id="19" creationId="{97F381A6-1168-4586-8C11-849073F735E4}"/>
          </ac:spMkLst>
        </pc:spChg>
        <pc:grpChg chg="del mod">
          <ac:chgData name="Swenson, Jody" userId="f700768a-5749-4e0f-98d7-2b523cc7d418" providerId="ADAL" clId="{D85D2DF2-2115-43DC-A79E-AE5F8269B6C7}" dt="2020-07-25T23:47:51.256" v="5415" actId="165"/>
          <ac:grpSpMkLst>
            <pc:docMk/>
            <pc:sldMk cId="2208218338" sldId="531"/>
            <ac:grpSpMk id="13" creationId="{00000000-0000-0000-0000-000000000000}"/>
          </ac:grpSpMkLst>
        </pc:grpChg>
        <pc:picChg chg="add mod">
          <ac:chgData name="Swenson, Jody" userId="f700768a-5749-4e0f-98d7-2b523cc7d418" providerId="ADAL" clId="{D85D2DF2-2115-43DC-A79E-AE5F8269B6C7}" dt="2020-07-26T00:02:41.504" v="5506" actId="14100"/>
          <ac:picMkLst>
            <pc:docMk/>
            <pc:sldMk cId="2208218338" sldId="531"/>
            <ac:picMk id="3" creationId="{34514BCE-C401-4197-94F1-B4DE12568745}"/>
          </ac:picMkLst>
        </pc:picChg>
        <pc:picChg chg="add mod">
          <ac:chgData name="Swenson, Jody" userId="f700768a-5749-4e0f-98d7-2b523cc7d418" providerId="ADAL" clId="{D85D2DF2-2115-43DC-A79E-AE5F8269B6C7}" dt="2020-07-26T00:05:13.424" v="5593" actId="14100"/>
          <ac:picMkLst>
            <pc:docMk/>
            <pc:sldMk cId="2208218338" sldId="531"/>
            <ac:picMk id="9" creationId="{81BB39F6-FA06-4934-A18A-B8D38A7A23DF}"/>
          </ac:picMkLst>
        </pc:picChg>
        <pc:picChg chg="del mod topLvl">
          <ac:chgData name="Swenson, Jody" userId="f700768a-5749-4e0f-98d7-2b523cc7d418" providerId="ADAL" clId="{D85D2DF2-2115-43DC-A79E-AE5F8269B6C7}" dt="2020-07-25T23:52:59.152" v="5479" actId="478"/>
          <ac:picMkLst>
            <pc:docMk/>
            <pc:sldMk cId="2208218338" sldId="531"/>
            <ac:picMk id="14" creationId="{00000000-0000-0000-0000-000000000000}"/>
          </ac:picMkLst>
        </pc:picChg>
        <pc:picChg chg="del mod">
          <ac:chgData name="Swenson, Jody" userId="f700768a-5749-4e0f-98d7-2b523cc7d418" providerId="ADAL" clId="{D85D2DF2-2115-43DC-A79E-AE5F8269B6C7}" dt="2020-07-26T00:02:02.418" v="5481" actId="478"/>
          <ac:picMkLst>
            <pc:docMk/>
            <pc:sldMk cId="2208218338" sldId="531"/>
            <ac:picMk id="17" creationId="{00000000-0000-0000-0000-000000000000}"/>
          </ac:picMkLst>
        </pc:picChg>
        <pc:picChg chg="del mod">
          <ac:chgData name="Swenson, Jody" userId="f700768a-5749-4e0f-98d7-2b523cc7d418" providerId="ADAL" clId="{D85D2DF2-2115-43DC-A79E-AE5F8269B6C7}" dt="2020-07-26T00:02:03.799" v="5482" actId="478"/>
          <ac:picMkLst>
            <pc:docMk/>
            <pc:sldMk cId="2208218338" sldId="531"/>
            <ac:picMk id="18" creationId="{00000000-0000-0000-0000-000000000000}"/>
          </ac:picMkLst>
        </pc:picChg>
        <pc:cxnChg chg="mod ord topLvl">
          <ac:chgData name="Swenson, Jody" userId="f700768a-5749-4e0f-98d7-2b523cc7d418" providerId="ADAL" clId="{D85D2DF2-2115-43DC-A79E-AE5F8269B6C7}" dt="2020-07-26T00:02:58.826" v="5530" actId="1038"/>
          <ac:cxnSpMkLst>
            <pc:docMk/>
            <pc:sldMk cId="2208218338" sldId="531"/>
            <ac:cxnSpMk id="15" creationId="{00000000-0000-0000-0000-000000000000}"/>
          </ac:cxnSpMkLst>
        </pc:cxnChg>
      </pc:sldChg>
      <pc:sldChg chg="addSp delSp modSp">
        <pc:chgData name="Swenson, Jody" userId="f700768a-5749-4e0f-98d7-2b523cc7d418" providerId="ADAL" clId="{D85D2DF2-2115-43DC-A79E-AE5F8269B6C7}" dt="2020-07-25T22:14:26.083" v="5412" actId="255"/>
        <pc:sldMkLst>
          <pc:docMk/>
          <pc:sldMk cId="554628015" sldId="532"/>
        </pc:sldMkLst>
        <pc:spChg chg="mod">
          <ac:chgData name="Swenson, Jody" userId="f700768a-5749-4e0f-98d7-2b523cc7d418" providerId="ADAL" clId="{D85D2DF2-2115-43DC-A79E-AE5F8269B6C7}" dt="2020-07-25T22:14:26.083" v="5412" actId="255"/>
          <ac:spMkLst>
            <pc:docMk/>
            <pc:sldMk cId="554628015" sldId="532"/>
            <ac:spMk id="2" creationId="{00000000-0000-0000-0000-000000000000}"/>
          </ac:spMkLst>
        </pc:spChg>
        <pc:spChg chg="mod">
          <ac:chgData name="Swenson, Jody" userId="f700768a-5749-4e0f-98d7-2b523cc7d418" providerId="ADAL" clId="{D85D2DF2-2115-43DC-A79E-AE5F8269B6C7}" dt="2020-07-24T20:44:16.979" v="273"/>
          <ac:spMkLst>
            <pc:docMk/>
            <pc:sldMk cId="554628015" sldId="532"/>
            <ac:spMk id="5" creationId="{00000000-0000-0000-0000-000000000000}"/>
          </ac:spMkLst>
        </pc:spChg>
        <pc:spChg chg="mod">
          <ac:chgData name="Swenson, Jody" userId="f700768a-5749-4e0f-98d7-2b523cc7d418" providerId="ADAL" clId="{D85D2DF2-2115-43DC-A79E-AE5F8269B6C7}" dt="2020-07-24T20:44:16.979" v="273"/>
          <ac:spMkLst>
            <pc:docMk/>
            <pc:sldMk cId="554628015" sldId="532"/>
            <ac:spMk id="8" creationId="{00000000-0000-0000-0000-000000000000}"/>
          </ac:spMkLst>
        </pc:spChg>
        <pc:spChg chg="mod">
          <ac:chgData name="Swenson, Jody" userId="f700768a-5749-4e0f-98d7-2b523cc7d418" providerId="ADAL" clId="{D85D2DF2-2115-43DC-A79E-AE5F8269B6C7}" dt="2020-07-24T20:44:16.979" v="273"/>
          <ac:spMkLst>
            <pc:docMk/>
            <pc:sldMk cId="554628015" sldId="532"/>
            <ac:spMk id="15" creationId="{00000000-0000-0000-0000-000000000000}"/>
          </ac:spMkLst>
        </pc:spChg>
        <pc:spChg chg="mod">
          <ac:chgData name="Swenson, Jody" userId="f700768a-5749-4e0f-98d7-2b523cc7d418" providerId="ADAL" clId="{D85D2DF2-2115-43DC-A79E-AE5F8269B6C7}" dt="2020-07-24T20:44:16.979" v="273"/>
          <ac:spMkLst>
            <pc:docMk/>
            <pc:sldMk cId="554628015" sldId="532"/>
            <ac:spMk id="16" creationId="{00000000-0000-0000-0000-000000000000}"/>
          </ac:spMkLst>
        </pc:spChg>
        <pc:spChg chg="mod">
          <ac:chgData name="Swenson, Jody" userId="f700768a-5749-4e0f-98d7-2b523cc7d418" providerId="ADAL" clId="{D85D2DF2-2115-43DC-A79E-AE5F8269B6C7}" dt="2020-07-24T20:44:16.979" v="273"/>
          <ac:spMkLst>
            <pc:docMk/>
            <pc:sldMk cId="554628015" sldId="532"/>
            <ac:spMk id="22" creationId="{00000000-0000-0000-0000-000000000000}"/>
          </ac:spMkLst>
        </pc:spChg>
        <pc:spChg chg="mod">
          <ac:chgData name="Swenson, Jody" userId="f700768a-5749-4e0f-98d7-2b523cc7d418" providerId="ADAL" clId="{D85D2DF2-2115-43DC-A79E-AE5F8269B6C7}" dt="2020-07-24T20:44:16.979" v="273"/>
          <ac:spMkLst>
            <pc:docMk/>
            <pc:sldMk cId="554628015" sldId="532"/>
            <ac:spMk id="30" creationId="{00000000-0000-0000-0000-000000000000}"/>
          </ac:spMkLst>
        </pc:spChg>
        <pc:spChg chg="mod topLvl">
          <ac:chgData name="Swenson, Jody" userId="f700768a-5749-4e0f-98d7-2b523cc7d418" providerId="ADAL" clId="{D85D2DF2-2115-43DC-A79E-AE5F8269B6C7}" dt="2020-07-25T22:14:18.655" v="5410" actId="14100"/>
          <ac:spMkLst>
            <pc:docMk/>
            <pc:sldMk cId="554628015" sldId="532"/>
            <ac:spMk id="39" creationId="{8E0E362E-5AB8-46FF-BED6-B8A3029BBF8A}"/>
          </ac:spMkLst>
        </pc:spChg>
        <pc:spChg chg="del mod topLvl">
          <ac:chgData name="Swenson, Jody" userId="f700768a-5749-4e0f-98d7-2b523cc7d418" providerId="ADAL" clId="{D85D2DF2-2115-43DC-A79E-AE5F8269B6C7}" dt="2020-07-25T22:14:03.380" v="5408" actId="478"/>
          <ac:spMkLst>
            <pc:docMk/>
            <pc:sldMk cId="554628015" sldId="532"/>
            <ac:spMk id="40" creationId="{8616D24E-DA09-4E1B-B0E6-45B8A17E5F3B}"/>
          </ac:spMkLst>
        </pc:spChg>
        <pc:grpChg chg="del mod">
          <ac:chgData name="Swenson, Jody" userId="f700768a-5749-4e0f-98d7-2b523cc7d418" providerId="ADAL" clId="{D85D2DF2-2115-43DC-A79E-AE5F8269B6C7}" dt="2020-07-25T22:13:23.484" v="5404" actId="478"/>
          <ac:grpSpMkLst>
            <pc:docMk/>
            <pc:sldMk cId="554628015" sldId="532"/>
            <ac:grpSpMk id="6" creationId="{00000000-0000-0000-0000-000000000000}"/>
          </ac:grpSpMkLst>
        </pc:grpChg>
        <pc:grpChg chg="mod">
          <ac:chgData name="Swenson, Jody" userId="f700768a-5749-4e0f-98d7-2b523cc7d418" providerId="ADAL" clId="{D85D2DF2-2115-43DC-A79E-AE5F8269B6C7}" dt="2020-07-24T20:44:16.979" v="273"/>
          <ac:grpSpMkLst>
            <pc:docMk/>
            <pc:sldMk cId="554628015" sldId="532"/>
            <ac:grpSpMk id="14" creationId="{00000000-0000-0000-0000-000000000000}"/>
          </ac:grpSpMkLst>
        </pc:grpChg>
        <pc:grpChg chg="add del mod">
          <ac:chgData name="Swenson, Jody" userId="f700768a-5749-4e0f-98d7-2b523cc7d418" providerId="ADAL" clId="{D85D2DF2-2115-43DC-A79E-AE5F8269B6C7}" dt="2020-07-25T22:13:55.981" v="5407" actId="165"/>
          <ac:grpSpMkLst>
            <pc:docMk/>
            <pc:sldMk cId="554628015" sldId="532"/>
            <ac:grpSpMk id="38" creationId="{384BABD0-FE3B-4921-A83A-0A702EA288E7}"/>
          </ac:grpSpMkLst>
        </pc:grpChg>
        <pc:grpChg chg="mod topLvl">
          <ac:chgData name="Swenson, Jody" userId="f700768a-5749-4e0f-98d7-2b523cc7d418" providerId="ADAL" clId="{D85D2DF2-2115-43DC-A79E-AE5F8269B6C7}" dt="2020-07-25T22:13:55.981" v="5407" actId="165"/>
          <ac:grpSpMkLst>
            <pc:docMk/>
            <pc:sldMk cId="554628015" sldId="532"/>
            <ac:grpSpMk id="41" creationId="{1AB597A4-3014-4C80-ABEB-D53646B51B27}"/>
          </ac:grpSpMkLst>
        </pc:grpChg>
      </pc:sldChg>
      <pc:sldChg chg="addSp modSp modAnim">
        <pc:chgData name="Swenson, Jody" userId="f700768a-5749-4e0f-98d7-2b523cc7d418" providerId="ADAL" clId="{D85D2DF2-2115-43DC-A79E-AE5F8269B6C7}" dt="2020-07-27T22:54:39.470" v="8717" actId="1076"/>
        <pc:sldMkLst>
          <pc:docMk/>
          <pc:sldMk cId="1431738509" sldId="533"/>
        </pc:sldMkLst>
        <pc:spChg chg="mod">
          <ac:chgData name="Swenson, Jody" userId="f700768a-5749-4e0f-98d7-2b523cc7d418" providerId="ADAL" clId="{D85D2DF2-2115-43DC-A79E-AE5F8269B6C7}" dt="2020-07-27T22:01:24.933" v="7543" actId="255"/>
          <ac:spMkLst>
            <pc:docMk/>
            <pc:sldMk cId="1431738509" sldId="533"/>
            <ac:spMk id="2" creationId="{00000000-0000-0000-0000-000000000000}"/>
          </ac:spMkLst>
        </pc:spChg>
        <pc:spChg chg="mod">
          <ac:chgData name="Swenson, Jody" userId="f700768a-5749-4e0f-98d7-2b523cc7d418" providerId="ADAL" clId="{D85D2DF2-2115-43DC-A79E-AE5F8269B6C7}" dt="2020-07-27T22:54:36.546" v="8716" actId="6549"/>
          <ac:spMkLst>
            <pc:docMk/>
            <pc:sldMk cId="1431738509" sldId="533"/>
            <ac:spMk id="4" creationId="{00000000-0000-0000-0000-000000000000}"/>
          </ac:spMkLst>
        </pc:spChg>
        <pc:spChg chg="mod">
          <ac:chgData name="Swenson, Jody" userId="f700768a-5749-4e0f-98d7-2b523cc7d418" providerId="ADAL" clId="{D85D2DF2-2115-43DC-A79E-AE5F8269B6C7}" dt="2020-07-24T20:44:16.979" v="273"/>
          <ac:spMkLst>
            <pc:docMk/>
            <pc:sldMk cId="1431738509" sldId="533"/>
            <ac:spMk id="5" creationId="{00000000-0000-0000-0000-000000000000}"/>
          </ac:spMkLst>
        </pc:spChg>
        <pc:spChg chg="mod">
          <ac:chgData name="Swenson, Jody" userId="f700768a-5749-4e0f-98d7-2b523cc7d418" providerId="ADAL" clId="{D85D2DF2-2115-43DC-A79E-AE5F8269B6C7}" dt="2020-07-24T20:44:16.979" v="273"/>
          <ac:spMkLst>
            <pc:docMk/>
            <pc:sldMk cId="1431738509" sldId="533"/>
            <ac:spMk id="8" creationId="{00000000-0000-0000-0000-000000000000}"/>
          </ac:spMkLst>
        </pc:spChg>
        <pc:grpChg chg="add mod">
          <ac:chgData name="Swenson, Jody" userId="f700768a-5749-4e0f-98d7-2b523cc7d418" providerId="ADAL" clId="{D85D2DF2-2115-43DC-A79E-AE5F8269B6C7}" dt="2020-07-27T22:52:11.799" v="8499" actId="1038"/>
          <ac:grpSpMkLst>
            <pc:docMk/>
            <pc:sldMk cId="1431738509" sldId="533"/>
            <ac:grpSpMk id="9" creationId="{EEE89375-D315-47D7-9D88-7B07E4610C2C}"/>
          </ac:grpSpMkLst>
        </pc:grpChg>
        <pc:picChg chg="mod">
          <ac:chgData name="Swenson, Jody" userId="f700768a-5749-4e0f-98d7-2b523cc7d418" providerId="ADAL" clId="{D85D2DF2-2115-43DC-A79E-AE5F8269B6C7}" dt="2020-07-25T22:11:21.412" v="5389" actId="1035"/>
          <ac:picMkLst>
            <pc:docMk/>
            <pc:sldMk cId="1431738509" sldId="533"/>
            <ac:picMk id="3" creationId="{00000000-0000-0000-0000-000000000000}"/>
          </ac:picMkLst>
        </pc:picChg>
        <pc:picChg chg="mod">
          <ac:chgData name="Swenson, Jody" userId="f700768a-5749-4e0f-98d7-2b523cc7d418" providerId="ADAL" clId="{D85D2DF2-2115-43DC-A79E-AE5F8269B6C7}" dt="2020-07-27T22:54:39.470" v="8717" actId="1076"/>
          <ac:picMkLst>
            <pc:docMk/>
            <pc:sldMk cId="1431738509" sldId="533"/>
            <ac:picMk id="6" creationId="{00000000-0000-0000-0000-000000000000}"/>
          </ac:picMkLst>
        </pc:picChg>
      </pc:sldChg>
      <pc:sldChg chg="addSp delSp modSp modAnim">
        <pc:chgData name="Swenson, Jody" userId="f700768a-5749-4e0f-98d7-2b523cc7d418" providerId="ADAL" clId="{D85D2DF2-2115-43DC-A79E-AE5F8269B6C7}" dt="2020-07-27T22:51:54.485" v="8461"/>
        <pc:sldMkLst>
          <pc:docMk/>
          <pc:sldMk cId="1540606032" sldId="534"/>
        </pc:sldMkLst>
        <pc:spChg chg="mod">
          <ac:chgData name="Swenson, Jody" userId="f700768a-5749-4e0f-98d7-2b523cc7d418" providerId="ADAL" clId="{D85D2DF2-2115-43DC-A79E-AE5F8269B6C7}" dt="2020-07-27T22:01:13.353" v="7542" actId="255"/>
          <ac:spMkLst>
            <pc:docMk/>
            <pc:sldMk cId="1540606032" sldId="534"/>
            <ac:spMk id="2" creationId="{00000000-0000-0000-0000-000000000000}"/>
          </ac:spMkLst>
        </pc:spChg>
        <pc:spChg chg="mod">
          <ac:chgData name="Swenson, Jody" userId="f700768a-5749-4e0f-98d7-2b523cc7d418" providerId="ADAL" clId="{D85D2DF2-2115-43DC-A79E-AE5F8269B6C7}" dt="2020-07-27T22:46:00.490" v="8396" actId="20577"/>
          <ac:spMkLst>
            <pc:docMk/>
            <pc:sldMk cId="1540606032" sldId="534"/>
            <ac:spMk id="4" creationId="{00000000-0000-0000-0000-000000000000}"/>
          </ac:spMkLst>
        </pc:spChg>
        <pc:spChg chg="mod">
          <ac:chgData name="Swenson, Jody" userId="f700768a-5749-4e0f-98d7-2b523cc7d418" providerId="ADAL" clId="{D85D2DF2-2115-43DC-A79E-AE5F8269B6C7}" dt="2020-07-24T20:44:16.979" v="273"/>
          <ac:spMkLst>
            <pc:docMk/>
            <pc:sldMk cId="1540606032" sldId="534"/>
            <ac:spMk id="5" creationId="{00000000-0000-0000-0000-000000000000}"/>
          </ac:spMkLst>
        </pc:spChg>
        <pc:spChg chg="add del mod">
          <ac:chgData name="Swenson, Jody" userId="f700768a-5749-4e0f-98d7-2b523cc7d418" providerId="ADAL" clId="{D85D2DF2-2115-43DC-A79E-AE5F8269B6C7}" dt="2020-07-27T22:50:17.512" v="8447" actId="478"/>
          <ac:spMkLst>
            <pc:docMk/>
            <pc:sldMk cId="1540606032" sldId="534"/>
            <ac:spMk id="6" creationId="{4CBC12B5-00D1-4772-ACF1-453B800DA36D}"/>
          </ac:spMkLst>
        </pc:spChg>
        <pc:spChg chg="mod">
          <ac:chgData name="Swenson, Jody" userId="f700768a-5749-4e0f-98d7-2b523cc7d418" providerId="ADAL" clId="{D85D2DF2-2115-43DC-A79E-AE5F8269B6C7}" dt="2020-07-24T20:44:16.979" v="273"/>
          <ac:spMkLst>
            <pc:docMk/>
            <pc:sldMk cId="1540606032" sldId="534"/>
            <ac:spMk id="8" creationId="{00000000-0000-0000-0000-000000000000}"/>
          </ac:spMkLst>
        </pc:spChg>
        <pc:grpChg chg="add mod">
          <ac:chgData name="Swenson, Jody" userId="f700768a-5749-4e0f-98d7-2b523cc7d418" providerId="ADAL" clId="{D85D2DF2-2115-43DC-A79E-AE5F8269B6C7}" dt="2020-07-27T22:50:40.593" v="8452" actId="1076"/>
          <ac:grpSpMkLst>
            <pc:docMk/>
            <pc:sldMk cId="1540606032" sldId="534"/>
            <ac:grpSpMk id="15" creationId="{703A4816-5832-4F9A-A6E0-B9E39DB0194B}"/>
          </ac:grpSpMkLst>
        </pc:grpChg>
        <pc:picChg chg="mod">
          <ac:chgData name="Swenson, Jody" userId="f700768a-5749-4e0f-98d7-2b523cc7d418" providerId="ADAL" clId="{D85D2DF2-2115-43DC-A79E-AE5F8269B6C7}" dt="2020-07-27T22:45:01.863" v="8390" actId="1076"/>
          <ac:picMkLst>
            <pc:docMk/>
            <pc:sldMk cId="1540606032" sldId="534"/>
            <ac:picMk id="3" creationId="{00000000-0000-0000-0000-000000000000}"/>
          </ac:picMkLst>
        </pc:picChg>
        <pc:picChg chg="mod">
          <ac:chgData name="Swenson, Jody" userId="f700768a-5749-4e0f-98d7-2b523cc7d418" providerId="ADAL" clId="{D85D2DF2-2115-43DC-A79E-AE5F8269B6C7}" dt="2020-07-27T22:46:13.465" v="8397" actId="1076"/>
          <ac:picMkLst>
            <pc:docMk/>
            <pc:sldMk cId="1540606032" sldId="534"/>
            <ac:picMk id="7" creationId="{00000000-0000-0000-0000-000000000000}"/>
          </ac:picMkLst>
        </pc:picChg>
        <pc:cxnChg chg="add mod">
          <ac:chgData name="Swenson, Jody" userId="f700768a-5749-4e0f-98d7-2b523cc7d418" providerId="ADAL" clId="{D85D2DF2-2115-43DC-A79E-AE5F8269B6C7}" dt="2020-07-27T22:50:28.009" v="8448" actId="164"/>
          <ac:cxnSpMkLst>
            <pc:docMk/>
            <pc:sldMk cId="1540606032" sldId="534"/>
            <ac:cxnSpMk id="10" creationId="{E0299775-56A0-4DD8-AC30-A33A6057A8F7}"/>
          </ac:cxnSpMkLst>
        </pc:cxnChg>
        <pc:cxnChg chg="add del">
          <ac:chgData name="Swenson, Jody" userId="f700768a-5749-4e0f-98d7-2b523cc7d418" providerId="ADAL" clId="{D85D2DF2-2115-43DC-A79E-AE5F8269B6C7}" dt="2020-07-27T22:49:48.013" v="8416"/>
          <ac:cxnSpMkLst>
            <pc:docMk/>
            <pc:sldMk cId="1540606032" sldId="534"/>
            <ac:cxnSpMk id="11" creationId="{18DAF1F7-6394-4E45-8C1A-3DF99FCC936F}"/>
          </ac:cxnSpMkLst>
        </pc:cxnChg>
        <pc:cxnChg chg="add mod">
          <ac:chgData name="Swenson, Jody" userId="f700768a-5749-4e0f-98d7-2b523cc7d418" providerId="ADAL" clId="{D85D2DF2-2115-43DC-A79E-AE5F8269B6C7}" dt="2020-07-27T22:50:28.009" v="8448" actId="164"/>
          <ac:cxnSpMkLst>
            <pc:docMk/>
            <pc:sldMk cId="1540606032" sldId="534"/>
            <ac:cxnSpMk id="12" creationId="{5613CDEB-DC06-45B5-8016-1E3CDCB2894E}"/>
          </ac:cxnSpMkLst>
        </pc:cxnChg>
      </pc:sldChg>
      <pc:sldChg chg="addSp modSp modAnim">
        <pc:chgData name="Swenson, Jody" userId="f700768a-5749-4e0f-98d7-2b523cc7d418" providerId="ADAL" clId="{D85D2DF2-2115-43DC-A79E-AE5F8269B6C7}" dt="2020-07-28T03:01:55.945" v="8789" actId="20577"/>
        <pc:sldMkLst>
          <pc:docMk/>
          <pc:sldMk cId="328897258" sldId="535"/>
        </pc:sldMkLst>
        <pc:spChg chg="mod">
          <ac:chgData name="Swenson, Jody" userId="f700768a-5749-4e0f-98d7-2b523cc7d418" providerId="ADAL" clId="{D85D2DF2-2115-43DC-A79E-AE5F8269B6C7}" dt="2020-07-27T22:01:04.170" v="7541" actId="255"/>
          <ac:spMkLst>
            <pc:docMk/>
            <pc:sldMk cId="328897258" sldId="535"/>
            <ac:spMk id="2" creationId="{00000000-0000-0000-0000-000000000000}"/>
          </ac:spMkLst>
        </pc:spChg>
        <pc:spChg chg="mod">
          <ac:chgData name="Swenson, Jody" userId="f700768a-5749-4e0f-98d7-2b523cc7d418" providerId="ADAL" clId="{D85D2DF2-2115-43DC-A79E-AE5F8269B6C7}" dt="2020-07-28T03:01:34.887" v="8788" actId="20577"/>
          <ac:spMkLst>
            <pc:docMk/>
            <pc:sldMk cId="328897258" sldId="535"/>
            <ac:spMk id="4" creationId="{00000000-0000-0000-0000-000000000000}"/>
          </ac:spMkLst>
        </pc:spChg>
        <pc:spChg chg="mod">
          <ac:chgData name="Swenson, Jody" userId="f700768a-5749-4e0f-98d7-2b523cc7d418" providerId="ADAL" clId="{D85D2DF2-2115-43DC-A79E-AE5F8269B6C7}" dt="2020-07-24T20:44:16.979" v="273"/>
          <ac:spMkLst>
            <pc:docMk/>
            <pc:sldMk cId="328897258" sldId="535"/>
            <ac:spMk id="5" creationId="{00000000-0000-0000-0000-000000000000}"/>
          </ac:spMkLst>
        </pc:spChg>
        <pc:spChg chg="mod">
          <ac:chgData name="Swenson, Jody" userId="f700768a-5749-4e0f-98d7-2b523cc7d418" providerId="ADAL" clId="{D85D2DF2-2115-43DC-A79E-AE5F8269B6C7}" dt="2020-07-24T20:44:16.979" v="273"/>
          <ac:spMkLst>
            <pc:docMk/>
            <pc:sldMk cId="328897258" sldId="535"/>
            <ac:spMk id="8" creationId="{00000000-0000-0000-0000-000000000000}"/>
          </ac:spMkLst>
        </pc:spChg>
        <pc:grpChg chg="add mod">
          <ac:chgData name="Swenson, Jody" userId="f700768a-5749-4e0f-98d7-2b523cc7d418" providerId="ADAL" clId="{D85D2DF2-2115-43DC-A79E-AE5F8269B6C7}" dt="2020-07-27T22:55:03.700" v="8719" actId="1076"/>
          <ac:grpSpMkLst>
            <pc:docMk/>
            <pc:sldMk cId="328897258" sldId="535"/>
            <ac:grpSpMk id="7" creationId="{B2DA9C6D-5849-4231-AE7F-AD1E98A53DFE}"/>
          </ac:grpSpMkLst>
        </pc:grpChg>
        <pc:picChg chg="mod">
          <ac:chgData name="Swenson, Jody" userId="f700768a-5749-4e0f-98d7-2b523cc7d418" providerId="ADAL" clId="{D85D2DF2-2115-43DC-A79E-AE5F8269B6C7}" dt="2020-07-25T22:11:55.647" v="5399" actId="14100"/>
          <ac:picMkLst>
            <pc:docMk/>
            <pc:sldMk cId="328897258" sldId="535"/>
            <ac:picMk id="3" creationId="{00000000-0000-0000-0000-000000000000}"/>
          </ac:picMkLst>
        </pc:picChg>
        <pc:picChg chg="add mod">
          <ac:chgData name="Swenson, Jody" userId="f700768a-5749-4e0f-98d7-2b523cc7d418" providerId="ADAL" clId="{D85D2DF2-2115-43DC-A79E-AE5F8269B6C7}" dt="2020-07-27T23:00:30.721" v="8738" actId="14100"/>
          <ac:picMkLst>
            <pc:docMk/>
            <pc:sldMk cId="328897258" sldId="535"/>
            <ac:picMk id="6" creationId="{11849A89-51D1-42C2-B517-2E55EC97502C}"/>
          </ac:picMkLst>
        </pc:picChg>
      </pc:sldChg>
      <pc:sldChg chg="modSp">
        <pc:chgData name="Swenson, Jody" userId="f700768a-5749-4e0f-98d7-2b523cc7d418" providerId="ADAL" clId="{D85D2DF2-2115-43DC-A79E-AE5F8269B6C7}" dt="2020-07-27T22:00:54.633" v="7540" actId="255"/>
        <pc:sldMkLst>
          <pc:docMk/>
          <pc:sldMk cId="1181403654" sldId="536"/>
        </pc:sldMkLst>
        <pc:spChg chg="mod">
          <ac:chgData name="Swenson, Jody" userId="f700768a-5749-4e0f-98d7-2b523cc7d418" providerId="ADAL" clId="{D85D2DF2-2115-43DC-A79E-AE5F8269B6C7}" dt="2020-07-27T22:00:54.633" v="7540" actId="255"/>
          <ac:spMkLst>
            <pc:docMk/>
            <pc:sldMk cId="1181403654" sldId="536"/>
            <ac:spMk id="2" creationId="{00000000-0000-0000-0000-000000000000}"/>
          </ac:spMkLst>
        </pc:spChg>
        <pc:spChg chg="mod">
          <ac:chgData name="Swenson, Jody" userId="f700768a-5749-4e0f-98d7-2b523cc7d418" providerId="ADAL" clId="{D85D2DF2-2115-43DC-A79E-AE5F8269B6C7}" dt="2020-07-27T22:00:40.962" v="7538" actId="14100"/>
          <ac:spMkLst>
            <pc:docMk/>
            <pc:sldMk cId="1181403654" sldId="536"/>
            <ac:spMk id="4" creationId="{00000000-0000-0000-0000-000000000000}"/>
          </ac:spMkLst>
        </pc:spChg>
        <pc:spChg chg="mod">
          <ac:chgData name="Swenson, Jody" userId="f700768a-5749-4e0f-98d7-2b523cc7d418" providerId="ADAL" clId="{D85D2DF2-2115-43DC-A79E-AE5F8269B6C7}" dt="2020-07-24T20:44:16.979" v="273"/>
          <ac:spMkLst>
            <pc:docMk/>
            <pc:sldMk cId="1181403654" sldId="536"/>
            <ac:spMk id="5" creationId="{00000000-0000-0000-0000-000000000000}"/>
          </ac:spMkLst>
        </pc:spChg>
        <pc:spChg chg="mod">
          <ac:chgData name="Swenson, Jody" userId="f700768a-5749-4e0f-98d7-2b523cc7d418" providerId="ADAL" clId="{D85D2DF2-2115-43DC-A79E-AE5F8269B6C7}" dt="2020-07-24T20:44:16.979" v="273"/>
          <ac:spMkLst>
            <pc:docMk/>
            <pc:sldMk cId="1181403654" sldId="536"/>
            <ac:spMk id="8" creationId="{00000000-0000-0000-0000-000000000000}"/>
          </ac:spMkLst>
        </pc:spChg>
        <pc:grpChg chg="mod">
          <ac:chgData name="Swenson, Jody" userId="f700768a-5749-4e0f-98d7-2b523cc7d418" providerId="ADAL" clId="{D85D2DF2-2115-43DC-A79E-AE5F8269B6C7}" dt="2020-07-24T20:44:16.979" v="273"/>
          <ac:grpSpMkLst>
            <pc:docMk/>
            <pc:sldMk cId="1181403654" sldId="536"/>
            <ac:grpSpMk id="64" creationId="{00000000-0000-0000-0000-000000000000}"/>
          </ac:grpSpMkLst>
        </pc:grpChg>
        <pc:grpChg chg="mod">
          <ac:chgData name="Swenson, Jody" userId="f700768a-5749-4e0f-98d7-2b523cc7d418" providerId="ADAL" clId="{D85D2DF2-2115-43DC-A79E-AE5F8269B6C7}" dt="2020-07-24T20:44:16.979" v="273"/>
          <ac:grpSpMkLst>
            <pc:docMk/>
            <pc:sldMk cId="1181403654" sldId="536"/>
            <ac:grpSpMk id="65" creationId="{00000000-0000-0000-0000-000000000000}"/>
          </ac:grpSpMkLst>
        </pc:grpChg>
      </pc:sldChg>
      <pc:sldChg chg="modSp">
        <pc:chgData name="Swenson, Jody" userId="f700768a-5749-4e0f-98d7-2b523cc7d418" providerId="ADAL" clId="{D85D2DF2-2115-43DC-A79E-AE5F8269B6C7}" dt="2020-07-27T23:18:02.470" v="8757" actId="20577"/>
        <pc:sldMkLst>
          <pc:docMk/>
          <pc:sldMk cId="4180382559" sldId="537"/>
        </pc:sldMkLst>
        <pc:spChg chg="mod">
          <ac:chgData name="Swenson, Jody" userId="f700768a-5749-4e0f-98d7-2b523cc7d418" providerId="ADAL" clId="{D85D2DF2-2115-43DC-A79E-AE5F8269B6C7}" dt="2020-07-27T23:11:14.217" v="8740" actId="20577"/>
          <ac:spMkLst>
            <pc:docMk/>
            <pc:sldMk cId="4180382559" sldId="537"/>
            <ac:spMk id="2" creationId="{00000000-0000-0000-0000-000000000000}"/>
          </ac:spMkLst>
        </pc:spChg>
        <pc:spChg chg="mod">
          <ac:chgData name="Swenson, Jody" userId="f700768a-5749-4e0f-98d7-2b523cc7d418" providerId="ADAL" clId="{D85D2DF2-2115-43DC-A79E-AE5F8269B6C7}" dt="2020-07-27T23:18:02.470" v="8757" actId="20577"/>
          <ac:spMkLst>
            <pc:docMk/>
            <pc:sldMk cId="4180382559" sldId="537"/>
            <ac:spMk id="4" creationId="{00000000-0000-0000-0000-000000000000}"/>
          </ac:spMkLst>
        </pc:spChg>
        <pc:spChg chg="mod">
          <ac:chgData name="Swenson, Jody" userId="f700768a-5749-4e0f-98d7-2b523cc7d418" providerId="ADAL" clId="{D85D2DF2-2115-43DC-A79E-AE5F8269B6C7}" dt="2020-07-24T20:44:16.979" v="273"/>
          <ac:spMkLst>
            <pc:docMk/>
            <pc:sldMk cId="4180382559" sldId="537"/>
            <ac:spMk id="5" creationId="{00000000-0000-0000-0000-000000000000}"/>
          </ac:spMkLst>
        </pc:spChg>
        <pc:spChg chg="mod">
          <ac:chgData name="Swenson, Jody" userId="f700768a-5749-4e0f-98d7-2b523cc7d418" providerId="ADAL" clId="{D85D2DF2-2115-43DC-A79E-AE5F8269B6C7}" dt="2020-07-24T20:44:16.979" v="273"/>
          <ac:spMkLst>
            <pc:docMk/>
            <pc:sldMk cId="4180382559" sldId="537"/>
            <ac:spMk id="8" creationId="{00000000-0000-0000-0000-000000000000}"/>
          </ac:spMkLst>
        </pc:spChg>
        <pc:picChg chg="mod">
          <ac:chgData name="Swenson, Jody" userId="f700768a-5749-4e0f-98d7-2b523cc7d418" providerId="ADAL" clId="{D85D2DF2-2115-43DC-A79E-AE5F8269B6C7}" dt="2020-07-27T22:02:26.056" v="7566" actId="1036"/>
          <ac:picMkLst>
            <pc:docMk/>
            <pc:sldMk cId="4180382559" sldId="537"/>
            <ac:picMk id="3" creationId="{00000000-0000-0000-0000-000000000000}"/>
          </ac:picMkLst>
        </pc:picChg>
        <pc:picChg chg="mod">
          <ac:chgData name="Swenson, Jody" userId="f700768a-5749-4e0f-98d7-2b523cc7d418" providerId="ADAL" clId="{D85D2DF2-2115-43DC-A79E-AE5F8269B6C7}" dt="2020-07-27T22:02:26.056" v="7566" actId="1036"/>
          <ac:picMkLst>
            <pc:docMk/>
            <pc:sldMk cId="4180382559" sldId="537"/>
            <ac:picMk id="6" creationId="{00000000-0000-0000-0000-000000000000}"/>
          </ac:picMkLst>
        </pc:picChg>
      </pc:sldChg>
      <pc:sldChg chg="modSp">
        <pc:chgData name="Swenson, Jody" userId="f700768a-5749-4e0f-98d7-2b523cc7d418" providerId="ADAL" clId="{D85D2DF2-2115-43DC-A79E-AE5F8269B6C7}" dt="2020-07-27T23:11:51.626" v="8754" actId="255"/>
        <pc:sldMkLst>
          <pc:docMk/>
          <pc:sldMk cId="3737371047" sldId="538"/>
        </pc:sldMkLst>
        <pc:spChg chg="mod">
          <ac:chgData name="Swenson, Jody" userId="f700768a-5749-4e0f-98d7-2b523cc7d418" providerId="ADAL" clId="{D85D2DF2-2115-43DC-A79E-AE5F8269B6C7}" dt="2020-07-27T23:11:51.626" v="8754" actId="255"/>
          <ac:spMkLst>
            <pc:docMk/>
            <pc:sldMk cId="3737371047" sldId="538"/>
            <ac:spMk id="2" creationId="{00000000-0000-0000-0000-000000000000}"/>
          </ac:spMkLst>
        </pc:spChg>
        <pc:spChg chg="mod">
          <ac:chgData name="Swenson, Jody" userId="f700768a-5749-4e0f-98d7-2b523cc7d418" providerId="ADAL" clId="{D85D2DF2-2115-43DC-A79E-AE5F8269B6C7}" dt="2020-07-27T23:11:38.613" v="8753" actId="1036"/>
          <ac:spMkLst>
            <pc:docMk/>
            <pc:sldMk cId="3737371047" sldId="538"/>
            <ac:spMk id="4" creationId="{00000000-0000-0000-0000-000000000000}"/>
          </ac:spMkLst>
        </pc:spChg>
        <pc:spChg chg="mod">
          <ac:chgData name="Swenson, Jody" userId="f700768a-5749-4e0f-98d7-2b523cc7d418" providerId="ADAL" clId="{D85D2DF2-2115-43DC-A79E-AE5F8269B6C7}" dt="2020-07-24T20:44:16.979" v="273"/>
          <ac:spMkLst>
            <pc:docMk/>
            <pc:sldMk cId="3737371047" sldId="538"/>
            <ac:spMk id="5" creationId="{00000000-0000-0000-0000-000000000000}"/>
          </ac:spMkLst>
        </pc:spChg>
        <pc:spChg chg="mod">
          <ac:chgData name="Swenson, Jody" userId="f700768a-5749-4e0f-98d7-2b523cc7d418" providerId="ADAL" clId="{D85D2DF2-2115-43DC-A79E-AE5F8269B6C7}" dt="2020-07-24T20:44:16.979" v="273"/>
          <ac:spMkLst>
            <pc:docMk/>
            <pc:sldMk cId="3737371047" sldId="538"/>
            <ac:spMk id="8" creationId="{00000000-0000-0000-0000-000000000000}"/>
          </ac:spMkLst>
        </pc:spChg>
        <pc:picChg chg="mod">
          <ac:chgData name="Swenson, Jody" userId="f700768a-5749-4e0f-98d7-2b523cc7d418" providerId="ADAL" clId="{D85D2DF2-2115-43DC-A79E-AE5F8269B6C7}" dt="2020-07-27T23:11:38.613" v="8753" actId="1036"/>
          <ac:picMkLst>
            <pc:docMk/>
            <pc:sldMk cId="3737371047" sldId="538"/>
            <ac:picMk id="3" creationId="{00000000-0000-0000-0000-000000000000}"/>
          </ac:picMkLst>
        </pc:picChg>
        <pc:picChg chg="mod">
          <ac:chgData name="Swenson, Jody" userId="f700768a-5749-4e0f-98d7-2b523cc7d418" providerId="ADAL" clId="{D85D2DF2-2115-43DC-A79E-AE5F8269B6C7}" dt="2020-07-27T23:11:38.613" v="8753" actId="1036"/>
          <ac:picMkLst>
            <pc:docMk/>
            <pc:sldMk cId="3737371047" sldId="538"/>
            <ac:picMk id="7" creationId="{00000000-0000-0000-0000-000000000000}"/>
          </ac:picMkLst>
        </pc:picChg>
      </pc:sldChg>
      <pc:sldChg chg="addSp delSp modSp ord modAnim">
        <pc:chgData name="Swenson, Jody" userId="f700768a-5749-4e0f-98d7-2b523cc7d418" providerId="ADAL" clId="{D85D2DF2-2115-43DC-A79E-AE5F8269B6C7}" dt="2020-07-24T20:44:16.979" v="273"/>
        <pc:sldMkLst>
          <pc:docMk/>
          <pc:sldMk cId="3848914426" sldId="541"/>
        </pc:sldMkLst>
        <pc:spChg chg="mod">
          <ac:chgData name="Swenson, Jody" userId="f700768a-5749-4e0f-98d7-2b523cc7d418" providerId="ADAL" clId="{D85D2DF2-2115-43DC-A79E-AE5F8269B6C7}" dt="2020-07-24T20:44:16.979" v="273"/>
          <ac:spMkLst>
            <pc:docMk/>
            <pc:sldMk cId="3848914426" sldId="541"/>
            <ac:spMk id="2" creationId="{00000000-0000-0000-0000-000000000000}"/>
          </ac:spMkLst>
        </pc:spChg>
        <pc:spChg chg="add del">
          <ac:chgData name="Swenson, Jody" userId="f700768a-5749-4e0f-98d7-2b523cc7d418" providerId="ADAL" clId="{D85D2DF2-2115-43DC-A79E-AE5F8269B6C7}" dt="2020-07-24T01:42:06.680" v="1"/>
          <ac:spMkLst>
            <pc:docMk/>
            <pc:sldMk cId="3848914426" sldId="541"/>
            <ac:spMk id="4" creationId="{78FA5F46-BB33-4A63-B1B5-493C511A2C5E}"/>
          </ac:spMkLst>
        </pc:spChg>
        <pc:spChg chg="mod">
          <ac:chgData name="Swenson, Jody" userId="f700768a-5749-4e0f-98d7-2b523cc7d418" providerId="ADAL" clId="{D85D2DF2-2115-43DC-A79E-AE5F8269B6C7}" dt="2020-07-24T20:44:16.979" v="273"/>
          <ac:spMkLst>
            <pc:docMk/>
            <pc:sldMk cId="3848914426" sldId="541"/>
            <ac:spMk id="7" creationId="{00000000-0000-0000-0000-000000000000}"/>
          </ac:spMkLst>
        </pc:spChg>
      </pc:sldChg>
      <pc:sldChg chg="addSp delSp modSp delAnim modAnim">
        <pc:chgData name="Swenson, Jody" userId="f700768a-5749-4e0f-98d7-2b523cc7d418" providerId="ADAL" clId="{D85D2DF2-2115-43DC-A79E-AE5F8269B6C7}" dt="2020-07-25T21:07:13.996" v="3424" actId="1035"/>
        <pc:sldMkLst>
          <pc:docMk/>
          <pc:sldMk cId="3820541756" sldId="542"/>
        </pc:sldMkLst>
        <pc:spChg chg="mod">
          <ac:chgData name="Swenson, Jody" userId="f700768a-5749-4e0f-98d7-2b523cc7d418" providerId="ADAL" clId="{D85D2DF2-2115-43DC-A79E-AE5F8269B6C7}" dt="2020-07-24T20:44:16.979" v="273"/>
          <ac:spMkLst>
            <pc:docMk/>
            <pc:sldMk cId="3820541756" sldId="542"/>
            <ac:spMk id="2" creationId="{00000000-0000-0000-0000-000000000000}"/>
          </ac:spMkLst>
        </pc:spChg>
        <pc:spChg chg="mod">
          <ac:chgData name="Swenson, Jody" userId="f700768a-5749-4e0f-98d7-2b523cc7d418" providerId="ADAL" clId="{D85D2DF2-2115-43DC-A79E-AE5F8269B6C7}" dt="2020-07-25T21:06:15.621" v="3410" actId="20577"/>
          <ac:spMkLst>
            <pc:docMk/>
            <pc:sldMk cId="3820541756" sldId="542"/>
            <ac:spMk id="7" creationId="{00000000-0000-0000-0000-000000000000}"/>
          </ac:spMkLst>
        </pc:spChg>
        <pc:grpChg chg="del">
          <ac:chgData name="Swenson, Jody" userId="f700768a-5749-4e0f-98d7-2b523cc7d418" providerId="ADAL" clId="{D85D2DF2-2115-43DC-A79E-AE5F8269B6C7}" dt="2020-07-24T20:25:47.742" v="75" actId="478"/>
          <ac:grpSpMkLst>
            <pc:docMk/>
            <pc:sldMk cId="3820541756" sldId="542"/>
            <ac:grpSpMk id="28" creationId="{00000000-0000-0000-0000-000000000000}"/>
          </ac:grpSpMkLst>
        </pc:grpChg>
        <pc:picChg chg="mod">
          <ac:chgData name="Swenson, Jody" userId="f700768a-5749-4e0f-98d7-2b523cc7d418" providerId="ADAL" clId="{D85D2DF2-2115-43DC-A79E-AE5F8269B6C7}" dt="2020-07-25T21:06:24.340" v="3413" actId="1076"/>
          <ac:picMkLst>
            <pc:docMk/>
            <pc:sldMk cId="3820541756" sldId="542"/>
            <ac:picMk id="3" creationId="{00000000-0000-0000-0000-000000000000}"/>
          </ac:picMkLst>
        </pc:picChg>
        <pc:picChg chg="add del mod">
          <ac:chgData name="Swenson, Jody" userId="f700768a-5749-4e0f-98d7-2b523cc7d418" providerId="ADAL" clId="{D85D2DF2-2115-43DC-A79E-AE5F8269B6C7}" dt="2020-07-24T20:26:03.469" v="79" actId="478"/>
          <ac:picMkLst>
            <pc:docMk/>
            <pc:sldMk cId="3820541756" sldId="542"/>
            <ac:picMk id="10" creationId="{B0B33B3A-D16D-444A-A45A-916067982C44}"/>
          </ac:picMkLst>
        </pc:picChg>
        <pc:picChg chg="add del mod">
          <ac:chgData name="Swenson, Jody" userId="f700768a-5749-4e0f-98d7-2b523cc7d418" providerId="ADAL" clId="{D85D2DF2-2115-43DC-A79E-AE5F8269B6C7}" dt="2020-07-24T20:30:34.176" v="152" actId="478"/>
          <ac:picMkLst>
            <pc:docMk/>
            <pc:sldMk cId="3820541756" sldId="542"/>
            <ac:picMk id="13" creationId="{68F90E9B-6DF3-4C6B-B0A2-1DF4CA915673}"/>
          </ac:picMkLst>
        </pc:picChg>
        <pc:picChg chg="add mod">
          <ac:chgData name="Swenson, Jody" userId="f700768a-5749-4e0f-98d7-2b523cc7d418" providerId="ADAL" clId="{D85D2DF2-2115-43DC-A79E-AE5F8269B6C7}" dt="2020-07-25T21:07:13.996" v="3424" actId="1035"/>
          <ac:picMkLst>
            <pc:docMk/>
            <pc:sldMk cId="3820541756" sldId="542"/>
            <ac:picMk id="20" creationId="{4CDF6D21-F5E6-4C48-8E5C-7C13F6250028}"/>
          </ac:picMkLst>
        </pc:picChg>
      </pc:sldChg>
      <pc:sldChg chg="addSp delSp modSp delAnim modAnim">
        <pc:chgData name="Swenson, Jody" userId="f700768a-5749-4e0f-98d7-2b523cc7d418" providerId="ADAL" clId="{D85D2DF2-2115-43DC-A79E-AE5F8269B6C7}" dt="2020-07-25T21:07:06.420" v="3422" actId="1076"/>
        <pc:sldMkLst>
          <pc:docMk/>
          <pc:sldMk cId="3344369948" sldId="543"/>
        </pc:sldMkLst>
        <pc:spChg chg="mod">
          <ac:chgData name="Swenson, Jody" userId="f700768a-5749-4e0f-98d7-2b523cc7d418" providerId="ADAL" clId="{D85D2DF2-2115-43DC-A79E-AE5F8269B6C7}" dt="2020-07-24T20:44:16.979" v="273"/>
          <ac:spMkLst>
            <pc:docMk/>
            <pc:sldMk cId="3344369948" sldId="543"/>
            <ac:spMk id="2" creationId="{00000000-0000-0000-0000-000000000000}"/>
          </ac:spMkLst>
        </pc:spChg>
        <pc:spChg chg="mod">
          <ac:chgData name="Swenson, Jody" userId="f700768a-5749-4e0f-98d7-2b523cc7d418" providerId="ADAL" clId="{D85D2DF2-2115-43DC-A79E-AE5F8269B6C7}" dt="2020-07-25T21:06:55.637" v="3417" actId="14100"/>
          <ac:spMkLst>
            <pc:docMk/>
            <pc:sldMk cId="3344369948" sldId="543"/>
            <ac:spMk id="7" creationId="{00000000-0000-0000-0000-000000000000}"/>
          </ac:spMkLst>
        </pc:spChg>
        <pc:grpChg chg="del">
          <ac:chgData name="Swenson, Jody" userId="f700768a-5749-4e0f-98d7-2b523cc7d418" providerId="ADAL" clId="{D85D2DF2-2115-43DC-A79E-AE5F8269B6C7}" dt="2020-07-24T20:26:38.737" v="85" actId="478"/>
          <ac:grpSpMkLst>
            <pc:docMk/>
            <pc:sldMk cId="3344369948" sldId="543"/>
            <ac:grpSpMk id="20" creationId="{00000000-0000-0000-0000-000000000000}"/>
          </ac:grpSpMkLst>
        </pc:grpChg>
        <pc:picChg chg="mod">
          <ac:chgData name="Swenson, Jody" userId="f700768a-5749-4e0f-98d7-2b523cc7d418" providerId="ADAL" clId="{D85D2DF2-2115-43DC-A79E-AE5F8269B6C7}" dt="2020-07-25T21:07:00.116" v="3420" actId="1076"/>
          <ac:picMkLst>
            <pc:docMk/>
            <pc:sldMk cId="3344369948" sldId="543"/>
            <ac:picMk id="4" creationId="{07D0DA1B-3601-416A-87C2-B4A75A1E7336}"/>
          </ac:picMkLst>
        </pc:picChg>
        <pc:picChg chg="add del mod">
          <ac:chgData name="Swenson, Jody" userId="f700768a-5749-4e0f-98d7-2b523cc7d418" providerId="ADAL" clId="{D85D2DF2-2115-43DC-A79E-AE5F8269B6C7}" dt="2020-07-24T20:30:55.870" v="157" actId="478"/>
          <ac:picMkLst>
            <pc:docMk/>
            <pc:sldMk cId="3344369948" sldId="543"/>
            <ac:picMk id="5" creationId="{746499BD-D87F-42F0-AF43-64B141592C08}"/>
          </ac:picMkLst>
        </pc:picChg>
        <pc:picChg chg="add mod">
          <ac:chgData name="Swenson, Jody" userId="f700768a-5749-4e0f-98d7-2b523cc7d418" providerId="ADAL" clId="{D85D2DF2-2115-43DC-A79E-AE5F8269B6C7}" dt="2020-07-25T21:07:06.420" v="3422" actId="1076"/>
          <ac:picMkLst>
            <pc:docMk/>
            <pc:sldMk cId="3344369948" sldId="543"/>
            <ac:picMk id="8" creationId="{46CFCE5D-54E1-4D37-8CA7-EBE5AA74B203}"/>
          </ac:picMkLst>
        </pc:picChg>
      </pc:sldChg>
      <pc:sldChg chg="addSp delSp modSp modAnim">
        <pc:chgData name="Swenson, Jody" userId="f700768a-5749-4e0f-98d7-2b523cc7d418" providerId="ADAL" clId="{D85D2DF2-2115-43DC-A79E-AE5F8269B6C7}" dt="2020-07-25T21:47:59.261" v="4642" actId="20577"/>
        <pc:sldMkLst>
          <pc:docMk/>
          <pc:sldMk cId="1150573220" sldId="544"/>
        </pc:sldMkLst>
        <pc:spChg chg="mod">
          <ac:chgData name="Swenson, Jody" userId="f700768a-5749-4e0f-98d7-2b523cc7d418" providerId="ADAL" clId="{D85D2DF2-2115-43DC-A79E-AE5F8269B6C7}" dt="2020-07-24T20:44:16.979" v="273"/>
          <ac:spMkLst>
            <pc:docMk/>
            <pc:sldMk cId="1150573220" sldId="544"/>
            <ac:spMk id="2" creationId="{00000000-0000-0000-0000-000000000000}"/>
          </ac:spMkLst>
        </pc:spChg>
        <pc:spChg chg="mod">
          <ac:chgData name="Swenson, Jody" userId="f700768a-5749-4e0f-98d7-2b523cc7d418" providerId="ADAL" clId="{D85D2DF2-2115-43DC-A79E-AE5F8269B6C7}" dt="2020-07-25T21:47:59.261" v="4642" actId="20577"/>
          <ac:spMkLst>
            <pc:docMk/>
            <pc:sldMk cId="1150573220" sldId="544"/>
            <ac:spMk id="4" creationId="{00000000-0000-0000-0000-000000000000}"/>
          </ac:spMkLst>
        </pc:spChg>
        <pc:spChg chg="mod">
          <ac:chgData name="Swenson, Jody" userId="f700768a-5749-4e0f-98d7-2b523cc7d418" providerId="ADAL" clId="{D85D2DF2-2115-43DC-A79E-AE5F8269B6C7}" dt="2020-07-24T20:44:16.979" v="273"/>
          <ac:spMkLst>
            <pc:docMk/>
            <pc:sldMk cId="1150573220" sldId="544"/>
            <ac:spMk id="5" creationId="{00000000-0000-0000-0000-000000000000}"/>
          </ac:spMkLst>
        </pc:spChg>
        <pc:spChg chg="mod">
          <ac:chgData name="Swenson, Jody" userId="f700768a-5749-4e0f-98d7-2b523cc7d418" providerId="ADAL" clId="{D85D2DF2-2115-43DC-A79E-AE5F8269B6C7}" dt="2020-07-24T20:44:16.979" v="273"/>
          <ac:spMkLst>
            <pc:docMk/>
            <pc:sldMk cId="1150573220" sldId="544"/>
            <ac:spMk id="8" creationId="{00000000-0000-0000-0000-000000000000}"/>
          </ac:spMkLst>
        </pc:spChg>
        <pc:spChg chg="mod">
          <ac:chgData name="Swenson, Jody" userId="f700768a-5749-4e0f-98d7-2b523cc7d418" providerId="ADAL" clId="{D85D2DF2-2115-43DC-A79E-AE5F8269B6C7}" dt="2020-07-24T20:44:16.979" v="273"/>
          <ac:spMkLst>
            <pc:docMk/>
            <pc:sldMk cId="1150573220" sldId="544"/>
            <ac:spMk id="11" creationId="{00000000-0000-0000-0000-000000000000}"/>
          </ac:spMkLst>
        </pc:spChg>
        <pc:spChg chg="mod ord topLvl">
          <ac:chgData name="Swenson, Jody" userId="f700768a-5749-4e0f-98d7-2b523cc7d418" providerId="ADAL" clId="{D85D2DF2-2115-43DC-A79E-AE5F8269B6C7}" dt="2020-07-25T21:46:43.405" v="4630" actId="1037"/>
          <ac:spMkLst>
            <pc:docMk/>
            <pc:sldMk cId="1150573220" sldId="544"/>
            <ac:spMk id="41" creationId="{00000000-0000-0000-0000-000000000000}"/>
          </ac:spMkLst>
        </pc:spChg>
        <pc:spChg chg="mod ord topLvl">
          <ac:chgData name="Swenson, Jody" userId="f700768a-5749-4e0f-98d7-2b523cc7d418" providerId="ADAL" clId="{D85D2DF2-2115-43DC-A79E-AE5F8269B6C7}" dt="2020-07-25T21:45:44.070" v="4618" actId="164"/>
          <ac:spMkLst>
            <pc:docMk/>
            <pc:sldMk cId="1150573220" sldId="544"/>
            <ac:spMk id="42" creationId="{00000000-0000-0000-0000-000000000000}"/>
          </ac:spMkLst>
        </pc:spChg>
        <pc:spChg chg="mod ord topLvl">
          <ac:chgData name="Swenson, Jody" userId="f700768a-5749-4e0f-98d7-2b523cc7d418" providerId="ADAL" clId="{D85D2DF2-2115-43DC-A79E-AE5F8269B6C7}" dt="2020-07-25T21:45:44.070" v="4618" actId="164"/>
          <ac:spMkLst>
            <pc:docMk/>
            <pc:sldMk cId="1150573220" sldId="544"/>
            <ac:spMk id="43" creationId="{00000000-0000-0000-0000-000000000000}"/>
          </ac:spMkLst>
        </pc:spChg>
        <pc:grpChg chg="add mod">
          <ac:chgData name="Swenson, Jody" userId="f700768a-5749-4e0f-98d7-2b523cc7d418" providerId="ADAL" clId="{D85D2DF2-2115-43DC-A79E-AE5F8269B6C7}" dt="2020-07-25T21:45:44.070" v="4618" actId="164"/>
          <ac:grpSpMkLst>
            <pc:docMk/>
            <pc:sldMk cId="1150573220" sldId="544"/>
            <ac:grpSpMk id="9" creationId="{51BC012D-4BD2-42CA-B5FE-AD20026BDBBA}"/>
          </ac:grpSpMkLst>
        </pc:grpChg>
        <pc:grpChg chg="del mod">
          <ac:chgData name="Swenson, Jody" userId="f700768a-5749-4e0f-98d7-2b523cc7d418" providerId="ADAL" clId="{D85D2DF2-2115-43DC-A79E-AE5F8269B6C7}" dt="2020-07-25T21:42:35.049" v="4559" actId="165"/>
          <ac:grpSpMkLst>
            <pc:docMk/>
            <pc:sldMk cId="1150573220" sldId="544"/>
            <ac:grpSpMk id="46" creationId="{00000000-0000-0000-0000-000000000000}"/>
          </ac:grpSpMkLst>
        </pc:grpChg>
        <pc:picChg chg="add del mod">
          <ac:chgData name="Swenson, Jody" userId="f700768a-5749-4e0f-98d7-2b523cc7d418" providerId="ADAL" clId="{D85D2DF2-2115-43DC-A79E-AE5F8269B6C7}" dt="2020-07-25T21:44:04.256" v="4568" actId="478"/>
          <ac:picMkLst>
            <pc:docMk/>
            <pc:sldMk cId="1150573220" sldId="544"/>
            <ac:picMk id="3" creationId="{67B4E201-682A-404E-9AF4-B2585C8AEB68}"/>
          </ac:picMkLst>
        </pc:picChg>
        <pc:picChg chg="mod">
          <ac:chgData name="Swenson, Jody" userId="f700768a-5749-4e0f-98d7-2b523cc7d418" providerId="ADAL" clId="{D85D2DF2-2115-43DC-A79E-AE5F8269B6C7}" dt="2020-07-25T21:25:36.213" v="4420" actId="14100"/>
          <ac:picMkLst>
            <pc:docMk/>
            <pc:sldMk cId="1150573220" sldId="544"/>
            <ac:picMk id="6" creationId="{00000000-0000-0000-0000-000000000000}"/>
          </ac:picMkLst>
        </pc:picChg>
        <pc:picChg chg="add mod">
          <ac:chgData name="Swenson, Jody" userId="f700768a-5749-4e0f-98d7-2b523cc7d418" providerId="ADAL" clId="{D85D2DF2-2115-43DC-A79E-AE5F8269B6C7}" dt="2020-07-25T21:45:44.070" v="4618" actId="164"/>
          <ac:picMkLst>
            <pc:docMk/>
            <pc:sldMk cId="1150573220" sldId="544"/>
            <ac:picMk id="7" creationId="{5BD76820-1092-49A9-A737-0A0BE64B7ACD}"/>
          </ac:picMkLst>
        </pc:picChg>
        <pc:picChg chg="del mod topLvl">
          <ac:chgData name="Swenson, Jody" userId="f700768a-5749-4e0f-98d7-2b523cc7d418" providerId="ADAL" clId="{D85D2DF2-2115-43DC-A79E-AE5F8269B6C7}" dt="2020-07-25T21:42:40.295" v="4560" actId="478"/>
          <ac:picMkLst>
            <pc:docMk/>
            <pc:sldMk cId="1150573220" sldId="544"/>
            <ac:picMk id="45" creationId="{00000000-0000-0000-0000-000000000000}"/>
          </ac:picMkLst>
        </pc:picChg>
      </pc:sldChg>
      <pc:sldChg chg="addSp delSp modSp add ord delAnim modAnim">
        <pc:chgData name="Swenson, Jody" userId="f700768a-5749-4e0f-98d7-2b523cc7d418" providerId="ADAL" clId="{D85D2DF2-2115-43DC-A79E-AE5F8269B6C7}" dt="2020-07-25T21:05:48.295" v="3407" actId="14100"/>
        <pc:sldMkLst>
          <pc:docMk/>
          <pc:sldMk cId="4078223444" sldId="545"/>
        </pc:sldMkLst>
        <pc:spChg chg="mod">
          <ac:chgData name="Swenson, Jody" userId="f700768a-5749-4e0f-98d7-2b523cc7d418" providerId="ADAL" clId="{D85D2DF2-2115-43DC-A79E-AE5F8269B6C7}" dt="2020-07-24T20:44:16.979" v="273"/>
          <ac:spMkLst>
            <pc:docMk/>
            <pc:sldMk cId="4078223444" sldId="545"/>
            <ac:spMk id="2" creationId="{00000000-0000-0000-0000-000000000000}"/>
          </ac:spMkLst>
        </pc:spChg>
        <pc:spChg chg="add mod">
          <ac:chgData name="Swenson, Jody" userId="f700768a-5749-4e0f-98d7-2b523cc7d418" providerId="ADAL" clId="{D85D2DF2-2115-43DC-A79E-AE5F8269B6C7}" dt="2020-07-25T21:05:48.295" v="3407" actId="14100"/>
          <ac:spMkLst>
            <pc:docMk/>
            <pc:sldMk cId="4078223444" sldId="545"/>
            <ac:spMk id="4" creationId="{C0367C73-FF76-471C-9A98-A02663CF6595}"/>
          </ac:spMkLst>
        </pc:spChg>
        <pc:spChg chg="del">
          <ac:chgData name="Swenson, Jody" userId="f700768a-5749-4e0f-98d7-2b523cc7d418" providerId="ADAL" clId="{D85D2DF2-2115-43DC-A79E-AE5F8269B6C7}" dt="2020-07-24T01:42:36.410" v="3" actId="478"/>
          <ac:spMkLst>
            <pc:docMk/>
            <pc:sldMk cId="4078223444" sldId="545"/>
            <ac:spMk id="7" creationId="{00000000-0000-0000-0000-000000000000}"/>
          </ac:spMkLst>
        </pc:spChg>
        <pc:spChg chg="add mod">
          <ac:chgData name="Swenson, Jody" userId="f700768a-5749-4e0f-98d7-2b523cc7d418" providerId="ADAL" clId="{D85D2DF2-2115-43DC-A79E-AE5F8269B6C7}" dt="2020-07-24T20:44:16.979" v="273"/>
          <ac:spMkLst>
            <pc:docMk/>
            <pc:sldMk cId="4078223444" sldId="545"/>
            <ac:spMk id="10" creationId="{8833191A-8464-4FE2-89C1-8E63A1760D7A}"/>
          </ac:spMkLst>
        </pc:spChg>
        <pc:spChg chg="add mod">
          <ac:chgData name="Swenson, Jody" userId="f700768a-5749-4e0f-98d7-2b523cc7d418" providerId="ADAL" clId="{D85D2DF2-2115-43DC-A79E-AE5F8269B6C7}" dt="2020-07-24T20:44:16.979" v="273"/>
          <ac:spMkLst>
            <pc:docMk/>
            <pc:sldMk cId="4078223444" sldId="545"/>
            <ac:spMk id="11" creationId="{5D061ABD-A48E-449B-A20F-12F9348024EA}"/>
          </ac:spMkLst>
        </pc:spChg>
        <pc:picChg chg="add mod">
          <ac:chgData name="Swenson, Jody" userId="f700768a-5749-4e0f-98d7-2b523cc7d418" providerId="ADAL" clId="{D85D2DF2-2115-43DC-A79E-AE5F8269B6C7}" dt="2020-07-24T20:44:16.979" v="273"/>
          <ac:picMkLst>
            <pc:docMk/>
            <pc:sldMk cId="4078223444" sldId="545"/>
            <ac:picMk id="5" creationId="{844A066A-2757-41DC-BA34-7AA6656DDD51}"/>
          </ac:picMkLst>
        </pc:picChg>
        <pc:picChg chg="add mod">
          <ac:chgData name="Swenson, Jody" userId="f700768a-5749-4e0f-98d7-2b523cc7d418" providerId="ADAL" clId="{D85D2DF2-2115-43DC-A79E-AE5F8269B6C7}" dt="2020-07-24T20:44:16.979" v="273"/>
          <ac:picMkLst>
            <pc:docMk/>
            <pc:sldMk cId="4078223444" sldId="545"/>
            <ac:picMk id="6" creationId="{577288DA-F250-431D-8DA2-0747472317D1}"/>
          </ac:picMkLst>
        </pc:picChg>
        <pc:picChg chg="add mod">
          <ac:chgData name="Swenson, Jody" userId="f700768a-5749-4e0f-98d7-2b523cc7d418" providerId="ADAL" clId="{D85D2DF2-2115-43DC-A79E-AE5F8269B6C7}" dt="2020-07-24T20:44:16.979" v="273"/>
          <ac:picMkLst>
            <pc:docMk/>
            <pc:sldMk cId="4078223444" sldId="545"/>
            <ac:picMk id="8" creationId="{F5A44CCA-BA90-4394-9BA0-D6CF768EF727}"/>
          </ac:picMkLst>
        </pc:picChg>
        <pc:picChg chg="add mod">
          <ac:chgData name="Swenson, Jody" userId="f700768a-5749-4e0f-98d7-2b523cc7d418" providerId="ADAL" clId="{D85D2DF2-2115-43DC-A79E-AE5F8269B6C7}" dt="2020-07-24T20:44:16.979" v="273"/>
          <ac:picMkLst>
            <pc:docMk/>
            <pc:sldMk cId="4078223444" sldId="545"/>
            <ac:picMk id="9" creationId="{9F059BDA-1FFC-4C96-B5FB-BB21CB8F1B14}"/>
          </ac:picMkLst>
        </pc:picChg>
      </pc:sldChg>
      <pc:sldChg chg="addSp delSp modSp add delAnim modAnim">
        <pc:chgData name="Swenson, Jody" userId="f700768a-5749-4e0f-98d7-2b523cc7d418" providerId="ADAL" clId="{D85D2DF2-2115-43DC-A79E-AE5F8269B6C7}" dt="2020-07-25T17:47:51.995" v="1606" actId="20577"/>
        <pc:sldMkLst>
          <pc:docMk/>
          <pc:sldMk cId="515075410" sldId="546"/>
        </pc:sldMkLst>
        <pc:spChg chg="mod">
          <ac:chgData name="Swenson, Jody" userId="f700768a-5749-4e0f-98d7-2b523cc7d418" providerId="ADAL" clId="{D85D2DF2-2115-43DC-A79E-AE5F8269B6C7}" dt="2020-07-24T21:44:36.355" v="749" actId="139"/>
          <ac:spMkLst>
            <pc:docMk/>
            <pc:sldMk cId="515075410" sldId="546"/>
            <ac:spMk id="2" creationId="{00000000-0000-0000-0000-000000000000}"/>
          </ac:spMkLst>
        </pc:spChg>
        <pc:spChg chg="mod">
          <ac:chgData name="Swenson, Jody" userId="f700768a-5749-4e0f-98d7-2b523cc7d418" providerId="ADAL" clId="{D85D2DF2-2115-43DC-A79E-AE5F8269B6C7}" dt="2020-07-24T21:51:14.341" v="930" actId="1035"/>
          <ac:spMkLst>
            <pc:docMk/>
            <pc:sldMk cId="515075410" sldId="546"/>
            <ac:spMk id="7" creationId="{73B6F7DB-9CC1-4792-82D8-2BF078FB75C0}"/>
          </ac:spMkLst>
        </pc:spChg>
        <pc:spChg chg="add mod">
          <ac:chgData name="Swenson, Jody" userId="f700768a-5749-4e0f-98d7-2b523cc7d418" providerId="ADAL" clId="{D85D2DF2-2115-43DC-A79E-AE5F8269B6C7}" dt="2020-07-24T21:52:13.806" v="953" actId="1076"/>
          <ac:spMkLst>
            <pc:docMk/>
            <pc:sldMk cId="515075410" sldId="546"/>
            <ac:spMk id="10" creationId="{89A5AC3A-A75E-418E-8F6E-B3C409D31BFD}"/>
          </ac:spMkLst>
        </pc:spChg>
        <pc:spChg chg="mod">
          <ac:chgData name="Swenson, Jody" userId="f700768a-5749-4e0f-98d7-2b523cc7d418" providerId="ADAL" clId="{D85D2DF2-2115-43DC-A79E-AE5F8269B6C7}" dt="2020-07-25T17:47:51.995" v="1606" actId="20577"/>
          <ac:spMkLst>
            <pc:docMk/>
            <pc:sldMk cId="515075410" sldId="546"/>
            <ac:spMk id="36" creationId="{00000000-0000-0000-0000-000000000000}"/>
          </ac:spMkLst>
        </pc:spChg>
        <pc:picChg chg="add mod">
          <ac:chgData name="Swenson, Jody" userId="f700768a-5749-4e0f-98d7-2b523cc7d418" providerId="ADAL" clId="{D85D2DF2-2115-43DC-A79E-AE5F8269B6C7}" dt="2020-07-24T22:03:28.269" v="1268" actId="1035"/>
          <ac:picMkLst>
            <pc:docMk/>
            <pc:sldMk cId="515075410" sldId="546"/>
            <ac:picMk id="3" creationId="{6099F5AF-1717-49D2-AD74-BB511000934F}"/>
          </ac:picMkLst>
        </pc:picChg>
        <pc:picChg chg="add mod">
          <ac:chgData name="Swenson, Jody" userId="f700768a-5749-4e0f-98d7-2b523cc7d418" providerId="ADAL" clId="{D85D2DF2-2115-43DC-A79E-AE5F8269B6C7}" dt="2020-07-24T21:51:47.133" v="942" actId="1035"/>
          <ac:picMkLst>
            <pc:docMk/>
            <pc:sldMk cId="515075410" sldId="546"/>
            <ac:picMk id="4" creationId="{C9DF0439-031D-4669-8B32-1474AB7AF33A}"/>
          </ac:picMkLst>
        </pc:picChg>
        <pc:picChg chg="mod">
          <ac:chgData name="Swenson, Jody" userId="f700768a-5749-4e0f-98d7-2b523cc7d418" providerId="ADAL" clId="{D85D2DF2-2115-43DC-A79E-AE5F8269B6C7}" dt="2020-07-24T21:49:02.498" v="807" actId="1036"/>
          <ac:picMkLst>
            <pc:docMk/>
            <pc:sldMk cId="515075410" sldId="546"/>
            <ac:picMk id="6" creationId="{D1BCCA47-7E41-44BD-BE71-D83FA9701525}"/>
          </ac:picMkLst>
        </pc:picChg>
        <pc:picChg chg="mod">
          <ac:chgData name="Swenson, Jody" userId="f700768a-5749-4e0f-98d7-2b523cc7d418" providerId="ADAL" clId="{D85D2DF2-2115-43DC-A79E-AE5F8269B6C7}" dt="2020-07-24T22:03:16.542" v="1264" actId="14100"/>
          <ac:picMkLst>
            <pc:docMk/>
            <pc:sldMk cId="515075410" sldId="546"/>
            <ac:picMk id="9" creationId="{B1689522-F361-4431-BAAA-BEE1F59138E2}"/>
          </ac:picMkLst>
        </pc:picChg>
        <pc:picChg chg="del">
          <ac:chgData name="Swenson, Jody" userId="f700768a-5749-4e0f-98d7-2b523cc7d418" providerId="ADAL" clId="{D85D2DF2-2115-43DC-A79E-AE5F8269B6C7}" dt="2020-07-24T21:44:58.945" v="752" actId="478"/>
          <ac:picMkLst>
            <pc:docMk/>
            <pc:sldMk cId="515075410" sldId="546"/>
            <ac:picMk id="11" creationId="{42F11D25-D6F0-4ED1-B4C1-24DF753578C8}"/>
          </ac:picMkLst>
        </pc:picChg>
      </pc:sldChg>
      <pc:sldChg chg="addSp delSp modSp add modAnim">
        <pc:chgData name="Swenson, Jody" userId="f700768a-5749-4e0f-98d7-2b523cc7d418" providerId="ADAL" clId="{D85D2DF2-2115-43DC-A79E-AE5F8269B6C7}" dt="2020-07-24T23:35:02.214" v="1444"/>
        <pc:sldMkLst>
          <pc:docMk/>
          <pc:sldMk cId="2256658097" sldId="547"/>
        </pc:sldMkLst>
        <pc:spChg chg="mod">
          <ac:chgData name="Swenson, Jody" userId="f700768a-5749-4e0f-98d7-2b523cc7d418" providerId="ADAL" clId="{D85D2DF2-2115-43DC-A79E-AE5F8269B6C7}" dt="2020-07-24T23:34:56.253" v="1443" actId="1036"/>
          <ac:spMkLst>
            <pc:docMk/>
            <pc:sldMk cId="2256658097" sldId="547"/>
            <ac:spMk id="8" creationId="{00000000-0000-0000-0000-000000000000}"/>
          </ac:spMkLst>
        </pc:spChg>
        <pc:picChg chg="add mod">
          <ac:chgData name="Swenson, Jody" userId="f700768a-5749-4e0f-98d7-2b523cc7d418" providerId="ADAL" clId="{D85D2DF2-2115-43DC-A79E-AE5F8269B6C7}" dt="2020-07-24T23:34:56.253" v="1443" actId="1036"/>
          <ac:picMkLst>
            <pc:docMk/>
            <pc:sldMk cId="2256658097" sldId="547"/>
            <ac:picMk id="4" creationId="{B5251115-99E5-4A02-9F20-BF2F5E7C96B3}"/>
          </ac:picMkLst>
        </pc:picChg>
        <pc:picChg chg="del mod">
          <ac:chgData name="Swenson, Jody" userId="f700768a-5749-4e0f-98d7-2b523cc7d418" providerId="ADAL" clId="{D85D2DF2-2115-43DC-A79E-AE5F8269B6C7}" dt="2020-07-24T22:16:55.989" v="1356" actId="478"/>
          <ac:picMkLst>
            <pc:docMk/>
            <pc:sldMk cId="2256658097" sldId="547"/>
            <ac:picMk id="23" creationId="{00000000-0000-0000-0000-000000000000}"/>
          </ac:picMkLst>
        </pc:picChg>
        <pc:picChg chg="add del mod">
          <ac:chgData name="Swenson, Jody" userId="f700768a-5749-4e0f-98d7-2b523cc7d418" providerId="ADAL" clId="{D85D2DF2-2115-43DC-A79E-AE5F8269B6C7}" dt="2020-07-24T22:17:47.837" v="1373" actId="478"/>
          <ac:picMkLst>
            <pc:docMk/>
            <pc:sldMk cId="2256658097" sldId="547"/>
            <ac:picMk id="24" creationId="{00000000-0000-0000-0000-000000000000}"/>
          </ac:picMkLst>
        </pc:picChg>
      </pc:sldChg>
      <pc:sldChg chg="addSp modSp add modAnim">
        <pc:chgData name="Swenson, Jody" userId="f700768a-5749-4e0f-98d7-2b523cc7d418" providerId="ADAL" clId="{D85D2DF2-2115-43DC-A79E-AE5F8269B6C7}" dt="2020-07-25T01:02:21.901" v="1548"/>
        <pc:sldMkLst>
          <pc:docMk/>
          <pc:sldMk cId="2426986118" sldId="548"/>
        </pc:sldMkLst>
        <pc:spChg chg="mod">
          <ac:chgData name="Swenson, Jody" userId="f700768a-5749-4e0f-98d7-2b523cc7d418" providerId="ADAL" clId="{D85D2DF2-2115-43DC-A79E-AE5F8269B6C7}" dt="2020-07-25T01:00:56.262" v="1539" actId="21"/>
          <ac:spMkLst>
            <pc:docMk/>
            <pc:sldMk cId="2426986118" sldId="548"/>
            <ac:spMk id="2" creationId="{00000000-0000-0000-0000-000000000000}"/>
          </ac:spMkLst>
        </pc:spChg>
        <pc:spChg chg="mod">
          <ac:chgData name="Swenson, Jody" userId="f700768a-5749-4e0f-98d7-2b523cc7d418" providerId="ADAL" clId="{D85D2DF2-2115-43DC-A79E-AE5F8269B6C7}" dt="2020-07-25T00:58:11.209" v="1528" actId="14100"/>
          <ac:spMkLst>
            <pc:docMk/>
            <pc:sldMk cId="2426986118" sldId="548"/>
            <ac:spMk id="10" creationId="{00000000-0000-0000-0000-000000000000}"/>
          </ac:spMkLst>
        </pc:spChg>
        <pc:picChg chg="mod">
          <ac:chgData name="Swenson, Jody" userId="f700768a-5749-4e0f-98d7-2b523cc7d418" providerId="ADAL" clId="{D85D2DF2-2115-43DC-A79E-AE5F8269B6C7}" dt="2020-07-25T00:58:12.823" v="1529" actId="1076"/>
          <ac:picMkLst>
            <pc:docMk/>
            <pc:sldMk cId="2426986118" sldId="548"/>
            <ac:picMk id="3" creationId="{00000000-0000-0000-0000-000000000000}"/>
          </ac:picMkLst>
        </pc:picChg>
        <pc:picChg chg="add mod">
          <ac:chgData name="Swenson, Jody" userId="f700768a-5749-4e0f-98d7-2b523cc7d418" providerId="ADAL" clId="{D85D2DF2-2115-43DC-A79E-AE5F8269B6C7}" dt="2020-07-25T01:01:36.476" v="1544" actId="1076"/>
          <ac:picMkLst>
            <pc:docMk/>
            <pc:sldMk cId="2426986118" sldId="548"/>
            <ac:picMk id="6" creationId="{1CF892C2-B42C-4D9C-B163-F28BD951C573}"/>
          </ac:picMkLst>
        </pc:picChg>
      </pc:sldChg>
      <pc:sldChg chg="modSp add modAnim">
        <pc:chgData name="Swenson, Jody" userId="f700768a-5749-4e0f-98d7-2b523cc7d418" providerId="ADAL" clId="{D85D2DF2-2115-43DC-A79E-AE5F8269B6C7}" dt="2020-07-25T21:02:16.282" v="3397"/>
        <pc:sldMkLst>
          <pc:docMk/>
          <pc:sldMk cId="1990215566" sldId="549"/>
        </pc:sldMkLst>
        <pc:spChg chg="mod">
          <ac:chgData name="Swenson, Jody" userId="f700768a-5749-4e0f-98d7-2b523cc7d418" providerId="ADAL" clId="{D85D2DF2-2115-43DC-A79E-AE5F8269B6C7}" dt="2020-07-25T18:40:04.860" v="2385" actId="1035"/>
          <ac:spMkLst>
            <pc:docMk/>
            <pc:sldMk cId="1990215566" sldId="549"/>
            <ac:spMk id="2" creationId="{00000000-0000-0000-0000-000000000000}"/>
          </ac:spMkLst>
        </pc:spChg>
        <pc:spChg chg="mod">
          <ac:chgData name="Swenson, Jody" userId="f700768a-5749-4e0f-98d7-2b523cc7d418" providerId="ADAL" clId="{D85D2DF2-2115-43DC-A79E-AE5F8269B6C7}" dt="2020-07-25T18:43:40.684" v="2536" actId="20577"/>
          <ac:spMkLst>
            <pc:docMk/>
            <pc:sldMk cId="1990215566" sldId="549"/>
            <ac:spMk id="10" creationId="{00000000-0000-0000-0000-000000000000}"/>
          </ac:spMkLst>
        </pc:spChg>
        <pc:picChg chg="mod">
          <ac:chgData name="Swenson, Jody" userId="f700768a-5749-4e0f-98d7-2b523cc7d418" providerId="ADAL" clId="{D85D2DF2-2115-43DC-A79E-AE5F8269B6C7}" dt="2020-07-25T18:42:00.444" v="2518" actId="1035"/>
          <ac:picMkLst>
            <pc:docMk/>
            <pc:sldMk cId="1990215566" sldId="549"/>
            <ac:picMk id="3" creationId="{00000000-0000-0000-0000-000000000000}"/>
          </ac:picMkLst>
        </pc:picChg>
      </pc:sldChg>
      <pc:sldChg chg="addSp delSp modSp add modAnim">
        <pc:chgData name="Swenson, Jody" userId="f700768a-5749-4e0f-98d7-2b523cc7d418" providerId="ADAL" clId="{D85D2DF2-2115-43DC-A79E-AE5F8269B6C7}" dt="2020-07-25T20:49:46.575" v="3267"/>
        <pc:sldMkLst>
          <pc:docMk/>
          <pc:sldMk cId="3452356466" sldId="550"/>
        </pc:sldMkLst>
        <pc:spChg chg="mod">
          <ac:chgData name="Swenson, Jody" userId="f700768a-5749-4e0f-98d7-2b523cc7d418" providerId="ADAL" clId="{D85D2DF2-2115-43DC-A79E-AE5F8269B6C7}" dt="2020-07-25T20:28:36.901" v="3025" actId="1035"/>
          <ac:spMkLst>
            <pc:docMk/>
            <pc:sldMk cId="3452356466" sldId="550"/>
            <ac:spMk id="2" creationId="{00000000-0000-0000-0000-000000000000}"/>
          </ac:spMkLst>
        </pc:spChg>
        <pc:spChg chg="mod">
          <ac:chgData name="Swenson, Jody" userId="f700768a-5749-4e0f-98d7-2b523cc7d418" providerId="ADAL" clId="{D85D2DF2-2115-43DC-A79E-AE5F8269B6C7}" dt="2020-07-25T20:48:56.986" v="3261" actId="20577"/>
          <ac:spMkLst>
            <pc:docMk/>
            <pc:sldMk cId="3452356466" sldId="550"/>
            <ac:spMk id="10" creationId="{00000000-0000-0000-0000-000000000000}"/>
          </ac:spMkLst>
        </pc:spChg>
        <pc:picChg chg="del">
          <ac:chgData name="Swenson, Jody" userId="f700768a-5749-4e0f-98d7-2b523cc7d418" providerId="ADAL" clId="{D85D2DF2-2115-43DC-A79E-AE5F8269B6C7}" dt="2020-07-25T19:23:35.092" v="2549" actId="478"/>
          <ac:picMkLst>
            <pc:docMk/>
            <pc:sldMk cId="3452356466" sldId="550"/>
            <ac:picMk id="3" creationId="{00000000-0000-0000-0000-000000000000}"/>
          </ac:picMkLst>
        </pc:picChg>
        <pc:picChg chg="add del mod">
          <ac:chgData name="Swenson, Jody" userId="f700768a-5749-4e0f-98d7-2b523cc7d418" providerId="ADAL" clId="{D85D2DF2-2115-43DC-A79E-AE5F8269B6C7}" dt="2020-07-25T20:00:46.855" v="2631" actId="478"/>
          <ac:picMkLst>
            <pc:docMk/>
            <pc:sldMk cId="3452356466" sldId="550"/>
            <ac:picMk id="4" creationId="{48592D79-B6C2-48EB-B68E-3DD07B8AD36D}"/>
          </ac:picMkLst>
        </pc:picChg>
        <pc:picChg chg="add del mod">
          <ac:chgData name="Swenson, Jody" userId="f700768a-5749-4e0f-98d7-2b523cc7d418" providerId="ADAL" clId="{D85D2DF2-2115-43DC-A79E-AE5F8269B6C7}" dt="2020-07-25T20:05:47.035" v="2649" actId="478"/>
          <ac:picMkLst>
            <pc:docMk/>
            <pc:sldMk cId="3452356466" sldId="550"/>
            <ac:picMk id="6" creationId="{856184B5-22D1-4333-9040-EBB12ACB662F}"/>
          </ac:picMkLst>
        </pc:picChg>
        <pc:picChg chg="add mod">
          <ac:chgData name="Swenson, Jody" userId="f700768a-5749-4e0f-98d7-2b523cc7d418" providerId="ADAL" clId="{D85D2DF2-2115-43DC-A79E-AE5F8269B6C7}" dt="2020-07-25T20:45:30.804" v="3222" actId="14100"/>
          <ac:picMkLst>
            <pc:docMk/>
            <pc:sldMk cId="3452356466" sldId="550"/>
            <ac:picMk id="7" creationId="{4C27FC9A-3140-4351-89BD-BA39DB970C81}"/>
          </ac:picMkLst>
        </pc:picChg>
        <pc:picChg chg="add mod">
          <ac:chgData name="Swenson, Jody" userId="f700768a-5749-4e0f-98d7-2b523cc7d418" providerId="ADAL" clId="{D85D2DF2-2115-43DC-A79E-AE5F8269B6C7}" dt="2020-07-25T20:48:42.356" v="3257" actId="1076"/>
          <ac:picMkLst>
            <pc:docMk/>
            <pc:sldMk cId="3452356466" sldId="550"/>
            <ac:picMk id="9" creationId="{4D493DD8-B030-4193-AEEB-9A515E3AD83C}"/>
          </ac:picMkLst>
        </pc:picChg>
        <pc:picChg chg="add mod">
          <ac:chgData name="Swenson, Jody" userId="f700768a-5749-4e0f-98d7-2b523cc7d418" providerId="ADAL" clId="{D85D2DF2-2115-43DC-A79E-AE5F8269B6C7}" dt="2020-07-25T20:47:43.104" v="3252" actId="1076"/>
          <ac:picMkLst>
            <pc:docMk/>
            <pc:sldMk cId="3452356466" sldId="550"/>
            <ac:picMk id="11" creationId="{04107BE3-D5EC-4D3F-8BE5-45BFE1E49055}"/>
          </ac:picMkLst>
        </pc:picChg>
      </pc:sldChg>
      <pc:sldChg chg="addSp modSp add modAnim">
        <pc:chgData name="Swenson, Jody" userId="f700768a-5749-4e0f-98d7-2b523cc7d418" providerId="ADAL" clId="{D85D2DF2-2115-43DC-A79E-AE5F8269B6C7}" dt="2020-07-25T21:03:28.142" v="3401" actId="1076"/>
        <pc:sldMkLst>
          <pc:docMk/>
          <pc:sldMk cId="1458339858" sldId="551"/>
        </pc:sldMkLst>
        <pc:spChg chg="mod">
          <ac:chgData name="Swenson, Jody" userId="f700768a-5749-4e0f-98d7-2b523cc7d418" providerId="ADAL" clId="{D85D2DF2-2115-43DC-A79E-AE5F8269B6C7}" dt="2020-07-25T20:50:10.228" v="3281" actId="1076"/>
          <ac:spMkLst>
            <pc:docMk/>
            <pc:sldMk cId="1458339858" sldId="551"/>
            <ac:spMk id="2" creationId="{00000000-0000-0000-0000-000000000000}"/>
          </ac:spMkLst>
        </pc:spChg>
        <pc:spChg chg="mod">
          <ac:chgData name="Swenson, Jody" userId="f700768a-5749-4e0f-98d7-2b523cc7d418" providerId="ADAL" clId="{D85D2DF2-2115-43DC-A79E-AE5F8269B6C7}" dt="2020-07-25T21:03:21.190" v="3400" actId="6549"/>
          <ac:spMkLst>
            <pc:docMk/>
            <pc:sldMk cId="1458339858" sldId="551"/>
            <ac:spMk id="10" creationId="{00000000-0000-0000-0000-000000000000}"/>
          </ac:spMkLst>
        </pc:spChg>
        <pc:picChg chg="add mod">
          <ac:chgData name="Swenson, Jody" userId="f700768a-5749-4e0f-98d7-2b523cc7d418" providerId="ADAL" clId="{D85D2DF2-2115-43DC-A79E-AE5F8269B6C7}" dt="2020-07-25T21:03:28.142" v="3401" actId="1076"/>
          <ac:picMkLst>
            <pc:docMk/>
            <pc:sldMk cId="1458339858" sldId="551"/>
            <ac:picMk id="3" creationId="{D1C08F54-41A1-4505-B4F7-CF98774BB2D2}"/>
          </ac:picMkLst>
        </pc:picChg>
        <pc:picChg chg="mod">
          <ac:chgData name="Swenson, Jody" userId="f700768a-5749-4e0f-98d7-2b523cc7d418" providerId="ADAL" clId="{D85D2DF2-2115-43DC-A79E-AE5F8269B6C7}" dt="2020-07-25T20:57:51.004" v="3386" actId="14100"/>
          <ac:picMkLst>
            <pc:docMk/>
            <pc:sldMk cId="1458339858" sldId="551"/>
            <ac:picMk id="7" creationId="{4C27FC9A-3140-4351-89BD-BA39DB970C81}"/>
          </ac:picMkLst>
        </pc:picChg>
      </pc:sldChg>
      <pc:sldChg chg="addSp delSp modSp add delAnim modAnim">
        <pc:chgData name="Swenson, Jody" userId="f700768a-5749-4e0f-98d7-2b523cc7d418" providerId="ADAL" clId="{D85D2DF2-2115-43DC-A79E-AE5F8269B6C7}" dt="2020-07-25T21:47:42.536" v="4641"/>
        <pc:sldMkLst>
          <pc:docMk/>
          <pc:sldMk cId="3648355746" sldId="552"/>
        </pc:sldMkLst>
        <pc:spChg chg="mod">
          <ac:chgData name="Swenson, Jody" userId="f700768a-5749-4e0f-98d7-2b523cc7d418" providerId="ADAL" clId="{D85D2DF2-2115-43DC-A79E-AE5F8269B6C7}" dt="2020-07-25T21:22:41.311" v="4310" actId="1076"/>
          <ac:spMkLst>
            <pc:docMk/>
            <pc:sldMk cId="3648355746" sldId="552"/>
            <ac:spMk id="2" creationId="{00000000-0000-0000-0000-000000000000}"/>
          </ac:spMkLst>
        </pc:spChg>
        <pc:spChg chg="mod">
          <ac:chgData name="Swenson, Jody" userId="f700768a-5749-4e0f-98d7-2b523cc7d418" providerId="ADAL" clId="{D85D2DF2-2115-43DC-A79E-AE5F8269B6C7}" dt="2020-07-25T21:47:32.433" v="4639" actId="20577"/>
          <ac:spMkLst>
            <pc:docMk/>
            <pc:sldMk cId="3648355746" sldId="552"/>
            <ac:spMk id="4" creationId="{00000000-0000-0000-0000-000000000000}"/>
          </ac:spMkLst>
        </pc:spChg>
        <pc:spChg chg="mod ord">
          <ac:chgData name="Swenson, Jody" userId="f700768a-5749-4e0f-98d7-2b523cc7d418" providerId="ADAL" clId="{D85D2DF2-2115-43DC-A79E-AE5F8269B6C7}" dt="2020-07-25T21:37:23.462" v="4499" actId="164"/>
          <ac:spMkLst>
            <pc:docMk/>
            <pc:sldMk cId="3648355746" sldId="552"/>
            <ac:spMk id="40" creationId="{00000000-0000-0000-0000-000000000000}"/>
          </ac:spMkLst>
        </pc:spChg>
        <pc:spChg chg="mod ord topLvl">
          <ac:chgData name="Swenson, Jody" userId="f700768a-5749-4e0f-98d7-2b523cc7d418" providerId="ADAL" clId="{D85D2DF2-2115-43DC-A79E-AE5F8269B6C7}" dt="2020-07-25T21:40:23.444" v="4543" actId="164"/>
          <ac:spMkLst>
            <pc:docMk/>
            <pc:sldMk cId="3648355746" sldId="552"/>
            <ac:spMk id="41" creationId="{00000000-0000-0000-0000-000000000000}"/>
          </ac:spMkLst>
        </pc:spChg>
        <pc:spChg chg="mod ord topLvl">
          <ac:chgData name="Swenson, Jody" userId="f700768a-5749-4e0f-98d7-2b523cc7d418" providerId="ADAL" clId="{D85D2DF2-2115-43DC-A79E-AE5F8269B6C7}" dt="2020-07-25T21:40:23.444" v="4543" actId="164"/>
          <ac:spMkLst>
            <pc:docMk/>
            <pc:sldMk cId="3648355746" sldId="552"/>
            <ac:spMk id="42" creationId="{00000000-0000-0000-0000-000000000000}"/>
          </ac:spMkLst>
        </pc:spChg>
        <pc:spChg chg="mod ord topLvl">
          <ac:chgData name="Swenson, Jody" userId="f700768a-5749-4e0f-98d7-2b523cc7d418" providerId="ADAL" clId="{D85D2DF2-2115-43DC-A79E-AE5F8269B6C7}" dt="2020-07-25T21:40:23.444" v="4543" actId="164"/>
          <ac:spMkLst>
            <pc:docMk/>
            <pc:sldMk cId="3648355746" sldId="552"/>
            <ac:spMk id="43" creationId="{00000000-0000-0000-0000-000000000000}"/>
          </ac:spMkLst>
        </pc:spChg>
        <pc:grpChg chg="add mod">
          <ac:chgData name="Swenson, Jody" userId="f700768a-5749-4e0f-98d7-2b523cc7d418" providerId="ADAL" clId="{D85D2DF2-2115-43DC-A79E-AE5F8269B6C7}" dt="2020-07-25T21:37:23.462" v="4499" actId="164"/>
          <ac:grpSpMkLst>
            <pc:docMk/>
            <pc:sldMk cId="3648355746" sldId="552"/>
            <ac:grpSpMk id="9" creationId="{057613F7-E625-43EF-B96A-90E3BC980602}"/>
          </ac:grpSpMkLst>
        </pc:grpChg>
        <pc:grpChg chg="add del mod">
          <ac:chgData name="Swenson, Jody" userId="f700768a-5749-4e0f-98d7-2b523cc7d418" providerId="ADAL" clId="{D85D2DF2-2115-43DC-A79E-AE5F8269B6C7}" dt="2020-07-25T21:47:00.172" v="4631" actId="478"/>
          <ac:grpSpMkLst>
            <pc:docMk/>
            <pc:sldMk cId="3648355746" sldId="552"/>
            <ac:grpSpMk id="10" creationId="{6141E28B-B89E-4726-8681-4CE20079FBA5}"/>
          </ac:grpSpMkLst>
        </pc:grpChg>
        <pc:grpChg chg="add mod">
          <ac:chgData name="Swenson, Jody" userId="f700768a-5749-4e0f-98d7-2b523cc7d418" providerId="ADAL" clId="{D85D2DF2-2115-43DC-A79E-AE5F8269B6C7}" dt="2020-07-25T21:47:35.653" v="4640" actId="1076"/>
          <ac:grpSpMkLst>
            <pc:docMk/>
            <pc:sldMk cId="3648355746" sldId="552"/>
            <ac:grpSpMk id="18" creationId="{3824F7F5-0B8E-4841-A74F-B3884C2E11F0}"/>
          </ac:grpSpMkLst>
        </pc:grpChg>
        <pc:grpChg chg="del mod">
          <ac:chgData name="Swenson, Jody" userId="f700768a-5749-4e0f-98d7-2b523cc7d418" providerId="ADAL" clId="{D85D2DF2-2115-43DC-A79E-AE5F8269B6C7}" dt="2020-07-25T21:36:18.012" v="4487" actId="165"/>
          <ac:grpSpMkLst>
            <pc:docMk/>
            <pc:sldMk cId="3648355746" sldId="552"/>
            <ac:grpSpMk id="46" creationId="{00000000-0000-0000-0000-000000000000}"/>
          </ac:grpSpMkLst>
        </pc:grpChg>
        <pc:picChg chg="del mod">
          <ac:chgData name="Swenson, Jody" userId="f700768a-5749-4e0f-98d7-2b523cc7d418" providerId="ADAL" clId="{D85D2DF2-2115-43DC-A79E-AE5F8269B6C7}" dt="2020-07-25T21:33:27.184" v="4464" actId="478"/>
          <ac:picMkLst>
            <pc:docMk/>
            <pc:sldMk cId="3648355746" sldId="552"/>
            <ac:picMk id="3" creationId="{00000000-0000-0000-0000-000000000000}"/>
          </ac:picMkLst>
        </pc:picChg>
        <pc:picChg chg="add mod">
          <ac:chgData name="Swenson, Jody" userId="f700768a-5749-4e0f-98d7-2b523cc7d418" providerId="ADAL" clId="{D85D2DF2-2115-43DC-A79E-AE5F8269B6C7}" dt="2020-07-25T21:37:23.462" v="4499" actId="164"/>
          <ac:picMkLst>
            <pc:docMk/>
            <pc:sldMk cId="3648355746" sldId="552"/>
            <ac:picMk id="6" creationId="{78BDB058-3AF6-46B9-991B-C409E68AE09A}"/>
          </ac:picMkLst>
        </pc:picChg>
        <pc:picChg chg="add mod">
          <ac:chgData name="Swenson, Jody" userId="f700768a-5749-4e0f-98d7-2b523cc7d418" providerId="ADAL" clId="{D85D2DF2-2115-43DC-A79E-AE5F8269B6C7}" dt="2020-07-25T21:40:23.444" v="4543" actId="164"/>
          <ac:picMkLst>
            <pc:docMk/>
            <pc:sldMk cId="3648355746" sldId="552"/>
            <ac:picMk id="7" creationId="{0D63D82E-3922-4F1B-BD11-4DD02AA56BF8}"/>
          </ac:picMkLst>
        </pc:picChg>
        <pc:picChg chg="del mod topLvl">
          <ac:chgData name="Swenson, Jody" userId="f700768a-5749-4e0f-98d7-2b523cc7d418" providerId="ADAL" clId="{D85D2DF2-2115-43DC-A79E-AE5F8269B6C7}" dt="2020-07-25T21:36:23.167" v="4488" actId="478"/>
          <ac:picMkLst>
            <pc:docMk/>
            <pc:sldMk cId="3648355746" sldId="552"/>
            <ac:picMk id="45" creationId="{00000000-0000-0000-0000-000000000000}"/>
          </ac:picMkLst>
        </pc:picChg>
      </pc:sldChg>
      <pc:sldChg chg="addSp delSp modSp add modAnim">
        <pc:chgData name="Swenson, Jody" userId="f700768a-5749-4e0f-98d7-2b523cc7d418" providerId="ADAL" clId="{D85D2DF2-2115-43DC-A79E-AE5F8269B6C7}" dt="2020-07-25T22:01:12.992" v="5376" actId="478"/>
        <pc:sldMkLst>
          <pc:docMk/>
          <pc:sldMk cId="1071569859" sldId="553"/>
        </pc:sldMkLst>
        <pc:spChg chg="del mod">
          <ac:chgData name="Swenson, Jody" userId="f700768a-5749-4e0f-98d7-2b523cc7d418" providerId="ADAL" clId="{D85D2DF2-2115-43DC-A79E-AE5F8269B6C7}" dt="2020-07-25T21:51:01.028" v="4741" actId="478"/>
          <ac:spMkLst>
            <pc:docMk/>
            <pc:sldMk cId="1071569859" sldId="553"/>
            <ac:spMk id="4" creationId="{00000000-0000-0000-0000-000000000000}"/>
          </ac:spMkLst>
        </pc:spChg>
        <pc:spChg chg="del mod">
          <ac:chgData name="Swenson, Jody" userId="f700768a-5749-4e0f-98d7-2b523cc7d418" providerId="ADAL" clId="{D85D2DF2-2115-43DC-A79E-AE5F8269B6C7}" dt="2020-07-25T22:01:12.992" v="5376" actId="478"/>
          <ac:spMkLst>
            <pc:docMk/>
            <pc:sldMk cId="1071569859" sldId="553"/>
            <ac:spMk id="11" creationId="{00000000-0000-0000-0000-000000000000}"/>
          </ac:spMkLst>
        </pc:spChg>
        <pc:spChg chg="add mod">
          <ac:chgData name="Swenson, Jody" userId="f700768a-5749-4e0f-98d7-2b523cc7d418" providerId="ADAL" clId="{D85D2DF2-2115-43DC-A79E-AE5F8269B6C7}" dt="2020-07-25T22:00:54.456" v="5374" actId="1035"/>
          <ac:spMkLst>
            <pc:docMk/>
            <pc:sldMk cId="1071569859" sldId="553"/>
            <ac:spMk id="13" creationId="{26487881-DE07-40F9-98A7-BB92C7918E6A}"/>
          </ac:spMkLst>
        </pc:spChg>
        <pc:grpChg chg="del">
          <ac:chgData name="Swenson, Jody" userId="f700768a-5749-4e0f-98d7-2b523cc7d418" providerId="ADAL" clId="{D85D2DF2-2115-43DC-A79E-AE5F8269B6C7}" dt="2020-07-25T21:48:22.112" v="4644" actId="478"/>
          <ac:grpSpMkLst>
            <pc:docMk/>
            <pc:sldMk cId="1071569859" sldId="553"/>
            <ac:grpSpMk id="46" creationId="{00000000-0000-0000-0000-000000000000}"/>
          </ac:grpSpMkLst>
        </pc:grpChg>
        <pc:picChg chg="add mod">
          <ac:chgData name="Swenson, Jody" userId="f700768a-5749-4e0f-98d7-2b523cc7d418" providerId="ADAL" clId="{D85D2DF2-2115-43DC-A79E-AE5F8269B6C7}" dt="2020-07-25T22:00:54.456" v="5374" actId="1035"/>
          <ac:picMkLst>
            <pc:docMk/>
            <pc:sldMk cId="1071569859" sldId="553"/>
            <ac:picMk id="3" creationId="{EA65304F-4BAA-4CEF-9662-8A6CA90786D4}"/>
          </ac:picMkLst>
        </pc:picChg>
        <pc:picChg chg="del">
          <ac:chgData name="Swenson, Jody" userId="f700768a-5749-4e0f-98d7-2b523cc7d418" providerId="ADAL" clId="{D85D2DF2-2115-43DC-A79E-AE5F8269B6C7}" dt="2020-07-25T21:48:35.444" v="4645" actId="478"/>
          <ac:picMkLst>
            <pc:docMk/>
            <pc:sldMk cId="1071569859" sldId="553"/>
            <ac:picMk id="6" creationId="{00000000-0000-0000-0000-000000000000}"/>
          </ac:picMkLst>
        </pc:picChg>
        <pc:picChg chg="add del">
          <ac:chgData name="Swenson, Jody" userId="f700768a-5749-4e0f-98d7-2b523cc7d418" providerId="ADAL" clId="{D85D2DF2-2115-43DC-A79E-AE5F8269B6C7}" dt="2020-07-25T21:54:09.452" v="4965" actId="478"/>
          <ac:picMkLst>
            <pc:docMk/>
            <pc:sldMk cId="1071569859" sldId="553"/>
            <ac:picMk id="7" creationId="{F23E4E19-DF15-4F91-B803-B2F461330B72}"/>
          </ac:picMkLst>
        </pc:picChg>
        <pc:picChg chg="add del">
          <ac:chgData name="Swenson, Jody" userId="f700768a-5749-4e0f-98d7-2b523cc7d418" providerId="ADAL" clId="{D85D2DF2-2115-43DC-A79E-AE5F8269B6C7}" dt="2020-07-25T21:54:18.643" v="4967" actId="478"/>
          <ac:picMkLst>
            <pc:docMk/>
            <pc:sldMk cId="1071569859" sldId="553"/>
            <ac:picMk id="9" creationId="{B6257F07-E111-4D6B-8FA6-69B0F52AA9E1}"/>
          </ac:picMkLst>
        </pc:picChg>
        <pc:picChg chg="add mod">
          <ac:chgData name="Swenson, Jody" userId="f700768a-5749-4e0f-98d7-2b523cc7d418" providerId="ADAL" clId="{D85D2DF2-2115-43DC-A79E-AE5F8269B6C7}" dt="2020-07-25T22:00:54.456" v="5374" actId="1035"/>
          <ac:picMkLst>
            <pc:docMk/>
            <pc:sldMk cId="1071569859" sldId="553"/>
            <ac:picMk id="10" creationId="{534E9C67-3F3E-489A-BA6A-1369D5806EDB}"/>
          </ac:picMkLst>
        </pc:picChg>
      </pc:sldChg>
      <pc:sldChg chg="addSp delSp modSp add addAnim delAnim modAnim">
        <pc:chgData name="Swenson, Jody" userId="f700768a-5749-4e0f-98d7-2b523cc7d418" providerId="ADAL" clId="{D85D2DF2-2115-43DC-A79E-AE5F8269B6C7}" dt="2020-07-28T21:09:46.446" v="9043" actId="21"/>
        <pc:sldMkLst>
          <pc:docMk/>
          <pc:sldMk cId="3530543254" sldId="554"/>
        </pc:sldMkLst>
        <pc:spChg chg="mod">
          <ac:chgData name="Swenson, Jody" userId="f700768a-5749-4e0f-98d7-2b523cc7d418" providerId="ADAL" clId="{D85D2DF2-2115-43DC-A79E-AE5F8269B6C7}" dt="2020-07-26T00:09:13.865" v="5804" actId="1076"/>
          <ac:spMkLst>
            <pc:docMk/>
            <pc:sldMk cId="3530543254" sldId="554"/>
            <ac:spMk id="2" creationId="{00000000-0000-0000-0000-000000000000}"/>
          </ac:spMkLst>
        </pc:spChg>
        <pc:spChg chg="add del mod">
          <ac:chgData name="Swenson, Jody" userId="f700768a-5749-4e0f-98d7-2b523cc7d418" providerId="ADAL" clId="{D85D2DF2-2115-43DC-A79E-AE5F8269B6C7}" dt="2020-07-28T21:09:46.446" v="9043" actId="21"/>
          <ac:spMkLst>
            <pc:docMk/>
            <pc:sldMk cId="3530543254" sldId="554"/>
            <ac:spMk id="3" creationId="{D4F68062-872B-4F1F-855D-29B86601F7CC}"/>
          </ac:spMkLst>
        </pc:spChg>
        <pc:spChg chg="del">
          <ac:chgData name="Swenson, Jody" userId="f700768a-5749-4e0f-98d7-2b523cc7d418" providerId="ADAL" clId="{D85D2DF2-2115-43DC-A79E-AE5F8269B6C7}" dt="2020-07-26T01:02:32.337" v="5844" actId="478"/>
          <ac:spMkLst>
            <pc:docMk/>
            <pc:sldMk cId="3530543254" sldId="554"/>
            <ac:spMk id="11" creationId="{00000000-0000-0000-0000-000000000000}"/>
          </ac:spMkLst>
        </pc:spChg>
        <pc:spChg chg="del mod">
          <ac:chgData name="Swenson, Jody" userId="f700768a-5749-4e0f-98d7-2b523cc7d418" providerId="ADAL" clId="{D85D2DF2-2115-43DC-A79E-AE5F8269B6C7}" dt="2020-07-26T01:01:30.981" v="5838" actId="478"/>
          <ac:spMkLst>
            <pc:docMk/>
            <pc:sldMk cId="3530543254" sldId="554"/>
            <ac:spMk id="12" creationId="{00000000-0000-0000-0000-000000000000}"/>
          </ac:spMkLst>
        </pc:spChg>
        <pc:spChg chg="add del">
          <ac:chgData name="Swenson, Jody" userId="f700768a-5749-4e0f-98d7-2b523cc7d418" providerId="ADAL" clId="{D85D2DF2-2115-43DC-A79E-AE5F8269B6C7}" dt="2020-07-26T01:02:32.337" v="5844" actId="478"/>
          <ac:spMkLst>
            <pc:docMk/>
            <pc:sldMk cId="3530543254" sldId="554"/>
            <ac:spMk id="13" creationId="{288D2DBD-C8DB-4B5B-B704-A4CA2EFAFBA1}"/>
          </ac:spMkLst>
        </pc:spChg>
        <pc:spChg chg="add del mod">
          <ac:chgData name="Swenson, Jody" userId="f700768a-5749-4e0f-98d7-2b523cc7d418" providerId="ADAL" clId="{D85D2DF2-2115-43DC-A79E-AE5F8269B6C7}" dt="2020-07-27T21:04:26.813" v="6899" actId="20577"/>
          <ac:spMkLst>
            <pc:docMk/>
            <pc:sldMk cId="3530543254" sldId="554"/>
            <ac:spMk id="14" creationId="{8C20C21E-7FD4-4D5F-8755-B8B3AA079A12}"/>
          </ac:spMkLst>
        </pc:spChg>
        <pc:spChg chg="del">
          <ac:chgData name="Swenson, Jody" userId="f700768a-5749-4e0f-98d7-2b523cc7d418" providerId="ADAL" clId="{D85D2DF2-2115-43DC-A79E-AE5F8269B6C7}" dt="2020-07-26T00:58:08.665" v="5832" actId="478"/>
          <ac:spMkLst>
            <pc:docMk/>
            <pc:sldMk cId="3530543254" sldId="554"/>
            <ac:spMk id="19" creationId="{97F381A6-1168-4586-8C11-849073F735E4}"/>
          </ac:spMkLst>
        </pc:spChg>
        <pc:spChg chg="add del">
          <ac:chgData name="Swenson, Jody" userId="f700768a-5749-4e0f-98d7-2b523cc7d418" providerId="ADAL" clId="{D85D2DF2-2115-43DC-A79E-AE5F8269B6C7}" dt="2020-07-26T01:02:18.451" v="5842" actId="478"/>
          <ac:spMkLst>
            <pc:docMk/>
            <pc:sldMk cId="3530543254" sldId="554"/>
            <ac:spMk id="20" creationId="{C85C937A-41A6-4FC0-9E53-9C959730D626}"/>
          </ac:spMkLst>
        </pc:spChg>
        <pc:picChg chg="del">
          <ac:chgData name="Swenson, Jody" userId="f700768a-5749-4e0f-98d7-2b523cc7d418" providerId="ADAL" clId="{D85D2DF2-2115-43DC-A79E-AE5F8269B6C7}" dt="2020-07-26T00:57:57.881" v="5828" actId="478"/>
          <ac:picMkLst>
            <pc:docMk/>
            <pc:sldMk cId="3530543254" sldId="554"/>
            <ac:picMk id="3" creationId="{34514BCE-C401-4197-94F1-B4DE12568745}"/>
          </ac:picMkLst>
        </pc:picChg>
        <pc:picChg chg="add del">
          <ac:chgData name="Swenson, Jody" userId="f700768a-5749-4e0f-98d7-2b523cc7d418" providerId="ADAL" clId="{D85D2DF2-2115-43DC-A79E-AE5F8269B6C7}" dt="2020-07-28T20:41:50.427" v="8917"/>
          <ac:picMkLst>
            <pc:docMk/>
            <pc:sldMk cId="3530543254" sldId="554"/>
            <ac:picMk id="9" creationId="{7D58F0A4-3ED4-4DB0-A9C5-53E271BA1E30}"/>
          </ac:picMkLst>
        </pc:picChg>
        <pc:picChg chg="del">
          <ac:chgData name="Swenson, Jody" userId="f700768a-5749-4e0f-98d7-2b523cc7d418" providerId="ADAL" clId="{D85D2DF2-2115-43DC-A79E-AE5F8269B6C7}" dt="2020-07-26T00:58:02.536" v="5830" actId="478"/>
          <ac:picMkLst>
            <pc:docMk/>
            <pc:sldMk cId="3530543254" sldId="554"/>
            <ac:picMk id="9" creationId="{81BB39F6-FA06-4934-A18A-B8D38A7A23DF}"/>
          </ac:picMkLst>
        </pc:picChg>
        <pc:picChg chg="add mod">
          <ac:chgData name="Swenson, Jody" userId="f700768a-5749-4e0f-98d7-2b523cc7d418" providerId="ADAL" clId="{D85D2DF2-2115-43DC-A79E-AE5F8269B6C7}" dt="2020-07-28T20:42:24.595" v="8934" actId="1037"/>
          <ac:picMkLst>
            <pc:docMk/>
            <pc:sldMk cId="3530543254" sldId="554"/>
            <ac:picMk id="10" creationId="{51C06936-2412-4E18-B334-556CEF25158E}"/>
          </ac:picMkLst>
        </pc:picChg>
        <pc:picChg chg="add del mod">
          <ac:chgData name="Swenson, Jody" userId="f700768a-5749-4e0f-98d7-2b523cc7d418" providerId="ADAL" clId="{D85D2DF2-2115-43DC-A79E-AE5F8269B6C7}" dt="2020-07-28T20:41:53.988" v="8920" actId="478"/>
          <ac:picMkLst>
            <pc:docMk/>
            <pc:sldMk cId="3530543254" sldId="554"/>
            <ac:picMk id="16" creationId="{1BD610E3-4F57-4834-84E8-7EB6C459ADFA}"/>
          </ac:picMkLst>
        </pc:picChg>
        <pc:picChg chg="add del">
          <ac:chgData name="Swenson, Jody" userId="f700768a-5749-4e0f-98d7-2b523cc7d418" providerId="ADAL" clId="{D85D2DF2-2115-43DC-A79E-AE5F8269B6C7}" dt="2020-07-26T01:02:19.790" v="5843" actId="478"/>
          <ac:picMkLst>
            <pc:docMk/>
            <pc:sldMk cId="3530543254" sldId="554"/>
            <ac:picMk id="18" creationId="{3BAAB84F-8614-4D9B-A45B-4A9F5B21F55D}"/>
          </ac:picMkLst>
        </pc:picChg>
        <pc:cxnChg chg="del">
          <ac:chgData name="Swenson, Jody" userId="f700768a-5749-4e0f-98d7-2b523cc7d418" providerId="ADAL" clId="{D85D2DF2-2115-43DC-A79E-AE5F8269B6C7}" dt="2020-07-26T00:58:01.210" v="5829" actId="478"/>
          <ac:cxnSpMkLst>
            <pc:docMk/>
            <pc:sldMk cId="3530543254" sldId="554"/>
            <ac:cxnSpMk id="15" creationId="{00000000-0000-0000-0000-000000000000}"/>
          </ac:cxnSpMkLst>
        </pc:cxnChg>
        <pc:cxnChg chg="add del ord">
          <ac:chgData name="Swenson, Jody" userId="f700768a-5749-4e0f-98d7-2b523cc7d418" providerId="ADAL" clId="{D85D2DF2-2115-43DC-A79E-AE5F8269B6C7}" dt="2020-07-28T20:42:15.622" v="8924" actId="166"/>
          <ac:cxnSpMkLst>
            <pc:docMk/>
            <pc:sldMk cId="3530543254" sldId="554"/>
            <ac:cxnSpMk id="17" creationId="{12639F44-87E5-4484-AFCF-AF8BC9FAEEAE}"/>
          </ac:cxnSpMkLst>
        </pc:cxnChg>
      </pc:sldChg>
      <pc:sldChg chg="addSp modSp add modAnim">
        <pc:chgData name="Swenson, Jody" userId="f700768a-5749-4e0f-98d7-2b523cc7d418" providerId="ADAL" clId="{D85D2DF2-2115-43DC-A79E-AE5F8269B6C7}" dt="2020-07-27T22:36:47.870" v="8172"/>
        <pc:sldMkLst>
          <pc:docMk/>
          <pc:sldMk cId="3100495939" sldId="556"/>
        </pc:sldMkLst>
        <pc:spChg chg="mod">
          <ac:chgData name="Swenson, Jody" userId="f700768a-5749-4e0f-98d7-2b523cc7d418" providerId="ADAL" clId="{D85D2DF2-2115-43DC-A79E-AE5F8269B6C7}" dt="2020-07-27T22:36:21.125" v="8169" actId="20577"/>
          <ac:spMkLst>
            <pc:docMk/>
            <pc:sldMk cId="3100495939" sldId="556"/>
            <ac:spMk id="14" creationId="{8C20C21E-7FD4-4D5F-8755-B8B3AA079A12}"/>
          </ac:spMkLst>
        </pc:spChg>
        <pc:picChg chg="add mod">
          <ac:chgData name="Swenson, Jody" userId="f700768a-5749-4e0f-98d7-2b523cc7d418" providerId="ADAL" clId="{D85D2DF2-2115-43DC-A79E-AE5F8269B6C7}" dt="2020-07-27T22:25:32.931" v="8056" actId="1036"/>
          <ac:picMkLst>
            <pc:docMk/>
            <pc:sldMk cId="3100495939" sldId="556"/>
            <ac:picMk id="9" creationId="{E732262D-ADF1-4A67-AB7E-9B19CBD3184A}"/>
          </ac:picMkLst>
        </pc:picChg>
        <pc:picChg chg="mod">
          <ac:chgData name="Swenson, Jody" userId="f700768a-5749-4e0f-98d7-2b523cc7d418" providerId="ADAL" clId="{D85D2DF2-2115-43DC-A79E-AE5F8269B6C7}" dt="2020-07-27T20:01:13.488" v="6703" actId="14100"/>
          <ac:picMkLst>
            <pc:docMk/>
            <pc:sldMk cId="3100495939" sldId="556"/>
            <ac:picMk id="16" creationId="{1BD610E3-4F57-4834-84E8-7EB6C459ADFA}"/>
          </ac:picMkLst>
        </pc:picChg>
        <pc:cxnChg chg="mod">
          <ac:chgData name="Swenson, Jody" userId="f700768a-5749-4e0f-98d7-2b523cc7d418" providerId="ADAL" clId="{D85D2DF2-2115-43DC-A79E-AE5F8269B6C7}" dt="2020-07-27T20:01:15.608" v="6704" actId="1076"/>
          <ac:cxnSpMkLst>
            <pc:docMk/>
            <pc:sldMk cId="3100495939" sldId="556"/>
            <ac:cxnSpMk id="17" creationId="{12639F44-87E5-4484-AFCF-AF8BC9FAEEAE}"/>
          </ac:cxnSpMkLst>
        </pc:cxnChg>
      </pc:sldChg>
      <pc:sldChg chg="addSp delSp modSp add modAnim">
        <pc:chgData name="Swenson, Jody" userId="f700768a-5749-4e0f-98d7-2b523cc7d418" providerId="ADAL" clId="{D85D2DF2-2115-43DC-A79E-AE5F8269B6C7}" dt="2020-07-28T22:42:25.141" v="10185"/>
        <pc:sldMkLst>
          <pc:docMk/>
          <pc:sldMk cId="3908536253" sldId="557"/>
        </pc:sldMkLst>
        <pc:spChg chg="mod">
          <ac:chgData name="Swenson, Jody" userId="f700768a-5749-4e0f-98d7-2b523cc7d418" providerId="ADAL" clId="{D85D2DF2-2115-43DC-A79E-AE5F8269B6C7}" dt="2020-07-27T22:06:42.127" v="7607" actId="1036"/>
          <ac:spMkLst>
            <pc:docMk/>
            <pc:sldMk cId="3908536253" sldId="557"/>
            <ac:spMk id="2" creationId="{00000000-0000-0000-0000-000000000000}"/>
          </ac:spMkLst>
        </pc:spChg>
        <pc:spChg chg="add">
          <ac:chgData name="Swenson, Jody" userId="f700768a-5749-4e0f-98d7-2b523cc7d418" providerId="ADAL" clId="{D85D2DF2-2115-43DC-A79E-AE5F8269B6C7}" dt="2020-07-28T21:04:12.077" v="8944" actId="11529"/>
          <ac:spMkLst>
            <pc:docMk/>
            <pc:sldMk cId="3908536253" sldId="557"/>
            <ac:spMk id="3" creationId="{C752385A-5FAD-4F10-846D-B1B11AF661A8}"/>
          </ac:spMkLst>
        </pc:spChg>
        <pc:spChg chg="add del mod">
          <ac:chgData name="Swenson, Jody" userId="f700768a-5749-4e0f-98d7-2b523cc7d418" providerId="ADAL" clId="{D85D2DF2-2115-43DC-A79E-AE5F8269B6C7}" dt="2020-07-28T21:05:43.369" v="8957" actId="478"/>
          <ac:spMkLst>
            <pc:docMk/>
            <pc:sldMk cId="3908536253" sldId="557"/>
            <ac:spMk id="4" creationId="{E38F2061-0CBA-43EF-B2C4-F44170317949}"/>
          </ac:spMkLst>
        </pc:spChg>
        <pc:spChg chg="del">
          <ac:chgData name="Swenson, Jody" userId="f700768a-5749-4e0f-98d7-2b523cc7d418" providerId="ADAL" clId="{D85D2DF2-2115-43DC-A79E-AE5F8269B6C7}" dt="2020-07-27T22:20:59.280" v="7940" actId="478"/>
          <ac:spMkLst>
            <pc:docMk/>
            <pc:sldMk cId="3908536253" sldId="557"/>
            <ac:spMk id="5" creationId="{00000000-0000-0000-0000-000000000000}"/>
          </ac:spMkLst>
        </pc:spChg>
        <pc:spChg chg="add mod">
          <ac:chgData name="Swenson, Jody" userId="f700768a-5749-4e0f-98d7-2b523cc7d418" providerId="ADAL" clId="{D85D2DF2-2115-43DC-A79E-AE5F8269B6C7}" dt="2020-07-28T21:10:42.882" v="9061" actId="1038"/>
          <ac:spMkLst>
            <pc:docMk/>
            <pc:sldMk cId="3908536253" sldId="557"/>
            <ac:spMk id="5" creationId="{CD31D537-4BE3-45A4-A5D1-ECE0CFA75A8C}"/>
          </ac:spMkLst>
        </pc:spChg>
        <pc:spChg chg="add del mod">
          <ac:chgData name="Swenson, Jody" userId="f700768a-5749-4e0f-98d7-2b523cc7d418" providerId="ADAL" clId="{D85D2DF2-2115-43DC-A79E-AE5F8269B6C7}" dt="2020-07-28T21:08:12.308" v="8973"/>
          <ac:spMkLst>
            <pc:docMk/>
            <pc:sldMk cId="3908536253" sldId="557"/>
            <ac:spMk id="6" creationId="{0CA95E24-3425-48C4-A15D-EF9386FD6636}"/>
          </ac:spMkLst>
        </pc:spChg>
        <pc:spChg chg="add mod">
          <ac:chgData name="Swenson, Jody" userId="f700768a-5749-4e0f-98d7-2b523cc7d418" providerId="ADAL" clId="{D85D2DF2-2115-43DC-A79E-AE5F8269B6C7}" dt="2020-07-28T21:10:35.934" v="9048" actId="255"/>
          <ac:spMkLst>
            <pc:docMk/>
            <pc:sldMk cId="3908536253" sldId="557"/>
            <ac:spMk id="9" creationId="{7C2E9BCC-C7A5-461D-83FB-1774A97CED4F}"/>
          </ac:spMkLst>
        </pc:spChg>
        <pc:spChg chg="mod">
          <ac:chgData name="Swenson, Jody" userId="f700768a-5749-4e0f-98d7-2b523cc7d418" providerId="ADAL" clId="{D85D2DF2-2115-43DC-A79E-AE5F8269B6C7}" dt="2020-07-28T22:41:31.344" v="10178" actId="20577"/>
          <ac:spMkLst>
            <pc:docMk/>
            <pc:sldMk cId="3908536253" sldId="557"/>
            <ac:spMk id="14" creationId="{8C20C21E-7FD4-4D5F-8755-B8B3AA079A12}"/>
          </ac:spMkLst>
        </pc:spChg>
        <pc:picChg chg="del">
          <ac:chgData name="Swenson, Jody" userId="f700768a-5749-4e0f-98d7-2b523cc7d418" providerId="ADAL" clId="{D85D2DF2-2115-43DC-A79E-AE5F8269B6C7}" dt="2020-07-27T21:17:41.718" v="6902" actId="478"/>
          <ac:picMkLst>
            <pc:docMk/>
            <pc:sldMk cId="3908536253" sldId="557"/>
            <ac:picMk id="16" creationId="{1BD610E3-4F57-4834-84E8-7EB6C459ADFA}"/>
          </ac:picMkLst>
        </pc:picChg>
        <pc:cxnChg chg="del">
          <ac:chgData name="Swenson, Jody" userId="f700768a-5749-4e0f-98d7-2b523cc7d418" providerId="ADAL" clId="{D85D2DF2-2115-43DC-A79E-AE5F8269B6C7}" dt="2020-07-27T21:17:44.583" v="6903" actId="478"/>
          <ac:cxnSpMkLst>
            <pc:docMk/>
            <pc:sldMk cId="3908536253" sldId="557"/>
            <ac:cxnSpMk id="17" creationId="{12639F44-87E5-4484-AFCF-AF8BC9FAEEAE}"/>
          </ac:cxnSpMkLst>
        </pc:cxnChg>
      </pc:sldChg>
      <pc:sldChg chg="add">
        <pc:chgData name="Swenson, Jody" userId="f700768a-5749-4e0f-98d7-2b523cc7d418" providerId="ADAL" clId="{D85D2DF2-2115-43DC-A79E-AE5F8269B6C7}" dt="2020-07-27T23:53:54.430" v="8758"/>
        <pc:sldMkLst>
          <pc:docMk/>
          <pc:sldMk cId="3931049866" sldId="558"/>
        </pc:sldMkLst>
      </pc:sldChg>
      <pc:sldChg chg="add ord">
        <pc:chgData name="Swenson, Jody" userId="f700768a-5749-4e0f-98d7-2b523cc7d418" providerId="ADAL" clId="{D85D2DF2-2115-43DC-A79E-AE5F8269B6C7}" dt="2020-07-28T00:33:04.913" v="8761"/>
        <pc:sldMkLst>
          <pc:docMk/>
          <pc:sldMk cId="1464417105" sldId="559"/>
        </pc:sldMkLst>
      </pc:sldChg>
      <pc:sldChg chg="add">
        <pc:chgData name="Swenson, Jody" userId="f700768a-5749-4e0f-98d7-2b523cc7d418" providerId="ADAL" clId="{D85D2DF2-2115-43DC-A79E-AE5F8269B6C7}" dt="2020-07-28T00:31:49.866" v="8760"/>
        <pc:sldMkLst>
          <pc:docMk/>
          <pc:sldMk cId="348630963" sldId="560"/>
        </pc:sldMkLst>
      </pc:sldChg>
      <pc:sldChg chg="add">
        <pc:chgData name="Swenson, Jody" userId="f700768a-5749-4e0f-98d7-2b523cc7d418" providerId="ADAL" clId="{D85D2DF2-2115-43DC-A79E-AE5F8269B6C7}" dt="2020-07-28T03:10:58.608" v="8790"/>
        <pc:sldMkLst>
          <pc:docMk/>
          <pc:sldMk cId="1255201956" sldId="561"/>
        </pc:sldMkLst>
      </pc:sldChg>
      <pc:sldChg chg="modSp add modAnim">
        <pc:chgData name="Swenson, Jody" userId="f700768a-5749-4e0f-98d7-2b523cc7d418" providerId="ADAL" clId="{D85D2DF2-2115-43DC-A79E-AE5F8269B6C7}" dt="2020-07-28T22:43:28.275" v="10216" actId="14100"/>
        <pc:sldMkLst>
          <pc:docMk/>
          <pc:sldMk cId="2051134612" sldId="562"/>
        </pc:sldMkLst>
        <pc:spChg chg="mod">
          <ac:chgData name="Swenson, Jody" userId="f700768a-5749-4e0f-98d7-2b523cc7d418" providerId="ADAL" clId="{D85D2DF2-2115-43DC-A79E-AE5F8269B6C7}" dt="2020-07-28T22:43:28.275" v="10216" actId="14100"/>
          <ac:spMkLst>
            <pc:docMk/>
            <pc:sldMk cId="2051134612" sldId="562"/>
            <ac:spMk id="138" creationId="{00000000-0000-0000-0000-000000000000}"/>
          </ac:spMkLst>
        </pc:spChg>
      </pc:sldChg>
      <pc:sldChg chg="modSp add modAnim">
        <pc:chgData name="Swenson, Jody" userId="f700768a-5749-4e0f-98d7-2b523cc7d418" providerId="ADAL" clId="{D85D2DF2-2115-43DC-A79E-AE5F8269B6C7}" dt="2020-07-28T22:43:34.979" v="10217" actId="14100"/>
        <pc:sldMkLst>
          <pc:docMk/>
          <pc:sldMk cId="2152368392" sldId="563"/>
        </pc:sldMkLst>
        <pc:spChg chg="mod">
          <ac:chgData name="Swenson, Jody" userId="f700768a-5749-4e0f-98d7-2b523cc7d418" providerId="ADAL" clId="{D85D2DF2-2115-43DC-A79E-AE5F8269B6C7}" dt="2020-07-28T22:43:34.979" v="10217" actId="14100"/>
          <ac:spMkLst>
            <pc:docMk/>
            <pc:sldMk cId="2152368392" sldId="563"/>
            <ac:spMk id="138" creationId="{00000000-0000-0000-0000-000000000000}"/>
          </ac:spMkLst>
        </pc:spChg>
      </pc:sldChg>
      <pc:sldChg chg="addSp modSp add modAnim">
        <pc:chgData name="Swenson, Jody" userId="f700768a-5749-4e0f-98d7-2b523cc7d418" providerId="ADAL" clId="{D85D2DF2-2115-43DC-A79E-AE5F8269B6C7}" dt="2020-07-29T00:32:10.264" v="10523" actId="20577"/>
        <pc:sldMkLst>
          <pc:docMk/>
          <pc:sldMk cId="527647161" sldId="564"/>
        </pc:sldMkLst>
        <pc:spChg chg="mod">
          <ac:chgData name="Swenson, Jody" userId="f700768a-5749-4e0f-98d7-2b523cc7d418" providerId="ADAL" clId="{D85D2DF2-2115-43DC-A79E-AE5F8269B6C7}" dt="2020-07-29T00:32:10.264" v="10523" actId="20577"/>
          <ac:spMkLst>
            <pc:docMk/>
            <pc:sldMk cId="527647161" sldId="564"/>
            <ac:spMk id="138" creationId="{00000000-0000-0000-0000-000000000000}"/>
          </ac:spMkLst>
        </pc:spChg>
        <pc:picChg chg="add mod">
          <ac:chgData name="Swenson, Jody" userId="f700768a-5749-4e0f-98d7-2b523cc7d418" providerId="ADAL" clId="{D85D2DF2-2115-43DC-A79E-AE5F8269B6C7}" dt="2020-07-28T22:00:43.137" v="10142" actId="1076"/>
          <ac:picMkLst>
            <pc:docMk/>
            <pc:sldMk cId="527647161" sldId="564"/>
            <ac:picMk id="3" creationId="{67A9E010-C358-496E-9EC8-CEA3E84B9CE4}"/>
          </ac:picMkLst>
        </pc:picChg>
      </pc:sldChg>
      <pc:sldMasterChg chg="modSp modSldLayout">
        <pc:chgData name="Swenson, Jody" userId="f700768a-5749-4e0f-98d7-2b523cc7d418" providerId="ADAL" clId="{D85D2DF2-2115-43DC-A79E-AE5F8269B6C7}" dt="2020-07-24T20:44:16.979" v="273"/>
        <pc:sldMasterMkLst>
          <pc:docMk/>
          <pc:sldMasterMk cId="0" sldId="2147483809"/>
        </pc:sldMasterMkLst>
        <pc:spChg chg="mod">
          <ac:chgData name="Swenson, Jody" userId="f700768a-5749-4e0f-98d7-2b523cc7d418" providerId="ADAL" clId="{D85D2DF2-2115-43DC-A79E-AE5F8269B6C7}" dt="2020-07-24T20:44:16.979" v="273"/>
          <ac:spMkLst>
            <pc:docMk/>
            <pc:sldMasterMk cId="0" sldId="2147483809"/>
            <ac:spMk id="2" creationId="{00000000-0000-0000-0000-000000000000}"/>
          </ac:spMkLst>
        </pc:spChg>
        <pc:spChg chg="mod">
          <ac:chgData name="Swenson, Jody" userId="f700768a-5749-4e0f-98d7-2b523cc7d418" providerId="ADAL" clId="{D85D2DF2-2115-43DC-A79E-AE5F8269B6C7}" dt="2020-07-24T20:44:16.979" v="273"/>
          <ac:spMkLst>
            <pc:docMk/>
            <pc:sldMasterMk cId="0" sldId="2147483809"/>
            <ac:spMk id="3" creationId="{00000000-0000-0000-0000-000000000000}"/>
          </ac:spMkLst>
        </pc:spChg>
        <pc:spChg chg="mod">
          <ac:chgData name="Swenson, Jody" userId="f700768a-5749-4e0f-98d7-2b523cc7d418" providerId="ADAL" clId="{D85D2DF2-2115-43DC-A79E-AE5F8269B6C7}" dt="2020-07-24T20:44:16.979" v="273"/>
          <ac:spMkLst>
            <pc:docMk/>
            <pc:sldMasterMk cId="0" sldId="2147483809"/>
            <ac:spMk id="5" creationId="{00000000-0000-0000-0000-000000000000}"/>
          </ac:spMkLst>
        </pc:spChg>
        <pc:spChg chg="mod">
          <ac:chgData name="Swenson, Jody" userId="f700768a-5749-4e0f-98d7-2b523cc7d418" providerId="ADAL" clId="{D85D2DF2-2115-43DC-A79E-AE5F8269B6C7}" dt="2020-07-24T20:44:16.979" v="273"/>
          <ac:spMkLst>
            <pc:docMk/>
            <pc:sldMasterMk cId="0" sldId="2147483809"/>
            <ac:spMk id="8" creationId="{00000000-0000-0000-0000-000000000000}"/>
          </ac:spMkLst>
        </pc:spChg>
        <pc:spChg chg="mod">
          <ac:chgData name="Swenson, Jody" userId="f700768a-5749-4e0f-98d7-2b523cc7d418" providerId="ADAL" clId="{D85D2DF2-2115-43DC-A79E-AE5F8269B6C7}" dt="2020-07-24T20:44:16.979" v="273"/>
          <ac:spMkLst>
            <pc:docMk/>
            <pc:sldMasterMk cId="0" sldId="2147483809"/>
            <ac:spMk id="9" creationId="{00000000-0000-0000-0000-000000000000}"/>
          </ac:spMkLst>
        </pc:spChg>
        <pc:picChg chg="mod">
          <ac:chgData name="Swenson, Jody" userId="f700768a-5749-4e0f-98d7-2b523cc7d418" providerId="ADAL" clId="{D85D2DF2-2115-43DC-A79E-AE5F8269B6C7}" dt="2020-07-24T20:44:16.979" v="273"/>
          <ac:picMkLst>
            <pc:docMk/>
            <pc:sldMasterMk cId="0" sldId="2147483809"/>
            <ac:picMk id="7" creationId="{00000000-0000-0000-0000-000000000000}"/>
          </ac:picMkLst>
        </pc:picChg>
        <pc:sldLayoutChg chg="modSp">
          <pc:chgData name="Swenson, Jody" userId="f700768a-5749-4e0f-98d7-2b523cc7d418" providerId="ADAL" clId="{D85D2DF2-2115-43DC-A79E-AE5F8269B6C7}" dt="2020-07-24T20:44:16.979" v="273"/>
          <pc:sldLayoutMkLst>
            <pc:docMk/>
            <pc:sldMasterMk cId="0" sldId="2147483809"/>
            <pc:sldLayoutMk cId="0" sldId="2147483810"/>
          </pc:sldLayoutMkLst>
          <pc:spChg chg="mod">
            <ac:chgData name="Swenson, Jody" userId="f700768a-5749-4e0f-98d7-2b523cc7d418" providerId="ADAL" clId="{D85D2DF2-2115-43DC-A79E-AE5F8269B6C7}" dt="2020-07-24T20:44:16.979" v="273"/>
            <ac:spMkLst>
              <pc:docMk/>
              <pc:sldMasterMk cId="0" sldId="2147483809"/>
              <pc:sldLayoutMk cId="0" sldId="2147483810"/>
              <ac:spMk id="5" creationId="{00000000-0000-0000-0000-000000000000}"/>
            </ac:spMkLst>
          </pc:spChg>
          <pc:spChg chg="mod">
            <ac:chgData name="Swenson, Jody" userId="f700768a-5749-4e0f-98d7-2b523cc7d418" providerId="ADAL" clId="{D85D2DF2-2115-43DC-A79E-AE5F8269B6C7}" dt="2020-07-24T20:44:16.979" v="273"/>
            <ac:spMkLst>
              <pc:docMk/>
              <pc:sldMasterMk cId="0" sldId="2147483809"/>
              <pc:sldLayoutMk cId="0" sldId="2147483810"/>
              <ac:spMk id="8"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0" sldId="2147483809"/>
            <pc:sldLayoutMk cId="0" sldId="2147483811"/>
          </pc:sldLayoutMkLst>
          <pc:spChg chg="mod">
            <ac:chgData name="Swenson, Jody" userId="f700768a-5749-4e0f-98d7-2b523cc7d418" providerId="ADAL" clId="{D85D2DF2-2115-43DC-A79E-AE5F8269B6C7}" dt="2020-07-24T20:44:16.979" v="273"/>
            <ac:spMkLst>
              <pc:docMk/>
              <pc:sldMasterMk cId="0" sldId="2147483809"/>
              <pc:sldLayoutMk cId="0" sldId="2147483811"/>
              <ac:spMk id="5" creationId="{00000000-0000-0000-0000-000000000000}"/>
            </ac:spMkLst>
          </pc:spChg>
          <pc:spChg chg="mod">
            <ac:chgData name="Swenson, Jody" userId="f700768a-5749-4e0f-98d7-2b523cc7d418" providerId="ADAL" clId="{D85D2DF2-2115-43DC-A79E-AE5F8269B6C7}" dt="2020-07-24T20:44:16.979" v="273"/>
            <ac:spMkLst>
              <pc:docMk/>
              <pc:sldMasterMk cId="0" sldId="2147483809"/>
              <pc:sldLayoutMk cId="0" sldId="2147483811"/>
              <ac:spMk id="8"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0" sldId="2147483809"/>
            <pc:sldLayoutMk cId="0" sldId="2147483812"/>
          </pc:sldLayoutMkLst>
          <pc:spChg chg="mod">
            <ac:chgData name="Swenson, Jody" userId="f700768a-5749-4e0f-98d7-2b523cc7d418" providerId="ADAL" clId="{D85D2DF2-2115-43DC-A79E-AE5F8269B6C7}" dt="2020-07-24T20:44:16.979" v="273"/>
            <ac:spMkLst>
              <pc:docMk/>
              <pc:sldMasterMk cId="0" sldId="2147483809"/>
              <pc:sldLayoutMk cId="0" sldId="2147483812"/>
              <ac:spMk id="5" creationId="{00000000-0000-0000-0000-000000000000}"/>
            </ac:spMkLst>
          </pc:spChg>
          <pc:spChg chg="mod">
            <ac:chgData name="Swenson, Jody" userId="f700768a-5749-4e0f-98d7-2b523cc7d418" providerId="ADAL" clId="{D85D2DF2-2115-43DC-A79E-AE5F8269B6C7}" dt="2020-07-24T20:44:16.979" v="273"/>
            <ac:spMkLst>
              <pc:docMk/>
              <pc:sldMasterMk cId="0" sldId="2147483809"/>
              <pc:sldLayoutMk cId="0" sldId="2147483812"/>
              <ac:spMk id="8"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0" sldId="2147483809"/>
            <pc:sldLayoutMk cId="0" sldId="2147483813"/>
          </pc:sldLayoutMkLst>
          <pc:spChg chg="mod">
            <ac:chgData name="Swenson, Jody" userId="f700768a-5749-4e0f-98d7-2b523cc7d418" providerId="ADAL" clId="{D85D2DF2-2115-43DC-A79E-AE5F8269B6C7}" dt="2020-07-24T20:44:16.979" v="273"/>
            <ac:spMkLst>
              <pc:docMk/>
              <pc:sldMasterMk cId="0" sldId="2147483809"/>
              <pc:sldLayoutMk cId="0" sldId="2147483813"/>
              <ac:spMk id="5" creationId="{00000000-0000-0000-0000-000000000000}"/>
            </ac:spMkLst>
          </pc:spChg>
          <pc:spChg chg="mod">
            <ac:chgData name="Swenson, Jody" userId="f700768a-5749-4e0f-98d7-2b523cc7d418" providerId="ADAL" clId="{D85D2DF2-2115-43DC-A79E-AE5F8269B6C7}" dt="2020-07-24T20:44:16.979" v="273"/>
            <ac:spMkLst>
              <pc:docMk/>
              <pc:sldMasterMk cId="0" sldId="2147483809"/>
              <pc:sldLayoutMk cId="0" sldId="2147483813"/>
              <ac:spMk id="8"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0" sldId="2147483809"/>
            <pc:sldLayoutMk cId="0" sldId="2147483814"/>
          </pc:sldLayoutMkLst>
          <pc:spChg chg="mod">
            <ac:chgData name="Swenson, Jody" userId="f700768a-5749-4e0f-98d7-2b523cc7d418" providerId="ADAL" clId="{D85D2DF2-2115-43DC-A79E-AE5F8269B6C7}" dt="2020-07-24T20:44:16.979" v="273"/>
            <ac:spMkLst>
              <pc:docMk/>
              <pc:sldMasterMk cId="0" sldId="2147483809"/>
              <pc:sldLayoutMk cId="0" sldId="2147483814"/>
              <ac:spMk id="3" creationId="{00000000-0000-0000-0000-000000000000}"/>
            </ac:spMkLst>
          </pc:spChg>
          <pc:spChg chg="mod">
            <ac:chgData name="Swenson, Jody" userId="f700768a-5749-4e0f-98d7-2b523cc7d418" providerId="ADAL" clId="{D85D2DF2-2115-43DC-A79E-AE5F8269B6C7}" dt="2020-07-24T20:44:16.979" v="273"/>
            <ac:spMkLst>
              <pc:docMk/>
              <pc:sldMasterMk cId="0" sldId="2147483809"/>
              <pc:sldLayoutMk cId="0" sldId="2147483814"/>
              <ac:spMk id="6" creationId="{00000000-0000-0000-0000-000000000000}"/>
            </ac:spMkLst>
          </pc:spChg>
          <pc:spChg chg="mod">
            <ac:chgData name="Swenson, Jody" userId="f700768a-5749-4e0f-98d7-2b523cc7d418" providerId="ADAL" clId="{D85D2DF2-2115-43DC-A79E-AE5F8269B6C7}" dt="2020-07-24T20:44:16.979" v="273"/>
            <ac:spMkLst>
              <pc:docMk/>
              <pc:sldMasterMk cId="0" sldId="2147483809"/>
              <pc:sldLayoutMk cId="0" sldId="2147483814"/>
              <ac:spMk id="8"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0" sldId="2147483809"/>
            <pc:sldLayoutMk cId="0" sldId="2147483815"/>
          </pc:sldLayoutMkLst>
          <pc:spChg chg="mod">
            <ac:chgData name="Swenson, Jody" userId="f700768a-5749-4e0f-98d7-2b523cc7d418" providerId="ADAL" clId="{D85D2DF2-2115-43DC-A79E-AE5F8269B6C7}" dt="2020-07-24T20:44:16.979" v="273"/>
            <ac:spMkLst>
              <pc:docMk/>
              <pc:sldMasterMk cId="0" sldId="2147483809"/>
              <pc:sldLayoutMk cId="0" sldId="2147483815"/>
              <ac:spMk id="2" creationId="{00000000-0000-0000-0000-000000000000}"/>
            </ac:spMkLst>
          </pc:spChg>
          <pc:spChg chg="mod">
            <ac:chgData name="Swenson, Jody" userId="f700768a-5749-4e0f-98d7-2b523cc7d418" providerId="ADAL" clId="{D85D2DF2-2115-43DC-A79E-AE5F8269B6C7}" dt="2020-07-24T20:44:16.979" v="273"/>
            <ac:spMkLst>
              <pc:docMk/>
              <pc:sldMasterMk cId="0" sldId="2147483809"/>
              <pc:sldLayoutMk cId="0" sldId="2147483815"/>
              <ac:spMk id="4" creationId="{00000000-0000-0000-0000-000000000000}"/>
            </ac:spMkLst>
          </pc:spChg>
          <pc:spChg chg="mod">
            <ac:chgData name="Swenson, Jody" userId="f700768a-5749-4e0f-98d7-2b523cc7d418" providerId="ADAL" clId="{D85D2DF2-2115-43DC-A79E-AE5F8269B6C7}" dt="2020-07-24T20:44:16.979" v="273"/>
            <ac:spMkLst>
              <pc:docMk/>
              <pc:sldMasterMk cId="0" sldId="2147483809"/>
              <pc:sldLayoutMk cId="0" sldId="2147483815"/>
              <ac:spMk id="5" creationId="{00000000-0000-0000-0000-000000000000}"/>
            </ac:spMkLst>
          </pc:spChg>
          <pc:spChg chg="mod">
            <ac:chgData name="Swenson, Jody" userId="f700768a-5749-4e0f-98d7-2b523cc7d418" providerId="ADAL" clId="{D85D2DF2-2115-43DC-A79E-AE5F8269B6C7}" dt="2020-07-24T20:44:16.979" v="273"/>
            <ac:spMkLst>
              <pc:docMk/>
              <pc:sldMasterMk cId="0" sldId="2147483809"/>
              <pc:sldLayoutMk cId="0" sldId="2147483815"/>
              <ac:spMk id="7" creationId="{00000000-0000-0000-0000-000000000000}"/>
            </ac:spMkLst>
          </pc:spChg>
          <pc:spChg chg="mod">
            <ac:chgData name="Swenson, Jody" userId="f700768a-5749-4e0f-98d7-2b523cc7d418" providerId="ADAL" clId="{D85D2DF2-2115-43DC-A79E-AE5F8269B6C7}" dt="2020-07-24T20:44:16.979" v="273"/>
            <ac:spMkLst>
              <pc:docMk/>
              <pc:sldMasterMk cId="0" sldId="2147483809"/>
              <pc:sldLayoutMk cId="0" sldId="2147483815"/>
              <ac:spMk id="9" creationId="{00000000-0000-0000-0000-000000000000}"/>
            </ac:spMkLst>
          </pc:spChg>
          <pc:spChg chg="mod">
            <ac:chgData name="Swenson, Jody" userId="f700768a-5749-4e0f-98d7-2b523cc7d418" providerId="ADAL" clId="{D85D2DF2-2115-43DC-A79E-AE5F8269B6C7}" dt="2020-07-24T20:44:16.979" v="273"/>
            <ac:spMkLst>
              <pc:docMk/>
              <pc:sldMasterMk cId="0" sldId="2147483809"/>
              <pc:sldLayoutMk cId="0" sldId="2147483815"/>
              <ac:spMk id="11" creationId="{00000000-0000-0000-0000-000000000000}"/>
            </ac:spMkLst>
          </pc:spChg>
          <pc:spChg chg="mod">
            <ac:chgData name="Swenson, Jody" userId="f700768a-5749-4e0f-98d7-2b523cc7d418" providerId="ADAL" clId="{D85D2DF2-2115-43DC-A79E-AE5F8269B6C7}" dt="2020-07-24T20:44:16.979" v="273"/>
            <ac:spMkLst>
              <pc:docMk/>
              <pc:sldMasterMk cId="0" sldId="2147483809"/>
              <pc:sldLayoutMk cId="0" sldId="2147483815"/>
              <ac:spMk id="12" creationId="{00000000-0000-0000-0000-000000000000}"/>
            </ac:spMkLst>
          </pc:spChg>
          <pc:spChg chg="mod">
            <ac:chgData name="Swenson, Jody" userId="f700768a-5749-4e0f-98d7-2b523cc7d418" providerId="ADAL" clId="{D85D2DF2-2115-43DC-A79E-AE5F8269B6C7}" dt="2020-07-24T20:44:16.979" v="273"/>
            <ac:spMkLst>
              <pc:docMk/>
              <pc:sldMasterMk cId="0" sldId="2147483809"/>
              <pc:sldLayoutMk cId="0" sldId="2147483815"/>
              <ac:spMk id="16" creationId="{00000000-0000-0000-0000-000000000000}"/>
            </ac:spMkLst>
          </pc:spChg>
          <pc:spChg chg="mod">
            <ac:chgData name="Swenson, Jody" userId="f700768a-5749-4e0f-98d7-2b523cc7d418" providerId="ADAL" clId="{D85D2DF2-2115-43DC-A79E-AE5F8269B6C7}" dt="2020-07-24T20:44:16.979" v="273"/>
            <ac:spMkLst>
              <pc:docMk/>
              <pc:sldMasterMk cId="0" sldId="2147483809"/>
              <pc:sldLayoutMk cId="0" sldId="2147483815"/>
              <ac:spMk id="17" creationId="{00000000-0000-0000-0000-000000000000}"/>
            </ac:spMkLst>
          </pc:spChg>
          <pc:spChg chg="mod">
            <ac:chgData name="Swenson, Jody" userId="f700768a-5749-4e0f-98d7-2b523cc7d418" providerId="ADAL" clId="{D85D2DF2-2115-43DC-A79E-AE5F8269B6C7}" dt="2020-07-24T20:44:16.979" v="273"/>
            <ac:spMkLst>
              <pc:docMk/>
              <pc:sldMasterMk cId="0" sldId="2147483809"/>
              <pc:sldLayoutMk cId="0" sldId="2147483815"/>
              <ac:spMk id="18" creationId="{00000000-0000-0000-0000-000000000000}"/>
            </ac:spMkLst>
          </pc:spChg>
          <pc:cxnChg chg="mod">
            <ac:chgData name="Swenson, Jody" userId="f700768a-5749-4e0f-98d7-2b523cc7d418" providerId="ADAL" clId="{D85D2DF2-2115-43DC-A79E-AE5F8269B6C7}" dt="2020-07-24T20:44:16.979" v="273"/>
            <ac:cxnSpMkLst>
              <pc:docMk/>
              <pc:sldMasterMk cId="0" sldId="2147483809"/>
              <pc:sldLayoutMk cId="0" sldId="2147483815"/>
              <ac:cxnSpMk id="13" creationId="{00000000-0000-0000-0000-000000000000}"/>
            </ac:cxnSpMkLst>
          </pc:cxnChg>
          <pc:cxnChg chg="mod">
            <ac:chgData name="Swenson, Jody" userId="f700768a-5749-4e0f-98d7-2b523cc7d418" providerId="ADAL" clId="{D85D2DF2-2115-43DC-A79E-AE5F8269B6C7}" dt="2020-07-24T20:44:16.979" v="273"/>
            <ac:cxnSpMkLst>
              <pc:docMk/>
              <pc:sldMasterMk cId="0" sldId="2147483809"/>
              <pc:sldLayoutMk cId="0" sldId="2147483815"/>
              <ac:cxnSpMk id="19" creationId="{00000000-0000-0000-0000-000000000000}"/>
            </ac:cxnSpMkLst>
          </pc:cxnChg>
        </pc:sldLayoutChg>
        <pc:sldLayoutChg chg="modSp">
          <pc:chgData name="Swenson, Jody" userId="f700768a-5749-4e0f-98d7-2b523cc7d418" providerId="ADAL" clId="{D85D2DF2-2115-43DC-A79E-AE5F8269B6C7}" dt="2020-07-24T20:44:16.979" v="273"/>
          <pc:sldLayoutMkLst>
            <pc:docMk/>
            <pc:sldMasterMk cId="0" sldId="2147483809"/>
            <pc:sldLayoutMk cId="0" sldId="2147483816"/>
          </pc:sldLayoutMkLst>
          <pc:spChg chg="mod">
            <ac:chgData name="Swenson, Jody" userId="f700768a-5749-4e0f-98d7-2b523cc7d418" providerId="ADAL" clId="{D85D2DF2-2115-43DC-A79E-AE5F8269B6C7}" dt="2020-07-24T20:44:16.979" v="273"/>
            <ac:spMkLst>
              <pc:docMk/>
              <pc:sldMasterMk cId="0" sldId="2147483809"/>
              <pc:sldLayoutMk cId="0" sldId="2147483816"/>
              <ac:spMk id="2" creationId="{00000000-0000-0000-0000-000000000000}"/>
            </ac:spMkLst>
          </pc:spChg>
          <pc:spChg chg="mod">
            <ac:chgData name="Swenson, Jody" userId="f700768a-5749-4e0f-98d7-2b523cc7d418" providerId="ADAL" clId="{D85D2DF2-2115-43DC-A79E-AE5F8269B6C7}" dt="2020-07-24T20:44:16.979" v="273"/>
            <ac:spMkLst>
              <pc:docMk/>
              <pc:sldMasterMk cId="0" sldId="2147483809"/>
              <pc:sldLayoutMk cId="0" sldId="2147483816"/>
              <ac:spMk id="4" creationId="{00000000-0000-0000-0000-000000000000}"/>
            </ac:spMkLst>
          </pc:spChg>
          <pc:spChg chg="mod">
            <ac:chgData name="Swenson, Jody" userId="f700768a-5749-4e0f-98d7-2b523cc7d418" providerId="ADAL" clId="{D85D2DF2-2115-43DC-A79E-AE5F8269B6C7}" dt="2020-07-24T20:44:16.979" v="273"/>
            <ac:spMkLst>
              <pc:docMk/>
              <pc:sldMasterMk cId="0" sldId="2147483809"/>
              <pc:sldLayoutMk cId="0" sldId="2147483816"/>
              <ac:spMk id="5" creationId="{00000000-0000-0000-0000-000000000000}"/>
            </ac:spMkLst>
          </pc:spChg>
          <pc:spChg chg="mod">
            <ac:chgData name="Swenson, Jody" userId="f700768a-5749-4e0f-98d7-2b523cc7d418" providerId="ADAL" clId="{D85D2DF2-2115-43DC-A79E-AE5F8269B6C7}" dt="2020-07-24T20:44:16.979" v="273"/>
            <ac:spMkLst>
              <pc:docMk/>
              <pc:sldMasterMk cId="0" sldId="2147483809"/>
              <pc:sldLayoutMk cId="0" sldId="2147483816"/>
              <ac:spMk id="6" creationId="{00000000-0000-0000-0000-000000000000}"/>
            </ac:spMkLst>
          </pc:spChg>
          <pc:spChg chg="mod">
            <ac:chgData name="Swenson, Jody" userId="f700768a-5749-4e0f-98d7-2b523cc7d418" providerId="ADAL" clId="{D85D2DF2-2115-43DC-A79E-AE5F8269B6C7}" dt="2020-07-24T20:44:16.979" v="273"/>
            <ac:spMkLst>
              <pc:docMk/>
              <pc:sldMasterMk cId="0" sldId="2147483809"/>
              <pc:sldLayoutMk cId="0" sldId="2147483816"/>
              <ac:spMk id="7" creationId="{00000000-0000-0000-0000-000000000000}"/>
            </ac:spMkLst>
          </pc:spChg>
          <pc:spChg chg="mod">
            <ac:chgData name="Swenson, Jody" userId="f700768a-5749-4e0f-98d7-2b523cc7d418" providerId="ADAL" clId="{D85D2DF2-2115-43DC-A79E-AE5F8269B6C7}" dt="2020-07-24T20:44:16.979" v="273"/>
            <ac:spMkLst>
              <pc:docMk/>
              <pc:sldMasterMk cId="0" sldId="2147483809"/>
              <pc:sldLayoutMk cId="0" sldId="2147483816"/>
              <ac:spMk id="8" creationId="{00000000-0000-0000-0000-000000000000}"/>
            </ac:spMkLst>
          </pc:spChg>
          <pc:spChg chg="mod">
            <ac:chgData name="Swenson, Jody" userId="f700768a-5749-4e0f-98d7-2b523cc7d418" providerId="ADAL" clId="{D85D2DF2-2115-43DC-A79E-AE5F8269B6C7}" dt="2020-07-24T20:44:16.979" v="273"/>
            <ac:spMkLst>
              <pc:docMk/>
              <pc:sldMasterMk cId="0" sldId="2147483809"/>
              <pc:sldLayoutMk cId="0" sldId="2147483816"/>
              <ac:spMk id="12" creationId="{00000000-0000-0000-0000-000000000000}"/>
            </ac:spMkLst>
          </pc:spChg>
          <pc:cxnChg chg="mod">
            <ac:chgData name="Swenson, Jody" userId="f700768a-5749-4e0f-98d7-2b523cc7d418" providerId="ADAL" clId="{D85D2DF2-2115-43DC-A79E-AE5F8269B6C7}" dt="2020-07-24T20:44:16.979" v="273"/>
            <ac:cxnSpMkLst>
              <pc:docMk/>
              <pc:sldMasterMk cId="0" sldId="2147483809"/>
              <pc:sldLayoutMk cId="0" sldId="2147483816"/>
              <ac:cxnSpMk id="9" creationId="{00000000-0000-0000-0000-000000000000}"/>
            </ac:cxnSpMkLst>
          </pc:cxnChg>
        </pc:sldLayoutChg>
        <pc:sldLayoutChg chg="modSp">
          <pc:chgData name="Swenson, Jody" userId="f700768a-5749-4e0f-98d7-2b523cc7d418" providerId="ADAL" clId="{D85D2DF2-2115-43DC-A79E-AE5F8269B6C7}" dt="2020-07-24T20:44:16.979" v="273"/>
          <pc:sldLayoutMkLst>
            <pc:docMk/>
            <pc:sldMasterMk cId="0" sldId="2147483809"/>
            <pc:sldLayoutMk cId="0" sldId="2147483817"/>
          </pc:sldLayoutMkLst>
          <pc:spChg chg="mod">
            <ac:chgData name="Swenson, Jody" userId="f700768a-5749-4e0f-98d7-2b523cc7d418" providerId="ADAL" clId="{D85D2DF2-2115-43DC-A79E-AE5F8269B6C7}" dt="2020-07-24T20:44:16.979" v="273"/>
            <ac:spMkLst>
              <pc:docMk/>
              <pc:sldMasterMk cId="0" sldId="2147483809"/>
              <pc:sldLayoutMk cId="0" sldId="2147483817"/>
              <ac:spMk id="2" creationId="{00000000-0000-0000-0000-000000000000}"/>
            </ac:spMkLst>
          </pc:spChg>
          <pc:spChg chg="mod">
            <ac:chgData name="Swenson, Jody" userId="f700768a-5749-4e0f-98d7-2b523cc7d418" providerId="ADAL" clId="{D85D2DF2-2115-43DC-A79E-AE5F8269B6C7}" dt="2020-07-24T20:44:16.979" v="273"/>
            <ac:spMkLst>
              <pc:docMk/>
              <pc:sldMasterMk cId="0" sldId="2147483809"/>
              <pc:sldLayoutMk cId="0" sldId="2147483817"/>
              <ac:spMk id="4" creationId="{00000000-0000-0000-0000-000000000000}"/>
            </ac:spMkLst>
          </pc:spChg>
          <pc:spChg chg="mod">
            <ac:chgData name="Swenson, Jody" userId="f700768a-5749-4e0f-98d7-2b523cc7d418" providerId="ADAL" clId="{D85D2DF2-2115-43DC-A79E-AE5F8269B6C7}" dt="2020-07-24T20:44:16.979" v="273"/>
            <ac:spMkLst>
              <pc:docMk/>
              <pc:sldMasterMk cId="0" sldId="2147483809"/>
              <pc:sldLayoutMk cId="0" sldId="2147483817"/>
              <ac:spMk id="5" creationId="{00000000-0000-0000-0000-000000000000}"/>
            </ac:spMkLst>
          </pc:spChg>
          <pc:spChg chg="mod">
            <ac:chgData name="Swenson, Jody" userId="f700768a-5749-4e0f-98d7-2b523cc7d418" providerId="ADAL" clId="{D85D2DF2-2115-43DC-A79E-AE5F8269B6C7}" dt="2020-07-24T20:44:16.979" v="273"/>
            <ac:spMkLst>
              <pc:docMk/>
              <pc:sldMasterMk cId="0" sldId="2147483809"/>
              <pc:sldLayoutMk cId="0" sldId="2147483817"/>
              <ac:spMk id="6" creationId="{00000000-0000-0000-0000-000000000000}"/>
            </ac:spMkLst>
          </pc:spChg>
          <pc:spChg chg="mod">
            <ac:chgData name="Swenson, Jody" userId="f700768a-5749-4e0f-98d7-2b523cc7d418" providerId="ADAL" clId="{D85D2DF2-2115-43DC-A79E-AE5F8269B6C7}" dt="2020-07-24T20:44:16.979" v="273"/>
            <ac:spMkLst>
              <pc:docMk/>
              <pc:sldMasterMk cId="0" sldId="2147483809"/>
              <pc:sldLayoutMk cId="0" sldId="2147483817"/>
              <ac:spMk id="7" creationId="{00000000-0000-0000-0000-000000000000}"/>
            </ac:spMkLst>
          </pc:spChg>
          <pc:spChg chg="mod">
            <ac:chgData name="Swenson, Jody" userId="f700768a-5749-4e0f-98d7-2b523cc7d418" providerId="ADAL" clId="{D85D2DF2-2115-43DC-A79E-AE5F8269B6C7}" dt="2020-07-24T20:44:16.979" v="273"/>
            <ac:spMkLst>
              <pc:docMk/>
              <pc:sldMasterMk cId="0" sldId="2147483809"/>
              <pc:sldLayoutMk cId="0" sldId="2147483817"/>
              <ac:spMk id="8" creationId="{00000000-0000-0000-0000-000000000000}"/>
            </ac:spMkLst>
          </pc:spChg>
          <pc:spChg chg="mod">
            <ac:chgData name="Swenson, Jody" userId="f700768a-5749-4e0f-98d7-2b523cc7d418" providerId="ADAL" clId="{D85D2DF2-2115-43DC-A79E-AE5F8269B6C7}" dt="2020-07-24T20:44:16.979" v="273"/>
            <ac:spMkLst>
              <pc:docMk/>
              <pc:sldMasterMk cId="0" sldId="2147483809"/>
              <pc:sldLayoutMk cId="0" sldId="2147483817"/>
              <ac:spMk id="12" creationId="{00000000-0000-0000-0000-000000000000}"/>
            </ac:spMkLst>
          </pc:spChg>
          <pc:cxnChg chg="mod">
            <ac:chgData name="Swenson, Jody" userId="f700768a-5749-4e0f-98d7-2b523cc7d418" providerId="ADAL" clId="{D85D2DF2-2115-43DC-A79E-AE5F8269B6C7}" dt="2020-07-24T20:44:16.979" v="273"/>
            <ac:cxnSpMkLst>
              <pc:docMk/>
              <pc:sldMasterMk cId="0" sldId="2147483809"/>
              <pc:sldLayoutMk cId="0" sldId="2147483817"/>
              <ac:cxnSpMk id="9" creationId="{00000000-0000-0000-0000-000000000000}"/>
            </ac:cxnSpMkLst>
          </pc:cxnChg>
        </pc:sldLayoutChg>
        <pc:sldLayoutChg chg="modSp">
          <pc:chgData name="Swenson, Jody" userId="f700768a-5749-4e0f-98d7-2b523cc7d418" providerId="ADAL" clId="{D85D2DF2-2115-43DC-A79E-AE5F8269B6C7}" dt="2020-07-24T20:44:16.979" v="273"/>
          <pc:sldLayoutMkLst>
            <pc:docMk/>
            <pc:sldMasterMk cId="0" sldId="2147483809"/>
            <pc:sldLayoutMk cId="4081612511" sldId="2147483818"/>
          </pc:sldLayoutMkLst>
          <pc:spChg chg="mod">
            <ac:chgData name="Swenson, Jody" userId="f700768a-5749-4e0f-98d7-2b523cc7d418" providerId="ADAL" clId="{D85D2DF2-2115-43DC-A79E-AE5F8269B6C7}" dt="2020-07-24T20:44:16.979" v="273"/>
            <ac:spMkLst>
              <pc:docMk/>
              <pc:sldMasterMk cId="0" sldId="2147483809"/>
              <pc:sldLayoutMk cId="4081612511" sldId="2147483818"/>
              <ac:spMk id="4" creationId="{00000000-0000-0000-0000-000000000000}"/>
            </ac:spMkLst>
          </pc:spChg>
          <pc:spChg chg="mod">
            <ac:chgData name="Swenson, Jody" userId="f700768a-5749-4e0f-98d7-2b523cc7d418" providerId="ADAL" clId="{D85D2DF2-2115-43DC-A79E-AE5F8269B6C7}" dt="2020-07-24T20:44:16.979" v="273"/>
            <ac:spMkLst>
              <pc:docMk/>
              <pc:sldMasterMk cId="0" sldId="2147483809"/>
              <pc:sldLayoutMk cId="4081612511" sldId="2147483818"/>
              <ac:spMk id="6" creationId="{00000000-0000-0000-0000-000000000000}"/>
            </ac:spMkLst>
          </pc:spChg>
        </pc:sldLayoutChg>
      </pc:sldMasterChg>
      <pc:sldMasterChg chg="modSp modSldLayout">
        <pc:chgData name="Swenson, Jody" userId="f700768a-5749-4e0f-98d7-2b523cc7d418" providerId="ADAL" clId="{D85D2DF2-2115-43DC-A79E-AE5F8269B6C7}" dt="2020-07-24T20:44:16.979" v="273"/>
        <pc:sldMasterMkLst>
          <pc:docMk/>
          <pc:sldMasterMk cId="3956252073" sldId="2147483833"/>
        </pc:sldMasterMkLst>
        <pc:spChg chg="mod">
          <ac:chgData name="Swenson, Jody" userId="f700768a-5749-4e0f-98d7-2b523cc7d418" providerId="ADAL" clId="{D85D2DF2-2115-43DC-A79E-AE5F8269B6C7}" dt="2020-07-24T20:44:16.979" v="273"/>
          <ac:spMkLst>
            <pc:docMk/>
            <pc:sldMasterMk cId="3956252073" sldId="2147483833"/>
            <ac:spMk id="2" creationId="{00000000-0000-0000-0000-000000000000}"/>
          </ac:spMkLst>
        </pc:spChg>
        <pc:spChg chg="mod">
          <ac:chgData name="Swenson, Jody" userId="f700768a-5749-4e0f-98d7-2b523cc7d418" providerId="ADAL" clId="{D85D2DF2-2115-43DC-A79E-AE5F8269B6C7}" dt="2020-07-24T20:44:16.979" v="273"/>
          <ac:spMkLst>
            <pc:docMk/>
            <pc:sldMasterMk cId="3956252073" sldId="2147483833"/>
            <ac:spMk id="3" creationId="{00000000-0000-0000-0000-000000000000}"/>
          </ac:spMkLst>
        </pc:spChg>
        <pc:spChg chg="mod">
          <ac:chgData name="Swenson, Jody" userId="f700768a-5749-4e0f-98d7-2b523cc7d418" providerId="ADAL" clId="{D85D2DF2-2115-43DC-A79E-AE5F8269B6C7}" dt="2020-07-24T20:44:16.979" v="273"/>
          <ac:spMkLst>
            <pc:docMk/>
            <pc:sldMasterMk cId="3956252073" sldId="2147483833"/>
            <ac:spMk id="5" creationId="{00000000-0000-0000-0000-000000000000}"/>
          </ac:spMkLst>
        </pc:spChg>
        <pc:spChg chg="mod">
          <ac:chgData name="Swenson, Jody" userId="f700768a-5749-4e0f-98d7-2b523cc7d418" providerId="ADAL" clId="{D85D2DF2-2115-43DC-A79E-AE5F8269B6C7}" dt="2020-07-24T20:44:16.979" v="273"/>
          <ac:spMkLst>
            <pc:docMk/>
            <pc:sldMasterMk cId="3956252073" sldId="2147483833"/>
            <ac:spMk id="8" creationId="{00000000-0000-0000-0000-000000000000}"/>
          </ac:spMkLst>
        </pc:spChg>
        <pc:spChg chg="mod">
          <ac:chgData name="Swenson, Jody" userId="f700768a-5749-4e0f-98d7-2b523cc7d418" providerId="ADAL" clId="{D85D2DF2-2115-43DC-A79E-AE5F8269B6C7}" dt="2020-07-24T20:44:16.979" v="273"/>
          <ac:spMkLst>
            <pc:docMk/>
            <pc:sldMasterMk cId="3956252073" sldId="2147483833"/>
            <ac:spMk id="9" creationId="{00000000-0000-0000-0000-000000000000}"/>
          </ac:spMkLst>
        </pc:spChg>
        <pc:picChg chg="mod">
          <ac:chgData name="Swenson, Jody" userId="f700768a-5749-4e0f-98d7-2b523cc7d418" providerId="ADAL" clId="{D85D2DF2-2115-43DC-A79E-AE5F8269B6C7}" dt="2020-07-24T20:44:16.979" v="273"/>
          <ac:picMkLst>
            <pc:docMk/>
            <pc:sldMasterMk cId="3956252073" sldId="2147483833"/>
            <ac:picMk id="7" creationId="{00000000-0000-0000-0000-000000000000}"/>
          </ac:picMkLst>
        </pc:picChg>
        <pc:sldLayoutChg chg="modSp">
          <pc:chgData name="Swenson, Jody" userId="f700768a-5749-4e0f-98d7-2b523cc7d418" providerId="ADAL" clId="{D85D2DF2-2115-43DC-A79E-AE5F8269B6C7}" dt="2020-07-24T20:44:16.979" v="273"/>
          <pc:sldLayoutMkLst>
            <pc:docMk/>
            <pc:sldMasterMk cId="3956252073" sldId="2147483833"/>
            <pc:sldLayoutMk cId="488832102" sldId="2147483834"/>
          </pc:sldLayoutMkLst>
          <pc:spChg chg="mod">
            <ac:chgData name="Swenson, Jody" userId="f700768a-5749-4e0f-98d7-2b523cc7d418" providerId="ADAL" clId="{D85D2DF2-2115-43DC-A79E-AE5F8269B6C7}" dt="2020-07-24T20:44:16.979" v="273"/>
            <ac:spMkLst>
              <pc:docMk/>
              <pc:sldMasterMk cId="3956252073" sldId="2147483833"/>
              <pc:sldLayoutMk cId="488832102" sldId="2147483834"/>
              <ac:spMk id="5" creationId="{00000000-0000-0000-0000-000000000000}"/>
            </ac:spMkLst>
          </pc:spChg>
          <pc:spChg chg="mod">
            <ac:chgData name="Swenson, Jody" userId="f700768a-5749-4e0f-98d7-2b523cc7d418" providerId="ADAL" clId="{D85D2DF2-2115-43DC-A79E-AE5F8269B6C7}" dt="2020-07-24T20:44:16.979" v="273"/>
            <ac:spMkLst>
              <pc:docMk/>
              <pc:sldMasterMk cId="3956252073" sldId="2147483833"/>
              <pc:sldLayoutMk cId="488832102" sldId="2147483834"/>
              <ac:spMk id="8"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3956252073" sldId="2147483833"/>
            <pc:sldLayoutMk cId="213671684" sldId="2147483835"/>
          </pc:sldLayoutMkLst>
          <pc:spChg chg="mod">
            <ac:chgData name="Swenson, Jody" userId="f700768a-5749-4e0f-98d7-2b523cc7d418" providerId="ADAL" clId="{D85D2DF2-2115-43DC-A79E-AE5F8269B6C7}" dt="2020-07-24T20:44:16.979" v="273"/>
            <ac:spMkLst>
              <pc:docMk/>
              <pc:sldMasterMk cId="3956252073" sldId="2147483833"/>
              <pc:sldLayoutMk cId="213671684" sldId="2147483835"/>
              <ac:spMk id="5" creationId="{00000000-0000-0000-0000-000000000000}"/>
            </ac:spMkLst>
          </pc:spChg>
          <pc:spChg chg="mod">
            <ac:chgData name="Swenson, Jody" userId="f700768a-5749-4e0f-98d7-2b523cc7d418" providerId="ADAL" clId="{D85D2DF2-2115-43DC-A79E-AE5F8269B6C7}" dt="2020-07-24T20:44:16.979" v="273"/>
            <ac:spMkLst>
              <pc:docMk/>
              <pc:sldMasterMk cId="3956252073" sldId="2147483833"/>
              <pc:sldLayoutMk cId="213671684" sldId="2147483835"/>
              <ac:spMk id="8"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3956252073" sldId="2147483833"/>
            <pc:sldLayoutMk cId="2601966664" sldId="2147483836"/>
          </pc:sldLayoutMkLst>
          <pc:spChg chg="mod">
            <ac:chgData name="Swenson, Jody" userId="f700768a-5749-4e0f-98d7-2b523cc7d418" providerId="ADAL" clId="{D85D2DF2-2115-43DC-A79E-AE5F8269B6C7}" dt="2020-07-24T20:44:16.979" v="273"/>
            <ac:spMkLst>
              <pc:docMk/>
              <pc:sldMasterMk cId="3956252073" sldId="2147483833"/>
              <pc:sldLayoutMk cId="2601966664" sldId="2147483836"/>
              <ac:spMk id="5" creationId="{00000000-0000-0000-0000-000000000000}"/>
            </ac:spMkLst>
          </pc:spChg>
          <pc:spChg chg="mod">
            <ac:chgData name="Swenson, Jody" userId="f700768a-5749-4e0f-98d7-2b523cc7d418" providerId="ADAL" clId="{D85D2DF2-2115-43DC-A79E-AE5F8269B6C7}" dt="2020-07-24T20:44:16.979" v="273"/>
            <ac:spMkLst>
              <pc:docMk/>
              <pc:sldMasterMk cId="3956252073" sldId="2147483833"/>
              <pc:sldLayoutMk cId="2601966664" sldId="2147483836"/>
              <ac:spMk id="8"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3956252073" sldId="2147483833"/>
            <pc:sldLayoutMk cId="157412980" sldId="2147483837"/>
          </pc:sldLayoutMkLst>
          <pc:spChg chg="mod">
            <ac:chgData name="Swenson, Jody" userId="f700768a-5749-4e0f-98d7-2b523cc7d418" providerId="ADAL" clId="{D85D2DF2-2115-43DC-A79E-AE5F8269B6C7}" dt="2020-07-24T20:44:16.979" v="273"/>
            <ac:spMkLst>
              <pc:docMk/>
              <pc:sldMasterMk cId="3956252073" sldId="2147483833"/>
              <pc:sldLayoutMk cId="157412980" sldId="2147483837"/>
              <ac:spMk id="5" creationId="{00000000-0000-0000-0000-000000000000}"/>
            </ac:spMkLst>
          </pc:spChg>
          <pc:spChg chg="mod">
            <ac:chgData name="Swenson, Jody" userId="f700768a-5749-4e0f-98d7-2b523cc7d418" providerId="ADAL" clId="{D85D2DF2-2115-43DC-A79E-AE5F8269B6C7}" dt="2020-07-24T20:44:16.979" v="273"/>
            <ac:spMkLst>
              <pc:docMk/>
              <pc:sldMasterMk cId="3956252073" sldId="2147483833"/>
              <pc:sldLayoutMk cId="157412980" sldId="2147483837"/>
              <ac:spMk id="8"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3956252073" sldId="2147483833"/>
            <pc:sldLayoutMk cId="1163077929" sldId="2147483838"/>
          </pc:sldLayoutMkLst>
          <pc:spChg chg="mod">
            <ac:chgData name="Swenson, Jody" userId="f700768a-5749-4e0f-98d7-2b523cc7d418" providerId="ADAL" clId="{D85D2DF2-2115-43DC-A79E-AE5F8269B6C7}" dt="2020-07-24T20:44:16.979" v="273"/>
            <ac:spMkLst>
              <pc:docMk/>
              <pc:sldMasterMk cId="3956252073" sldId="2147483833"/>
              <pc:sldLayoutMk cId="1163077929" sldId="2147483838"/>
              <ac:spMk id="3" creationId="{00000000-0000-0000-0000-000000000000}"/>
            </ac:spMkLst>
          </pc:spChg>
          <pc:spChg chg="mod">
            <ac:chgData name="Swenson, Jody" userId="f700768a-5749-4e0f-98d7-2b523cc7d418" providerId="ADAL" clId="{D85D2DF2-2115-43DC-A79E-AE5F8269B6C7}" dt="2020-07-24T20:44:16.979" v="273"/>
            <ac:spMkLst>
              <pc:docMk/>
              <pc:sldMasterMk cId="3956252073" sldId="2147483833"/>
              <pc:sldLayoutMk cId="1163077929" sldId="2147483838"/>
              <ac:spMk id="6" creationId="{00000000-0000-0000-0000-000000000000}"/>
            </ac:spMkLst>
          </pc:spChg>
          <pc:spChg chg="mod">
            <ac:chgData name="Swenson, Jody" userId="f700768a-5749-4e0f-98d7-2b523cc7d418" providerId="ADAL" clId="{D85D2DF2-2115-43DC-A79E-AE5F8269B6C7}" dt="2020-07-24T20:44:16.979" v="273"/>
            <ac:spMkLst>
              <pc:docMk/>
              <pc:sldMasterMk cId="3956252073" sldId="2147483833"/>
              <pc:sldLayoutMk cId="1163077929" sldId="2147483838"/>
              <ac:spMk id="8"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3956252073" sldId="2147483833"/>
            <pc:sldLayoutMk cId="4075225762" sldId="2147483839"/>
          </pc:sldLayoutMkLst>
          <pc:spChg chg="mod">
            <ac:chgData name="Swenson, Jody" userId="f700768a-5749-4e0f-98d7-2b523cc7d418" providerId="ADAL" clId="{D85D2DF2-2115-43DC-A79E-AE5F8269B6C7}" dt="2020-07-24T20:44:16.979" v="273"/>
            <ac:spMkLst>
              <pc:docMk/>
              <pc:sldMasterMk cId="3956252073" sldId="2147483833"/>
              <pc:sldLayoutMk cId="4075225762" sldId="2147483839"/>
              <ac:spMk id="2" creationId="{00000000-0000-0000-0000-000000000000}"/>
            </ac:spMkLst>
          </pc:spChg>
          <pc:spChg chg="mod">
            <ac:chgData name="Swenson, Jody" userId="f700768a-5749-4e0f-98d7-2b523cc7d418" providerId="ADAL" clId="{D85D2DF2-2115-43DC-A79E-AE5F8269B6C7}" dt="2020-07-24T20:44:16.979" v="273"/>
            <ac:spMkLst>
              <pc:docMk/>
              <pc:sldMasterMk cId="3956252073" sldId="2147483833"/>
              <pc:sldLayoutMk cId="4075225762" sldId="2147483839"/>
              <ac:spMk id="4" creationId="{00000000-0000-0000-0000-000000000000}"/>
            </ac:spMkLst>
          </pc:spChg>
          <pc:spChg chg="mod">
            <ac:chgData name="Swenson, Jody" userId="f700768a-5749-4e0f-98d7-2b523cc7d418" providerId="ADAL" clId="{D85D2DF2-2115-43DC-A79E-AE5F8269B6C7}" dt="2020-07-24T20:44:16.979" v="273"/>
            <ac:spMkLst>
              <pc:docMk/>
              <pc:sldMasterMk cId="3956252073" sldId="2147483833"/>
              <pc:sldLayoutMk cId="4075225762" sldId="2147483839"/>
              <ac:spMk id="5" creationId="{00000000-0000-0000-0000-000000000000}"/>
            </ac:spMkLst>
          </pc:spChg>
          <pc:spChg chg="mod">
            <ac:chgData name="Swenson, Jody" userId="f700768a-5749-4e0f-98d7-2b523cc7d418" providerId="ADAL" clId="{D85D2DF2-2115-43DC-A79E-AE5F8269B6C7}" dt="2020-07-24T20:44:16.979" v="273"/>
            <ac:spMkLst>
              <pc:docMk/>
              <pc:sldMasterMk cId="3956252073" sldId="2147483833"/>
              <pc:sldLayoutMk cId="4075225762" sldId="2147483839"/>
              <ac:spMk id="7" creationId="{00000000-0000-0000-0000-000000000000}"/>
            </ac:spMkLst>
          </pc:spChg>
          <pc:spChg chg="mod">
            <ac:chgData name="Swenson, Jody" userId="f700768a-5749-4e0f-98d7-2b523cc7d418" providerId="ADAL" clId="{D85D2DF2-2115-43DC-A79E-AE5F8269B6C7}" dt="2020-07-24T20:44:16.979" v="273"/>
            <ac:spMkLst>
              <pc:docMk/>
              <pc:sldMasterMk cId="3956252073" sldId="2147483833"/>
              <pc:sldLayoutMk cId="4075225762" sldId="2147483839"/>
              <ac:spMk id="9" creationId="{00000000-0000-0000-0000-000000000000}"/>
            </ac:spMkLst>
          </pc:spChg>
          <pc:spChg chg="mod">
            <ac:chgData name="Swenson, Jody" userId="f700768a-5749-4e0f-98d7-2b523cc7d418" providerId="ADAL" clId="{D85D2DF2-2115-43DC-A79E-AE5F8269B6C7}" dt="2020-07-24T20:44:16.979" v="273"/>
            <ac:spMkLst>
              <pc:docMk/>
              <pc:sldMasterMk cId="3956252073" sldId="2147483833"/>
              <pc:sldLayoutMk cId="4075225762" sldId="2147483839"/>
              <ac:spMk id="11" creationId="{00000000-0000-0000-0000-000000000000}"/>
            </ac:spMkLst>
          </pc:spChg>
          <pc:spChg chg="mod">
            <ac:chgData name="Swenson, Jody" userId="f700768a-5749-4e0f-98d7-2b523cc7d418" providerId="ADAL" clId="{D85D2DF2-2115-43DC-A79E-AE5F8269B6C7}" dt="2020-07-24T20:44:16.979" v="273"/>
            <ac:spMkLst>
              <pc:docMk/>
              <pc:sldMasterMk cId="3956252073" sldId="2147483833"/>
              <pc:sldLayoutMk cId="4075225762" sldId="2147483839"/>
              <ac:spMk id="12" creationId="{00000000-0000-0000-0000-000000000000}"/>
            </ac:spMkLst>
          </pc:spChg>
          <pc:spChg chg="mod">
            <ac:chgData name="Swenson, Jody" userId="f700768a-5749-4e0f-98d7-2b523cc7d418" providerId="ADAL" clId="{D85D2DF2-2115-43DC-A79E-AE5F8269B6C7}" dt="2020-07-24T20:44:16.979" v="273"/>
            <ac:spMkLst>
              <pc:docMk/>
              <pc:sldMasterMk cId="3956252073" sldId="2147483833"/>
              <pc:sldLayoutMk cId="4075225762" sldId="2147483839"/>
              <ac:spMk id="16" creationId="{00000000-0000-0000-0000-000000000000}"/>
            </ac:spMkLst>
          </pc:spChg>
          <pc:spChg chg="mod">
            <ac:chgData name="Swenson, Jody" userId="f700768a-5749-4e0f-98d7-2b523cc7d418" providerId="ADAL" clId="{D85D2DF2-2115-43DC-A79E-AE5F8269B6C7}" dt="2020-07-24T20:44:16.979" v="273"/>
            <ac:spMkLst>
              <pc:docMk/>
              <pc:sldMasterMk cId="3956252073" sldId="2147483833"/>
              <pc:sldLayoutMk cId="4075225762" sldId="2147483839"/>
              <ac:spMk id="17" creationId="{00000000-0000-0000-0000-000000000000}"/>
            </ac:spMkLst>
          </pc:spChg>
          <pc:spChg chg="mod">
            <ac:chgData name="Swenson, Jody" userId="f700768a-5749-4e0f-98d7-2b523cc7d418" providerId="ADAL" clId="{D85D2DF2-2115-43DC-A79E-AE5F8269B6C7}" dt="2020-07-24T20:44:16.979" v="273"/>
            <ac:spMkLst>
              <pc:docMk/>
              <pc:sldMasterMk cId="3956252073" sldId="2147483833"/>
              <pc:sldLayoutMk cId="4075225762" sldId="2147483839"/>
              <ac:spMk id="18" creationId="{00000000-0000-0000-0000-000000000000}"/>
            </ac:spMkLst>
          </pc:spChg>
          <pc:cxnChg chg="mod">
            <ac:chgData name="Swenson, Jody" userId="f700768a-5749-4e0f-98d7-2b523cc7d418" providerId="ADAL" clId="{D85D2DF2-2115-43DC-A79E-AE5F8269B6C7}" dt="2020-07-24T20:44:16.979" v="273"/>
            <ac:cxnSpMkLst>
              <pc:docMk/>
              <pc:sldMasterMk cId="3956252073" sldId="2147483833"/>
              <pc:sldLayoutMk cId="4075225762" sldId="2147483839"/>
              <ac:cxnSpMk id="13" creationId="{00000000-0000-0000-0000-000000000000}"/>
            </ac:cxnSpMkLst>
          </pc:cxnChg>
          <pc:cxnChg chg="mod">
            <ac:chgData name="Swenson, Jody" userId="f700768a-5749-4e0f-98d7-2b523cc7d418" providerId="ADAL" clId="{D85D2DF2-2115-43DC-A79E-AE5F8269B6C7}" dt="2020-07-24T20:44:16.979" v="273"/>
            <ac:cxnSpMkLst>
              <pc:docMk/>
              <pc:sldMasterMk cId="3956252073" sldId="2147483833"/>
              <pc:sldLayoutMk cId="4075225762" sldId="2147483839"/>
              <ac:cxnSpMk id="19" creationId="{00000000-0000-0000-0000-000000000000}"/>
            </ac:cxnSpMkLst>
          </pc:cxnChg>
        </pc:sldLayoutChg>
        <pc:sldLayoutChg chg="modSp">
          <pc:chgData name="Swenson, Jody" userId="f700768a-5749-4e0f-98d7-2b523cc7d418" providerId="ADAL" clId="{D85D2DF2-2115-43DC-A79E-AE5F8269B6C7}" dt="2020-07-24T20:44:16.979" v="273"/>
          <pc:sldLayoutMkLst>
            <pc:docMk/>
            <pc:sldMasterMk cId="3956252073" sldId="2147483833"/>
            <pc:sldLayoutMk cId="1278153502" sldId="2147483840"/>
          </pc:sldLayoutMkLst>
          <pc:spChg chg="mod">
            <ac:chgData name="Swenson, Jody" userId="f700768a-5749-4e0f-98d7-2b523cc7d418" providerId="ADAL" clId="{D85D2DF2-2115-43DC-A79E-AE5F8269B6C7}" dt="2020-07-24T20:44:16.979" v="273"/>
            <ac:spMkLst>
              <pc:docMk/>
              <pc:sldMasterMk cId="3956252073" sldId="2147483833"/>
              <pc:sldLayoutMk cId="1278153502" sldId="2147483840"/>
              <ac:spMk id="2" creationId="{00000000-0000-0000-0000-000000000000}"/>
            </ac:spMkLst>
          </pc:spChg>
          <pc:spChg chg="mod">
            <ac:chgData name="Swenson, Jody" userId="f700768a-5749-4e0f-98d7-2b523cc7d418" providerId="ADAL" clId="{D85D2DF2-2115-43DC-A79E-AE5F8269B6C7}" dt="2020-07-24T20:44:16.979" v="273"/>
            <ac:spMkLst>
              <pc:docMk/>
              <pc:sldMasterMk cId="3956252073" sldId="2147483833"/>
              <pc:sldLayoutMk cId="1278153502" sldId="2147483840"/>
              <ac:spMk id="4" creationId="{00000000-0000-0000-0000-000000000000}"/>
            </ac:spMkLst>
          </pc:spChg>
          <pc:spChg chg="mod">
            <ac:chgData name="Swenson, Jody" userId="f700768a-5749-4e0f-98d7-2b523cc7d418" providerId="ADAL" clId="{D85D2DF2-2115-43DC-A79E-AE5F8269B6C7}" dt="2020-07-24T20:44:16.979" v="273"/>
            <ac:spMkLst>
              <pc:docMk/>
              <pc:sldMasterMk cId="3956252073" sldId="2147483833"/>
              <pc:sldLayoutMk cId="1278153502" sldId="2147483840"/>
              <ac:spMk id="5" creationId="{00000000-0000-0000-0000-000000000000}"/>
            </ac:spMkLst>
          </pc:spChg>
          <pc:spChg chg="mod">
            <ac:chgData name="Swenson, Jody" userId="f700768a-5749-4e0f-98d7-2b523cc7d418" providerId="ADAL" clId="{D85D2DF2-2115-43DC-A79E-AE5F8269B6C7}" dt="2020-07-24T20:44:16.979" v="273"/>
            <ac:spMkLst>
              <pc:docMk/>
              <pc:sldMasterMk cId="3956252073" sldId="2147483833"/>
              <pc:sldLayoutMk cId="1278153502" sldId="2147483840"/>
              <ac:spMk id="6" creationId="{00000000-0000-0000-0000-000000000000}"/>
            </ac:spMkLst>
          </pc:spChg>
          <pc:spChg chg="mod">
            <ac:chgData name="Swenson, Jody" userId="f700768a-5749-4e0f-98d7-2b523cc7d418" providerId="ADAL" clId="{D85D2DF2-2115-43DC-A79E-AE5F8269B6C7}" dt="2020-07-24T20:44:16.979" v="273"/>
            <ac:spMkLst>
              <pc:docMk/>
              <pc:sldMasterMk cId="3956252073" sldId="2147483833"/>
              <pc:sldLayoutMk cId="1278153502" sldId="2147483840"/>
              <ac:spMk id="7" creationId="{00000000-0000-0000-0000-000000000000}"/>
            </ac:spMkLst>
          </pc:spChg>
          <pc:spChg chg="mod">
            <ac:chgData name="Swenson, Jody" userId="f700768a-5749-4e0f-98d7-2b523cc7d418" providerId="ADAL" clId="{D85D2DF2-2115-43DC-A79E-AE5F8269B6C7}" dt="2020-07-24T20:44:16.979" v="273"/>
            <ac:spMkLst>
              <pc:docMk/>
              <pc:sldMasterMk cId="3956252073" sldId="2147483833"/>
              <pc:sldLayoutMk cId="1278153502" sldId="2147483840"/>
              <ac:spMk id="8" creationId="{00000000-0000-0000-0000-000000000000}"/>
            </ac:spMkLst>
          </pc:spChg>
          <pc:spChg chg="mod">
            <ac:chgData name="Swenson, Jody" userId="f700768a-5749-4e0f-98d7-2b523cc7d418" providerId="ADAL" clId="{D85D2DF2-2115-43DC-A79E-AE5F8269B6C7}" dt="2020-07-24T20:44:16.979" v="273"/>
            <ac:spMkLst>
              <pc:docMk/>
              <pc:sldMasterMk cId="3956252073" sldId="2147483833"/>
              <pc:sldLayoutMk cId="1278153502" sldId="2147483840"/>
              <ac:spMk id="12" creationId="{00000000-0000-0000-0000-000000000000}"/>
            </ac:spMkLst>
          </pc:spChg>
          <pc:cxnChg chg="mod">
            <ac:chgData name="Swenson, Jody" userId="f700768a-5749-4e0f-98d7-2b523cc7d418" providerId="ADAL" clId="{D85D2DF2-2115-43DC-A79E-AE5F8269B6C7}" dt="2020-07-24T20:44:16.979" v="273"/>
            <ac:cxnSpMkLst>
              <pc:docMk/>
              <pc:sldMasterMk cId="3956252073" sldId="2147483833"/>
              <pc:sldLayoutMk cId="1278153502" sldId="2147483840"/>
              <ac:cxnSpMk id="9" creationId="{00000000-0000-0000-0000-000000000000}"/>
            </ac:cxnSpMkLst>
          </pc:cxnChg>
        </pc:sldLayoutChg>
        <pc:sldLayoutChg chg="modSp">
          <pc:chgData name="Swenson, Jody" userId="f700768a-5749-4e0f-98d7-2b523cc7d418" providerId="ADAL" clId="{D85D2DF2-2115-43DC-A79E-AE5F8269B6C7}" dt="2020-07-24T20:44:16.979" v="273"/>
          <pc:sldLayoutMkLst>
            <pc:docMk/>
            <pc:sldMasterMk cId="3956252073" sldId="2147483833"/>
            <pc:sldLayoutMk cId="3077117179" sldId="2147483841"/>
          </pc:sldLayoutMkLst>
          <pc:spChg chg="mod">
            <ac:chgData name="Swenson, Jody" userId="f700768a-5749-4e0f-98d7-2b523cc7d418" providerId="ADAL" clId="{D85D2DF2-2115-43DC-A79E-AE5F8269B6C7}" dt="2020-07-24T20:44:16.979" v="273"/>
            <ac:spMkLst>
              <pc:docMk/>
              <pc:sldMasterMk cId="3956252073" sldId="2147483833"/>
              <pc:sldLayoutMk cId="3077117179" sldId="2147483841"/>
              <ac:spMk id="2" creationId="{00000000-0000-0000-0000-000000000000}"/>
            </ac:spMkLst>
          </pc:spChg>
          <pc:spChg chg="mod">
            <ac:chgData name="Swenson, Jody" userId="f700768a-5749-4e0f-98d7-2b523cc7d418" providerId="ADAL" clId="{D85D2DF2-2115-43DC-A79E-AE5F8269B6C7}" dt="2020-07-24T20:44:16.979" v="273"/>
            <ac:spMkLst>
              <pc:docMk/>
              <pc:sldMasterMk cId="3956252073" sldId="2147483833"/>
              <pc:sldLayoutMk cId="3077117179" sldId="2147483841"/>
              <ac:spMk id="4" creationId="{00000000-0000-0000-0000-000000000000}"/>
            </ac:spMkLst>
          </pc:spChg>
          <pc:spChg chg="mod">
            <ac:chgData name="Swenson, Jody" userId="f700768a-5749-4e0f-98d7-2b523cc7d418" providerId="ADAL" clId="{D85D2DF2-2115-43DC-A79E-AE5F8269B6C7}" dt="2020-07-24T20:44:16.979" v="273"/>
            <ac:spMkLst>
              <pc:docMk/>
              <pc:sldMasterMk cId="3956252073" sldId="2147483833"/>
              <pc:sldLayoutMk cId="3077117179" sldId="2147483841"/>
              <ac:spMk id="5" creationId="{00000000-0000-0000-0000-000000000000}"/>
            </ac:spMkLst>
          </pc:spChg>
          <pc:spChg chg="mod">
            <ac:chgData name="Swenson, Jody" userId="f700768a-5749-4e0f-98d7-2b523cc7d418" providerId="ADAL" clId="{D85D2DF2-2115-43DC-A79E-AE5F8269B6C7}" dt="2020-07-24T20:44:16.979" v="273"/>
            <ac:spMkLst>
              <pc:docMk/>
              <pc:sldMasterMk cId="3956252073" sldId="2147483833"/>
              <pc:sldLayoutMk cId="3077117179" sldId="2147483841"/>
              <ac:spMk id="6" creationId="{00000000-0000-0000-0000-000000000000}"/>
            </ac:spMkLst>
          </pc:spChg>
          <pc:spChg chg="mod">
            <ac:chgData name="Swenson, Jody" userId="f700768a-5749-4e0f-98d7-2b523cc7d418" providerId="ADAL" clId="{D85D2DF2-2115-43DC-A79E-AE5F8269B6C7}" dt="2020-07-24T20:44:16.979" v="273"/>
            <ac:spMkLst>
              <pc:docMk/>
              <pc:sldMasterMk cId="3956252073" sldId="2147483833"/>
              <pc:sldLayoutMk cId="3077117179" sldId="2147483841"/>
              <ac:spMk id="7" creationId="{00000000-0000-0000-0000-000000000000}"/>
            </ac:spMkLst>
          </pc:spChg>
          <pc:spChg chg="mod">
            <ac:chgData name="Swenson, Jody" userId="f700768a-5749-4e0f-98d7-2b523cc7d418" providerId="ADAL" clId="{D85D2DF2-2115-43DC-A79E-AE5F8269B6C7}" dt="2020-07-24T20:44:16.979" v="273"/>
            <ac:spMkLst>
              <pc:docMk/>
              <pc:sldMasterMk cId="3956252073" sldId="2147483833"/>
              <pc:sldLayoutMk cId="3077117179" sldId="2147483841"/>
              <ac:spMk id="8" creationId="{00000000-0000-0000-0000-000000000000}"/>
            </ac:spMkLst>
          </pc:spChg>
          <pc:spChg chg="mod">
            <ac:chgData name="Swenson, Jody" userId="f700768a-5749-4e0f-98d7-2b523cc7d418" providerId="ADAL" clId="{D85D2DF2-2115-43DC-A79E-AE5F8269B6C7}" dt="2020-07-24T20:44:16.979" v="273"/>
            <ac:spMkLst>
              <pc:docMk/>
              <pc:sldMasterMk cId="3956252073" sldId="2147483833"/>
              <pc:sldLayoutMk cId="3077117179" sldId="2147483841"/>
              <ac:spMk id="12" creationId="{00000000-0000-0000-0000-000000000000}"/>
            </ac:spMkLst>
          </pc:spChg>
          <pc:cxnChg chg="mod">
            <ac:chgData name="Swenson, Jody" userId="f700768a-5749-4e0f-98d7-2b523cc7d418" providerId="ADAL" clId="{D85D2DF2-2115-43DC-A79E-AE5F8269B6C7}" dt="2020-07-24T20:44:16.979" v="273"/>
            <ac:cxnSpMkLst>
              <pc:docMk/>
              <pc:sldMasterMk cId="3956252073" sldId="2147483833"/>
              <pc:sldLayoutMk cId="3077117179" sldId="2147483841"/>
              <ac:cxnSpMk id="9" creationId="{00000000-0000-0000-0000-000000000000}"/>
            </ac:cxnSpMkLst>
          </pc:cxnChg>
        </pc:sldLayoutChg>
        <pc:sldLayoutChg chg="modSp">
          <pc:chgData name="Swenson, Jody" userId="f700768a-5749-4e0f-98d7-2b523cc7d418" providerId="ADAL" clId="{D85D2DF2-2115-43DC-A79E-AE5F8269B6C7}" dt="2020-07-24T20:44:16.979" v="273"/>
          <pc:sldLayoutMkLst>
            <pc:docMk/>
            <pc:sldMasterMk cId="3956252073" sldId="2147483833"/>
            <pc:sldLayoutMk cId="3178665144" sldId="2147483842"/>
          </pc:sldLayoutMkLst>
          <pc:spChg chg="mod">
            <ac:chgData name="Swenson, Jody" userId="f700768a-5749-4e0f-98d7-2b523cc7d418" providerId="ADAL" clId="{D85D2DF2-2115-43DC-A79E-AE5F8269B6C7}" dt="2020-07-24T20:44:16.979" v="273"/>
            <ac:spMkLst>
              <pc:docMk/>
              <pc:sldMasterMk cId="3956252073" sldId="2147483833"/>
              <pc:sldLayoutMk cId="3178665144" sldId="2147483842"/>
              <ac:spMk id="3" creationId="{00000000-0000-0000-0000-000000000000}"/>
            </ac:spMkLst>
          </pc:spChg>
          <pc:spChg chg="mod">
            <ac:chgData name="Swenson, Jody" userId="f700768a-5749-4e0f-98d7-2b523cc7d418" providerId="ADAL" clId="{D85D2DF2-2115-43DC-A79E-AE5F8269B6C7}" dt="2020-07-24T20:44:16.979" v="273"/>
            <ac:spMkLst>
              <pc:docMk/>
              <pc:sldMasterMk cId="3956252073" sldId="2147483833"/>
              <pc:sldLayoutMk cId="3178665144" sldId="2147483842"/>
              <ac:spMk id="5"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3956252073" sldId="2147483833"/>
            <pc:sldLayoutMk cId="796112579" sldId="2147483845"/>
          </pc:sldLayoutMkLst>
          <pc:spChg chg="mod">
            <ac:chgData name="Swenson, Jody" userId="f700768a-5749-4e0f-98d7-2b523cc7d418" providerId="ADAL" clId="{D85D2DF2-2115-43DC-A79E-AE5F8269B6C7}" dt="2020-07-24T20:44:16.979" v="273"/>
            <ac:spMkLst>
              <pc:docMk/>
              <pc:sldMasterMk cId="3956252073" sldId="2147483833"/>
              <pc:sldLayoutMk cId="796112579" sldId="2147483845"/>
              <ac:spMk id="2" creationId="{00000000-0000-0000-0000-000000000000}"/>
            </ac:spMkLst>
          </pc:spChg>
          <pc:spChg chg="mod">
            <ac:chgData name="Swenson, Jody" userId="f700768a-5749-4e0f-98d7-2b523cc7d418" providerId="ADAL" clId="{D85D2DF2-2115-43DC-A79E-AE5F8269B6C7}" dt="2020-07-24T20:44:16.979" v="273"/>
            <ac:spMkLst>
              <pc:docMk/>
              <pc:sldMasterMk cId="3956252073" sldId="2147483833"/>
              <pc:sldLayoutMk cId="796112579" sldId="2147483845"/>
              <ac:spMk id="3" creationId="{00000000-0000-0000-0000-000000000000}"/>
            </ac:spMkLst>
          </pc:spChg>
          <pc:spChg chg="mod">
            <ac:chgData name="Swenson, Jody" userId="f700768a-5749-4e0f-98d7-2b523cc7d418" providerId="ADAL" clId="{D85D2DF2-2115-43DC-A79E-AE5F8269B6C7}" dt="2020-07-24T20:44:16.979" v="273"/>
            <ac:spMkLst>
              <pc:docMk/>
              <pc:sldMasterMk cId="3956252073" sldId="2147483833"/>
              <pc:sldLayoutMk cId="796112579" sldId="2147483845"/>
              <ac:spMk id="4" creationId="{00000000-0000-0000-0000-000000000000}"/>
            </ac:spMkLst>
          </pc:spChg>
          <pc:spChg chg="mod">
            <ac:chgData name="Swenson, Jody" userId="f700768a-5749-4e0f-98d7-2b523cc7d418" providerId="ADAL" clId="{D85D2DF2-2115-43DC-A79E-AE5F8269B6C7}" dt="2020-07-24T20:44:16.979" v="273"/>
            <ac:spMkLst>
              <pc:docMk/>
              <pc:sldMasterMk cId="3956252073" sldId="2147483833"/>
              <pc:sldLayoutMk cId="796112579" sldId="2147483845"/>
              <ac:spMk id="6"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3956252073" sldId="2147483833"/>
            <pc:sldLayoutMk cId="1844969215" sldId="2147483846"/>
          </pc:sldLayoutMkLst>
          <pc:spChg chg="mod">
            <ac:chgData name="Swenson, Jody" userId="f700768a-5749-4e0f-98d7-2b523cc7d418" providerId="ADAL" clId="{D85D2DF2-2115-43DC-A79E-AE5F8269B6C7}" dt="2020-07-24T20:44:16.979" v="273"/>
            <ac:spMkLst>
              <pc:docMk/>
              <pc:sldMasterMk cId="3956252073" sldId="2147483833"/>
              <pc:sldLayoutMk cId="1844969215" sldId="2147483846"/>
              <ac:spMk id="4" creationId="{00000000-0000-0000-0000-000000000000}"/>
            </ac:spMkLst>
          </pc:spChg>
          <pc:spChg chg="mod">
            <ac:chgData name="Swenson, Jody" userId="f700768a-5749-4e0f-98d7-2b523cc7d418" providerId="ADAL" clId="{D85D2DF2-2115-43DC-A79E-AE5F8269B6C7}" dt="2020-07-24T20:44:16.979" v="273"/>
            <ac:spMkLst>
              <pc:docMk/>
              <pc:sldMasterMk cId="3956252073" sldId="2147483833"/>
              <pc:sldLayoutMk cId="1844969215" sldId="2147483846"/>
              <ac:spMk id="6" creationId="{00000000-0000-0000-0000-000000000000}"/>
            </ac:spMkLst>
          </pc:spChg>
        </pc:sldLayoutChg>
      </pc:sldMasterChg>
      <pc:sldMasterChg chg="modSp modSldLayout">
        <pc:chgData name="Swenson, Jody" userId="f700768a-5749-4e0f-98d7-2b523cc7d418" providerId="ADAL" clId="{D85D2DF2-2115-43DC-A79E-AE5F8269B6C7}" dt="2020-07-24T20:44:16.979" v="273"/>
        <pc:sldMasterMkLst>
          <pc:docMk/>
          <pc:sldMasterMk cId="2110503819" sldId="2147483847"/>
        </pc:sldMasterMkLst>
        <pc:spChg chg="mod">
          <ac:chgData name="Swenson, Jody" userId="f700768a-5749-4e0f-98d7-2b523cc7d418" providerId="ADAL" clId="{D85D2DF2-2115-43DC-A79E-AE5F8269B6C7}" dt="2020-07-24T20:44:16.979" v="273"/>
          <ac:spMkLst>
            <pc:docMk/>
            <pc:sldMasterMk cId="2110503819" sldId="2147483847"/>
            <ac:spMk id="2" creationId="{00000000-0000-0000-0000-000000000000}"/>
          </ac:spMkLst>
        </pc:spChg>
        <pc:spChg chg="mod">
          <ac:chgData name="Swenson, Jody" userId="f700768a-5749-4e0f-98d7-2b523cc7d418" providerId="ADAL" clId="{D85D2DF2-2115-43DC-A79E-AE5F8269B6C7}" dt="2020-07-24T20:44:16.979" v="273"/>
          <ac:spMkLst>
            <pc:docMk/>
            <pc:sldMasterMk cId="2110503819" sldId="2147483847"/>
            <ac:spMk id="3" creationId="{00000000-0000-0000-0000-000000000000}"/>
          </ac:spMkLst>
        </pc:spChg>
        <pc:spChg chg="mod">
          <ac:chgData name="Swenson, Jody" userId="f700768a-5749-4e0f-98d7-2b523cc7d418" providerId="ADAL" clId="{D85D2DF2-2115-43DC-A79E-AE5F8269B6C7}" dt="2020-07-24T20:44:16.979" v="273"/>
          <ac:spMkLst>
            <pc:docMk/>
            <pc:sldMasterMk cId="2110503819" sldId="2147483847"/>
            <ac:spMk id="5" creationId="{00000000-0000-0000-0000-000000000000}"/>
          </ac:spMkLst>
        </pc:spChg>
        <pc:spChg chg="mod">
          <ac:chgData name="Swenson, Jody" userId="f700768a-5749-4e0f-98d7-2b523cc7d418" providerId="ADAL" clId="{D85D2DF2-2115-43DC-A79E-AE5F8269B6C7}" dt="2020-07-24T20:44:16.979" v="273"/>
          <ac:spMkLst>
            <pc:docMk/>
            <pc:sldMasterMk cId="2110503819" sldId="2147483847"/>
            <ac:spMk id="8" creationId="{00000000-0000-0000-0000-000000000000}"/>
          </ac:spMkLst>
        </pc:spChg>
        <pc:spChg chg="mod">
          <ac:chgData name="Swenson, Jody" userId="f700768a-5749-4e0f-98d7-2b523cc7d418" providerId="ADAL" clId="{D85D2DF2-2115-43DC-A79E-AE5F8269B6C7}" dt="2020-07-24T20:44:16.979" v="273"/>
          <ac:spMkLst>
            <pc:docMk/>
            <pc:sldMasterMk cId="2110503819" sldId="2147483847"/>
            <ac:spMk id="9" creationId="{00000000-0000-0000-0000-000000000000}"/>
          </ac:spMkLst>
        </pc:spChg>
        <pc:picChg chg="mod">
          <ac:chgData name="Swenson, Jody" userId="f700768a-5749-4e0f-98d7-2b523cc7d418" providerId="ADAL" clId="{D85D2DF2-2115-43DC-A79E-AE5F8269B6C7}" dt="2020-07-24T20:44:16.979" v="273"/>
          <ac:picMkLst>
            <pc:docMk/>
            <pc:sldMasterMk cId="2110503819" sldId="2147483847"/>
            <ac:picMk id="7" creationId="{00000000-0000-0000-0000-000000000000}"/>
          </ac:picMkLst>
        </pc:picChg>
        <pc:sldLayoutChg chg="modSp">
          <pc:chgData name="Swenson, Jody" userId="f700768a-5749-4e0f-98d7-2b523cc7d418" providerId="ADAL" clId="{D85D2DF2-2115-43DC-A79E-AE5F8269B6C7}" dt="2020-07-24T20:44:16.979" v="273"/>
          <pc:sldLayoutMkLst>
            <pc:docMk/>
            <pc:sldMasterMk cId="2110503819" sldId="2147483847"/>
            <pc:sldLayoutMk cId="3203583159" sldId="2147483848"/>
          </pc:sldLayoutMkLst>
          <pc:spChg chg="mod">
            <ac:chgData name="Swenson, Jody" userId="f700768a-5749-4e0f-98d7-2b523cc7d418" providerId="ADAL" clId="{D85D2DF2-2115-43DC-A79E-AE5F8269B6C7}" dt="2020-07-24T20:44:16.979" v="273"/>
            <ac:spMkLst>
              <pc:docMk/>
              <pc:sldMasterMk cId="2110503819" sldId="2147483847"/>
              <pc:sldLayoutMk cId="3203583159" sldId="2147483848"/>
              <ac:spMk id="5" creationId="{00000000-0000-0000-0000-000000000000}"/>
            </ac:spMkLst>
          </pc:spChg>
          <pc:spChg chg="mod">
            <ac:chgData name="Swenson, Jody" userId="f700768a-5749-4e0f-98d7-2b523cc7d418" providerId="ADAL" clId="{D85D2DF2-2115-43DC-A79E-AE5F8269B6C7}" dt="2020-07-24T20:44:16.979" v="273"/>
            <ac:spMkLst>
              <pc:docMk/>
              <pc:sldMasterMk cId="2110503819" sldId="2147483847"/>
              <pc:sldLayoutMk cId="3203583159" sldId="2147483848"/>
              <ac:spMk id="8"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2110503819" sldId="2147483847"/>
            <pc:sldLayoutMk cId="1530396115" sldId="2147483849"/>
          </pc:sldLayoutMkLst>
          <pc:spChg chg="mod">
            <ac:chgData name="Swenson, Jody" userId="f700768a-5749-4e0f-98d7-2b523cc7d418" providerId="ADAL" clId="{D85D2DF2-2115-43DC-A79E-AE5F8269B6C7}" dt="2020-07-24T20:44:16.979" v="273"/>
            <ac:spMkLst>
              <pc:docMk/>
              <pc:sldMasterMk cId="2110503819" sldId="2147483847"/>
              <pc:sldLayoutMk cId="1530396115" sldId="2147483849"/>
              <ac:spMk id="5" creationId="{00000000-0000-0000-0000-000000000000}"/>
            </ac:spMkLst>
          </pc:spChg>
          <pc:spChg chg="mod">
            <ac:chgData name="Swenson, Jody" userId="f700768a-5749-4e0f-98d7-2b523cc7d418" providerId="ADAL" clId="{D85D2DF2-2115-43DC-A79E-AE5F8269B6C7}" dt="2020-07-24T20:44:16.979" v="273"/>
            <ac:spMkLst>
              <pc:docMk/>
              <pc:sldMasterMk cId="2110503819" sldId="2147483847"/>
              <pc:sldLayoutMk cId="1530396115" sldId="2147483849"/>
              <ac:spMk id="8"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2110503819" sldId="2147483847"/>
            <pc:sldLayoutMk cId="2473365507" sldId="2147483850"/>
          </pc:sldLayoutMkLst>
          <pc:spChg chg="mod">
            <ac:chgData name="Swenson, Jody" userId="f700768a-5749-4e0f-98d7-2b523cc7d418" providerId="ADAL" clId="{D85D2DF2-2115-43DC-A79E-AE5F8269B6C7}" dt="2020-07-24T20:44:16.979" v="273"/>
            <ac:spMkLst>
              <pc:docMk/>
              <pc:sldMasterMk cId="2110503819" sldId="2147483847"/>
              <pc:sldLayoutMk cId="2473365507" sldId="2147483850"/>
              <ac:spMk id="5" creationId="{00000000-0000-0000-0000-000000000000}"/>
            </ac:spMkLst>
          </pc:spChg>
          <pc:spChg chg="mod">
            <ac:chgData name="Swenson, Jody" userId="f700768a-5749-4e0f-98d7-2b523cc7d418" providerId="ADAL" clId="{D85D2DF2-2115-43DC-A79E-AE5F8269B6C7}" dt="2020-07-24T20:44:16.979" v="273"/>
            <ac:spMkLst>
              <pc:docMk/>
              <pc:sldMasterMk cId="2110503819" sldId="2147483847"/>
              <pc:sldLayoutMk cId="2473365507" sldId="2147483850"/>
              <ac:spMk id="8"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2110503819" sldId="2147483847"/>
            <pc:sldLayoutMk cId="2924722294" sldId="2147483851"/>
          </pc:sldLayoutMkLst>
          <pc:spChg chg="mod">
            <ac:chgData name="Swenson, Jody" userId="f700768a-5749-4e0f-98d7-2b523cc7d418" providerId="ADAL" clId="{D85D2DF2-2115-43DC-A79E-AE5F8269B6C7}" dt="2020-07-24T20:44:16.979" v="273"/>
            <ac:spMkLst>
              <pc:docMk/>
              <pc:sldMasterMk cId="2110503819" sldId="2147483847"/>
              <pc:sldLayoutMk cId="2924722294" sldId="2147483851"/>
              <ac:spMk id="5" creationId="{00000000-0000-0000-0000-000000000000}"/>
            </ac:spMkLst>
          </pc:spChg>
          <pc:spChg chg="mod">
            <ac:chgData name="Swenson, Jody" userId="f700768a-5749-4e0f-98d7-2b523cc7d418" providerId="ADAL" clId="{D85D2DF2-2115-43DC-A79E-AE5F8269B6C7}" dt="2020-07-24T20:44:16.979" v="273"/>
            <ac:spMkLst>
              <pc:docMk/>
              <pc:sldMasterMk cId="2110503819" sldId="2147483847"/>
              <pc:sldLayoutMk cId="2924722294" sldId="2147483851"/>
              <ac:spMk id="8"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2110503819" sldId="2147483847"/>
            <pc:sldLayoutMk cId="2432746143" sldId="2147483852"/>
          </pc:sldLayoutMkLst>
          <pc:spChg chg="mod">
            <ac:chgData name="Swenson, Jody" userId="f700768a-5749-4e0f-98d7-2b523cc7d418" providerId="ADAL" clId="{D85D2DF2-2115-43DC-A79E-AE5F8269B6C7}" dt="2020-07-24T20:44:16.979" v="273"/>
            <ac:spMkLst>
              <pc:docMk/>
              <pc:sldMasterMk cId="2110503819" sldId="2147483847"/>
              <pc:sldLayoutMk cId="2432746143" sldId="2147483852"/>
              <ac:spMk id="3" creationId="{00000000-0000-0000-0000-000000000000}"/>
            </ac:spMkLst>
          </pc:spChg>
          <pc:spChg chg="mod">
            <ac:chgData name="Swenson, Jody" userId="f700768a-5749-4e0f-98d7-2b523cc7d418" providerId="ADAL" clId="{D85D2DF2-2115-43DC-A79E-AE5F8269B6C7}" dt="2020-07-24T20:44:16.979" v="273"/>
            <ac:spMkLst>
              <pc:docMk/>
              <pc:sldMasterMk cId="2110503819" sldId="2147483847"/>
              <pc:sldLayoutMk cId="2432746143" sldId="2147483852"/>
              <ac:spMk id="6" creationId="{00000000-0000-0000-0000-000000000000}"/>
            </ac:spMkLst>
          </pc:spChg>
          <pc:spChg chg="mod">
            <ac:chgData name="Swenson, Jody" userId="f700768a-5749-4e0f-98d7-2b523cc7d418" providerId="ADAL" clId="{D85D2DF2-2115-43DC-A79E-AE5F8269B6C7}" dt="2020-07-24T20:44:16.979" v="273"/>
            <ac:spMkLst>
              <pc:docMk/>
              <pc:sldMasterMk cId="2110503819" sldId="2147483847"/>
              <pc:sldLayoutMk cId="2432746143" sldId="2147483852"/>
              <ac:spMk id="8"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2110503819" sldId="2147483847"/>
            <pc:sldLayoutMk cId="576598009" sldId="2147483853"/>
          </pc:sldLayoutMkLst>
          <pc:spChg chg="mod">
            <ac:chgData name="Swenson, Jody" userId="f700768a-5749-4e0f-98d7-2b523cc7d418" providerId="ADAL" clId="{D85D2DF2-2115-43DC-A79E-AE5F8269B6C7}" dt="2020-07-24T20:44:16.979" v="273"/>
            <ac:spMkLst>
              <pc:docMk/>
              <pc:sldMasterMk cId="2110503819" sldId="2147483847"/>
              <pc:sldLayoutMk cId="576598009" sldId="2147483853"/>
              <ac:spMk id="2" creationId="{00000000-0000-0000-0000-000000000000}"/>
            </ac:spMkLst>
          </pc:spChg>
          <pc:spChg chg="mod">
            <ac:chgData name="Swenson, Jody" userId="f700768a-5749-4e0f-98d7-2b523cc7d418" providerId="ADAL" clId="{D85D2DF2-2115-43DC-A79E-AE5F8269B6C7}" dt="2020-07-24T20:44:16.979" v="273"/>
            <ac:spMkLst>
              <pc:docMk/>
              <pc:sldMasterMk cId="2110503819" sldId="2147483847"/>
              <pc:sldLayoutMk cId="576598009" sldId="2147483853"/>
              <ac:spMk id="4" creationId="{00000000-0000-0000-0000-000000000000}"/>
            </ac:spMkLst>
          </pc:spChg>
          <pc:spChg chg="mod">
            <ac:chgData name="Swenson, Jody" userId="f700768a-5749-4e0f-98d7-2b523cc7d418" providerId="ADAL" clId="{D85D2DF2-2115-43DC-A79E-AE5F8269B6C7}" dt="2020-07-24T20:44:16.979" v="273"/>
            <ac:spMkLst>
              <pc:docMk/>
              <pc:sldMasterMk cId="2110503819" sldId="2147483847"/>
              <pc:sldLayoutMk cId="576598009" sldId="2147483853"/>
              <ac:spMk id="5" creationId="{00000000-0000-0000-0000-000000000000}"/>
            </ac:spMkLst>
          </pc:spChg>
          <pc:spChg chg="mod">
            <ac:chgData name="Swenson, Jody" userId="f700768a-5749-4e0f-98d7-2b523cc7d418" providerId="ADAL" clId="{D85D2DF2-2115-43DC-A79E-AE5F8269B6C7}" dt="2020-07-24T20:44:16.979" v="273"/>
            <ac:spMkLst>
              <pc:docMk/>
              <pc:sldMasterMk cId="2110503819" sldId="2147483847"/>
              <pc:sldLayoutMk cId="576598009" sldId="2147483853"/>
              <ac:spMk id="7" creationId="{00000000-0000-0000-0000-000000000000}"/>
            </ac:spMkLst>
          </pc:spChg>
          <pc:spChg chg="mod">
            <ac:chgData name="Swenson, Jody" userId="f700768a-5749-4e0f-98d7-2b523cc7d418" providerId="ADAL" clId="{D85D2DF2-2115-43DC-A79E-AE5F8269B6C7}" dt="2020-07-24T20:44:16.979" v="273"/>
            <ac:spMkLst>
              <pc:docMk/>
              <pc:sldMasterMk cId="2110503819" sldId="2147483847"/>
              <pc:sldLayoutMk cId="576598009" sldId="2147483853"/>
              <ac:spMk id="9" creationId="{00000000-0000-0000-0000-000000000000}"/>
            </ac:spMkLst>
          </pc:spChg>
          <pc:spChg chg="mod">
            <ac:chgData name="Swenson, Jody" userId="f700768a-5749-4e0f-98d7-2b523cc7d418" providerId="ADAL" clId="{D85D2DF2-2115-43DC-A79E-AE5F8269B6C7}" dt="2020-07-24T20:44:16.979" v="273"/>
            <ac:spMkLst>
              <pc:docMk/>
              <pc:sldMasterMk cId="2110503819" sldId="2147483847"/>
              <pc:sldLayoutMk cId="576598009" sldId="2147483853"/>
              <ac:spMk id="11" creationId="{00000000-0000-0000-0000-000000000000}"/>
            </ac:spMkLst>
          </pc:spChg>
          <pc:spChg chg="mod">
            <ac:chgData name="Swenson, Jody" userId="f700768a-5749-4e0f-98d7-2b523cc7d418" providerId="ADAL" clId="{D85D2DF2-2115-43DC-A79E-AE5F8269B6C7}" dt="2020-07-24T20:44:16.979" v="273"/>
            <ac:spMkLst>
              <pc:docMk/>
              <pc:sldMasterMk cId="2110503819" sldId="2147483847"/>
              <pc:sldLayoutMk cId="576598009" sldId="2147483853"/>
              <ac:spMk id="12" creationId="{00000000-0000-0000-0000-000000000000}"/>
            </ac:spMkLst>
          </pc:spChg>
          <pc:spChg chg="mod">
            <ac:chgData name="Swenson, Jody" userId="f700768a-5749-4e0f-98d7-2b523cc7d418" providerId="ADAL" clId="{D85D2DF2-2115-43DC-A79E-AE5F8269B6C7}" dt="2020-07-24T20:44:16.979" v="273"/>
            <ac:spMkLst>
              <pc:docMk/>
              <pc:sldMasterMk cId="2110503819" sldId="2147483847"/>
              <pc:sldLayoutMk cId="576598009" sldId="2147483853"/>
              <ac:spMk id="16" creationId="{00000000-0000-0000-0000-000000000000}"/>
            </ac:spMkLst>
          </pc:spChg>
          <pc:spChg chg="mod">
            <ac:chgData name="Swenson, Jody" userId="f700768a-5749-4e0f-98d7-2b523cc7d418" providerId="ADAL" clId="{D85D2DF2-2115-43DC-A79E-AE5F8269B6C7}" dt="2020-07-24T20:44:16.979" v="273"/>
            <ac:spMkLst>
              <pc:docMk/>
              <pc:sldMasterMk cId="2110503819" sldId="2147483847"/>
              <pc:sldLayoutMk cId="576598009" sldId="2147483853"/>
              <ac:spMk id="17" creationId="{00000000-0000-0000-0000-000000000000}"/>
            </ac:spMkLst>
          </pc:spChg>
          <pc:spChg chg="mod">
            <ac:chgData name="Swenson, Jody" userId="f700768a-5749-4e0f-98d7-2b523cc7d418" providerId="ADAL" clId="{D85D2DF2-2115-43DC-A79E-AE5F8269B6C7}" dt="2020-07-24T20:44:16.979" v="273"/>
            <ac:spMkLst>
              <pc:docMk/>
              <pc:sldMasterMk cId="2110503819" sldId="2147483847"/>
              <pc:sldLayoutMk cId="576598009" sldId="2147483853"/>
              <ac:spMk id="18" creationId="{00000000-0000-0000-0000-000000000000}"/>
            </ac:spMkLst>
          </pc:spChg>
          <pc:cxnChg chg="mod">
            <ac:chgData name="Swenson, Jody" userId="f700768a-5749-4e0f-98d7-2b523cc7d418" providerId="ADAL" clId="{D85D2DF2-2115-43DC-A79E-AE5F8269B6C7}" dt="2020-07-24T20:44:16.979" v="273"/>
            <ac:cxnSpMkLst>
              <pc:docMk/>
              <pc:sldMasterMk cId="2110503819" sldId="2147483847"/>
              <pc:sldLayoutMk cId="576598009" sldId="2147483853"/>
              <ac:cxnSpMk id="13" creationId="{00000000-0000-0000-0000-000000000000}"/>
            </ac:cxnSpMkLst>
          </pc:cxnChg>
          <pc:cxnChg chg="mod">
            <ac:chgData name="Swenson, Jody" userId="f700768a-5749-4e0f-98d7-2b523cc7d418" providerId="ADAL" clId="{D85D2DF2-2115-43DC-A79E-AE5F8269B6C7}" dt="2020-07-24T20:44:16.979" v="273"/>
            <ac:cxnSpMkLst>
              <pc:docMk/>
              <pc:sldMasterMk cId="2110503819" sldId="2147483847"/>
              <pc:sldLayoutMk cId="576598009" sldId="2147483853"/>
              <ac:cxnSpMk id="19" creationId="{00000000-0000-0000-0000-000000000000}"/>
            </ac:cxnSpMkLst>
          </pc:cxnChg>
        </pc:sldLayoutChg>
        <pc:sldLayoutChg chg="modSp">
          <pc:chgData name="Swenson, Jody" userId="f700768a-5749-4e0f-98d7-2b523cc7d418" providerId="ADAL" clId="{D85D2DF2-2115-43DC-A79E-AE5F8269B6C7}" dt="2020-07-24T20:44:16.979" v="273"/>
          <pc:sldLayoutMkLst>
            <pc:docMk/>
            <pc:sldMasterMk cId="2110503819" sldId="2147483847"/>
            <pc:sldLayoutMk cId="2485916170" sldId="2147483854"/>
          </pc:sldLayoutMkLst>
          <pc:spChg chg="mod">
            <ac:chgData name="Swenson, Jody" userId="f700768a-5749-4e0f-98d7-2b523cc7d418" providerId="ADAL" clId="{D85D2DF2-2115-43DC-A79E-AE5F8269B6C7}" dt="2020-07-24T20:44:16.979" v="273"/>
            <ac:spMkLst>
              <pc:docMk/>
              <pc:sldMasterMk cId="2110503819" sldId="2147483847"/>
              <pc:sldLayoutMk cId="2485916170" sldId="2147483854"/>
              <ac:spMk id="2" creationId="{00000000-0000-0000-0000-000000000000}"/>
            </ac:spMkLst>
          </pc:spChg>
          <pc:spChg chg="mod">
            <ac:chgData name="Swenson, Jody" userId="f700768a-5749-4e0f-98d7-2b523cc7d418" providerId="ADAL" clId="{D85D2DF2-2115-43DC-A79E-AE5F8269B6C7}" dt="2020-07-24T20:44:16.979" v="273"/>
            <ac:spMkLst>
              <pc:docMk/>
              <pc:sldMasterMk cId="2110503819" sldId="2147483847"/>
              <pc:sldLayoutMk cId="2485916170" sldId="2147483854"/>
              <ac:spMk id="4" creationId="{00000000-0000-0000-0000-000000000000}"/>
            </ac:spMkLst>
          </pc:spChg>
          <pc:spChg chg="mod">
            <ac:chgData name="Swenson, Jody" userId="f700768a-5749-4e0f-98d7-2b523cc7d418" providerId="ADAL" clId="{D85D2DF2-2115-43DC-A79E-AE5F8269B6C7}" dt="2020-07-24T20:44:16.979" v="273"/>
            <ac:spMkLst>
              <pc:docMk/>
              <pc:sldMasterMk cId="2110503819" sldId="2147483847"/>
              <pc:sldLayoutMk cId="2485916170" sldId="2147483854"/>
              <ac:spMk id="5" creationId="{00000000-0000-0000-0000-000000000000}"/>
            </ac:spMkLst>
          </pc:spChg>
          <pc:spChg chg="mod">
            <ac:chgData name="Swenson, Jody" userId="f700768a-5749-4e0f-98d7-2b523cc7d418" providerId="ADAL" clId="{D85D2DF2-2115-43DC-A79E-AE5F8269B6C7}" dt="2020-07-24T20:44:16.979" v="273"/>
            <ac:spMkLst>
              <pc:docMk/>
              <pc:sldMasterMk cId="2110503819" sldId="2147483847"/>
              <pc:sldLayoutMk cId="2485916170" sldId="2147483854"/>
              <ac:spMk id="6" creationId="{00000000-0000-0000-0000-000000000000}"/>
            </ac:spMkLst>
          </pc:spChg>
          <pc:spChg chg="mod">
            <ac:chgData name="Swenson, Jody" userId="f700768a-5749-4e0f-98d7-2b523cc7d418" providerId="ADAL" clId="{D85D2DF2-2115-43DC-A79E-AE5F8269B6C7}" dt="2020-07-24T20:44:16.979" v="273"/>
            <ac:spMkLst>
              <pc:docMk/>
              <pc:sldMasterMk cId="2110503819" sldId="2147483847"/>
              <pc:sldLayoutMk cId="2485916170" sldId="2147483854"/>
              <ac:spMk id="7" creationId="{00000000-0000-0000-0000-000000000000}"/>
            </ac:spMkLst>
          </pc:spChg>
          <pc:spChg chg="mod">
            <ac:chgData name="Swenson, Jody" userId="f700768a-5749-4e0f-98d7-2b523cc7d418" providerId="ADAL" clId="{D85D2DF2-2115-43DC-A79E-AE5F8269B6C7}" dt="2020-07-24T20:44:16.979" v="273"/>
            <ac:spMkLst>
              <pc:docMk/>
              <pc:sldMasterMk cId="2110503819" sldId="2147483847"/>
              <pc:sldLayoutMk cId="2485916170" sldId="2147483854"/>
              <ac:spMk id="8" creationId="{00000000-0000-0000-0000-000000000000}"/>
            </ac:spMkLst>
          </pc:spChg>
          <pc:spChg chg="mod">
            <ac:chgData name="Swenson, Jody" userId="f700768a-5749-4e0f-98d7-2b523cc7d418" providerId="ADAL" clId="{D85D2DF2-2115-43DC-A79E-AE5F8269B6C7}" dt="2020-07-24T20:44:16.979" v="273"/>
            <ac:spMkLst>
              <pc:docMk/>
              <pc:sldMasterMk cId="2110503819" sldId="2147483847"/>
              <pc:sldLayoutMk cId="2485916170" sldId="2147483854"/>
              <ac:spMk id="12" creationId="{00000000-0000-0000-0000-000000000000}"/>
            </ac:spMkLst>
          </pc:spChg>
          <pc:cxnChg chg="mod">
            <ac:chgData name="Swenson, Jody" userId="f700768a-5749-4e0f-98d7-2b523cc7d418" providerId="ADAL" clId="{D85D2DF2-2115-43DC-A79E-AE5F8269B6C7}" dt="2020-07-24T20:44:16.979" v="273"/>
            <ac:cxnSpMkLst>
              <pc:docMk/>
              <pc:sldMasterMk cId="2110503819" sldId="2147483847"/>
              <pc:sldLayoutMk cId="2485916170" sldId="2147483854"/>
              <ac:cxnSpMk id="9" creationId="{00000000-0000-0000-0000-000000000000}"/>
            </ac:cxnSpMkLst>
          </pc:cxnChg>
        </pc:sldLayoutChg>
        <pc:sldLayoutChg chg="modSp">
          <pc:chgData name="Swenson, Jody" userId="f700768a-5749-4e0f-98d7-2b523cc7d418" providerId="ADAL" clId="{D85D2DF2-2115-43DC-A79E-AE5F8269B6C7}" dt="2020-07-24T20:44:16.979" v="273"/>
          <pc:sldLayoutMkLst>
            <pc:docMk/>
            <pc:sldMasterMk cId="2110503819" sldId="2147483847"/>
            <pc:sldLayoutMk cId="1963301630" sldId="2147483855"/>
          </pc:sldLayoutMkLst>
          <pc:spChg chg="mod">
            <ac:chgData name="Swenson, Jody" userId="f700768a-5749-4e0f-98d7-2b523cc7d418" providerId="ADAL" clId="{D85D2DF2-2115-43DC-A79E-AE5F8269B6C7}" dt="2020-07-24T20:44:16.979" v="273"/>
            <ac:spMkLst>
              <pc:docMk/>
              <pc:sldMasterMk cId="2110503819" sldId="2147483847"/>
              <pc:sldLayoutMk cId="1963301630" sldId="2147483855"/>
              <ac:spMk id="2" creationId="{00000000-0000-0000-0000-000000000000}"/>
            </ac:spMkLst>
          </pc:spChg>
          <pc:spChg chg="mod">
            <ac:chgData name="Swenson, Jody" userId="f700768a-5749-4e0f-98d7-2b523cc7d418" providerId="ADAL" clId="{D85D2DF2-2115-43DC-A79E-AE5F8269B6C7}" dt="2020-07-24T20:44:16.979" v="273"/>
            <ac:spMkLst>
              <pc:docMk/>
              <pc:sldMasterMk cId="2110503819" sldId="2147483847"/>
              <pc:sldLayoutMk cId="1963301630" sldId="2147483855"/>
              <ac:spMk id="4" creationId="{00000000-0000-0000-0000-000000000000}"/>
            </ac:spMkLst>
          </pc:spChg>
          <pc:spChg chg="mod">
            <ac:chgData name="Swenson, Jody" userId="f700768a-5749-4e0f-98d7-2b523cc7d418" providerId="ADAL" clId="{D85D2DF2-2115-43DC-A79E-AE5F8269B6C7}" dt="2020-07-24T20:44:16.979" v="273"/>
            <ac:spMkLst>
              <pc:docMk/>
              <pc:sldMasterMk cId="2110503819" sldId="2147483847"/>
              <pc:sldLayoutMk cId="1963301630" sldId="2147483855"/>
              <ac:spMk id="5" creationId="{00000000-0000-0000-0000-000000000000}"/>
            </ac:spMkLst>
          </pc:spChg>
          <pc:spChg chg="mod">
            <ac:chgData name="Swenson, Jody" userId="f700768a-5749-4e0f-98d7-2b523cc7d418" providerId="ADAL" clId="{D85D2DF2-2115-43DC-A79E-AE5F8269B6C7}" dt="2020-07-24T20:44:16.979" v="273"/>
            <ac:spMkLst>
              <pc:docMk/>
              <pc:sldMasterMk cId="2110503819" sldId="2147483847"/>
              <pc:sldLayoutMk cId="1963301630" sldId="2147483855"/>
              <ac:spMk id="6" creationId="{00000000-0000-0000-0000-000000000000}"/>
            </ac:spMkLst>
          </pc:spChg>
          <pc:spChg chg="mod">
            <ac:chgData name="Swenson, Jody" userId="f700768a-5749-4e0f-98d7-2b523cc7d418" providerId="ADAL" clId="{D85D2DF2-2115-43DC-A79E-AE5F8269B6C7}" dt="2020-07-24T20:44:16.979" v="273"/>
            <ac:spMkLst>
              <pc:docMk/>
              <pc:sldMasterMk cId="2110503819" sldId="2147483847"/>
              <pc:sldLayoutMk cId="1963301630" sldId="2147483855"/>
              <ac:spMk id="7" creationId="{00000000-0000-0000-0000-000000000000}"/>
            </ac:spMkLst>
          </pc:spChg>
          <pc:spChg chg="mod">
            <ac:chgData name="Swenson, Jody" userId="f700768a-5749-4e0f-98d7-2b523cc7d418" providerId="ADAL" clId="{D85D2DF2-2115-43DC-A79E-AE5F8269B6C7}" dt="2020-07-24T20:44:16.979" v="273"/>
            <ac:spMkLst>
              <pc:docMk/>
              <pc:sldMasterMk cId="2110503819" sldId="2147483847"/>
              <pc:sldLayoutMk cId="1963301630" sldId="2147483855"/>
              <ac:spMk id="8" creationId="{00000000-0000-0000-0000-000000000000}"/>
            </ac:spMkLst>
          </pc:spChg>
          <pc:spChg chg="mod">
            <ac:chgData name="Swenson, Jody" userId="f700768a-5749-4e0f-98d7-2b523cc7d418" providerId="ADAL" clId="{D85D2DF2-2115-43DC-A79E-AE5F8269B6C7}" dt="2020-07-24T20:44:16.979" v="273"/>
            <ac:spMkLst>
              <pc:docMk/>
              <pc:sldMasterMk cId="2110503819" sldId="2147483847"/>
              <pc:sldLayoutMk cId="1963301630" sldId="2147483855"/>
              <ac:spMk id="12" creationId="{00000000-0000-0000-0000-000000000000}"/>
            </ac:spMkLst>
          </pc:spChg>
          <pc:cxnChg chg="mod">
            <ac:chgData name="Swenson, Jody" userId="f700768a-5749-4e0f-98d7-2b523cc7d418" providerId="ADAL" clId="{D85D2DF2-2115-43DC-A79E-AE5F8269B6C7}" dt="2020-07-24T20:44:16.979" v="273"/>
            <ac:cxnSpMkLst>
              <pc:docMk/>
              <pc:sldMasterMk cId="2110503819" sldId="2147483847"/>
              <pc:sldLayoutMk cId="1963301630" sldId="2147483855"/>
              <ac:cxnSpMk id="9" creationId="{00000000-0000-0000-0000-000000000000}"/>
            </ac:cxnSpMkLst>
          </pc:cxnChg>
        </pc:sldLayoutChg>
        <pc:sldLayoutChg chg="modSp">
          <pc:chgData name="Swenson, Jody" userId="f700768a-5749-4e0f-98d7-2b523cc7d418" providerId="ADAL" clId="{D85D2DF2-2115-43DC-A79E-AE5F8269B6C7}" dt="2020-07-24T20:44:16.979" v="273"/>
          <pc:sldLayoutMkLst>
            <pc:docMk/>
            <pc:sldMasterMk cId="2110503819" sldId="2147483847"/>
            <pc:sldLayoutMk cId="3471648482" sldId="2147483856"/>
          </pc:sldLayoutMkLst>
          <pc:spChg chg="mod">
            <ac:chgData name="Swenson, Jody" userId="f700768a-5749-4e0f-98d7-2b523cc7d418" providerId="ADAL" clId="{D85D2DF2-2115-43DC-A79E-AE5F8269B6C7}" dt="2020-07-24T20:44:16.979" v="273"/>
            <ac:spMkLst>
              <pc:docMk/>
              <pc:sldMasterMk cId="2110503819" sldId="2147483847"/>
              <pc:sldLayoutMk cId="3471648482" sldId="2147483856"/>
              <ac:spMk id="3" creationId="{00000000-0000-0000-0000-000000000000}"/>
            </ac:spMkLst>
          </pc:spChg>
          <pc:spChg chg="mod">
            <ac:chgData name="Swenson, Jody" userId="f700768a-5749-4e0f-98d7-2b523cc7d418" providerId="ADAL" clId="{D85D2DF2-2115-43DC-A79E-AE5F8269B6C7}" dt="2020-07-24T20:44:16.979" v="273"/>
            <ac:spMkLst>
              <pc:docMk/>
              <pc:sldMasterMk cId="2110503819" sldId="2147483847"/>
              <pc:sldLayoutMk cId="3471648482" sldId="2147483856"/>
              <ac:spMk id="5"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2110503819" sldId="2147483847"/>
            <pc:sldLayoutMk cId="1774897416" sldId="2147483857"/>
          </pc:sldLayoutMkLst>
          <pc:spChg chg="mod">
            <ac:chgData name="Swenson, Jody" userId="f700768a-5749-4e0f-98d7-2b523cc7d418" providerId="ADAL" clId="{D85D2DF2-2115-43DC-A79E-AE5F8269B6C7}" dt="2020-07-24T20:44:16.979" v="273"/>
            <ac:spMkLst>
              <pc:docMk/>
              <pc:sldMasterMk cId="2110503819" sldId="2147483847"/>
              <pc:sldLayoutMk cId="1774897416" sldId="2147483857"/>
              <ac:spMk id="2" creationId="{00000000-0000-0000-0000-000000000000}"/>
            </ac:spMkLst>
          </pc:spChg>
          <pc:spChg chg="mod">
            <ac:chgData name="Swenson, Jody" userId="f700768a-5749-4e0f-98d7-2b523cc7d418" providerId="ADAL" clId="{D85D2DF2-2115-43DC-A79E-AE5F8269B6C7}" dt="2020-07-24T20:44:16.979" v="273"/>
            <ac:spMkLst>
              <pc:docMk/>
              <pc:sldMasterMk cId="2110503819" sldId="2147483847"/>
              <pc:sldLayoutMk cId="1774897416" sldId="2147483857"/>
              <ac:spMk id="3" creationId="{00000000-0000-0000-0000-000000000000}"/>
            </ac:spMkLst>
          </pc:spChg>
          <pc:spChg chg="mod">
            <ac:chgData name="Swenson, Jody" userId="f700768a-5749-4e0f-98d7-2b523cc7d418" providerId="ADAL" clId="{D85D2DF2-2115-43DC-A79E-AE5F8269B6C7}" dt="2020-07-24T20:44:16.979" v="273"/>
            <ac:spMkLst>
              <pc:docMk/>
              <pc:sldMasterMk cId="2110503819" sldId="2147483847"/>
              <pc:sldLayoutMk cId="1774897416" sldId="2147483857"/>
              <ac:spMk id="4" creationId="{00000000-0000-0000-0000-000000000000}"/>
            </ac:spMkLst>
          </pc:spChg>
          <pc:spChg chg="mod">
            <ac:chgData name="Swenson, Jody" userId="f700768a-5749-4e0f-98d7-2b523cc7d418" providerId="ADAL" clId="{D85D2DF2-2115-43DC-A79E-AE5F8269B6C7}" dt="2020-07-24T20:44:16.979" v="273"/>
            <ac:spMkLst>
              <pc:docMk/>
              <pc:sldMasterMk cId="2110503819" sldId="2147483847"/>
              <pc:sldLayoutMk cId="1774897416" sldId="2147483857"/>
              <ac:spMk id="6" creationId="{00000000-0000-0000-0000-000000000000}"/>
            </ac:spMkLst>
          </pc:spChg>
        </pc:sldLayoutChg>
      </pc:sldMasterChg>
      <pc:sldMasterChg chg="modSp modSldLayout">
        <pc:chgData name="Swenson, Jody" userId="f700768a-5749-4e0f-98d7-2b523cc7d418" providerId="ADAL" clId="{D85D2DF2-2115-43DC-A79E-AE5F8269B6C7}" dt="2020-07-24T20:44:16.979" v="273"/>
        <pc:sldMasterMkLst>
          <pc:docMk/>
          <pc:sldMasterMk cId="2978716964" sldId="2147483858"/>
        </pc:sldMasterMkLst>
        <pc:spChg chg="mod">
          <ac:chgData name="Swenson, Jody" userId="f700768a-5749-4e0f-98d7-2b523cc7d418" providerId="ADAL" clId="{D85D2DF2-2115-43DC-A79E-AE5F8269B6C7}" dt="2020-07-24T20:44:16.979" v="273"/>
          <ac:spMkLst>
            <pc:docMk/>
            <pc:sldMasterMk cId="2978716964" sldId="2147483858"/>
            <ac:spMk id="2" creationId="{00000000-0000-0000-0000-000000000000}"/>
          </ac:spMkLst>
        </pc:spChg>
        <pc:spChg chg="mod">
          <ac:chgData name="Swenson, Jody" userId="f700768a-5749-4e0f-98d7-2b523cc7d418" providerId="ADAL" clId="{D85D2DF2-2115-43DC-A79E-AE5F8269B6C7}" dt="2020-07-24T20:44:16.979" v="273"/>
          <ac:spMkLst>
            <pc:docMk/>
            <pc:sldMasterMk cId="2978716964" sldId="2147483858"/>
            <ac:spMk id="3" creationId="{00000000-0000-0000-0000-000000000000}"/>
          </ac:spMkLst>
        </pc:spChg>
        <pc:sldLayoutChg chg="modSp">
          <pc:chgData name="Swenson, Jody" userId="f700768a-5749-4e0f-98d7-2b523cc7d418" providerId="ADAL" clId="{D85D2DF2-2115-43DC-A79E-AE5F8269B6C7}" dt="2020-07-24T20:44:16.979" v="273"/>
          <pc:sldLayoutMkLst>
            <pc:docMk/>
            <pc:sldMasterMk cId="2978716964" sldId="2147483858"/>
            <pc:sldLayoutMk cId="4202765331" sldId="2147483859"/>
          </pc:sldLayoutMkLst>
          <pc:spChg chg="mod">
            <ac:chgData name="Swenson, Jody" userId="f700768a-5749-4e0f-98d7-2b523cc7d418" providerId="ADAL" clId="{D85D2DF2-2115-43DC-A79E-AE5F8269B6C7}" dt="2020-07-24T20:44:16.979" v="273"/>
            <ac:spMkLst>
              <pc:docMk/>
              <pc:sldMasterMk cId="2978716964" sldId="2147483858"/>
              <pc:sldLayoutMk cId="4202765331" sldId="2147483859"/>
              <ac:spMk id="2" creationId="{00000000-0000-0000-0000-000000000000}"/>
            </ac:spMkLst>
          </pc:spChg>
          <pc:spChg chg="mod">
            <ac:chgData name="Swenson, Jody" userId="f700768a-5749-4e0f-98d7-2b523cc7d418" providerId="ADAL" clId="{D85D2DF2-2115-43DC-A79E-AE5F8269B6C7}" dt="2020-07-24T20:44:16.979" v="273"/>
            <ac:spMkLst>
              <pc:docMk/>
              <pc:sldMasterMk cId="2978716964" sldId="2147483858"/>
              <pc:sldLayoutMk cId="4202765331" sldId="2147483859"/>
              <ac:spMk id="3"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2978716964" sldId="2147483858"/>
            <pc:sldLayoutMk cId="3853500269" sldId="2147483860"/>
          </pc:sldLayoutMkLst>
          <pc:spChg chg="mod">
            <ac:chgData name="Swenson, Jody" userId="f700768a-5749-4e0f-98d7-2b523cc7d418" providerId="ADAL" clId="{D85D2DF2-2115-43DC-A79E-AE5F8269B6C7}" dt="2020-07-24T20:44:16.979" v="273"/>
            <ac:spMkLst>
              <pc:docMk/>
              <pc:sldMasterMk cId="2978716964" sldId="2147483858"/>
              <pc:sldLayoutMk cId="3853500269" sldId="2147483860"/>
              <ac:spMk id="2" creationId="{00000000-0000-0000-0000-000000000000}"/>
            </ac:spMkLst>
          </pc:spChg>
          <pc:spChg chg="mod">
            <ac:chgData name="Swenson, Jody" userId="f700768a-5749-4e0f-98d7-2b523cc7d418" providerId="ADAL" clId="{D85D2DF2-2115-43DC-A79E-AE5F8269B6C7}" dt="2020-07-24T20:44:16.979" v="273"/>
            <ac:spMkLst>
              <pc:docMk/>
              <pc:sldMasterMk cId="2978716964" sldId="2147483858"/>
              <pc:sldLayoutMk cId="3853500269" sldId="2147483860"/>
              <ac:spMk id="3" creationId="{00000000-0000-0000-0000-000000000000}"/>
            </ac:spMkLst>
          </pc:spChg>
          <pc:spChg chg="mod">
            <ac:chgData name="Swenson, Jody" userId="f700768a-5749-4e0f-98d7-2b523cc7d418" providerId="ADAL" clId="{D85D2DF2-2115-43DC-A79E-AE5F8269B6C7}" dt="2020-07-24T20:44:16.979" v="273"/>
            <ac:spMkLst>
              <pc:docMk/>
              <pc:sldMasterMk cId="2978716964" sldId="2147483858"/>
              <pc:sldLayoutMk cId="3853500269" sldId="2147483860"/>
              <ac:spMk id="7"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2978716964" sldId="2147483858"/>
            <pc:sldLayoutMk cId="1842716867" sldId="2147483861"/>
          </pc:sldLayoutMkLst>
          <pc:spChg chg="mod">
            <ac:chgData name="Swenson, Jody" userId="f700768a-5749-4e0f-98d7-2b523cc7d418" providerId="ADAL" clId="{D85D2DF2-2115-43DC-A79E-AE5F8269B6C7}" dt="2020-07-24T20:44:16.979" v="273"/>
            <ac:spMkLst>
              <pc:docMk/>
              <pc:sldMasterMk cId="2978716964" sldId="2147483858"/>
              <pc:sldLayoutMk cId="1842716867" sldId="2147483861"/>
              <ac:spMk id="6"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2978716964" sldId="2147483858"/>
            <pc:sldLayoutMk cId="293715926" sldId="2147483862"/>
          </pc:sldLayoutMkLst>
          <pc:spChg chg="mod">
            <ac:chgData name="Swenson, Jody" userId="f700768a-5749-4e0f-98d7-2b523cc7d418" providerId="ADAL" clId="{D85D2DF2-2115-43DC-A79E-AE5F8269B6C7}" dt="2020-07-24T20:44:16.979" v="273"/>
            <ac:spMkLst>
              <pc:docMk/>
              <pc:sldMasterMk cId="2978716964" sldId="2147483858"/>
              <pc:sldLayoutMk cId="293715926" sldId="2147483862"/>
              <ac:spMk id="3"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2978716964" sldId="2147483858"/>
            <pc:sldLayoutMk cId="1453602299" sldId="2147483863"/>
          </pc:sldLayoutMkLst>
          <pc:spChg chg="mod">
            <ac:chgData name="Swenson, Jody" userId="f700768a-5749-4e0f-98d7-2b523cc7d418" providerId="ADAL" clId="{D85D2DF2-2115-43DC-A79E-AE5F8269B6C7}" dt="2020-07-24T20:44:16.979" v="273"/>
            <ac:spMkLst>
              <pc:docMk/>
              <pc:sldMasterMk cId="2978716964" sldId="2147483858"/>
              <pc:sldLayoutMk cId="1453602299" sldId="2147483863"/>
              <ac:spMk id="3" creationId="{00000000-0000-0000-0000-000000000000}"/>
            </ac:spMkLst>
          </pc:spChg>
          <pc:spChg chg="mod">
            <ac:chgData name="Swenson, Jody" userId="f700768a-5749-4e0f-98d7-2b523cc7d418" providerId="ADAL" clId="{D85D2DF2-2115-43DC-A79E-AE5F8269B6C7}" dt="2020-07-24T20:44:16.979" v="273"/>
            <ac:spMkLst>
              <pc:docMk/>
              <pc:sldMasterMk cId="2978716964" sldId="2147483858"/>
              <pc:sldLayoutMk cId="1453602299" sldId="2147483863"/>
              <ac:spMk id="4"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2978716964" sldId="2147483858"/>
            <pc:sldLayoutMk cId="3116191449" sldId="2147483864"/>
          </pc:sldLayoutMkLst>
          <pc:spChg chg="mod">
            <ac:chgData name="Swenson, Jody" userId="f700768a-5749-4e0f-98d7-2b523cc7d418" providerId="ADAL" clId="{D85D2DF2-2115-43DC-A79E-AE5F8269B6C7}" dt="2020-07-24T20:44:16.979" v="273"/>
            <ac:spMkLst>
              <pc:docMk/>
              <pc:sldMasterMk cId="2978716964" sldId="2147483858"/>
              <pc:sldLayoutMk cId="3116191449" sldId="2147483864"/>
              <ac:spMk id="3" creationId="{00000000-0000-0000-0000-000000000000}"/>
            </ac:spMkLst>
          </pc:spChg>
          <pc:spChg chg="mod">
            <ac:chgData name="Swenson, Jody" userId="f700768a-5749-4e0f-98d7-2b523cc7d418" providerId="ADAL" clId="{D85D2DF2-2115-43DC-A79E-AE5F8269B6C7}" dt="2020-07-24T20:44:16.979" v="273"/>
            <ac:spMkLst>
              <pc:docMk/>
              <pc:sldMasterMk cId="2978716964" sldId="2147483858"/>
              <pc:sldLayoutMk cId="3116191449" sldId="2147483864"/>
              <ac:spMk id="4" creationId="{00000000-0000-0000-0000-000000000000}"/>
            </ac:spMkLst>
          </pc:spChg>
          <pc:spChg chg="mod">
            <ac:chgData name="Swenson, Jody" userId="f700768a-5749-4e0f-98d7-2b523cc7d418" providerId="ADAL" clId="{D85D2DF2-2115-43DC-A79E-AE5F8269B6C7}" dt="2020-07-24T20:44:16.979" v="273"/>
            <ac:spMkLst>
              <pc:docMk/>
              <pc:sldMasterMk cId="2978716964" sldId="2147483858"/>
              <pc:sldLayoutMk cId="3116191449" sldId="2147483864"/>
              <ac:spMk id="5" creationId="{00000000-0000-0000-0000-000000000000}"/>
            </ac:spMkLst>
          </pc:spChg>
          <pc:spChg chg="mod">
            <ac:chgData name="Swenson, Jody" userId="f700768a-5749-4e0f-98d7-2b523cc7d418" providerId="ADAL" clId="{D85D2DF2-2115-43DC-A79E-AE5F8269B6C7}" dt="2020-07-24T20:44:16.979" v="273"/>
            <ac:spMkLst>
              <pc:docMk/>
              <pc:sldMasterMk cId="2978716964" sldId="2147483858"/>
              <pc:sldLayoutMk cId="3116191449" sldId="2147483864"/>
              <ac:spMk id="6"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2978716964" sldId="2147483858"/>
            <pc:sldLayoutMk cId="1454450982" sldId="2147483868"/>
          </pc:sldLayoutMkLst>
          <pc:spChg chg="mod">
            <ac:chgData name="Swenson, Jody" userId="f700768a-5749-4e0f-98d7-2b523cc7d418" providerId="ADAL" clId="{D85D2DF2-2115-43DC-A79E-AE5F8269B6C7}" dt="2020-07-24T20:44:16.979" v="273"/>
            <ac:spMkLst>
              <pc:docMk/>
              <pc:sldMasterMk cId="2978716964" sldId="2147483858"/>
              <pc:sldLayoutMk cId="1454450982" sldId="2147483868"/>
              <ac:spMk id="6"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2978716964" sldId="2147483858"/>
            <pc:sldLayoutMk cId="1375766973" sldId="2147483869"/>
          </pc:sldLayoutMkLst>
          <pc:spChg chg="mod">
            <ac:chgData name="Swenson, Jody" userId="f700768a-5749-4e0f-98d7-2b523cc7d418" providerId="ADAL" clId="{D85D2DF2-2115-43DC-A79E-AE5F8269B6C7}" dt="2020-07-24T20:44:16.979" v="273"/>
            <ac:spMkLst>
              <pc:docMk/>
              <pc:sldMasterMk cId="2978716964" sldId="2147483858"/>
              <pc:sldLayoutMk cId="1375766973" sldId="2147483869"/>
              <ac:spMk id="4" creationId="{00000000-0000-0000-0000-000000000000}"/>
            </ac:spMkLst>
          </pc:spChg>
          <pc:spChg chg="mod">
            <ac:chgData name="Swenson, Jody" userId="f700768a-5749-4e0f-98d7-2b523cc7d418" providerId="ADAL" clId="{D85D2DF2-2115-43DC-A79E-AE5F8269B6C7}" dt="2020-07-24T20:44:16.979" v="273"/>
            <ac:spMkLst>
              <pc:docMk/>
              <pc:sldMasterMk cId="2978716964" sldId="2147483858"/>
              <pc:sldLayoutMk cId="1375766973" sldId="2147483869"/>
              <ac:spMk id="6"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2978716964" sldId="2147483858"/>
            <pc:sldLayoutMk cId="1891456510" sldId="2147483871"/>
          </pc:sldLayoutMkLst>
          <pc:spChg chg="mod">
            <ac:chgData name="Swenson, Jody" userId="f700768a-5749-4e0f-98d7-2b523cc7d418" providerId="ADAL" clId="{D85D2DF2-2115-43DC-A79E-AE5F8269B6C7}" dt="2020-07-24T20:44:16.979" v="273"/>
            <ac:spMkLst>
              <pc:docMk/>
              <pc:sldMasterMk cId="2978716964" sldId="2147483858"/>
              <pc:sldLayoutMk cId="1891456510" sldId="2147483871"/>
              <ac:spMk id="5" creationId="{00000000-0000-0000-0000-000000000000}"/>
            </ac:spMkLst>
          </pc:spChg>
          <pc:spChg chg="mod">
            <ac:chgData name="Swenson, Jody" userId="f700768a-5749-4e0f-98d7-2b523cc7d418" providerId="ADAL" clId="{D85D2DF2-2115-43DC-A79E-AE5F8269B6C7}" dt="2020-07-24T20:44:16.979" v="273"/>
            <ac:spMkLst>
              <pc:docMk/>
              <pc:sldMasterMk cId="2978716964" sldId="2147483858"/>
              <pc:sldLayoutMk cId="1891456510" sldId="2147483871"/>
              <ac:spMk id="8"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2978716964" sldId="2147483858"/>
            <pc:sldLayoutMk cId="2759519131" sldId="2147483884"/>
          </pc:sldLayoutMkLst>
          <pc:spChg chg="mod">
            <ac:chgData name="Swenson, Jody" userId="f700768a-5749-4e0f-98d7-2b523cc7d418" providerId="ADAL" clId="{D85D2DF2-2115-43DC-A79E-AE5F8269B6C7}" dt="2020-07-24T20:44:16.979" v="273"/>
            <ac:spMkLst>
              <pc:docMk/>
              <pc:sldMasterMk cId="2978716964" sldId="2147483858"/>
              <pc:sldLayoutMk cId="2759519131" sldId="2147483884"/>
              <ac:spMk id="5" creationId="{00000000-0000-0000-0000-000000000000}"/>
            </ac:spMkLst>
          </pc:spChg>
          <pc:spChg chg="mod">
            <ac:chgData name="Swenson, Jody" userId="f700768a-5749-4e0f-98d7-2b523cc7d418" providerId="ADAL" clId="{D85D2DF2-2115-43DC-A79E-AE5F8269B6C7}" dt="2020-07-24T20:44:16.979" v="273"/>
            <ac:spMkLst>
              <pc:docMk/>
              <pc:sldMasterMk cId="2978716964" sldId="2147483858"/>
              <pc:sldLayoutMk cId="2759519131" sldId="2147483884"/>
              <ac:spMk id="8"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2978716964" sldId="2147483858"/>
            <pc:sldLayoutMk cId="3951527965" sldId="2147483885"/>
          </pc:sldLayoutMkLst>
          <pc:spChg chg="mod">
            <ac:chgData name="Swenson, Jody" userId="f700768a-5749-4e0f-98d7-2b523cc7d418" providerId="ADAL" clId="{D85D2DF2-2115-43DC-A79E-AE5F8269B6C7}" dt="2020-07-24T20:44:16.979" v="273"/>
            <ac:spMkLst>
              <pc:docMk/>
              <pc:sldMasterMk cId="2978716964" sldId="2147483858"/>
              <pc:sldLayoutMk cId="3951527965" sldId="2147483885"/>
              <ac:spMk id="5" creationId="{00000000-0000-0000-0000-000000000000}"/>
            </ac:spMkLst>
          </pc:spChg>
          <pc:spChg chg="mod">
            <ac:chgData name="Swenson, Jody" userId="f700768a-5749-4e0f-98d7-2b523cc7d418" providerId="ADAL" clId="{D85D2DF2-2115-43DC-A79E-AE5F8269B6C7}" dt="2020-07-24T20:44:16.979" v="273"/>
            <ac:spMkLst>
              <pc:docMk/>
              <pc:sldMasterMk cId="2978716964" sldId="2147483858"/>
              <pc:sldLayoutMk cId="3951527965" sldId="2147483885"/>
              <ac:spMk id="8"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2978716964" sldId="2147483858"/>
            <pc:sldLayoutMk cId="265865108" sldId="2147483886"/>
          </pc:sldLayoutMkLst>
          <pc:spChg chg="mod">
            <ac:chgData name="Swenson, Jody" userId="f700768a-5749-4e0f-98d7-2b523cc7d418" providerId="ADAL" clId="{D85D2DF2-2115-43DC-A79E-AE5F8269B6C7}" dt="2020-07-24T20:44:16.979" v="273"/>
            <ac:spMkLst>
              <pc:docMk/>
              <pc:sldMasterMk cId="2978716964" sldId="2147483858"/>
              <pc:sldLayoutMk cId="265865108" sldId="2147483886"/>
              <ac:spMk id="5" creationId="{00000000-0000-0000-0000-000000000000}"/>
            </ac:spMkLst>
          </pc:spChg>
          <pc:spChg chg="mod">
            <ac:chgData name="Swenson, Jody" userId="f700768a-5749-4e0f-98d7-2b523cc7d418" providerId="ADAL" clId="{D85D2DF2-2115-43DC-A79E-AE5F8269B6C7}" dt="2020-07-24T20:44:16.979" v="273"/>
            <ac:spMkLst>
              <pc:docMk/>
              <pc:sldMasterMk cId="2978716964" sldId="2147483858"/>
              <pc:sldLayoutMk cId="265865108" sldId="2147483886"/>
              <ac:spMk id="8"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2978716964" sldId="2147483858"/>
            <pc:sldLayoutMk cId="1668664868" sldId="2147483890"/>
          </pc:sldLayoutMkLst>
          <pc:spChg chg="mod">
            <ac:chgData name="Swenson, Jody" userId="f700768a-5749-4e0f-98d7-2b523cc7d418" providerId="ADAL" clId="{D85D2DF2-2115-43DC-A79E-AE5F8269B6C7}" dt="2020-07-24T20:44:16.979" v="273"/>
            <ac:spMkLst>
              <pc:docMk/>
              <pc:sldMasterMk cId="2978716964" sldId="2147483858"/>
              <pc:sldLayoutMk cId="1668664868" sldId="2147483890"/>
              <ac:spMk id="5" creationId="{00000000-0000-0000-0000-000000000000}"/>
            </ac:spMkLst>
          </pc:spChg>
          <pc:spChg chg="mod">
            <ac:chgData name="Swenson, Jody" userId="f700768a-5749-4e0f-98d7-2b523cc7d418" providerId="ADAL" clId="{D85D2DF2-2115-43DC-A79E-AE5F8269B6C7}" dt="2020-07-24T20:44:16.979" v="273"/>
            <ac:spMkLst>
              <pc:docMk/>
              <pc:sldMasterMk cId="2978716964" sldId="2147483858"/>
              <pc:sldLayoutMk cId="1668664868" sldId="2147483890"/>
              <ac:spMk id="8"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2978716964" sldId="2147483858"/>
            <pc:sldLayoutMk cId="3278288286" sldId="2147483893"/>
          </pc:sldLayoutMkLst>
          <pc:spChg chg="mod">
            <ac:chgData name="Swenson, Jody" userId="f700768a-5749-4e0f-98d7-2b523cc7d418" providerId="ADAL" clId="{D85D2DF2-2115-43DC-A79E-AE5F8269B6C7}" dt="2020-07-24T20:44:16.979" v="273"/>
            <ac:spMkLst>
              <pc:docMk/>
              <pc:sldMasterMk cId="2978716964" sldId="2147483858"/>
              <pc:sldLayoutMk cId="3278288286" sldId="2147483893"/>
              <ac:spMk id="5" creationId="{00000000-0000-0000-0000-000000000000}"/>
            </ac:spMkLst>
          </pc:spChg>
          <pc:spChg chg="mod">
            <ac:chgData name="Swenson, Jody" userId="f700768a-5749-4e0f-98d7-2b523cc7d418" providerId="ADAL" clId="{D85D2DF2-2115-43DC-A79E-AE5F8269B6C7}" dt="2020-07-24T20:44:16.979" v="273"/>
            <ac:spMkLst>
              <pc:docMk/>
              <pc:sldMasterMk cId="2978716964" sldId="2147483858"/>
              <pc:sldLayoutMk cId="3278288286" sldId="2147483893"/>
              <ac:spMk id="8"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2978716964" sldId="2147483858"/>
            <pc:sldLayoutMk cId="741553459" sldId="2147483895"/>
          </pc:sldLayoutMkLst>
          <pc:spChg chg="mod">
            <ac:chgData name="Swenson, Jody" userId="f700768a-5749-4e0f-98d7-2b523cc7d418" providerId="ADAL" clId="{D85D2DF2-2115-43DC-A79E-AE5F8269B6C7}" dt="2020-07-24T20:44:16.979" v="273"/>
            <ac:spMkLst>
              <pc:docMk/>
              <pc:sldMasterMk cId="2978716964" sldId="2147483858"/>
              <pc:sldLayoutMk cId="741553459" sldId="2147483895"/>
              <ac:spMk id="5" creationId="{00000000-0000-0000-0000-000000000000}"/>
            </ac:spMkLst>
          </pc:spChg>
          <pc:spChg chg="mod">
            <ac:chgData name="Swenson, Jody" userId="f700768a-5749-4e0f-98d7-2b523cc7d418" providerId="ADAL" clId="{D85D2DF2-2115-43DC-A79E-AE5F8269B6C7}" dt="2020-07-24T20:44:16.979" v="273"/>
            <ac:spMkLst>
              <pc:docMk/>
              <pc:sldMasterMk cId="2978716964" sldId="2147483858"/>
              <pc:sldLayoutMk cId="741553459" sldId="2147483895"/>
              <ac:spMk id="8"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2978716964" sldId="2147483858"/>
            <pc:sldLayoutMk cId="1364882495" sldId="2147483924"/>
          </pc:sldLayoutMkLst>
          <pc:spChg chg="mod">
            <ac:chgData name="Swenson, Jody" userId="f700768a-5749-4e0f-98d7-2b523cc7d418" providerId="ADAL" clId="{D85D2DF2-2115-43DC-A79E-AE5F8269B6C7}" dt="2020-07-24T20:44:16.979" v="273"/>
            <ac:spMkLst>
              <pc:docMk/>
              <pc:sldMasterMk cId="2978716964" sldId="2147483858"/>
              <pc:sldLayoutMk cId="1364882495" sldId="2147483924"/>
              <ac:spMk id="5" creationId="{00000000-0000-0000-0000-000000000000}"/>
            </ac:spMkLst>
          </pc:spChg>
          <pc:spChg chg="mod">
            <ac:chgData name="Swenson, Jody" userId="f700768a-5749-4e0f-98d7-2b523cc7d418" providerId="ADAL" clId="{D85D2DF2-2115-43DC-A79E-AE5F8269B6C7}" dt="2020-07-24T20:44:16.979" v="273"/>
            <ac:spMkLst>
              <pc:docMk/>
              <pc:sldMasterMk cId="2978716964" sldId="2147483858"/>
              <pc:sldLayoutMk cId="1364882495" sldId="2147483924"/>
              <ac:spMk id="8" creationId="{00000000-0000-0000-0000-000000000000}"/>
            </ac:spMkLst>
          </pc:spChg>
        </pc:sldLayoutChg>
      </pc:sldMasterChg>
      <pc:sldMasterChg chg="modSp modSldLayout">
        <pc:chgData name="Swenson, Jody" userId="f700768a-5749-4e0f-98d7-2b523cc7d418" providerId="ADAL" clId="{D85D2DF2-2115-43DC-A79E-AE5F8269B6C7}" dt="2020-07-24T20:44:16.979" v="273"/>
        <pc:sldMasterMkLst>
          <pc:docMk/>
          <pc:sldMasterMk cId="120784555" sldId="2147483934"/>
        </pc:sldMasterMkLst>
        <pc:spChg chg="mod">
          <ac:chgData name="Swenson, Jody" userId="f700768a-5749-4e0f-98d7-2b523cc7d418" providerId="ADAL" clId="{D85D2DF2-2115-43DC-A79E-AE5F8269B6C7}" dt="2020-07-24T20:44:16.979" v="273"/>
          <ac:spMkLst>
            <pc:docMk/>
            <pc:sldMasterMk cId="120784555" sldId="2147483934"/>
            <ac:spMk id="2" creationId="{00000000-0000-0000-0000-000000000000}"/>
          </ac:spMkLst>
        </pc:spChg>
        <pc:spChg chg="mod">
          <ac:chgData name="Swenson, Jody" userId="f700768a-5749-4e0f-98d7-2b523cc7d418" providerId="ADAL" clId="{D85D2DF2-2115-43DC-A79E-AE5F8269B6C7}" dt="2020-07-24T20:44:16.979" v="273"/>
          <ac:spMkLst>
            <pc:docMk/>
            <pc:sldMasterMk cId="120784555" sldId="2147483934"/>
            <ac:spMk id="3" creationId="{00000000-0000-0000-0000-000000000000}"/>
          </ac:spMkLst>
        </pc:spChg>
        <pc:sldLayoutChg chg="modSp">
          <pc:chgData name="Swenson, Jody" userId="f700768a-5749-4e0f-98d7-2b523cc7d418" providerId="ADAL" clId="{D85D2DF2-2115-43DC-A79E-AE5F8269B6C7}" dt="2020-07-24T20:44:16.979" v="273"/>
          <pc:sldLayoutMkLst>
            <pc:docMk/>
            <pc:sldMasterMk cId="120784555" sldId="2147483934"/>
            <pc:sldLayoutMk cId="1432988459" sldId="2147483935"/>
          </pc:sldLayoutMkLst>
          <pc:spChg chg="mod">
            <ac:chgData name="Swenson, Jody" userId="f700768a-5749-4e0f-98d7-2b523cc7d418" providerId="ADAL" clId="{D85D2DF2-2115-43DC-A79E-AE5F8269B6C7}" dt="2020-07-24T20:44:16.979" v="273"/>
            <ac:spMkLst>
              <pc:docMk/>
              <pc:sldMasterMk cId="120784555" sldId="2147483934"/>
              <pc:sldLayoutMk cId="1432988459" sldId="2147483935"/>
              <ac:spMk id="2" creationId="{00000000-0000-0000-0000-000000000000}"/>
            </ac:spMkLst>
          </pc:spChg>
          <pc:spChg chg="mod">
            <ac:chgData name="Swenson, Jody" userId="f700768a-5749-4e0f-98d7-2b523cc7d418" providerId="ADAL" clId="{D85D2DF2-2115-43DC-A79E-AE5F8269B6C7}" dt="2020-07-24T20:44:16.979" v="273"/>
            <ac:spMkLst>
              <pc:docMk/>
              <pc:sldMasterMk cId="120784555" sldId="2147483934"/>
              <pc:sldLayoutMk cId="1432988459" sldId="2147483935"/>
              <ac:spMk id="3"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120784555" sldId="2147483934"/>
            <pc:sldLayoutMk cId="1240017032" sldId="2147483936"/>
          </pc:sldLayoutMkLst>
          <pc:spChg chg="mod">
            <ac:chgData name="Swenson, Jody" userId="f700768a-5749-4e0f-98d7-2b523cc7d418" providerId="ADAL" clId="{D85D2DF2-2115-43DC-A79E-AE5F8269B6C7}" dt="2020-07-24T20:44:16.979" v="273"/>
            <ac:spMkLst>
              <pc:docMk/>
              <pc:sldMasterMk cId="120784555" sldId="2147483934"/>
              <pc:sldLayoutMk cId="1240017032" sldId="2147483936"/>
              <ac:spMk id="2" creationId="{00000000-0000-0000-0000-000000000000}"/>
            </ac:spMkLst>
          </pc:spChg>
          <pc:spChg chg="mod">
            <ac:chgData name="Swenson, Jody" userId="f700768a-5749-4e0f-98d7-2b523cc7d418" providerId="ADAL" clId="{D85D2DF2-2115-43DC-A79E-AE5F8269B6C7}" dt="2020-07-24T20:44:16.979" v="273"/>
            <ac:spMkLst>
              <pc:docMk/>
              <pc:sldMasterMk cId="120784555" sldId="2147483934"/>
              <pc:sldLayoutMk cId="1240017032" sldId="2147483936"/>
              <ac:spMk id="3" creationId="{00000000-0000-0000-0000-000000000000}"/>
            </ac:spMkLst>
          </pc:spChg>
          <pc:spChg chg="mod">
            <ac:chgData name="Swenson, Jody" userId="f700768a-5749-4e0f-98d7-2b523cc7d418" providerId="ADAL" clId="{D85D2DF2-2115-43DC-A79E-AE5F8269B6C7}" dt="2020-07-24T20:44:16.979" v="273"/>
            <ac:spMkLst>
              <pc:docMk/>
              <pc:sldMasterMk cId="120784555" sldId="2147483934"/>
              <pc:sldLayoutMk cId="1240017032" sldId="2147483936"/>
              <ac:spMk id="7"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120784555" sldId="2147483934"/>
            <pc:sldLayoutMk cId="4257025658" sldId="2147483937"/>
          </pc:sldLayoutMkLst>
          <pc:spChg chg="mod">
            <ac:chgData name="Swenson, Jody" userId="f700768a-5749-4e0f-98d7-2b523cc7d418" providerId="ADAL" clId="{D85D2DF2-2115-43DC-A79E-AE5F8269B6C7}" dt="2020-07-24T20:44:16.979" v="273"/>
            <ac:spMkLst>
              <pc:docMk/>
              <pc:sldMasterMk cId="120784555" sldId="2147483934"/>
              <pc:sldLayoutMk cId="4257025658" sldId="2147483937"/>
              <ac:spMk id="6"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120784555" sldId="2147483934"/>
            <pc:sldLayoutMk cId="3427072015" sldId="2147483938"/>
          </pc:sldLayoutMkLst>
          <pc:spChg chg="mod">
            <ac:chgData name="Swenson, Jody" userId="f700768a-5749-4e0f-98d7-2b523cc7d418" providerId="ADAL" clId="{D85D2DF2-2115-43DC-A79E-AE5F8269B6C7}" dt="2020-07-24T20:44:16.979" v="273"/>
            <ac:spMkLst>
              <pc:docMk/>
              <pc:sldMasterMk cId="120784555" sldId="2147483934"/>
              <pc:sldLayoutMk cId="3427072015" sldId="2147483938"/>
              <ac:spMk id="3"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120784555" sldId="2147483934"/>
            <pc:sldLayoutMk cId="2219026235" sldId="2147483939"/>
          </pc:sldLayoutMkLst>
          <pc:spChg chg="mod">
            <ac:chgData name="Swenson, Jody" userId="f700768a-5749-4e0f-98d7-2b523cc7d418" providerId="ADAL" clId="{D85D2DF2-2115-43DC-A79E-AE5F8269B6C7}" dt="2020-07-24T20:44:16.979" v="273"/>
            <ac:spMkLst>
              <pc:docMk/>
              <pc:sldMasterMk cId="120784555" sldId="2147483934"/>
              <pc:sldLayoutMk cId="2219026235" sldId="2147483939"/>
              <ac:spMk id="3" creationId="{00000000-0000-0000-0000-000000000000}"/>
            </ac:spMkLst>
          </pc:spChg>
          <pc:spChg chg="mod">
            <ac:chgData name="Swenson, Jody" userId="f700768a-5749-4e0f-98d7-2b523cc7d418" providerId="ADAL" clId="{D85D2DF2-2115-43DC-A79E-AE5F8269B6C7}" dt="2020-07-24T20:44:16.979" v="273"/>
            <ac:spMkLst>
              <pc:docMk/>
              <pc:sldMasterMk cId="120784555" sldId="2147483934"/>
              <pc:sldLayoutMk cId="2219026235" sldId="2147483939"/>
              <ac:spMk id="4"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120784555" sldId="2147483934"/>
            <pc:sldLayoutMk cId="886203736" sldId="2147483940"/>
          </pc:sldLayoutMkLst>
          <pc:spChg chg="mod">
            <ac:chgData name="Swenson, Jody" userId="f700768a-5749-4e0f-98d7-2b523cc7d418" providerId="ADAL" clId="{D85D2DF2-2115-43DC-A79E-AE5F8269B6C7}" dt="2020-07-24T20:44:16.979" v="273"/>
            <ac:spMkLst>
              <pc:docMk/>
              <pc:sldMasterMk cId="120784555" sldId="2147483934"/>
              <pc:sldLayoutMk cId="886203736" sldId="2147483940"/>
              <ac:spMk id="3" creationId="{00000000-0000-0000-0000-000000000000}"/>
            </ac:spMkLst>
          </pc:spChg>
          <pc:spChg chg="mod">
            <ac:chgData name="Swenson, Jody" userId="f700768a-5749-4e0f-98d7-2b523cc7d418" providerId="ADAL" clId="{D85D2DF2-2115-43DC-A79E-AE5F8269B6C7}" dt="2020-07-24T20:44:16.979" v="273"/>
            <ac:spMkLst>
              <pc:docMk/>
              <pc:sldMasterMk cId="120784555" sldId="2147483934"/>
              <pc:sldLayoutMk cId="886203736" sldId="2147483940"/>
              <ac:spMk id="4" creationId="{00000000-0000-0000-0000-000000000000}"/>
            </ac:spMkLst>
          </pc:spChg>
          <pc:spChg chg="mod">
            <ac:chgData name="Swenson, Jody" userId="f700768a-5749-4e0f-98d7-2b523cc7d418" providerId="ADAL" clId="{D85D2DF2-2115-43DC-A79E-AE5F8269B6C7}" dt="2020-07-24T20:44:16.979" v="273"/>
            <ac:spMkLst>
              <pc:docMk/>
              <pc:sldMasterMk cId="120784555" sldId="2147483934"/>
              <pc:sldLayoutMk cId="886203736" sldId="2147483940"/>
              <ac:spMk id="5" creationId="{00000000-0000-0000-0000-000000000000}"/>
            </ac:spMkLst>
          </pc:spChg>
          <pc:spChg chg="mod">
            <ac:chgData name="Swenson, Jody" userId="f700768a-5749-4e0f-98d7-2b523cc7d418" providerId="ADAL" clId="{D85D2DF2-2115-43DC-A79E-AE5F8269B6C7}" dt="2020-07-24T20:44:16.979" v="273"/>
            <ac:spMkLst>
              <pc:docMk/>
              <pc:sldMasterMk cId="120784555" sldId="2147483934"/>
              <pc:sldLayoutMk cId="886203736" sldId="2147483940"/>
              <ac:spMk id="6"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120784555" sldId="2147483934"/>
            <pc:sldLayoutMk cId="1431749030" sldId="2147483944"/>
          </pc:sldLayoutMkLst>
          <pc:spChg chg="mod">
            <ac:chgData name="Swenson, Jody" userId="f700768a-5749-4e0f-98d7-2b523cc7d418" providerId="ADAL" clId="{D85D2DF2-2115-43DC-A79E-AE5F8269B6C7}" dt="2020-07-24T20:44:16.979" v="273"/>
            <ac:spMkLst>
              <pc:docMk/>
              <pc:sldMasterMk cId="120784555" sldId="2147483934"/>
              <pc:sldLayoutMk cId="1431749030" sldId="2147483944"/>
              <ac:spMk id="6"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120784555" sldId="2147483934"/>
            <pc:sldLayoutMk cId="1745312070" sldId="2147483945"/>
          </pc:sldLayoutMkLst>
          <pc:spChg chg="mod">
            <ac:chgData name="Swenson, Jody" userId="f700768a-5749-4e0f-98d7-2b523cc7d418" providerId="ADAL" clId="{D85D2DF2-2115-43DC-A79E-AE5F8269B6C7}" dt="2020-07-24T20:44:16.979" v="273"/>
            <ac:spMkLst>
              <pc:docMk/>
              <pc:sldMasterMk cId="120784555" sldId="2147483934"/>
              <pc:sldLayoutMk cId="1745312070" sldId="2147483945"/>
              <ac:spMk id="4" creationId="{00000000-0000-0000-0000-000000000000}"/>
            </ac:spMkLst>
          </pc:spChg>
          <pc:spChg chg="mod">
            <ac:chgData name="Swenson, Jody" userId="f700768a-5749-4e0f-98d7-2b523cc7d418" providerId="ADAL" clId="{D85D2DF2-2115-43DC-A79E-AE5F8269B6C7}" dt="2020-07-24T20:44:16.979" v="273"/>
            <ac:spMkLst>
              <pc:docMk/>
              <pc:sldMasterMk cId="120784555" sldId="2147483934"/>
              <pc:sldLayoutMk cId="1745312070" sldId="2147483945"/>
              <ac:spMk id="6"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120784555" sldId="2147483934"/>
            <pc:sldLayoutMk cId="2139147285" sldId="2147483947"/>
          </pc:sldLayoutMkLst>
          <pc:spChg chg="mod">
            <ac:chgData name="Swenson, Jody" userId="f700768a-5749-4e0f-98d7-2b523cc7d418" providerId="ADAL" clId="{D85D2DF2-2115-43DC-A79E-AE5F8269B6C7}" dt="2020-07-24T20:44:16.979" v="273"/>
            <ac:spMkLst>
              <pc:docMk/>
              <pc:sldMasterMk cId="120784555" sldId="2147483934"/>
              <pc:sldLayoutMk cId="2139147285" sldId="2147483947"/>
              <ac:spMk id="5" creationId="{00000000-0000-0000-0000-000000000000}"/>
            </ac:spMkLst>
          </pc:spChg>
          <pc:spChg chg="mod">
            <ac:chgData name="Swenson, Jody" userId="f700768a-5749-4e0f-98d7-2b523cc7d418" providerId="ADAL" clId="{D85D2DF2-2115-43DC-A79E-AE5F8269B6C7}" dt="2020-07-24T20:44:16.979" v="273"/>
            <ac:spMkLst>
              <pc:docMk/>
              <pc:sldMasterMk cId="120784555" sldId="2147483934"/>
              <pc:sldLayoutMk cId="2139147285" sldId="2147483947"/>
              <ac:spMk id="8"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120784555" sldId="2147483934"/>
            <pc:sldLayoutMk cId="763921073" sldId="2147483960"/>
          </pc:sldLayoutMkLst>
          <pc:spChg chg="mod">
            <ac:chgData name="Swenson, Jody" userId="f700768a-5749-4e0f-98d7-2b523cc7d418" providerId="ADAL" clId="{D85D2DF2-2115-43DC-A79E-AE5F8269B6C7}" dt="2020-07-24T20:44:16.979" v="273"/>
            <ac:spMkLst>
              <pc:docMk/>
              <pc:sldMasterMk cId="120784555" sldId="2147483934"/>
              <pc:sldLayoutMk cId="763921073" sldId="2147483960"/>
              <ac:spMk id="5" creationId="{00000000-0000-0000-0000-000000000000}"/>
            </ac:spMkLst>
          </pc:spChg>
          <pc:spChg chg="mod">
            <ac:chgData name="Swenson, Jody" userId="f700768a-5749-4e0f-98d7-2b523cc7d418" providerId="ADAL" clId="{D85D2DF2-2115-43DC-A79E-AE5F8269B6C7}" dt="2020-07-24T20:44:16.979" v="273"/>
            <ac:spMkLst>
              <pc:docMk/>
              <pc:sldMasterMk cId="120784555" sldId="2147483934"/>
              <pc:sldLayoutMk cId="763921073" sldId="2147483960"/>
              <ac:spMk id="8"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120784555" sldId="2147483934"/>
            <pc:sldLayoutMk cId="2872548022" sldId="2147483969"/>
          </pc:sldLayoutMkLst>
          <pc:spChg chg="mod">
            <ac:chgData name="Swenson, Jody" userId="f700768a-5749-4e0f-98d7-2b523cc7d418" providerId="ADAL" clId="{D85D2DF2-2115-43DC-A79E-AE5F8269B6C7}" dt="2020-07-24T20:44:16.979" v="273"/>
            <ac:spMkLst>
              <pc:docMk/>
              <pc:sldMasterMk cId="120784555" sldId="2147483934"/>
              <pc:sldLayoutMk cId="2872548022" sldId="2147483969"/>
              <ac:spMk id="5" creationId="{00000000-0000-0000-0000-000000000000}"/>
            </ac:spMkLst>
          </pc:spChg>
          <pc:spChg chg="mod">
            <ac:chgData name="Swenson, Jody" userId="f700768a-5749-4e0f-98d7-2b523cc7d418" providerId="ADAL" clId="{D85D2DF2-2115-43DC-A79E-AE5F8269B6C7}" dt="2020-07-24T20:44:16.979" v="273"/>
            <ac:spMkLst>
              <pc:docMk/>
              <pc:sldMasterMk cId="120784555" sldId="2147483934"/>
              <pc:sldLayoutMk cId="2872548022" sldId="2147483969"/>
              <ac:spMk id="8"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120784555" sldId="2147483934"/>
            <pc:sldLayoutMk cId="1288784899" sldId="2147483972"/>
          </pc:sldLayoutMkLst>
          <pc:spChg chg="mod">
            <ac:chgData name="Swenson, Jody" userId="f700768a-5749-4e0f-98d7-2b523cc7d418" providerId="ADAL" clId="{D85D2DF2-2115-43DC-A79E-AE5F8269B6C7}" dt="2020-07-24T20:44:16.979" v="273"/>
            <ac:spMkLst>
              <pc:docMk/>
              <pc:sldMasterMk cId="120784555" sldId="2147483934"/>
              <pc:sldLayoutMk cId="1288784899" sldId="2147483972"/>
              <ac:spMk id="5" creationId="{00000000-0000-0000-0000-000000000000}"/>
            </ac:spMkLst>
          </pc:spChg>
          <pc:spChg chg="mod">
            <ac:chgData name="Swenson, Jody" userId="f700768a-5749-4e0f-98d7-2b523cc7d418" providerId="ADAL" clId="{D85D2DF2-2115-43DC-A79E-AE5F8269B6C7}" dt="2020-07-24T20:44:16.979" v="273"/>
            <ac:spMkLst>
              <pc:docMk/>
              <pc:sldMasterMk cId="120784555" sldId="2147483934"/>
              <pc:sldLayoutMk cId="1288784899" sldId="2147483972"/>
              <ac:spMk id="8" creationId="{00000000-0000-0000-0000-000000000000}"/>
            </ac:spMkLst>
          </pc:spChg>
        </pc:sldLayoutChg>
      </pc:sldMasterChg>
      <pc:sldMasterChg chg="modSp modSldLayout">
        <pc:chgData name="Swenson, Jody" userId="f700768a-5749-4e0f-98d7-2b523cc7d418" providerId="ADAL" clId="{D85D2DF2-2115-43DC-A79E-AE5F8269B6C7}" dt="2020-07-24T20:44:16.979" v="273"/>
        <pc:sldMasterMkLst>
          <pc:docMk/>
          <pc:sldMasterMk cId="172726847" sldId="2147483980"/>
        </pc:sldMasterMkLst>
        <pc:spChg chg="mod">
          <ac:chgData name="Swenson, Jody" userId="f700768a-5749-4e0f-98d7-2b523cc7d418" providerId="ADAL" clId="{D85D2DF2-2115-43DC-A79E-AE5F8269B6C7}" dt="2020-07-24T20:44:16.979" v="273"/>
          <ac:spMkLst>
            <pc:docMk/>
            <pc:sldMasterMk cId="172726847" sldId="2147483980"/>
            <ac:spMk id="2" creationId="{00000000-0000-0000-0000-000000000000}"/>
          </ac:spMkLst>
        </pc:spChg>
        <pc:spChg chg="mod">
          <ac:chgData name="Swenson, Jody" userId="f700768a-5749-4e0f-98d7-2b523cc7d418" providerId="ADAL" clId="{D85D2DF2-2115-43DC-A79E-AE5F8269B6C7}" dt="2020-07-24T20:44:16.979" v="273"/>
          <ac:spMkLst>
            <pc:docMk/>
            <pc:sldMasterMk cId="172726847" sldId="2147483980"/>
            <ac:spMk id="3" creationId="{00000000-0000-0000-0000-000000000000}"/>
          </ac:spMkLst>
        </pc:spChg>
        <pc:sldLayoutChg chg="modSp">
          <pc:chgData name="Swenson, Jody" userId="f700768a-5749-4e0f-98d7-2b523cc7d418" providerId="ADAL" clId="{D85D2DF2-2115-43DC-A79E-AE5F8269B6C7}" dt="2020-07-24T20:44:16.979" v="273"/>
          <pc:sldLayoutMkLst>
            <pc:docMk/>
            <pc:sldMasterMk cId="172726847" sldId="2147483980"/>
            <pc:sldLayoutMk cId="250963867" sldId="2147483981"/>
          </pc:sldLayoutMkLst>
          <pc:spChg chg="mod">
            <ac:chgData name="Swenson, Jody" userId="f700768a-5749-4e0f-98d7-2b523cc7d418" providerId="ADAL" clId="{D85D2DF2-2115-43DC-A79E-AE5F8269B6C7}" dt="2020-07-24T20:44:16.979" v="273"/>
            <ac:spMkLst>
              <pc:docMk/>
              <pc:sldMasterMk cId="172726847" sldId="2147483980"/>
              <pc:sldLayoutMk cId="250963867" sldId="2147483981"/>
              <ac:spMk id="2" creationId="{00000000-0000-0000-0000-000000000000}"/>
            </ac:spMkLst>
          </pc:spChg>
          <pc:spChg chg="mod">
            <ac:chgData name="Swenson, Jody" userId="f700768a-5749-4e0f-98d7-2b523cc7d418" providerId="ADAL" clId="{D85D2DF2-2115-43DC-A79E-AE5F8269B6C7}" dt="2020-07-24T20:44:16.979" v="273"/>
            <ac:spMkLst>
              <pc:docMk/>
              <pc:sldMasterMk cId="172726847" sldId="2147483980"/>
              <pc:sldLayoutMk cId="250963867" sldId="2147483981"/>
              <ac:spMk id="3"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172726847" sldId="2147483980"/>
            <pc:sldLayoutMk cId="3746657774" sldId="2147483982"/>
          </pc:sldLayoutMkLst>
          <pc:spChg chg="mod">
            <ac:chgData name="Swenson, Jody" userId="f700768a-5749-4e0f-98d7-2b523cc7d418" providerId="ADAL" clId="{D85D2DF2-2115-43DC-A79E-AE5F8269B6C7}" dt="2020-07-24T20:44:16.979" v="273"/>
            <ac:spMkLst>
              <pc:docMk/>
              <pc:sldMasterMk cId="172726847" sldId="2147483980"/>
              <pc:sldLayoutMk cId="3746657774" sldId="2147483982"/>
              <ac:spMk id="2" creationId="{00000000-0000-0000-0000-000000000000}"/>
            </ac:spMkLst>
          </pc:spChg>
          <pc:spChg chg="mod">
            <ac:chgData name="Swenson, Jody" userId="f700768a-5749-4e0f-98d7-2b523cc7d418" providerId="ADAL" clId="{D85D2DF2-2115-43DC-A79E-AE5F8269B6C7}" dt="2020-07-24T20:44:16.979" v="273"/>
            <ac:spMkLst>
              <pc:docMk/>
              <pc:sldMasterMk cId="172726847" sldId="2147483980"/>
              <pc:sldLayoutMk cId="3746657774" sldId="2147483982"/>
              <ac:spMk id="3" creationId="{00000000-0000-0000-0000-000000000000}"/>
            </ac:spMkLst>
          </pc:spChg>
          <pc:spChg chg="mod">
            <ac:chgData name="Swenson, Jody" userId="f700768a-5749-4e0f-98d7-2b523cc7d418" providerId="ADAL" clId="{D85D2DF2-2115-43DC-A79E-AE5F8269B6C7}" dt="2020-07-24T20:44:16.979" v="273"/>
            <ac:spMkLst>
              <pc:docMk/>
              <pc:sldMasterMk cId="172726847" sldId="2147483980"/>
              <pc:sldLayoutMk cId="3746657774" sldId="2147483982"/>
              <ac:spMk id="7"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172726847" sldId="2147483980"/>
            <pc:sldLayoutMk cId="2019717606" sldId="2147483983"/>
          </pc:sldLayoutMkLst>
          <pc:spChg chg="mod">
            <ac:chgData name="Swenson, Jody" userId="f700768a-5749-4e0f-98d7-2b523cc7d418" providerId="ADAL" clId="{D85D2DF2-2115-43DC-A79E-AE5F8269B6C7}" dt="2020-07-24T20:44:16.979" v="273"/>
            <ac:spMkLst>
              <pc:docMk/>
              <pc:sldMasterMk cId="172726847" sldId="2147483980"/>
              <pc:sldLayoutMk cId="2019717606" sldId="2147483983"/>
              <ac:spMk id="6"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172726847" sldId="2147483980"/>
            <pc:sldLayoutMk cId="3249352434" sldId="2147483984"/>
          </pc:sldLayoutMkLst>
          <pc:spChg chg="mod">
            <ac:chgData name="Swenson, Jody" userId="f700768a-5749-4e0f-98d7-2b523cc7d418" providerId="ADAL" clId="{D85D2DF2-2115-43DC-A79E-AE5F8269B6C7}" dt="2020-07-24T20:44:16.979" v="273"/>
            <ac:spMkLst>
              <pc:docMk/>
              <pc:sldMasterMk cId="172726847" sldId="2147483980"/>
              <pc:sldLayoutMk cId="3249352434" sldId="2147483984"/>
              <ac:spMk id="3"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172726847" sldId="2147483980"/>
            <pc:sldLayoutMk cId="2143184847" sldId="2147483985"/>
          </pc:sldLayoutMkLst>
          <pc:spChg chg="mod">
            <ac:chgData name="Swenson, Jody" userId="f700768a-5749-4e0f-98d7-2b523cc7d418" providerId="ADAL" clId="{D85D2DF2-2115-43DC-A79E-AE5F8269B6C7}" dt="2020-07-24T20:44:16.979" v="273"/>
            <ac:spMkLst>
              <pc:docMk/>
              <pc:sldMasterMk cId="172726847" sldId="2147483980"/>
              <pc:sldLayoutMk cId="2143184847" sldId="2147483985"/>
              <ac:spMk id="3" creationId="{00000000-0000-0000-0000-000000000000}"/>
            </ac:spMkLst>
          </pc:spChg>
          <pc:spChg chg="mod">
            <ac:chgData name="Swenson, Jody" userId="f700768a-5749-4e0f-98d7-2b523cc7d418" providerId="ADAL" clId="{D85D2DF2-2115-43DC-A79E-AE5F8269B6C7}" dt="2020-07-24T20:44:16.979" v="273"/>
            <ac:spMkLst>
              <pc:docMk/>
              <pc:sldMasterMk cId="172726847" sldId="2147483980"/>
              <pc:sldLayoutMk cId="2143184847" sldId="2147483985"/>
              <ac:spMk id="4"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172726847" sldId="2147483980"/>
            <pc:sldLayoutMk cId="462563202" sldId="2147483986"/>
          </pc:sldLayoutMkLst>
          <pc:spChg chg="mod">
            <ac:chgData name="Swenson, Jody" userId="f700768a-5749-4e0f-98d7-2b523cc7d418" providerId="ADAL" clId="{D85D2DF2-2115-43DC-A79E-AE5F8269B6C7}" dt="2020-07-24T20:44:16.979" v="273"/>
            <ac:spMkLst>
              <pc:docMk/>
              <pc:sldMasterMk cId="172726847" sldId="2147483980"/>
              <pc:sldLayoutMk cId="462563202" sldId="2147483986"/>
              <ac:spMk id="3" creationId="{00000000-0000-0000-0000-000000000000}"/>
            </ac:spMkLst>
          </pc:spChg>
          <pc:spChg chg="mod">
            <ac:chgData name="Swenson, Jody" userId="f700768a-5749-4e0f-98d7-2b523cc7d418" providerId="ADAL" clId="{D85D2DF2-2115-43DC-A79E-AE5F8269B6C7}" dt="2020-07-24T20:44:16.979" v="273"/>
            <ac:spMkLst>
              <pc:docMk/>
              <pc:sldMasterMk cId="172726847" sldId="2147483980"/>
              <pc:sldLayoutMk cId="462563202" sldId="2147483986"/>
              <ac:spMk id="4" creationId="{00000000-0000-0000-0000-000000000000}"/>
            </ac:spMkLst>
          </pc:spChg>
          <pc:spChg chg="mod">
            <ac:chgData name="Swenson, Jody" userId="f700768a-5749-4e0f-98d7-2b523cc7d418" providerId="ADAL" clId="{D85D2DF2-2115-43DC-A79E-AE5F8269B6C7}" dt="2020-07-24T20:44:16.979" v="273"/>
            <ac:spMkLst>
              <pc:docMk/>
              <pc:sldMasterMk cId="172726847" sldId="2147483980"/>
              <pc:sldLayoutMk cId="462563202" sldId="2147483986"/>
              <ac:spMk id="5" creationId="{00000000-0000-0000-0000-000000000000}"/>
            </ac:spMkLst>
          </pc:spChg>
          <pc:spChg chg="mod">
            <ac:chgData name="Swenson, Jody" userId="f700768a-5749-4e0f-98d7-2b523cc7d418" providerId="ADAL" clId="{D85D2DF2-2115-43DC-A79E-AE5F8269B6C7}" dt="2020-07-24T20:44:16.979" v="273"/>
            <ac:spMkLst>
              <pc:docMk/>
              <pc:sldMasterMk cId="172726847" sldId="2147483980"/>
              <pc:sldLayoutMk cId="462563202" sldId="2147483986"/>
              <ac:spMk id="6"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172726847" sldId="2147483980"/>
            <pc:sldLayoutMk cId="1490782280" sldId="2147483990"/>
          </pc:sldLayoutMkLst>
          <pc:spChg chg="mod">
            <ac:chgData name="Swenson, Jody" userId="f700768a-5749-4e0f-98d7-2b523cc7d418" providerId="ADAL" clId="{D85D2DF2-2115-43DC-A79E-AE5F8269B6C7}" dt="2020-07-24T20:44:16.979" v="273"/>
            <ac:spMkLst>
              <pc:docMk/>
              <pc:sldMasterMk cId="172726847" sldId="2147483980"/>
              <pc:sldLayoutMk cId="1490782280" sldId="2147483990"/>
              <ac:spMk id="6"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172726847" sldId="2147483980"/>
            <pc:sldLayoutMk cId="3606490635" sldId="2147483991"/>
          </pc:sldLayoutMkLst>
          <pc:spChg chg="mod">
            <ac:chgData name="Swenson, Jody" userId="f700768a-5749-4e0f-98d7-2b523cc7d418" providerId="ADAL" clId="{D85D2DF2-2115-43DC-A79E-AE5F8269B6C7}" dt="2020-07-24T20:44:16.979" v="273"/>
            <ac:spMkLst>
              <pc:docMk/>
              <pc:sldMasterMk cId="172726847" sldId="2147483980"/>
              <pc:sldLayoutMk cId="3606490635" sldId="2147483991"/>
              <ac:spMk id="4" creationId="{00000000-0000-0000-0000-000000000000}"/>
            </ac:spMkLst>
          </pc:spChg>
          <pc:spChg chg="mod">
            <ac:chgData name="Swenson, Jody" userId="f700768a-5749-4e0f-98d7-2b523cc7d418" providerId="ADAL" clId="{D85D2DF2-2115-43DC-A79E-AE5F8269B6C7}" dt="2020-07-24T20:44:16.979" v="273"/>
            <ac:spMkLst>
              <pc:docMk/>
              <pc:sldMasterMk cId="172726847" sldId="2147483980"/>
              <pc:sldLayoutMk cId="3606490635" sldId="2147483991"/>
              <ac:spMk id="6"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172726847" sldId="2147483980"/>
            <pc:sldLayoutMk cId="606372608" sldId="2147483993"/>
          </pc:sldLayoutMkLst>
          <pc:spChg chg="mod">
            <ac:chgData name="Swenson, Jody" userId="f700768a-5749-4e0f-98d7-2b523cc7d418" providerId="ADAL" clId="{D85D2DF2-2115-43DC-A79E-AE5F8269B6C7}" dt="2020-07-24T20:44:16.979" v="273"/>
            <ac:spMkLst>
              <pc:docMk/>
              <pc:sldMasterMk cId="172726847" sldId="2147483980"/>
              <pc:sldLayoutMk cId="606372608" sldId="2147483993"/>
              <ac:spMk id="5" creationId="{00000000-0000-0000-0000-000000000000}"/>
            </ac:spMkLst>
          </pc:spChg>
          <pc:spChg chg="mod">
            <ac:chgData name="Swenson, Jody" userId="f700768a-5749-4e0f-98d7-2b523cc7d418" providerId="ADAL" clId="{D85D2DF2-2115-43DC-A79E-AE5F8269B6C7}" dt="2020-07-24T20:44:16.979" v="273"/>
            <ac:spMkLst>
              <pc:docMk/>
              <pc:sldMasterMk cId="172726847" sldId="2147483980"/>
              <pc:sldLayoutMk cId="606372608" sldId="2147483993"/>
              <ac:spMk id="8"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172726847" sldId="2147483980"/>
            <pc:sldLayoutMk cId="3476295809" sldId="2147484006"/>
          </pc:sldLayoutMkLst>
          <pc:spChg chg="mod">
            <ac:chgData name="Swenson, Jody" userId="f700768a-5749-4e0f-98d7-2b523cc7d418" providerId="ADAL" clId="{D85D2DF2-2115-43DC-A79E-AE5F8269B6C7}" dt="2020-07-24T20:44:16.979" v="273"/>
            <ac:spMkLst>
              <pc:docMk/>
              <pc:sldMasterMk cId="172726847" sldId="2147483980"/>
              <pc:sldLayoutMk cId="3476295809" sldId="2147484006"/>
              <ac:spMk id="5" creationId="{00000000-0000-0000-0000-000000000000}"/>
            </ac:spMkLst>
          </pc:spChg>
          <pc:spChg chg="mod">
            <ac:chgData name="Swenson, Jody" userId="f700768a-5749-4e0f-98d7-2b523cc7d418" providerId="ADAL" clId="{D85D2DF2-2115-43DC-A79E-AE5F8269B6C7}" dt="2020-07-24T20:44:16.979" v="273"/>
            <ac:spMkLst>
              <pc:docMk/>
              <pc:sldMasterMk cId="172726847" sldId="2147483980"/>
              <pc:sldLayoutMk cId="3476295809" sldId="2147484006"/>
              <ac:spMk id="8" creationId="{00000000-0000-0000-0000-000000000000}"/>
            </ac:spMkLst>
          </pc:spChg>
        </pc:sldLayoutChg>
        <pc:sldLayoutChg chg="modSp">
          <pc:chgData name="Swenson, Jody" userId="f700768a-5749-4e0f-98d7-2b523cc7d418" providerId="ADAL" clId="{D85D2DF2-2115-43DC-A79E-AE5F8269B6C7}" dt="2020-07-24T20:44:16.979" v="273"/>
          <pc:sldLayoutMkLst>
            <pc:docMk/>
            <pc:sldMasterMk cId="172726847" sldId="2147483980"/>
            <pc:sldLayoutMk cId="3566977943" sldId="2147484034"/>
          </pc:sldLayoutMkLst>
          <pc:spChg chg="mod">
            <ac:chgData name="Swenson, Jody" userId="f700768a-5749-4e0f-98d7-2b523cc7d418" providerId="ADAL" clId="{D85D2DF2-2115-43DC-A79E-AE5F8269B6C7}" dt="2020-07-24T20:44:16.979" v="273"/>
            <ac:spMkLst>
              <pc:docMk/>
              <pc:sldMasterMk cId="172726847" sldId="2147483980"/>
              <pc:sldLayoutMk cId="3566977943" sldId="2147484034"/>
              <ac:spMk id="5" creationId="{00000000-0000-0000-0000-000000000000}"/>
            </ac:spMkLst>
          </pc:spChg>
          <pc:spChg chg="mod">
            <ac:chgData name="Swenson, Jody" userId="f700768a-5749-4e0f-98d7-2b523cc7d418" providerId="ADAL" clId="{D85D2DF2-2115-43DC-A79E-AE5F8269B6C7}" dt="2020-07-24T20:44:16.979" v="273"/>
            <ac:spMkLst>
              <pc:docMk/>
              <pc:sldMasterMk cId="172726847" sldId="2147483980"/>
              <pc:sldLayoutMk cId="3566977943" sldId="2147484034"/>
              <ac:spMk id="8" creationId="{00000000-0000-0000-0000-000000000000}"/>
            </ac:spMkLst>
          </pc:spChg>
        </pc:sldLayoutChg>
      </pc:sldMasterChg>
    </pc:docChg>
  </pc:docChgLst>
  <pc:docChgLst>
    <pc:chgData name="Swenson, Jody" userId="f700768a-5749-4e0f-98d7-2b523cc7d418" providerId="ADAL" clId="{17B5DEB6-777E-4C17-88F5-AA2B3F18019D}"/>
    <pc:docChg chg="undo custSel addSld delSld modSld sldOrd addMainMaster delMainMaster">
      <pc:chgData name="Swenson, Jody" userId="f700768a-5749-4e0f-98d7-2b523cc7d418" providerId="ADAL" clId="{17B5DEB6-777E-4C17-88F5-AA2B3F18019D}" dt="2021-06-05T22:52:14.143" v="406" actId="47"/>
      <pc:docMkLst>
        <pc:docMk/>
      </pc:docMkLst>
      <pc:sldChg chg="ord">
        <pc:chgData name="Swenson, Jody" userId="f700768a-5749-4e0f-98d7-2b523cc7d418" providerId="ADAL" clId="{17B5DEB6-777E-4C17-88F5-AA2B3F18019D}" dt="2021-05-19T16:48:01.200" v="283"/>
        <pc:sldMkLst>
          <pc:docMk/>
          <pc:sldMk cId="2010949609" sldId="464"/>
        </pc:sldMkLst>
      </pc:sldChg>
      <pc:sldChg chg="addSp delSp modSp mod delAnim modAnim">
        <pc:chgData name="Swenson, Jody" userId="f700768a-5749-4e0f-98d7-2b523cc7d418" providerId="ADAL" clId="{17B5DEB6-777E-4C17-88F5-AA2B3F18019D}" dt="2021-05-12T19:46:20.608" v="197" actId="14100"/>
        <pc:sldMkLst>
          <pc:docMk/>
          <pc:sldMk cId="3480391342" sldId="470"/>
        </pc:sldMkLst>
        <pc:spChg chg="mod">
          <ac:chgData name="Swenson, Jody" userId="f700768a-5749-4e0f-98d7-2b523cc7d418" providerId="ADAL" clId="{17B5DEB6-777E-4C17-88F5-AA2B3F18019D}" dt="2021-05-12T19:35:26.856" v="137" actId="1076"/>
          <ac:spMkLst>
            <pc:docMk/>
            <pc:sldMk cId="3480391342" sldId="470"/>
            <ac:spMk id="7" creationId="{73B6F7DB-9CC1-4792-82D8-2BF078FB75C0}"/>
          </ac:spMkLst>
        </pc:spChg>
        <pc:spChg chg="mod">
          <ac:chgData name="Swenson, Jody" userId="f700768a-5749-4e0f-98d7-2b523cc7d418" providerId="ADAL" clId="{17B5DEB6-777E-4C17-88F5-AA2B3F18019D}" dt="2021-05-12T19:45:18.724" v="185" actId="14100"/>
          <ac:spMkLst>
            <pc:docMk/>
            <pc:sldMk cId="3480391342" sldId="470"/>
            <ac:spMk id="36" creationId="{00000000-0000-0000-0000-000000000000}"/>
          </ac:spMkLst>
        </pc:spChg>
        <pc:picChg chg="add del mod">
          <ac:chgData name="Swenson, Jody" userId="f700768a-5749-4e0f-98d7-2b523cc7d418" providerId="ADAL" clId="{17B5DEB6-777E-4C17-88F5-AA2B3F18019D}" dt="2021-05-12T19:35:02.613" v="128" actId="478"/>
          <ac:picMkLst>
            <pc:docMk/>
            <pc:sldMk cId="3480391342" sldId="470"/>
            <ac:picMk id="4" creationId="{8820A2E0-418B-4F9B-99AD-E6A129032737}"/>
          </ac:picMkLst>
        </pc:picChg>
        <pc:picChg chg="del mod">
          <ac:chgData name="Swenson, Jody" userId="f700768a-5749-4e0f-98d7-2b523cc7d418" providerId="ADAL" clId="{17B5DEB6-777E-4C17-88F5-AA2B3F18019D}" dt="2021-05-12T19:45:04.470" v="179" actId="478"/>
          <ac:picMkLst>
            <pc:docMk/>
            <pc:sldMk cId="3480391342" sldId="470"/>
            <ac:picMk id="6" creationId="{D1BCCA47-7E41-44BD-BE71-D83FA9701525}"/>
          </ac:picMkLst>
        </pc:picChg>
        <pc:picChg chg="add del mod">
          <ac:chgData name="Swenson, Jody" userId="f700768a-5749-4e0f-98d7-2b523cc7d418" providerId="ADAL" clId="{17B5DEB6-777E-4C17-88F5-AA2B3F18019D}" dt="2021-05-12T19:45:56.815" v="194" actId="478"/>
          <ac:picMkLst>
            <pc:docMk/>
            <pc:sldMk cId="3480391342" sldId="470"/>
            <ac:picMk id="8" creationId="{418E9EE6-CCD0-4064-A7E7-729402447C88}"/>
          </ac:picMkLst>
        </pc:picChg>
        <pc:picChg chg="del">
          <ac:chgData name="Swenson, Jody" userId="f700768a-5749-4e0f-98d7-2b523cc7d418" providerId="ADAL" clId="{17B5DEB6-777E-4C17-88F5-AA2B3F18019D}" dt="2021-05-12T19:25:39.813" v="21" actId="478"/>
          <ac:picMkLst>
            <pc:docMk/>
            <pc:sldMk cId="3480391342" sldId="470"/>
            <ac:picMk id="9" creationId="{B1689522-F361-4431-BAAA-BEE1F59138E2}"/>
          </ac:picMkLst>
        </pc:picChg>
        <pc:picChg chg="mod">
          <ac:chgData name="Swenson, Jody" userId="f700768a-5749-4e0f-98d7-2b523cc7d418" providerId="ADAL" clId="{17B5DEB6-777E-4C17-88F5-AA2B3F18019D}" dt="2021-05-12T19:46:20.608" v="197" actId="14100"/>
          <ac:picMkLst>
            <pc:docMk/>
            <pc:sldMk cId="3480391342" sldId="470"/>
            <ac:picMk id="10" creationId="{A1316EA2-7EB6-4D17-B9A0-8BAE2FD74F44}"/>
          </ac:picMkLst>
        </pc:picChg>
        <pc:picChg chg="add mod">
          <ac:chgData name="Swenson, Jody" userId="f700768a-5749-4e0f-98d7-2b523cc7d418" providerId="ADAL" clId="{17B5DEB6-777E-4C17-88F5-AA2B3F18019D}" dt="2021-05-12T19:45:27.550" v="189" actId="1076"/>
          <ac:picMkLst>
            <pc:docMk/>
            <pc:sldMk cId="3480391342" sldId="470"/>
            <ac:picMk id="12" creationId="{AB532539-E898-4F37-BF2D-5A65B779D48A}"/>
          </ac:picMkLst>
        </pc:picChg>
        <pc:picChg chg="add mod">
          <ac:chgData name="Swenson, Jody" userId="f700768a-5749-4e0f-98d7-2b523cc7d418" providerId="ADAL" clId="{17B5DEB6-777E-4C17-88F5-AA2B3F18019D}" dt="2021-05-12T19:45:59.637" v="195" actId="1076"/>
          <ac:picMkLst>
            <pc:docMk/>
            <pc:sldMk cId="3480391342" sldId="470"/>
            <ac:picMk id="14" creationId="{07246F9F-270C-45F5-BD58-1C7F2FDEF6EF}"/>
          </ac:picMkLst>
        </pc:picChg>
      </pc:sldChg>
      <pc:sldChg chg="addSp modSp modAnim">
        <pc:chgData name="Swenson, Jody" userId="f700768a-5749-4e0f-98d7-2b523cc7d418" providerId="ADAL" clId="{17B5DEB6-777E-4C17-88F5-AA2B3F18019D}" dt="2021-04-15T03:16:06.033" v="0"/>
        <pc:sldMkLst>
          <pc:docMk/>
          <pc:sldMk cId="3957321380" sldId="522"/>
        </pc:sldMkLst>
        <pc:spChg chg="add mod">
          <ac:chgData name="Swenson, Jody" userId="f700768a-5749-4e0f-98d7-2b523cc7d418" providerId="ADAL" clId="{17B5DEB6-777E-4C17-88F5-AA2B3F18019D}" dt="2021-04-15T03:16:06.033" v="0"/>
          <ac:spMkLst>
            <pc:docMk/>
            <pc:sldMk cId="3957321380" sldId="522"/>
            <ac:spMk id="7" creationId="{2FC9F9E8-C042-463B-B346-80E1B9420D86}"/>
          </ac:spMkLst>
        </pc:spChg>
      </pc:sldChg>
      <pc:sldChg chg="addSp delSp modSp mod delAnim modAnim">
        <pc:chgData name="Swenson, Jody" userId="f700768a-5749-4e0f-98d7-2b523cc7d418" providerId="ADAL" clId="{17B5DEB6-777E-4C17-88F5-AA2B3F18019D}" dt="2021-04-15T03:30:44.631" v="6" actId="21"/>
        <pc:sldMkLst>
          <pc:docMk/>
          <pc:sldMk cId="1431738509" sldId="533"/>
        </pc:sldMkLst>
        <pc:spChg chg="mod">
          <ac:chgData name="Swenson, Jody" userId="f700768a-5749-4e0f-98d7-2b523cc7d418" providerId="ADAL" clId="{17B5DEB6-777E-4C17-88F5-AA2B3F18019D}" dt="2021-04-15T03:26:18.384" v="1" actId="20577"/>
          <ac:spMkLst>
            <pc:docMk/>
            <pc:sldMk cId="1431738509" sldId="533"/>
            <ac:spMk id="4" creationId="{00000000-0000-0000-0000-000000000000}"/>
          </ac:spMkLst>
        </pc:spChg>
        <pc:spChg chg="add del mod">
          <ac:chgData name="Swenson, Jody" userId="f700768a-5749-4e0f-98d7-2b523cc7d418" providerId="ADAL" clId="{17B5DEB6-777E-4C17-88F5-AA2B3F18019D}" dt="2021-04-15T03:30:44.631" v="6" actId="21"/>
          <ac:spMkLst>
            <pc:docMk/>
            <pc:sldMk cId="1431738509" sldId="533"/>
            <ac:spMk id="12" creationId="{7BF1D0D2-4FDE-4722-89B2-07D1D5BC70E3}"/>
          </ac:spMkLst>
        </pc:spChg>
      </pc:sldChg>
      <pc:sldChg chg="addSp delSp modSp mod delAnim modAnim">
        <pc:chgData name="Swenson, Jody" userId="f700768a-5749-4e0f-98d7-2b523cc7d418" providerId="ADAL" clId="{17B5DEB6-777E-4C17-88F5-AA2B3F18019D}" dt="2021-05-19T16:43:28.006" v="279" actId="21"/>
        <pc:sldMkLst>
          <pc:docMk/>
          <pc:sldMk cId="4180382559" sldId="537"/>
        </pc:sldMkLst>
        <pc:spChg chg="add del mod">
          <ac:chgData name="Swenson, Jody" userId="f700768a-5749-4e0f-98d7-2b523cc7d418" providerId="ADAL" clId="{17B5DEB6-777E-4C17-88F5-AA2B3F18019D}" dt="2021-05-19T16:43:28.006" v="279" actId="21"/>
          <ac:spMkLst>
            <pc:docMk/>
            <pc:sldMk cId="4180382559" sldId="537"/>
            <ac:spMk id="9" creationId="{0ADCE7A8-4D51-4B07-9BF9-50AC82319BDE}"/>
          </ac:spMkLst>
        </pc:spChg>
      </pc:sldChg>
      <pc:sldChg chg="addSp modSp mod modAnim">
        <pc:chgData name="Swenson, Jody" userId="f700768a-5749-4e0f-98d7-2b523cc7d418" providerId="ADAL" clId="{17B5DEB6-777E-4C17-88F5-AA2B3F18019D}" dt="2021-05-19T16:43:53.119" v="281" actId="1076"/>
        <pc:sldMkLst>
          <pc:docMk/>
          <pc:sldMk cId="3737371047" sldId="538"/>
        </pc:sldMkLst>
        <pc:spChg chg="add mod">
          <ac:chgData name="Swenson, Jody" userId="f700768a-5749-4e0f-98d7-2b523cc7d418" providerId="ADAL" clId="{17B5DEB6-777E-4C17-88F5-AA2B3F18019D}" dt="2021-05-19T16:43:53.119" v="281" actId="1076"/>
          <ac:spMkLst>
            <pc:docMk/>
            <pc:sldMk cId="3737371047" sldId="538"/>
            <ac:spMk id="9" creationId="{13C24B06-345C-417A-9687-620B62822D91}"/>
          </ac:spMkLst>
        </pc:spChg>
      </pc:sldChg>
      <pc:sldChg chg="addSp modSp mod modAnim">
        <pc:chgData name="Swenson, Jody" userId="f700768a-5749-4e0f-98d7-2b523cc7d418" providerId="ADAL" clId="{17B5DEB6-777E-4C17-88F5-AA2B3F18019D}" dt="2021-04-15T03:30:56.240" v="8" actId="1076"/>
        <pc:sldMkLst>
          <pc:docMk/>
          <pc:sldMk cId="1150573220" sldId="544"/>
        </pc:sldMkLst>
        <pc:spChg chg="add mod">
          <ac:chgData name="Swenson, Jody" userId="f700768a-5749-4e0f-98d7-2b523cc7d418" providerId="ADAL" clId="{17B5DEB6-777E-4C17-88F5-AA2B3F18019D}" dt="2021-04-15T03:30:56.240" v="8" actId="1076"/>
          <ac:spMkLst>
            <pc:docMk/>
            <pc:sldMk cId="1150573220" sldId="544"/>
            <ac:spMk id="12" creationId="{1720AA5B-AAD7-4203-AC49-F2823F9FE2FD}"/>
          </ac:spMkLst>
        </pc:spChg>
      </pc:sldChg>
      <pc:sldChg chg="addSp delSp modSp mod delAnim modAnim">
        <pc:chgData name="Swenson, Jody" userId="f700768a-5749-4e0f-98d7-2b523cc7d418" providerId="ADAL" clId="{17B5DEB6-777E-4C17-88F5-AA2B3F18019D}" dt="2021-05-12T19:48:17.371" v="270" actId="1036"/>
        <pc:sldMkLst>
          <pc:docMk/>
          <pc:sldMk cId="515075410" sldId="546"/>
        </pc:sldMkLst>
        <pc:spChg chg="mod">
          <ac:chgData name="Swenson, Jody" userId="f700768a-5749-4e0f-98d7-2b523cc7d418" providerId="ADAL" clId="{17B5DEB6-777E-4C17-88F5-AA2B3F18019D}" dt="2021-05-12T19:48:17.371" v="270" actId="1036"/>
          <ac:spMkLst>
            <pc:docMk/>
            <pc:sldMk cId="515075410" sldId="546"/>
            <ac:spMk id="2" creationId="{00000000-0000-0000-0000-000000000000}"/>
          </ac:spMkLst>
        </pc:spChg>
        <pc:spChg chg="mod">
          <ac:chgData name="Swenson, Jody" userId="f700768a-5749-4e0f-98d7-2b523cc7d418" providerId="ADAL" clId="{17B5DEB6-777E-4C17-88F5-AA2B3F18019D}" dt="2021-05-12T19:48:09.223" v="266" actId="1037"/>
          <ac:spMkLst>
            <pc:docMk/>
            <pc:sldMk cId="515075410" sldId="546"/>
            <ac:spMk id="7" creationId="{73B6F7DB-9CC1-4792-82D8-2BF078FB75C0}"/>
          </ac:spMkLst>
        </pc:spChg>
        <pc:spChg chg="mod">
          <ac:chgData name="Swenson, Jody" userId="f700768a-5749-4e0f-98d7-2b523cc7d418" providerId="ADAL" clId="{17B5DEB6-777E-4C17-88F5-AA2B3F18019D}" dt="2021-05-12T19:48:09.223" v="266" actId="1037"/>
          <ac:spMkLst>
            <pc:docMk/>
            <pc:sldMk cId="515075410" sldId="546"/>
            <ac:spMk id="10" creationId="{89A5AC3A-A75E-418E-8F6E-B3C409D31BFD}"/>
          </ac:spMkLst>
        </pc:spChg>
        <pc:spChg chg="mod">
          <ac:chgData name="Swenson, Jody" userId="f700768a-5749-4e0f-98d7-2b523cc7d418" providerId="ADAL" clId="{17B5DEB6-777E-4C17-88F5-AA2B3F18019D}" dt="2021-05-12T19:48:09.223" v="266" actId="1037"/>
          <ac:spMkLst>
            <pc:docMk/>
            <pc:sldMk cId="515075410" sldId="546"/>
            <ac:spMk id="36" creationId="{00000000-0000-0000-0000-000000000000}"/>
          </ac:spMkLst>
        </pc:spChg>
        <pc:picChg chg="del mod">
          <ac:chgData name="Swenson, Jody" userId="f700768a-5749-4e0f-98d7-2b523cc7d418" providerId="ADAL" clId="{17B5DEB6-777E-4C17-88F5-AA2B3F18019D}" dt="2021-05-12T19:39:22.940" v="139" actId="478"/>
          <ac:picMkLst>
            <pc:docMk/>
            <pc:sldMk cId="515075410" sldId="546"/>
            <ac:picMk id="4" creationId="{C9DF0439-031D-4669-8B32-1474AB7AF33A}"/>
          </ac:picMkLst>
        </pc:picChg>
        <pc:picChg chg="add mod">
          <ac:chgData name="Swenson, Jody" userId="f700768a-5749-4e0f-98d7-2b523cc7d418" providerId="ADAL" clId="{17B5DEB6-777E-4C17-88F5-AA2B3F18019D}" dt="2021-05-12T19:48:09.223" v="266" actId="1037"/>
          <ac:picMkLst>
            <pc:docMk/>
            <pc:sldMk cId="515075410" sldId="546"/>
            <ac:picMk id="5" creationId="{0EDFFEC7-2B3A-4C6E-A191-B2D67730D8D2}"/>
          </ac:picMkLst>
        </pc:picChg>
        <pc:picChg chg="del mod">
          <ac:chgData name="Swenson, Jody" userId="f700768a-5749-4e0f-98d7-2b523cc7d418" providerId="ADAL" clId="{17B5DEB6-777E-4C17-88F5-AA2B3F18019D}" dt="2021-05-12T19:42:33.662" v="175" actId="478"/>
          <ac:picMkLst>
            <pc:docMk/>
            <pc:sldMk cId="515075410" sldId="546"/>
            <ac:picMk id="6" creationId="{D1BCCA47-7E41-44BD-BE71-D83FA9701525}"/>
          </ac:picMkLst>
        </pc:picChg>
        <pc:picChg chg="del">
          <ac:chgData name="Swenson, Jody" userId="f700768a-5749-4e0f-98d7-2b523cc7d418" providerId="ADAL" clId="{17B5DEB6-777E-4C17-88F5-AA2B3F18019D}" dt="2021-05-12T19:31:09.052" v="46" actId="478"/>
          <ac:picMkLst>
            <pc:docMk/>
            <pc:sldMk cId="515075410" sldId="546"/>
            <ac:picMk id="8" creationId="{DDC3EBFC-E1FC-4C83-A6EA-F683B592B358}"/>
          </ac:picMkLst>
        </pc:picChg>
        <pc:picChg chg="del">
          <ac:chgData name="Swenson, Jody" userId="f700768a-5749-4e0f-98d7-2b523cc7d418" providerId="ADAL" clId="{17B5DEB6-777E-4C17-88F5-AA2B3F18019D}" dt="2021-05-12T19:27:18.509" v="37" actId="478"/>
          <ac:picMkLst>
            <pc:docMk/>
            <pc:sldMk cId="515075410" sldId="546"/>
            <ac:picMk id="9" creationId="{B1689522-F361-4431-BAAA-BEE1F59138E2}"/>
          </ac:picMkLst>
        </pc:picChg>
        <pc:picChg chg="add del mod">
          <ac:chgData name="Swenson, Jody" userId="f700768a-5749-4e0f-98d7-2b523cc7d418" providerId="ADAL" clId="{17B5DEB6-777E-4C17-88F5-AA2B3F18019D}" dt="2021-05-12T19:48:09.223" v="266" actId="1037"/>
          <ac:picMkLst>
            <pc:docMk/>
            <pc:sldMk cId="515075410" sldId="546"/>
            <ac:picMk id="11" creationId="{BF4FC712-3EDD-4975-B385-72ACB659CEE1}"/>
          </ac:picMkLst>
        </pc:picChg>
        <pc:picChg chg="add del mod">
          <ac:chgData name="Swenson, Jody" userId="f700768a-5749-4e0f-98d7-2b523cc7d418" providerId="ADAL" clId="{17B5DEB6-777E-4C17-88F5-AA2B3F18019D}" dt="2021-05-12T19:34:47.949" v="122" actId="478"/>
          <ac:picMkLst>
            <pc:docMk/>
            <pc:sldMk cId="515075410" sldId="546"/>
            <ac:picMk id="13" creationId="{528758D5-8BE2-4129-9486-ADB8CAF70BC9}"/>
          </ac:picMkLst>
        </pc:picChg>
        <pc:picChg chg="add mod">
          <ac:chgData name="Swenson, Jody" userId="f700768a-5749-4e0f-98d7-2b523cc7d418" providerId="ADAL" clId="{17B5DEB6-777E-4C17-88F5-AA2B3F18019D}" dt="2021-05-12T19:48:09.223" v="266" actId="1037"/>
          <ac:picMkLst>
            <pc:docMk/>
            <pc:sldMk cId="515075410" sldId="546"/>
            <ac:picMk id="15" creationId="{BACBE416-F328-41CA-9E70-8C43A4DB9C68}"/>
          </ac:picMkLst>
        </pc:picChg>
        <pc:picChg chg="add mod">
          <ac:chgData name="Swenson, Jody" userId="f700768a-5749-4e0f-98d7-2b523cc7d418" providerId="ADAL" clId="{17B5DEB6-777E-4C17-88F5-AA2B3F18019D}" dt="2021-05-12T19:48:09.223" v="266" actId="1037"/>
          <ac:picMkLst>
            <pc:docMk/>
            <pc:sldMk cId="515075410" sldId="546"/>
            <ac:picMk id="17" creationId="{9254A74E-B4F1-41B9-A6BA-9722FBCD1ACC}"/>
          </ac:picMkLst>
        </pc:picChg>
      </pc:sldChg>
      <pc:sldChg chg="modSp mod">
        <pc:chgData name="Swenson, Jody" userId="f700768a-5749-4e0f-98d7-2b523cc7d418" providerId="ADAL" clId="{17B5DEB6-777E-4C17-88F5-AA2B3F18019D}" dt="2021-04-15T17:42:36.574" v="15" actId="1035"/>
        <pc:sldMkLst>
          <pc:docMk/>
          <pc:sldMk cId="2426986118" sldId="548"/>
        </pc:sldMkLst>
        <pc:spChg chg="mod">
          <ac:chgData name="Swenson, Jody" userId="f700768a-5749-4e0f-98d7-2b523cc7d418" providerId="ADAL" clId="{17B5DEB6-777E-4C17-88F5-AA2B3F18019D}" dt="2021-04-15T17:42:36.574" v="15" actId="1035"/>
          <ac:spMkLst>
            <pc:docMk/>
            <pc:sldMk cId="2426986118" sldId="548"/>
            <ac:spMk id="10" creationId="{00000000-0000-0000-0000-000000000000}"/>
          </ac:spMkLst>
        </pc:spChg>
        <pc:picChg chg="mod">
          <ac:chgData name="Swenson, Jody" userId="f700768a-5749-4e0f-98d7-2b523cc7d418" providerId="ADAL" clId="{17B5DEB6-777E-4C17-88F5-AA2B3F18019D}" dt="2021-04-15T17:42:36.574" v="15" actId="1035"/>
          <ac:picMkLst>
            <pc:docMk/>
            <pc:sldMk cId="2426986118" sldId="548"/>
            <ac:picMk id="3" creationId="{00000000-0000-0000-0000-000000000000}"/>
          </ac:picMkLst>
        </pc:picChg>
        <pc:picChg chg="mod">
          <ac:chgData name="Swenson, Jody" userId="f700768a-5749-4e0f-98d7-2b523cc7d418" providerId="ADAL" clId="{17B5DEB6-777E-4C17-88F5-AA2B3F18019D}" dt="2021-04-15T17:42:36.574" v="15" actId="1035"/>
          <ac:picMkLst>
            <pc:docMk/>
            <pc:sldMk cId="2426986118" sldId="548"/>
            <ac:picMk id="7" creationId="{4ABD0246-4205-4656-99DD-5BE0163401B3}"/>
          </ac:picMkLst>
        </pc:picChg>
      </pc:sldChg>
      <pc:sldChg chg="modSp">
        <pc:chgData name="Swenson, Jody" userId="f700768a-5749-4e0f-98d7-2b523cc7d418" providerId="ADAL" clId="{17B5DEB6-777E-4C17-88F5-AA2B3F18019D}" dt="2021-05-12T19:51:18.373" v="277" actId="20577"/>
        <pc:sldMkLst>
          <pc:docMk/>
          <pc:sldMk cId="1458339858" sldId="551"/>
        </pc:sldMkLst>
        <pc:spChg chg="mod">
          <ac:chgData name="Swenson, Jody" userId="f700768a-5749-4e0f-98d7-2b523cc7d418" providerId="ADAL" clId="{17B5DEB6-777E-4C17-88F5-AA2B3F18019D}" dt="2021-05-12T19:51:18.373" v="277" actId="20577"/>
          <ac:spMkLst>
            <pc:docMk/>
            <pc:sldMk cId="1458339858" sldId="551"/>
            <ac:spMk id="10" creationId="{00000000-0000-0000-0000-000000000000}"/>
          </ac:spMkLst>
        </pc:spChg>
      </pc:sldChg>
      <pc:sldChg chg="del">
        <pc:chgData name="Swenson, Jody" userId="f700768a-5749-4e0f-98d7-2b523cc7d418" providerId="ADAL" clId="{17B5DEB6-777E-4C17-88F5-AA2B3F18019D}" dt="2021-04-15T03:26:28.805" v="4" actId="2696"/>
        <pc:sldMkLst>
          <pc:docMk/>
          <pc:sldMk cId="1071569859" sldId="553"/>
        </pc:sldMkLst>
      </pc:sldChg>
      <pc:sldChg chg="add">
        <pc:chgData name="Swenson, Jody" userId="f700768a-5749-4e0f-98d7-2b523cc7d418" providerId="ADAL" clId="{17B5DEB6-777E-4C17-88F5-AA2B3F18019D}" dt="2021-04-15T03:26:44.998" v="5"/>
        <pc:sldMkLst>
          <pc:docMk/>
          <pc:sldMk cId="1890759158" sldId="553"/>
        </pc:sldMkLst>
      </pc:sldChg>
      <pc:sldChg chg="modSp modAnim">
        <pc:chgData name="Swenson, Jody" userId="f700768a-5749-4e0f-98d7-2b523cc7d418" providerId="ADAL" clId="{17B5DEB6-777E-4C17-88F5-AA2B3F18019D}" dt="2021-05-19T16:53:01.904" v="323"/>
        <pc:sldMkLst>
          <pc:docMk/>
          <pc:sldMk cId="3530543254" sldId="554"/>
        </pc:sldMkLst>
        <pc:spChg chg="mod">
          <ac:chgData name="Swenson, Jody" userId="f700768a-5749-4e0f-98d7-2b523cc7d418" providerId="ADAL" clId="{17B5DEB6-777E-4C17-88F5-AA2B3F18019D}" dt="2021-05-19T16:51:03.722" v="318" actId="20577"/>
          <ac:spMkLst>
            <pc:docMk/>
            <pc:sldMk cId="3530543254" sldId="554"/>
            <ac:spMk id="14" creationId="{8C20C21E-7FD4-4D5F-8755-B8B3AA079A12}"/>
          </ac:spMkLst>
        </pc:spChg>
      </pc:sldChg>
      <pc:sldChg chg="modSp">
        <pc:chgData name="Swenson, Jody" userId="f700768a-5749-4e0f-98d7-2b523cc7d418" providerId="ADAL" clId="{17B5DEB6-777E-4C17-88F5-AA2B3F18019D}" dt="2021-05-19T17:05:28.949" v="404" actId="20577"/>
        <pc:sldMkLst>
          <pc:docMk/>
          <pc:sldMk cId="3100495939" sldId="556"/>
        </pc:sldMkLst>
        <pc:spChg chg="mod">
          <ac:chgData name="Swenson, Jody" userId="f700768a-5749-4e0f-98d7-2b523cc7d418" providerId="ADAL" clId="{17B5DEB6-777E-4C17-88F5-AA2B3F18019D}" dt="2021-05-19T17:05:28.949" v="404" actId="20577"/>
          <ac:spMkLst>
            <pc:docMk/>
            <pc:sldMk cId="3100495939" sldId="556"/>
            <ac:spMk id="14" creationId="{8C20C21E-7FD4-4D5F-8755-B8B3AA079A12}"/>
          </ac:spMkLst>
        </pc:spChg>
      </pc:sldChg>
      <pc:sldChg chg="del">
        <pc:chgData name="Swenson, Jody" userId="f700768a-5749-4e0f-98d7-2b523cc7d418" providerId="ADAL" clId="{17B5DEB6-777E-4C17-88F5-AA2B3F18019D}" dt="2021-05-19T17:03:54.932" v="325" actId="47"/>
        <pc:sldMkLst>
          <pc:docMk/>
          <pc:sldMk cId="3908536253" sldId="557"/>
        </pc:sldMkLst>
      </pc:sldChg>
      <pc:sldChg chg="add del">
        <pc:chgData name="Swenson, Jody" userId="f700768a-5749-4e0f-98d7-2b523cc7d418" providerId="ADAL" clId="{17B5DEB6-777E-4C17-88F5-AA2B3F18019D}" dt="2021-06-05T22:52:14.143" v="406" actId="47"/>
        <pc:sldMkLst>
          <pc:docMk/>
          <pc:sldMk cId="2485916466" sldId="849"/>
        </pc:sldMkLst>
      </pc:sldChg>
      <pc:sldChg chg="add del">
        <pc:chgData name="Swenson, Jody" userId="f700768a-5749-4e0f-98d7-2b523cc7d418" providerId="ADAL" clId="{17B5DEB6-777E-4C17-88F5-AA2B3F18019D}" dt="2021-06-05T22:52:14.143" v="406" actId="47"/>
        <pc:sldMkLst>
          <pc:docMk/>
          <pc:sldMk cId="2125291120" sldId="854"/>
        </pc:sldMkLst>
      </pc:sldChg>
      <pc:sldChg chg="add del">
        <pc:chgData name="Swenson, Jody" userId="f700768a-5749-4e0f-98d7-2b523cc7d418" providerId="ADAL" clId="{17B5DEB6-777E-4C17-88F5-AA2B3F18019D}" dt="2021-06-05T22:52:14.143" v="406" actId="47"/>
        <pc:sldMkLst>
          <pc:docMk/>
          <pc:sldMk cId="1975671084" sldId="894"/>
        </pc:sldMkLst>
      </pc:sldChg>
      <pc:sldChg chg="add del">
        <pc:chgData name="Swenson, Jody" userId="f700768a-5749-4e0f-98d7-2b523cc7d418" providerId="ADAL" clId="{17B5DEB6-777E-4C17-88F5-AA2B3F18019D}" dt="2021-06-05T22:52:14.143" v="406" actId="47"/>
        <pc:sldMkLst>
          <pc:docMk/>
          <pc:sldMk cId="721065695" sldId="914"/>
        </pc:sldMkLst>
      </pc:sldChg>
      <pc:sldChg chg="add del">
        <pc:chgData name="Swenson, Jody" userId="f700768a-5749-4e0f-98d7-2b523cc7d418" providerId="ADAL" clId="{17B5DEB6-777E-4C17-88F5-AA2B3F18019D}" dt="2021-06-05T22:52:14.143" v="406" actId="47"/>
        <pc:sldMkLst>
          <pc:docMk/>
          <pc:sldMk cId="2650677558" sldId="915"/>
        </pc:sldMkLst>
      </pc:sldChg>
      <pc:sldChg chg="modSp add mod">
        <pc:chgData name="Swenson, Jody" userId="f700768a-5749-4e0f-98d7-2b523cc7d418" providerId="ADAL" clId="{17B5DEB6-777E-4C17-88F5-AA2B3F18019D}" dt="2021-05-19T16:48:26.078" v="294" actId="20577"/>
        <pc:sldMkLst>
          <pc:docMk/>
          <pc:sldMk cId="354432028" sldId="916"/>
        </pc:sldMkLst>
        <pc:spChg chg="mod">
          <ac:chgData name="Swenson, Jody" userId="f700768a-5749-4e0f-98d7-2b523cc7d418" providerId="ADAL" clId="{17B5DEB6-777E-4C17-88F5-AA2B3F18019D}" dt="2021-05-19T16:48:26.078" v="294" actId="20577"/>
          <ac:spMkLst>
            <pc:docMk/>
            <pc:sldMk cId="354432028" sldId="916"/>
            <ac:spMk id="3" creationId="{00000000-0000-0000-0000-000000000000}"/>
          </ac:spMkLst>
        </pc:spChg>
      </pc:sldChg>
      <pc:sldChg chg="add">
        <pc:chgData name="Swenson, Jody" userId="f700768a-5749-4e0f-98d7-2b523cc7d418" providerId="ADAL" clId="{17B5DEB6-777E-4C17-88F5-AA2B3F18019D}" dt="2021-05-19T17:03:31.436" v="324"/>
        <pc:sldMkLst>
          <pc:docMk/>
          <pc:sldMk cId="4128673113" sldId="917"/>
        </pc:sldMkLst>
      </pc:sldChg>
      <pc:sldMasterChg chg="add del addSldLayout delSldLayout">
        <pc:chgData name="Swenson, Jody" userId="f700768a-5749-4e0f-98d7-2b523cc7d418" providerId="ADAL" clId="{17B5DEB6-777E-4C17-88F5-AA2B3F18019D}" dt="2021-06-05T22:52:14.143" v="406" actId="47"/>
        <pc:sldMasterMkLst>
          <pc:docMk/>
          <pc:sldMasterMk cId="2407385085" sldId="2147484044"/>
        </pc:sldMasterMkLst>
        <pc:sldLayoutChg chg="add del">
          <pc:chgData name="Swenson, Jody" userId="f700768a-5749-4e0f-98d7-2b523cc7d418" providerId="ADAL" clId="{17B5DEB6-777E-4C17-88F5-AA2B3F18019D}" dt="2021-06-05T22:52:14.143" v="406" actId="47"/>
          <pc:sldLayoutMkLst>
            <pc:docMk/>
            <pc:sldMasterMk cId="2407385085" sldId="2147484044"/>
            <pc:sldLayoutMk cId="1206419322" sldId="2147484045"/>
          </pc:sldLayoutMkLst>
        </pc:sldLayoutChg>
        <pc:sldLayoutChg chg="add del">
          <pc:chgData name="Swenson, Jody" userId="f700768a-5749-4e0f-98d7-2b523cc7d418" providerId="ADAL" clId="{17B5DEB6-777E-4C17-88F5-AA2B3F18019D}" dt="2021-06-05T22:52:14.143" v="406" actId="47"/>
          <pc:sldLayoutMkLst>
            <pc:docMk/>
            <pc:sldMasterMk cId="2407385085" sldId="2147484044"/>
            <pc:sldLayoutMk cId="1450205634" sldId="2147484046"/>
          </pc:sldLayoutMkLst>
        </pc:sldLayoutChg>
        <pc:sldLayoutChg chg="add del">
          <pc:chgData name="Swenson, Jody" userId="f700768a-5749-4e0f-98d7-2b523cc7d418" providerId="ADAL" clId="{17B5DEB6-777E-4C17-88F5-AA2B3F18019D}" dt="2021-06-05T22:52:14.143" v="406" actId="47"/>
          <pc:sldLayoutMkLst>
            <pc:docMk/>
            <pc:sldMasterMk cId="2407385085" sldId="2147484044"/>
            <pc:sldLayoutMk cId="2826780285" sldId="2147484047"/>
          </pc:sldLayoutMkLst>
        </pc:sldLayoutChg>
        <pc:sldLayoutChg chg="add del">
          <pc:chgData name="Swenson, Jody" userId="f700768a-5749-4e0f-98d7-2b523cc7d418" providerId="ADAL" clId="{17B5DEB6-777E-4C17-88F5-AA2B3F18019D}" dt="2021-06-05T22:52:14.143" v="406" actId="47"/>
          <pc:sldLayoutMkLst>
            <pc:docMk/>
            <pc:sldMasterMk cId="2407385085" sldId="2147484044"/>
            <pc:sldLayoutMk cId="2636128202" sldId="2147484048"/>
          </pc:sldLayoutMkLst>
        </pc:sldLayoutChg>
        <pc:sldLayoutChg chg="add del">
          <pc:chgData name="Swenson, Jody" userId="f700768a-5749-4e0f-98d7-2b523cc7d418" providerId="ADAL" clId="{17B5DEB6-777E-4C17-88F5-AA2B3F18019D}" dt="2021-06-05T22:52:14.143" v="406" actId="47"/>
          <pc:sldLayoutMkLst>
            <pc:docMk/>
            <pc:sldMasterMk cId="2407385085" sldId="2147484044"/>
            <pc:sldLayoutMk cId="2357686056" sldId="2147484049"/>
          </pc:sldLayoutMkLst>
        </pc:sldLayoutChg>
        <pc:sldLayoutChg chg="add del">
          <pc:chgData name="Swenson, Jody" userId="f700768a-5749-4e0f-98d7-2b523cc7d418" providerId="ADAL" clId="{17B5DEB6-777E-4C17-88F5-AA2B3F18019D}" dt="2021-06-05T22:52:14.143" v="406" actId="47"/>
          <pc:sldLayoutMkLst>
            <pc:docMk/>
            <pc:sldMasterMk cId="2407385085" sldId="2147484044"/>
            <pc:sldLayoutMk cId="2803950692" sldId="2147484050"/>
          </pc:sldLayoutMkLst>
        </pc:sldLayoutChg>
        <pc:sldLayoutChg chg="add del">
          <pc:chgData name="Swenson, Jody" userId="f700768a-5749-4e0f-98d7-2b523cc7d418" providerId="ADAL" clId="{17B5DEB6-777E-4C17-88F5-AA2B3F18019D}" dt="2021-06-05T22:52:14.143" v="406" actId="47"/>
          <pc:sldLayoutMkLst>
            <pc:docMk/>
            <pc:sldMasterMk cId="2407385085" sldId="2147484044"/>
            <pc:sldLayoutMk cId="2366944941" sldId="2147484051"/>
          </pc:sldLayoutMkLst>
        </pc:sldLayoutChg>
      </pc:sldMasterChg>
    </pc:docChg>
  </pc:docChgLst>
  <pc:docChgLst>
    <pc:chgData name="Swenson, Jody" userId="f700768a-5749-4e0f-98d7-2b523cc7d418" providerId="ADAL" clId="{C6172B6F-DDBD-4C41-981E-84ACCC3533BD}"/>
    <pc:docChg chg="undo custSel delSld modSld">
      <pc:chgData name="Swenson, Jody" userId="f700768a-5749-4e0f-98d7-2b523cc7d418" providerId="ADAL" clId="{C6172B6F-DDBD-4C41-981E-84ACCC3533BD}" dt="2022-05-23T15:30:53.169" v="46" actId="47"/>
      <pc:docMkLst>
        <pc:docMk/>
      </pc:docMkLst>
      <pc:sldChg chg="modSp modAnim">
        <pc:chgData name="Swenson, Jody" userId="f700768a-5749-4e0f-98d7-2b523cc7d418" providerId="ADAL" clId="{C6172B6F-DDBD-4C41-981E-84ACCC3533BD}" dt="2022-02-16T21:52:37.434" v="45" actId="20577"/>
        <pc:sldMkLst>
          <pc:docMk/>
          <pc:sldMk cId="348630963" sldId="560"/>
        </pc:sldMkLst>
        <pc:spChg chg="mod">
          <ac:chgData name="Swenson, Jody" userId="f700768a-5749-4e0f-98d7-2b523cc7d418" providerId="ADAL" clId="{C6172B6F-DDBD-4C41-981E-84ACCC3533BD}" dt="2022-02-16T21:52:37.434" v="45" actId="20577"/>
          <ac:spMkLst>
            <pc:docMk/>
            <pc:sldMk cId="348630963" sldId="560"/>
            <ac:spMk id="4" creationId="{00000000-0000-0000-0000-000000000000}"/>
          </ac:spMkLst>
        </pc:spChg>
      </pc:sldChg>
      <pc:sldChg chg="modSp del mod modAnim">
        <pc:chgData name="Swenson, Jody" userId="f700768a-5749-4e0f-98d7-2b523cc7d418" providerId="ADAL" clId="{C6172B6F-DDBD-4C41-981E-84ACCC3533BD}" dt="2022-05-23T15:30:53.169" v="46" actId="47"/>
        <pc:sldMkLst>
          <pc:docMk/>
          <pc:sldMk cId="1255201956" sldId="561"/>
        </pc:sldMkLst>
        <pc:spChg chg="mod">
          <ac:chgData name="Swenson, Jody" userId="f700768a-5749-4e0f-98d7-2b523cc7d418" providerId="ADAL" clId="{C6172B6F-DDBD-4C41-981E-84ACCC3533BD}" dt="2022-02-14T21:27:19.710" v="10" actId="1076"/>
          <ac:spMkLst>
            <pc:docMk/>
            <pc:sldMk cId="1255201956" sldId="561"/>
            <ac:spMk id="4" creationId="{00000000-0000-0000-0000-000000000000}"/>
          </ac:spMkLst>
        </pc:spChg>
      </pc:sldChg>
      <pc:sldChg chg="modSp">
        <pc:chgData name="Swenson, Jody" userId="f700768a-5749-4e0f-98d7-2b523cc7d418" providerId="ADAL" clId="{C6172B6F-DDBD-4C41-981E-84ACCC3533BD}" dt="2022-02-14T22:01:07.953" v="42" actId="20577"/>
        <pc:sldMkLst>
          <pc:docMk/>
          <pc:sldMk cId="4128673113" sldId="917"/>
        </pc:sldMkLst>
        <pc:spChg chg="mod">
          <ac:chgData name="Swenson, Jody" userId="f700768a-5749-4e0f-98d7-2b523cc7d418" providerId="ADAL" clId="{C6172B6F-DDBD-4C41-981E-84ACCC3533BD}" dt="2022-02-14T22:01:07.953" v="42" actId="20577"/>
          <ac:spMkLst>
            <pc:docMk/>
            <pc:sldMk cId="4128673113" sldId="917"/>
            <ac:spMk id="9" creationId="{7C2E9BCC-C7A5-461D-83FB-1774A97CED4F}"/>
          </ac:spMkLst>
        </pc:spChg>
      </pc:sldChg>
    </pc:docChg>
  </pc:docChgLst>
  <pc:docChgLst>
    <pc:chgData name="Swenson, Jody" userId="f700768a-5749-4e0f-98d7-2b523cc7d418" providerId="ADAL" clId="{126B8015-30B2-4CC0-9DF0-79A9AE9C1965}"/>
    <pc:docChg chg="custSel modSld">
      <pc:chgData name="Swenson, Jody" userId="f700768a-5749-4e0f-98d7-2b523cc7d418" providerId="ADAL" clId="{126B8015-30B2-4CC0-9DF0-79A9AE9C1965}" dt="2021-02-10T17:46:37.339" v="140" actId="20577"/>
      <pc:docMkLst>
        <pc:docMk/>
      </pc:docMkLst>
      <pc:sldChg chg="delSp mod">
        <pc:chgData name="Swenson, Jody" userId="f700768a-5749-4e0f-98d7-2b523cc7d418" providerId="ADAL" clId="{126B8015-30B2-4CC0-9DF0-79A9AE9C1965}" dt="2021-02-10T17:20:46.257" v="114" actId="478"/>
        <pc:sldMkLst>
          <pc:docMk/>
          <pc:sldMk cId="2029626857" sldId="520"/>
        </pc:sldMkLst>
        <pc:inkChg chg="del">
          <ac:chgData name="Swenson, Jody" userId="f700768a-5749-4e0f-98d7-2b523cc7d418" providerId="ADAL" clId="{126B8015-30B2-4CC0-9DF0-79A9AE9C1965}" dt="2021-02-10T17:20:46.257" v="114" actId="478"/>
          <ac:inkMkLst>
            <pc:docMk/>
            <pc:sldMk cId="2029626857" sldId="520"/>
            <ac:inkMk id="3" creationId="{6DF21943-4B47-49B0-B7A0-18E470C54D9F}"/>
          </ac:inkMkLst>
        </pc:inkChg>
      </pc:sldChg>
      <pc:sldChg chg="delSp modSp mod">
        <pc:chgData name="Swenson, Jody" userId="f700768a-5749-4e0f-98d7-2b523cc7d418" providerId="ADAL" clId="{126B8015-30B2-4CC0-9DF0-79A9AE9C1965}" dt="2021-02-08T18:03:13.186" v="113" actId="478"/>
        <pc:sldMkLst>
          <pc:docMk/>
          <pc:sldMk cId="1150573220" sldId="544"/>
        </pc:sldMkLst>
        <pc:spChg chg="mod">
          <ac:chgData name="Swenson, Jody" userId="f700768a-5749-4e0f-98d7-2b523cc7d418" providerId="ADAL" clId="{126B8015-30B2-4CC0-9DF0-79A9AE9C1965}" dt="2021-02-08T18:03:02.770" v="112" actId="1038"/>
          <ac:spMkLst>
            <pc:docMk/>
            <pc:sldMk cId="1150573220" sldId="544"/>
            <ac:spMk id="4" creationId="{00000000-0000-0000-0000-000000000000}"/>
          </ac:spMkLst>
        </pc:spChg>
        <pc:spChg chg="del mod">
          <ac:chgData name="Swenson, Jody" userId="f700768a-5749-4e0f-98d7-2b523cc7d418" providerId="ADAL" clId="{126B8015-30B2-4CC0-9DF0-79A9AE9C1965}" dt="2021-02-08T18:03:13.186" v="113" actId="478"/>
          <ac:spMkLst>
            <pc:docMk/>
            <pc:sldMk cId="1150573220" sldId="544"/>
            <ac:spMk id="11" creationId="{00000000-0000-0000-0000-000000000000}"/>
          </ac:spMkLst>
        </pc:spChg>
        <pc:grpChg chg="mod">
          <ac:chgData name="Swenson, Jody" userId="f700768a-5749-4e0f-98d7-2b523cc7d418" providerId="ADAL" clId="{126B8015-30B2-4CC0-9DF0-79A9AE9C1965}" dt="2021-02-08T18:03:02.770" v="112" actId="1038"/>
          <ac:grpSpMkLst>
            <pc:docMk/>
            <pc:sldMk cId="1150573220" sldId="544"/>
            <ac:grpSpMk id="9" creationId="{51BC012D-4BD2-42CA-B5FE-AD20026BDBBA}"/>
          </ac:grpSpMkLst>
        </pc:grpChg>
        <pc:picChg chg="mod">
          <ac:chgData name="Swenson, Jody" userId="f700768a-5749-4e0f-98d7-2b523cc7d418" providerId="ADAL" clId="{126B8015-30B2-4CC0-9DF0-79A9AE9C1965}" dt="2021-02-08T18:03:02.770" v="112" actId="1038"/>
          <ac:picMkLst>
            <pc:docMk/>
            <pc:sldMk cId="1150573220" sldId="544"/>
            <ac:picMk id="6" creationId="{00000000-0000-0000-0000-000000000000}"/>
          </ac:picMkLst>
        </pc:picChg>
      </pc:sldChg>
      <pc:sldChg chg="addSp delSp modSp mod delAnim modAnim">
        <pc:chgData name="Swenson, Jody" userId="f700768a-5749-4e0f-98d7-2b523cc7d418" providerId="ADAL" clId="{126B8015-30B2-4CC0-9DF0-79A9AE9C1965}" dt="2021-01-30T20:44:19.489" v="71" actId="1036"/>
        <pc:sldMkLst>
          <pc:docMk/>
          <pc:sldMk cId="515075410" sldId="546"/>
        </pc:sldMkLst>
        <pc:spChg chg="mod">
          <ac:chgData name="Swenson, Jody" userId="f700768a-5749-4e0f-98d7-2b523cc7d418" providerId="ADAL" clId="{126B8015-30B2-4CC0-9DF0-79A9AE9C1965}" dt="2021-01-30T20:40:38.820" v="53" actId="20577"/>
          <ac:spMkLst>
            <pc:docMk/>
            <pc:sldMk cId="515075410" sldId="546"/>
            <ac:spMk id="36" creationId="{00000000-0000-0000-0000-000000000000}"/>
          </ac:spMkLst>
        </pc:spChg>
        <pc:picChg chg="del">
          <ac:chgData name="Swenson, Jody" userId="f700768a-5749-4e0f-98d7-2b523cc7d418" providerId="ADAL" clId="{126B8015-30B2-4CC0-9DF0-79A9AE9C1965}" dt="2021-01-30T20:43:07.833" v="58" actId="478"/>
          <ac:picMkLst>
            <pc:docMk/>
            <pc:sldMk cId="515075410" sldId="546"/>
            <ac:picMk id="3" creationId="{6099F5AF-1717-49D2-AD74-BB511000934F}"/>
          </ac:picMkLst>
        </pc:picChg>
        <pc:picChg chg="add mod">
          <ac:chgData name="Swenson, Jody" userId="f700768a-5749-4e0f-98d7-2b523cc7d418" providerId="ADAL" clId="{126B8015-30B2-4CC0-9DF0-79A9AE9C1965}" dt="2021-01-30T20:44:19.489" v="71" actId="1036"/>
          <ac:picMkLst>
            <pc:docMk/>
            <pc:sldMk cId="515075410" sldId="546"/>
            <ac:picMk id="8" creationId="{DDC3EBFC-E1FC-4C83-A6EA-F683B592B358}"/>
          </ac:picMkLst>
        </pc:picChg>
      </pc:sldChg>
      <pc:sldChg chg="modSp">
        <pc:chgData name="Swenson, Jody" userId="f700768a-5749-4e0f-98d7-2b523cc7d418" providerId="ADAL" clId="{126B8015-30B2-4CC0-9DF0-79A9AE9C1965}" dt="2021-01-30T21:22:17.776" v="87" actId="20577"/>
        <pc:sldMkLst>
          <pc:docMk/>
          <pc:sldMk cId="1071569859" sldId="553"/>
        </pc:sldMkLst>
        <pc:spChg chg="mod">
          <ac:chgData name="Swenson, Jody" userId="f700768a-5749-4e0f-98d7-2b523cc7d418" providerId="ADAL" clId="{126B8015-30B2-4CC0-9DF0-79A9AE9C1965}" dt="2021-01-30T21:22:17.776" v="87" actId="20577"/>
          <ac:spMkLst>
            <pc:docMk/>
            <pc:sldMk cId="1071569859" sldId="553"/>
            <ac:spMk id="13" creationId="{26487881-DE07-40F9-98A7-BB92C7918E6A}"/>
          </ac:spMkLst>
        </pc:spChg>
      </pc:sldChg>
      <pc:sldChg chg="modSp">
        <pc:chgData name="Swenson, Jody" userId="f700768a-5749-4e0f-98d7-2b523cc7d418" providerId="ADAL" clId="{126B8015-30B2-4CC0-9DF0-79A9AE9C1965}" dt="2021-02-10T17:43:27.723" v="134" actId="20577"/>
        <pc:sldMkLst>
          <pc:docMk/>
          <pc:sldMk cId="3530543254" sldId="554"/>
        </pc:sldMkLst>
        <pc:spChg chg="mod">
          <ac:chgData name="Swenson, Jody" userId="f700768a-5749-4e0f-98d7-2b523cc7d418" providerId="ADAL" clId="{126B8015-30B2-4CC0-9DF0-79A9AE9C1965}" dt="2021-02-10T17:43:27.723" v="134" actId="20577"/>
          <ac:spMkLst>
            <pc:docMk/>
            <pc:sldMk cId="3530543254" sldId="554"/>
            <ac:spMk id="14" creationId="{8C20C21E-7FD4-4D5F-8755-B8B3AA079A12}"/>
          </ac:spMkLst>
        </pc:spChg>
      </pc:sldChg>
      <pc:sldChg chg="modSp">
        <pc:chgData name="Swenson, Jody" userId="f700768a-5749-4e0f-98d7-2b523cc7d418" providerId="ADAL" clId="{126B8015-30B2-4CC0-9DF0-79A9AE9C1965}" dt="2021-02-10T17:46:37.339" v="140" actId="20577"/>
        <pc:sldMkLst>
          <pc:docMk/>
          <pc:sldMk cId="2152368392" sldId="563"/>
        </pc:sldMkLst>
        <pc:spChg chg="mod">
          <ac:chgData name="Swenson, Jody" userId="f700768a-5749-4e0f-98d7-2b523cc7d418" providerId="ADAL" clId="{126B8015-30B2-4CC0-9DF0-79A9AE9C1965}" dt="2021-02-10T17:46:37.339" v="140" actId="20577"/>
          <ac:spMkLst>
            <pc:docMk/>
            <pc:sldMk cId="2152368392" sldId="563"/>
            <ac:spMk id="138"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3795" name="Rectangle 3"/>
          <p:cNvSpPr>
            <a:spLocks noGrp="1" noChangeArrowheads="1"/>
          </p:cNvSpPr>
          <p:nvPr>
            <p:ph type="dt" sz="quarter" idx="1"/>
          </p:nvPr>
        </p:nvSpPr>
        <p:spPr bwMode="auto">
          <a:xfrm>
            <a:off x="5438775" y="0"/>
            <a:ext cx="4160838"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3796" name="Rectangle 4"/>
          <p:cNvSpPr>
            <a:spLocks noGrp="1" noChangeArrowheads="1"/>
          </p:cNvSpPr>
          <p:nvPr>
            <p:ph type="ftr" sz="quarter" idx="2"/>
          </p:nvPr>
        </p:nvSpPr>
        <p:spPr bwMode="auto">
          <a:xfrm>
            <a:off x="0" y="6948488"/>
            <a:ext cx="4160838" cy="365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a:t>CS 124 - Lecture 0 - Course Overview </a:t>
            </a:r>
          </a:p>
        </p:txBody>
      </p:sp>
      <p:sp>
        <p:nvSpPr>
          <p:cNvPr id="33797" name="Rectangle 5"/>
          <p:cNvSpPr>
            <a:spLocks noGrp="1" noChangeArrowheads="1"/>
          </p:cNvSpPr>
          <p:nvPr>
            <p:ph type="sldNum" sz="quarter" idx="3"/>
          </p:nvPr>
        </p:nvSpPr>
        <p:spPr bwMode="auto">
          <a:xfrm>
            <a:off x="5438775" y="6948488"/>
            <a:ext cx="4160838" cy="365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9F0F3CA-4D7E-40BA-A1CE-6110B256A42F}" type="slidenum">
              <a:rPr lang="en-US"/>
              <a:pPr>
                <a:defRPr/>
              </a:pPr>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1747" name="Rectangle 3"/>
          <p:cNvSpPr>
            <a:spLocks noGrp="1" noChangeArrowheads="1"/>
          </p:cNvSpPr>
          <p:nvPr>
            <p:ph type="dt" idx="1"/>
          </p:nvPr>
        </p:nvSpPr>
        <p:spPr bwMode="auto">
          <a:xfrm>
            <a:off x="5438775" y="0"/>
            <a:ext cx="4160838"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1988" name="Rectangle 4"/>
          <p:cNvSpPr>
            <a:spLocks noGrp="1" noRot="1" noChangeAspect="1" noChangeArrowheads="1" noTextEdit="1"/>
          </p:cNvSpPr>
          <p:nvPr>
            <p:ph type="sldImg" idx="2"/>
          </p:nvPr>
        </p:nvSpPr>
        <p:spPr bwMode="auto">
          <a:xfrm>
            <a:off x="2362200" y="549275"/>
            <a:ext cx="4876800" cy="27432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960438" y="3475038"/>
            <a:ext cx="7680325" cy="3290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750" name="Rectangle 6"/>
          <p:cNvSpPr>
            <a:spLocks noGrp="1" noChangeArrowheads="1"/>
          </p:cNvSpPr>
          <p:nvPr>
            <p:ph type="ftr" sz="quarter" idx="4"/>
          </p:nvPr>
        </p:nvSpPr>
        <p:spPr bwMode="auto">
          <a:xfrm>
            <a:off x="0" y="6948488"/>
            <a:ext cx="4160838" cy="365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a:t>CS 124 - Lecture 0 - Course Overview </a:t>
            </a:r>
          </a:p>
        </p:txBody>
      </p:sp>
      <p:sp>
        <p:nvSpPr>
          <p:cNvPr id="31751" name="Rectangle 7"/>
          <p:cNvSpPr>
            <a:spLocks noGrp="1" noChangeArrowheads="1"/>
          </p:cNvSpPr>
          <p:nvPr>
            <p:ph type="sldNum" sz="quarter" idx="5"/>
          </p:nvPr>
        </p:nvSpPr>
        <p:spPr bwMode="auto">
          <a:xfrm>
            <a:off x="5438775" y="6948488"/>
            <a:ext cx="4160838" cy="365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CEC0183-73D3-4F2C-BBF1-786CD4B170DD}"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7/25/2022 12:02 PM</a:t>
            </a:fld>
            <a:endParaRPr lang="en-US" dirty="0">
              <a:solidFill>
                <a:prstClr val="black"/>
              </a:solidFill>
            </a:endParaRPr>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solidFill>
                <a:prstClr val="black"/>
              </a:solidFill>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781435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Footer Placeholder 3"/>
          <p:cNvSpPr>
            <a:spLocks noGrp="1"/>
          </p:cNvSpPr>
          <p:nvPr>
            <p:ph type="ftr" sz="quarter" idx="10"/>
          </p:nvPr>
        </p:nvSpPr>
        <p:spPr/>
        <p:txBody>
          <a:bodyPr/>
          <a:lstStyle/>
          <a:p>
            <a:pPr>
              <a:defRPr/>
            </a:pPr>
            <a:r>
              <a:rPr lang="en-US"/>
              <a:t>CS 124 - Lecture 0 - Course Overview </a:t>
            </a:r>
          </a:p>
        </p:txBody>
      </p:sp>
      <p:sp>
        <p:nvSpPr>
          <p:cNvPr id="5" name="Slide Number Placeholder 4"/>
          <p:cNvSpPr>
            <a:spLocks noGrp="1"/>
          </p:cNvSpPr>
          <p:nvPr>
            <p:ph type="sldNum" sz="quarter" idx="11"/>
          </p:nvPr>
        </p:nvSpPr>
        <p:spPr/>
        <p:txBody>
          <a:bodyPr/>
          <a:lstStyle/>
          <a:p>
            <a:pPr>
              <a:defRPr/>
            </a:pPr>
            <a:fld id="{8CEC0183-73D3-4F2C-BBF1-786CD4B170DD}" type="slidenum">
              <a:rPr lang="en-US" smtClean="0"/>
              <a:pPr>
                <a:defRPr/>
              </a:pPr>
              <a:t>18</a:t>
            </a:fld>
            <a:endParaRPr lang="en-US"/>
          </a:p>
        </p:txBody>
      </p:sp>
    </p:spTree>
    <p:extLst>
      <p:ext uri="{BB962C8B-B14F-4D97-AF65-F5344CB8AC3E}">
        <p14:creationId xmlns:p14="http://schemas.microsoft.com/office/powerpoint/2010/main" val="2380342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Image by instructor</a:t>
            </a:r>
          </a:p>
        </p:txBody>
      </p:sp>
      <p:sp>
        <p:nvSpPr>
          <p:cNvPr id="4" name="Footer Placeholder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712459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Image by instructor</a:t>
            </a:r>
          </a:p>
        </p:txBody>
      </p:sp>
      <p:sp>
        <p:nvSpPr>
          <p:cNvPr id="4" name="Footer Placeholder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827405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Image by instructor</a:t>
            </a:r>
          </a:p>
        </p:txBody>
      </p:sp>
      <p:sp>
        <p:nvSpPr>
          <p:cNvPr id="4" name="Footer Placeholder 3"/>
          <p:cNvSpPr>
            <a:spLocks noGrp="1"/>
          </p:cNvSpPr>
          <p:nvPr>
            <p:ph type="ftr" sz="quarter" idx="10"/>
          </p:nvPr>
        </p:nvSpPr>
        <p:spPr/>
        <p:txBody>
          <a:bodyPr/>
          <a:lstStyle/>
          <a:p>
            <a:pPr>
              <a:defRPr/>
            </a:pPr>
            <a:r>
              <a:rPr lang="en-US"/>
              <a:t>CS 124 - Lecture 0 - Course Overview </a:t>
            </a:r>
          </a:p>
        </p:txBody>
      </p:sp>
      <p:sp>
        <p:nvSpPr>
          <p:cNvPr id="5" name="Slide Number Placeholder 4"/>
          <p:cNvSpPr>
            <a:spLocks noGrp="1"/>
          </p:cNvSpPr>
          <p:nvPr>
            <p:ph type="sldNum" sz="quarter" idx="11"/>
          </p:nvPr>
        </p:nvSpPr>
        <p:spPr/>
        <p:txBody>
          <a:bodyPr/>
          <a:lstStyle/>
          <a:p>
            <a:pPr>
              <a:defRPr/>
            </a:pPr>
            <a:fld id="{8CEC0183-73D3-4F2C-BBF1-786CD4B170DD}" type="slidenum">
              <a:rPr lang="en-US" smtClean="0"/>
              <a:pPr>
                <a:defRPr/>
              </a:pPr>
              <a:t>21</a:t>
            </a:fld>
            <a:endParaRPr lang="en-US"/>
          </a:p>
        </p:txBody>
      </p:sp>
    </p:spTree>
    <p:extLst>
      <p:ext uri="{BB962C8B-B14F-4D97-AF65-F5344CB8AC3E}">
        <p14:creationId xmlns:p14="http://schemas.microsoft.com/office/powerpoint/2010/main" val="2371707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Image by instructor</a:t>
            </a:r>
          </a:p>
        </p:txBody>
      </p:sp>
      <p:sp>
        <p:nvSpPr>
          <p:cNvPr id="4" name="Footer Placeholder 3"/>
          <p:cNvSpPr>
            <a:spLocks noGrp="1"/>
          </p:cNvSpPr>
          <p:nvPr>
            <p:ph type="ftr" sz="quarter" idx="10"/>
          </p:nvPr>
        </p:nvSpPr>
        <p:spPr/>
        <p:txBody>
          <a:bodyPr/>
          <a:lstStyle/>
          <a:p>
            <a:pPr>
              <a:defRPr/>
            </a:pPr>
            <a:r>
              <a:rPr lang="en-US"/>
              <a:t>CS 124 - Lecture 0 - Course Overview </a:t>
            </a:r>
          </a:p>
        </p:txBody>
      </p:sp>
      <p:sp>
        <p:nvSpPr>
          <p:cNvPr id="5" name="Slide Number Placeholder 4"/>
          <p:cNvSpPr>
            <a:spLocks noGrp="1"/>
          </p:cNvSpPr>
          <p:nvPr>
            <p:ph type="sldNum" sz="quarter" idx="11"/>
          </p:nvPr>
        </p:nvSpPr>
        <p:spPr/>
        <p:txBody>
          <a:bodyPr/>
          <a:lstStyle/>
          <a:p>
            <a:pPr>
              <a:defRPr/>
            </a:pPr>
            <a:fld id="{8CEC0183-73D3-4F2C-BBF1-786CD4B170DD}" type="slidenum">
              <a:rPr lang="en-US" smtClean="0"/>
              <a:pPr>
                <a:defRPr/>
              </a:pPr>
              <a:t>22</a:t>
            </a:fld>
            <a:endParaRPr lang="en-US"/>
          </a:p>
        </p:txBody>
      </p:sp>
    </p:spTree>
    <p:extLst>
      <p:ext uri="{BB962C8B-B14F-4D97-AF65-F5344CB8AC3E}">
        <p14:creationId xmlns:p14="http://schemas.microsoft.com/office/powerpoint/2010/main" val="12421740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Image by instructor</a:t>
            </a:r>
          </a:p>
        </p:txBody>
      </p:sp>
      <p:sp>
        <p:nvSpPr>
          <p:cNvPr id="4" name="Footer Placeholder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474894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Image by instructor</a:t>
            </a:r>
          </a:p>
        </p:txBody>
      </p:sp>
      <p:sp>
        <p:nvSpPr>
          <p:cNvPr id="4" name="Footer Placeholder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385546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Image by instructor</a:t>
            </a:r>
          </a:p>
        </p:txBody>
      </p:sp>
      <p:sp>
        <p:nvSpPr>
          <p:cNvPr id="4" name="Footer Placeholder 3"/>
          <p:cNvSpPr>
            <a:spLocks noGrp="1"/>
          </p:cNvSpPr>
          <p:nvPr>
            <p:ph type="ftr" sz="quarter" idx="10"/>
          </p:nvPr>
        </p:nvSpPr>
        <p:spPr/>
        <p:txBody>
          <a:bodyPr/>
          <a:lstStyle/>
          <a:p>
            <a:pPr>
              <a:defRPr/>
            </a:pPr>
            <a:r>
              <a:rPr lang="en-US"/>
              <a:t>CS 124 - Lecture 0 - Course Overview </a:t>
            </a:r>
          </a:p>
        </p:txBody>
      </p:sp>
      <p:sp>
        <p:nvSpPr>
          <p:cNvPr id="5" name="Slide Number Placeholder 4"/>
          <p:cNvSpPr>
            <a:spLocks noGrp="1"/>
          </p:cNvSpPr>
          <p:nvPr>
            <p:ph type="sldNum" sz="quarter" idx="11"/>
          </p:nvPr>
        </p:nvSpPr>
        <p:spPr/>
        <p:txBody>
          <a:bodyPr/>
          <a:lstStyle/>
          <a:p>
            <a:pPr>
              <a:defRPr/>
            </a:pPr>
            <a:fld id="{8CEC0183-73D3-4F2C-BBF1-786CD4B170DD}" type="slidenum">
              <a:rPr lang="en-US" smtClean="0"/>
              <a:pPr>
                <a:defRPr/>
              </a:pPr>
              <a:t>25</a:t>
            </a:fld>
            <a:endParaRPr lang="en-US"/>
          </a:p>
        </p:txBody>
      </p:sp>
    </p:spTree>
    <p:extLst>
      <p:ext uri="{BB962C8B-B14F-4D97-AF65-F5344CB8AC3E}">
        <p14:creationId xmlns:p14="http://schemas.microsoft.com/office/powerpoint/2010/main" val="24748940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Image by instructor</a:t>
            </a:r>
          </a:p>
        </p:txBody>
      </p:sp>
      <p:sp>
        <p:nvSpPr>
          <p:cNvPr id="4" name="Footer Placeholder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4748940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Image by instructor</a:t>
            </a:r>
          </a:p>
        </p:txBody>
      </p:sp>
      <p:sp>
        <p:nvSpPr>
          <p:cNvPr id="4" name="Footer Placeholder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932945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Image by instructor</a:t>
            </a:r>
          </a:p>
        </p:txBody>
      </p:sp>
      <p:sp>
        <p:nvSpPr>
          <p:cNvPr id="4" name="Footer Placeholder 3"/>
          <p:cNvSpPr>
            <a:spLocks noGrp="1"/>
          </p:cNvSpPr>
          <p:nvPr>
            <p:ph type="ftr" sz="quarter" idx="10"/>
          </p:nvPr>
        </p:nvSpPr>
        <p:spPr/>
        <p:txBody>
          <a:bodyPr/>
          <a:lstStyle/>
          <a:p>
            <a:pPr>
              <a:defRPr/>
            </a:pPr>
            <a:r>
              <a:rPr lang="en-US"/>
              <a:t>CS 124 - Lecture 0 - Course Overview </a:t>
            </a:r>
          </a:p>
        </p:txBody>
      </p:sp>
      <p:sp>
        <p:nvSpPr>
          <p:cNvPr id="5" name="Slide Number Placeholder 4"/>
          <p:cNvSpPr>
            <a:spLocks noGrp="1"/>
          </p:cNvSpPr>
          <p:nvPr>
            <p:ph type="sldNum" sz="quarter" idx="11"/>
          </p:nvPr>
        </p:nvSpPr>
        <p:spPr/>
        <p:txBody>
          <a:bodyPr/>
          <a:lstStyle/>
          <a:p>
            <a:pPr>
              <a:defRPr/>
            </a:pPr>
            <a:fld id="{8CEC0183-73D3-4F2C-BBF1-786CD4B170DD}" type="slidenum">
              <a:rPr lang="en-US" smtClean="0"/>
              <a:pPr>
                <a:defRPr/>
              </a:pPr>
              <a:t>7</a:t>
            </a:fld>
            <a:endParaRPr lang="en-US"/>
          </a:p>
        </p:txBody>
      </p:sp>
    </p:spTree>
    <p:extLst>
      <p:ext uri="{BB962C8B-B14F-4D97-AF65-F5344CB8AC3E}">
        <p14:creationId xmlns:p14="http://schemas.microsoft.com/office/powerpoint/2010/main" val="2931942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Image by instructor</a:t>
            </a:r>
          </a:p>
        </p:txBody>
      </p:sp>
      <p:sp>
        <p:nvSpPr>
          <p:cNvPr id="4" name="Footer Placeholder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0053906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Image by instructor</a:t>
            </a:r>
          </a:p>
        </p:txBody>
      </p:sp>
      <p:sp>
        <p:nvSpPr>
          <p:cNvPr id="4" name="Footer Placeholder 3"/>
          <p:cNvSpPr>
            <a:spLocks noGrp="1"/>
          </p:cNvSpPr>
          <p:nvPr>
            <p:ph type="ftr" sz="quarter" idx="10"/>
          </p:nvPr>
        </p:nvSpPr>
        <p:spPr/>
        <p:txBody>
          <a:bodyPr/>
          <a:lstStyle/>
          <a:p>
            <a:pPr>
              <a:defRPr/>
            </a:pPr>
            <a:r>
              <a:rPr lang="en-US">
                <a:solidFill>
                  <a:srgbClr val="000000"/>
                </a:solidFill>
              </a:rPr>
              <a:t>CS 124 - Lecture 0 - Course Overview </a:t>
            </a:r>
          </a:p>
        </p:txBody>
      </p:sp>
      <p:sp>
        <p:nvSpPr>
          <p:cNvPr id="5" name="Slide Number Placeholder 4"/>
          <p:cNvSpPr>
            <a:spLocks noGrp="1"/>
          </p:cNvSpPr>
          <p:nvPr>
            <p:ph type="sldNum" sz="quarter" idx="11"/>
          </p:nvPr>
        </p:nvSpPr>
        <p:spPr/>
        <p:txBody>
          <a:bodyPr/>
          <a:lstStyle/>
          <a:p>
            <a:pPr>
              <a:defRPr/>
            </a:pPr>
            <a:fld id="{8CEC0183-73D3-4F2C-BBF1-786CD4B170DD}" type="slidenum">
              <a:rPr lang="en-US" smtClean="0">
                <a:solidFill>
                  <a:srgbClr val="000000"/>
                </a:solidFill>
              </a:rPr>
              <a:pPr>
                <a:defRPr/>
              </a:pPr>
              <a:t>29</a:t>
            </a:fld>
            <a:endParaRPr lang="en-US">
              <a:solidFill>
                <a:srgbClr val="000000"/>
              </a:solidFill>
            </a:endParaRPr>
          </a:p>
        </p:txBody>
      </p:sp>
    </p:spTree>
    <p:extLst>
      <p:ext uri="{BB962C8B-B14F-4D97-AF65-F5344CB8AC3E}">
        <p14:creationId xmlns:p14="http://schemas.microsoft.com/office/powerpoint/2010/main" val="13624067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Image by instructor</a:t>
            </a:r>
          </a:p>
        </p:txBody>
      </p:sp>
      <p:sp>
        <p:nvSpPr>
          <p:cNvPr id="4" name="Footer Placeholder 3"/>
          <p:cNvSpPr>
            <a:spLocks noGrp="1"/>
          </p:cNvSpPr>
          <p:nvPr>
            <p:ph type="ftr" sz="quarter" idx="10"/>
          </p:nvPr>
        </p:nvSpPr>
        <p:spPr/>
        <p:txBody>
          <a:bodyPr/>
          <a:lstStyle/>
          <a:p>
            <a:pPr>
              <a:defRPr/>
            </a:pPr>
            <a:r>
              <a:rPr lang="en-US">
                <a:solidFill>
                  <a:srgbClr val="000000"/>
                </a:solidFill>
              </a:rPr>
              <a:t>CS 124 - Lecture 0 - Course Overview </a:t>
            </a:r>
          </a:p>
        </p:txBody>
      </p:sp>
      <p:sp>
        <p:nvSpPr>
          <p:cNvPr id="5" name="Slide Number Placeholder 4"/>
          <p:cNvSpPr>
            <a:spLocks noGrp="1"/>
          </p:cNvSpPr>
          <p:nvPr>
            <p:ph type="sldNum" sz="quarter" idx="11"/>
          </p:nvPr>
        </p:nvSpPr>
        <p:spPr/>
        <p:txBody>
          <a:bodyPr/>
          <a:lstStyle/>
          <a:p>
            <a:pPr>
              <a:defRPr/>
            </a:pPr>
            <a:fld id="{8CEC0183-73D3-4F2C-BBF1-786CD4B170DD}" type="slidenum">
              <a:rPr lang="en-US" smtClean="0">
                <a:solidFill>
                  <a:srgbClr val="000000"/>
                </a:solidFill>
              </a:rPr>
              <a:pPr>
                <a:defRPr/>
              </a:pPr>
              <a:t>30</a:t>
            </a:fld>
            <a:endParaRPr lang="en-US">
              <a:solidFill>
                <a:srgbClr val="000000"/>
              </a:solidFill>
            </a:endParaRPr>
          </a:p>
        </p:txBody>
      </p:sp>
    </p:spTree>
    <p:extLst>
      <p:ext uri="{BB962C8B-B14F-4D97-AF65-F5344CB8AC3E}">
        <p14:creationId xmlns:p14="http://schemas.microsoft.com/office/powerpoint/2010/main" val="5351122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Image by instructor</a:t>
            </a:r>
          </a:p>
        </p:txBody>
      </p:sp>
      <p:sp>
        <p:nvSpPr>
          <p:cNvPr id="4" name="Footer Placeholder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4748940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Image by instructor</a:t>
            </a:r>
          </a:p>
        </p:txBody>
      </p:sp>
      <p:sp>
        <p:nvSpPr>
          <p:cNvPr id="4" name="Footer Placeholder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5251193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Image by instructor</a:t>
            </a:r>
          </a:p>
        </p:txBody>
      </p:sp>
      <p:sp>
        <p:nvSpPr>
          <p:cNvPr id="4" name="Footer Placeholder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7126518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Image by instructor</a:t>
            </a:r>
          </a:p>
        </p:txBody>
      </p:sp>
      <p:sp>
        <p:nvSpPr>
          <p:cNvPr id="4" name="Footer Placeholder 3"/>
          <p:cNvSpPr>
            <a:spLocks noGrp="1"/>
          </p:cNvSpPr>
          <p:nvPr>
            <p:ph type="ftr" sz="quarter" idx="10"/>
          </p:nvPr>
        </p:nvSpPr>
        <p:spPr/>
        <p:txBody>
          <a:bodyPr/>
          <a:lstStyle/>
          <a:p>
            <a:pPr>
              <a:defRPr/>
            </a:pPr>
            <a:r>
              <a:rPr lang="en-US"/>
              <a:t>CS 124 - Lecture 0 - Course Overview </a:t>
            </a:r>
          </a:p>
        </p:txBody>
      </p:sp>
      <p:sp>
        <p:nvSpPr>
          <p:cNvPr id="5" name="Slide Number Placeholder 4"/>
          <p:cNvSpPr>
            <a:spLocks noGrp="1"/>
          </p:cNvSpPr>
          <p:nvPr>
            <p:ph type="sldNum" sz="quarter" idx="11"/>
          </p:nvPr>
        </p:nvSpPr>
        <p:spPr/>
        <p:txBody>
          <a:bodyPr/>
          <a:lstStyle/>
          <a:p>
            <a:pPr>
              <a:defRPr/>
            </a:pPr>
            <a:fld id="{8CEC0183-73D3-4F2C-BBF1-786CD4B170DD}" type="slidenum">
              <a:rPr lang="en-US" smtClean="0"/>
              <a:pPr>
                <a:defRPr/>
              </a:pPr>
              <a:t>34</a:t>
            </a:fld>
            <a:endParaRPr lang="en-US"/>
          </a:p>
        </p:txBody>
      </p:sp>
    </p:spTree>
    <p:extLst>
      <p:ext uri="{BB962C8B-B14F-4D97-AF65-F5344CB8AC3E}">
        <p14:creationId xmlns:p14="http://schemas.microsoft.com/office/powerpoint/2010/main" val="40169687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Image by instructor</a:t>
            </a:r>
          </a:p>
        </p:txBody>
      </p:sp>
      <p:sp>
        <p:nvSpPr>
          <p:cNvPr id="4" name="Footer Placeholder 3"/>
          <p:cNvSpPr>
            <a:spLocks noGrp="1"/>
          </p:cNvSpPr>
          <p:nvPr>
            <p:ph type="ftr" sz="quarter" idx="10"/>
          </p:nvPr>
        </p:nvSpPr>
        <p:spPr/>
        <p:txBody>
          <a:bodyPr/>
          <a:lstStyle/>
          <a:p>
            <a:pPr>
              <a:defRPr/>
            </a:pPr>
            <a:r>
              <a:rPr lang="en-US"/>
              <a:t>CS 124 - Lecture 0 - Course Overview </a:t>
            </a:r>
          </a:p>
        </p:txBody>
      </p:sp>
      <p:sp>
        <p:nvSpPr>
          <p:cNvPr id="5" name="Slide Number Placeholder 4"/>
          <p:cNvSpPr>
            <a:spLocks noGrp="1"/>
          </p:cNvSpPr>
          <p:nvPr>
            <p:ph type="sldNum" sz="quarter" idx="11"/>
          </p:nvPr>
        </p:nvSpPr>
        <p:spPr/>
        <p:txBody>
          <a:bodyPr/>
          <a:lstStyle/>
          <a:p>
            <a:pPr>
              <a:defRPr/>
            </a:pPr>
            <a:fld id="{8CEC0183-73D3-4F2C-BBF1-786CD4B170DD}" type="slidenum">
              <a:rPr lang="en-US" smtClean="0"/>
              <a:pPr>
                <a:defRPr/>
              </a:pPr>
              <a:t>35</a:t>
            </a:fld>
            <a:endParaRPr lang="en-US"/>
          </a:p>
        </p:txBody>
      </p:sp>
    </p:spTree>
    <p:extLst>
      <p:ext uri="{BB962C8B-B14F-4D97-AF65-F5344CB8AC3E}">
        <p14:creationId xmlns:p14="http://schemas.microsoft.com/office/powerpoint/2010/main" val="34072170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Image by instructor</a:t>
            </a:r>
          </a:p>
        </p:txBody>
      </p:sp>
      <p:sp>
        <p:nvSpPr>
          <p:cNvPr id="4" name="Footer Placeholder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5272789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Image by instructor</a:t>
            </a:r>
          </a:p>
        </p:txBody>
      </p:sp>
      <p:sp>
        <p:nvSpPr>
          <p:cNvPr id="4" name="Footer Placeholder 3"/>
          <p:cNvSpPr>
            <a:spLocks noGrp="1"/>
          </p:cNvSpPr>
          <p:nvPr>
            <p:ph type="ftr" sz="quarter" idx="10"/>
          </p:nvPr>
        </p:nvSpPr>
        <p:spPr/>
        <p:txBody>
          <a:bodyPr/>
          <a:lstStyle/>
          <a:p>
            <a:pPr>
              <a:defRPr/>
            </a:pPr>
            <a:r>
              <a:rPr lang="en-US"/>
              <a:t>CS 124 - Lecture 0 - Course Overview </a:t>
            </a:r>
          </a:p>
        </p:txBody>
      </p:sp>
      <p:sp>
        <p:nvSpPr>
          <p:cNvPr id="5" name="Slide Number Placeholder 4"/>
          <p:cNvSpPr>
            <a:spLocks noGrp="1"/>
          </p:cNvSpPr>
          <p:nvPr>
            <p:ph type="sldNum" sz="quarter" idx="11"/>
          </p:nvPr>
        </p:nvSpPr>
        <p:spPr/>
        <p:txBody>
          <a:bodyPr/>
          <a:lstStyle/>
          <a:p>
            <a:pPr>
              <a:defRPr/>
            </a:pPr>
            <a:fld id="{8CEC0183-73D3-4F2C-BBF1-786CD4B170DD}" type="slidenum">
              <a:rPr lang="en-US" smtClean="0"/>
              <a:pPr>
                <a:defRPr/>
              </a:pPr>
              <a:t>37</a:t>
            </a:fld>
            <a:endParaRPr lang="en-US"/>
          </a:p>
        </p:txBody>
      </p:sp>
    </p:spTree>
    <p:extLst>
      <p:ext uri="{BB962C8B-B14F-4D97-AF65-F5344CB8AC3E}">
        <p14:creationId xmlns:p14="http://schemas.microsoft.com/office/powerpoint/2010/main" val="2961266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Image by instructor</a:t>
            </a:r>
          </a:p>
        </p:txBody>
      </p:sp>
      <p:sp>
        <p:nvSpPr>
          <p:cNvPr id="4" name="Footer Placeholder 3"/>
          <p:cNvSpPr>
            <a:spLocks noGrp="1"/>
          </p:cNvSpPr>
          <p:nvPr>
            <p:ph type="ftr" sz="quarter" idx="10"/>
          </p:nvPr>
        </p:nvSpPr>
        <p:spPr/>
        <p:txBody>
          <a:bodyPr/>
          <a:lstStyle/>
          <a:p>
            <a:pPr>
              <a:defRPr/>
            </a:pPr>
            <a:r>
              <a:rPr lang="en-US"/>
              <a:t>CS 124 - Lecture 0 - Course Overview </a:t>
            </a:r>
          </a:p>
        </p:txBody>
      </p:sp>
      <p:sp>
        <p:nvSpPr>
          <p:cNvPr id="5" name="Slide Number Placeholder 4"/>
          <p:cNvSpPr>
            <a:spLocks noGrp="1"/>
          </p:cNvSpPr>
          <p:nvPr>
            <p:ph type="sldNum" sz="quarter" idx="11"/>
          </p:nvPr>
        </p:nvSpPr>
        <p:spPr/>
        <p:txBody>
          <a:bodyPr/>
          <a:lstStyle/>
          <a:p>
            <a:pPr>
              <a:defRPr/>
            </a:pPr>
            <a:fld id="{8CEC0183-73D3-4F2C-BBF1-786CD4B170DD}" type="slidenum">
              <a:rPr lang="en-US" smtClean="0"/>
              <a:pPr>
                <a:defRPr/>
              </a:pPr>
              <a:t>8</a:t>
            </a:fld>
            <a:endParaRPr lang="en-US"/>
          </a:p>
        </p:txBody>
      </p:sp>
    </p:spTree>
    <p:extLst>
      <p:ext uri="{BB962C8B-B14F-4D97-AF65-F5344CB8AC3E}">
        <p14:creationId xmlns:p14="http://schemas.microsoft.com/office/powerpoint/2010/main" val="5279636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Image by instructor</a:t>
            </a:r>
          </a:p>
        </p:txBody>
      </p:sp>
      <p:sp>
        <p:nvSpPr>
          <p:cNvPr id="4" name="Footer Placeholder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3717071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8585344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684820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1308498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8112464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052536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Image by instructor</a:t>
            </a:r>
          </a:p>
        </p:txBody>
      </p:sp>
      <p:sp>
        <p:nvSpPr>
          <p:cNvPr id="4" name="Footer Placeholder 3"/>
          <p:cNvSpPr>
            <a:spLocks noGrp="1"/>
          </p:cNvSpPr>
          <p:nvPr>
            <p:ph type="ftr" sz="quarter" idx="10"/>
          </p:nvPr>
        </p:nvSpPr>
        <p:spPr/>
        <p:txBody>
          <a:bodyPr/>
          <a:lstStyle/>
          <a:p>
            <a:pPr>
              <a:defRPr/>
            </a:pPr>
            <a:r>
              <a:rPr lang="en-US"/>
              <a:t>CS 124 - Lecture 0 - Course Overview </a:t>
            </a:r>
          </a:p>
        </p:txBody>
      </p:sp>
      <p:sp>
        <p:nvSpPr>
          <p:cNvPr id="5" name="Slide Number Placeholder 4"/>
          <p:cNvSpPr>
            <a:spLocks noGrp="1"/>
          </p:cNvSpPr>
          <p:nvPr>
            <p:ph type="sldNum" sz="quarter" idx="11"/>
          </p:nvPr>
        </p:nvSpPr>
        <p:spPr/>
        <p:txBody>
          <a:bodyPr/>
          <a:lstStyle/>
          <a:p>
            <a:pPr>
              <a:defRPr/>
            </a:pPr>
            <a:fld id="{8CEC0183-73D3-4F2C-BBF1-786CD4B170DD}" type="slidenum">
              <a:rPr lang="en-US" smtClean="0"/>
              <a:pPr>
                <a:defRPr/>
              </a:pPr>
              <a:t>9</a:t>
            </a:fld>
            <a:endParaRPr lang="en-US"/>
          </a:p>
        </p:txBody>
      </p:sp>
    </p:spTree>
    <p:extLst>
      <p:ext uri="{BB962C8B-B14F-4D97-AF65-F5344CB8AC3E}">
        <p14:creationId xmlns:p14="http://schemas.microsoft.com/office/powerpoint/2010/main" val="2130895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Image by instructor</a:t>
            </a:r>
          </a:p>
        </p:txBody>
      </p:sp>
      <p:sp>
        <p:nvSpPr>
          <p:cNvPr id="4" name="Footer Placeholder 3"/>
          <p:cNvSpPr>
            <a:spLocks noGrp="1"/>
          </p:cNvSpPr>
          <p:nvPr>
            <p:ph type="ftr" sz="quarter" idx="10"/>
          </p:nvPr>
        </p:nvSpPr>
        <p:spPr/>
        <p:txBody>
          <a:bodyPr/>
          <a:lstStyle/>
          <a:p>
            <a:pPr>
              <a:defRPr/>
            </a:pPr>
            <a:r>
              <a:rPr lang="en-US"/>
              <a:t>CS 124 - Lecture 0 - Course Overview </a:t>
            </a:r>
          </a:p>
        </p:txBody>
      </p:sp>
      <p:sp>
        <p:nvSpPr>
          <p:cNvPr id="5" name="Slide Number Placeholder 4"/>
          <p:cNvSpPr>
            <a:spLocks noGrp="1"/>
          </p:cNvSpPr>
          <p:nvPr>
            <p:ph type="sldNum" sz="quarter" idx="11"/>
          </p:nvPr>
        </p:nvSpPr>
        <p:spPr/>
        <p:txBody>
          <a:bodyPr/>
          <a:lstStyle/>
          <a:p>
            <a:pPr>
              <a:defRPr/>
            </a:pPr>
            <a:fld id="{8CEC0183-73D3-4F2C-BBF1-786CD4B170DD}" type="slidenum">
              <a:rPr lang="en-US" smtClean="0"/>
              <a:pPr>
                <a:defRPr/>
              </a:pPr>
              <a:t>10</a:t>
            </a:fld>
            <a:endParaRPr lang="en-US"/>
          </a:p>
        </p:txBody>
      </p:sp>
    </p:spTree>
    <p:extLst>
      <p:ext uri="{BB962C8B-B14F-4D97-AF65-F5344CB8AC3E}">
        <p14:creationId xmlns:p14="http://schemas.microsoft.com/office/powerpoint/2010/main" val="1927114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Image by instructor</a:t>
            </a:r>
          </a:p>
        </p:txBody>
      </p:sp>
      <p:sp>
        <p:nvSpPr>
          <p:cNvPr id="4" name="Footer Placeholder 3"/>
          <p:cNvSpPr>
            <a:spLocks noGrp="1"/>
          </p:cNvSpPr>
          <p:nvPr>
            <p:ph type="ftr" sz="quarter" idx="10"/>
          </p:nvPr>
        </p:nvSpPr>
        <p:spPr/>
        <p:txBody>
          <a:bodyPr/>
          <a:lstStyle/>
          <a:p>
            <a:pPr>
              <a:defRPr/>
            </a:pPr>
            <a:r>
              <a:rPr lang="en-US"/>
              <a:t>CS 124 - Lecture 0 - Course Overview </a:t>
            </a:r>
          </a:p>
        </p:txBody>
      </p:sp>
      <p:sp>
        <p:nvSpPr>
          <p:cNvPr id="5" name="Slide Number Placeholder 4"/>
          <p:cNvSpPr>
            <a:spLocks noGrp="1"/>
          </p:cNvSpPr>
          <p:nvPr>
            <p:ph type="sldNum" sz="quarter" idx="11"/>
          </p:nvPr>
        </p:nvSpPr>
        <p:spPr/>
        <p:txBody>
          <a:bodyPr/>
          <a:lstStyle/>
          <a:p>
            <a:pPr>
              <a:defRPr/>
            </a:pPr>
            <a:fld id="{8CEC0183-73D3-4F2C-BBF1-786CD4B170DD}" type="slidenum">
              <a:rPr lang="en-US" smtClean="0"/>
              <a:pPr>
                <a:defRPr/>
              </a:pPr>
              <a:t>11</a:t>
            </a:fld>
            <a:endParaRPr lang="en-US"/>
          </a:p>
        </p:txBody>
      </p:sp>
    </p:spTree>
    <p:extLst>
      <p:ext uri="{BB962C8B-B14F-4D97-AF65-F5344CB8AC3E}">
        <p14:creationId xmlns:p14="http://schemas.microsoft.com/office/powerpoint/2010/main" val="4061212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Image by instructor</a:t>
            </a:r>
          </a:p>
        </p:txBody>
      </p:sp>
      <p:sp>
        <p:nvSpPr>
          <p:cNvPr id="4" name="Footer Placeholder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44979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Image by instructor</a:t>
            </a:r>
          </a:p>
        </p:txBody>
      </p:sp>
      <p:sp>
        <p:nvSpPr>
          <p:cNvPr id="4" name="Footer Placeholder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977724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Image by instructor</a:t>
            </a:r>
          </a:p>
        </p:txBody>
      </p:sp>
      <p:sp>
        <p:nvSpPr>
          <p:cNvPr id="4" name="Footer Placeholder 3"/>
          <p:cNvSpPr>
            <a:spLocks noGrp="1"/>
          </p:cNvSpPr>
          <p:nvPr>
            <p:ph type="ftr" sz="quarter" idx="10"/>
          </p:nvPr>
        </p:nvSpPr>
        <p:spPr/>
        <p:txBody>
          <a:bodyPr/>
          <a:lstStyle/>
          <a:p>
            <a:pPr>
              <a:defRPr/>
            </a:pPr>
            <a:r>
              <a:rPr lang="en-US"/>
              <a:t>CS 124 - Lecture 0 - Course Overview </a:t>
            </a:r>
          </a:p>
        </p:txBody>
      </p:sp>
      <p:sp>
        <p:nvSpPr>
          <p:cNvPr id="5" name="Slide Number Placeholder 4"/>
          <p:cNvSpPr>
            <a:spLocks noGrp="1"/>
          </p:cNvSpPr>
          <p:nvPr>
            <p:ph type="sldNum" sz="quarter" idx="11"/>
          </p:nvPr>
        </p:nvSpPr>
        <p:spPr/>
        <p:txBody>
          <a:bodyPr/>
          <a:lstStyle/>
          <a:p>
            <a:pPr>
              <a:defRPr/>
            </a:pPr>
            <a:fld id="{8CEC0183-73D3-4F2C-BBF1-786CD4B170DD}" type="slidenum">
              <a:rPr lang="en-US" smtClean="0"/>
              <a:pPr>
                <a:defRPr/>
              </a:pPr>
              <a:t>17</a:t>
            </a:fld>
            <a:endParaRPr lang="en-US"/>
          </a:p>
        </p:txBody>
      </p:sp>
    </p:spTree>
    <p:extLst>
      <p:ext uri="{BB962C8B-B14F-4D97-AF65-F5344CB8AC3E}">
        <p14:creationId xmlns:p14="http://schemas.microsoft.com/office/powerpoint/2010/main" val="387596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2400">
                <a:solidFill>
                  <a:schemeClr val="bg1"/>
                </a:solidFill>
              </a:defRPr>
            </a:lvl1pPr>
            <a:lvl2pPr>
              <a:buFont typeface="Arial" pitchFamily="34" charset="0"/>
              <a:buChar cha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6739467" y="762002"/>
            <a:ext cx="5249333" cy="152399"/>
          </a:xfr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1200">
                <a:solidFill>
                  <a:schemeClr val="bg1"/>
                </a:solidFill>
              </a:defRPr>
            </a:lvl1pPr>
            <a:lvl2pPr>
              <a:buNone/>
              <a:defRPr sz="1200">
                <a:solidFill>
                  <a:schemeClr val="bg1"/>
                </a:solidFill>
              </a:defRPr>
            </a:lvl2pPr>
            <a:lvl3pPr>
              <a:buNone/>
              <a:defRPr sz="1200">
                <a:solidFill>
                  <a:schemeClr val="bg1"/>
                </a:solidFill>
              </a:defRPr>
            </a:lvl3pPr>
            <a:lvl4pPr>
              <a:buNone/>
              <a:defRPr sz="1200">
                <a:solidFill>
                  <a:schemeClr val="bg1"/>
                </a:solidFill>
              </a:defRPr>
            </a:lvl4pPr>
            <a:lvl5pPr>
              <a:buNone/>
              <a:defRPr sz="1200">
                <a:solidFill>
                  <a:schemeClr val="bg1"/>
                </a:solidFill>
              </a:defRPr>
            </a:lvl5pPr>
          </a:lstStyle>
          <a:p>
            <a:pPr lvl="0"/>
            <a:r>
              <a:rPr lang="en-US"/>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2400">
                <a:solidFill>
                  <a:schemeClr val="bg1"/>
                </a:solidFill>
              </a:defRPr>
            </a:lvl1pPr>
            <a:lvl2pPr>
              <a:buFont typeface="Arial" pitchFamily="34" charset="0"/>
              <a:buChar cha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6739467" y="762002"/>
            <a:ext cx="5249333" cy="152399"/>
          </a:xfr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1200">
                <a:solidFill>
                  <a:schemeClr val="bg1"/>
                </a:solidFill>
              </a:defRPr>
            </a:lvl1pPr>
            <a:lvl2pPr>
              <a:buNone/>
              <a:defRPr sz="1200">
                <a:solidFill>
                  <a:schemeClr val="bg1"/>
                </a:solidFill>
              </a:defRPr>
            </a:lvl2pPr>
            <a:lvl3pPr>
              <a:buNone/>
              <a:defRPr sz="1200">
                <a:solidFill>
                  <a:schemeClr val="bg1"/>
                </a:solidFill>
              </a:defRPr>
            </a:lvl3pPr>
            <a:lvl4pPr>
              <a:buNone/>
              <a:defRPr sz="1200">
                <a:solidFill>
                  <a:schemeClr val="bg1"/>
                </a:solidFill>
              </a:defRPr>
            </a:lvl4pPr>
            <a:lvl5pPr>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488832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tandar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2400">
                <a:solidFill>
                  <a:schemeClr val="bg1"/>
                </a:solidFill>
              </a:defRPr>
            </a:lvl1pPr>
            <a:lvl2pPr>
              <a:buFont typeface="Arial" pitchFamily="34" charset="0"/>
              <a:buChar cha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6739467" y="762002"/>
            <a:ext cx="5249333" cy="152399"/>
          </a:xfr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1200">
                <a:solidFill>
                  <a:schemeClr val="bg1"/>
                </a:solidFill>
              </a:defRPr>
            </a:lvl1pPr>
            <a:lvl2pPr>
              <a:buNone/>
              <a:defRPr sz="1200">
                <a:solidFill>
                  <a:schemeClr val="bg1"/>
                </a:solidFill>
              </a:defRPr>
            </a:lvl2pPr>
            <a:lvl3pPr>
              <a:buNone/>
              <a:defRPr sz="1200">
                <a:solidFill>
                  <a:schemeClr val="bg1"/>
                </a:solidFill>
              </a:defRPr>
            </a:lvl3pPr>
            <a:lvl4pPr>
              <a:buNone/>
              <a:defRPr sz="1200">
                <a:solidFill>
                  <a:schemeClr val="bg1"/>
                </a:solidFill>
              </a:defRPr>
            </a:lvl4pPr>
            <a:lvl5pPr>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13671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2400">
                <a:solidFill>
                  <a:schemeClr val="bg1"/>
                </a:solidFill>
              </a:defRPr>
            </a:lvl1pPr>
            <a:lvl2pPr>
              <a:buFont typeface="Arial" pitchFamily="34" charset="0"/>
              <a:buChar cha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6739467" y="762002"/>
            <a:ext cx="5249333" cy="152399"/>
          </a:xfr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1200">
                <a:solidFill>
                  <a:schemeClr val="bg1"/>
                </a:solidFill>
              </a:defRPr>
            </a:lvl1pPr>
            <a:lvl2pPr>
              <a:buNone/>
              <a:defRPr sz="1200">
                <a:solidFill>
                  <a:schemeClr val="bg1"/>
                </a:solidFill>
              </a:defRPr>
            </a:lvl2pPr>
            <a:lvl3pPr>
              <a:buNone/>
              <a:defRPr sz="1200">
                <a:solidFill>
                  <a:schemeClr val="bg1"/>
                </a:solidFill>
              </a:defRPr>
            </a:lvl3pPr>
            <a:lvl4pPr>
              <a:buNone/>
              <a:defRPr sz="1200">
                <a:solidFill>
                  <a:schemeClr val="bg1"/>
                </a:solidFill>
              </a:defRPr>
            </a:lvl4pPr>
            <a:lvl5pPr>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601966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7" y="762002"/>
            <a:ext cx="5249333" cy="152399"/>
          </a:xfr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1200">
                <a:solidFill>
                  <a:schemeClr val="bg1"/>
                </a:solidFill>
              </a:defRPr>
            </a:lvl1pPr>
            <a:lvl2pPr>
              <a:buNone/>
              <a:defRPr sz="1200">
                <a:solidFill>
                  <a:schemeClr val="bg1"/>
                </a:solidFill>
              </a:defRPr>
            </a:lvl2pPr>
            <a:lvl3pPr>
              <a:buNone/>
              <a:defRPr sz="1200">
                <a:solidFill>
                  <a:schemeClr val="bg1"/>
                </a:solidFill>
              </a:defRPr>
            </a:lvl3pPr>
            <a:lvl4pPr>
              <a:buNone/>
              <a:defRPr sz="1200">
                <a:solidFill>
                  <a:schemeClr val="bg1"/>
                </a:solidFill>
              </a:defRPr>
            </a:lvl4pPr>
            <a:lvl5pPr>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57412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Room for navigation">
    <p:spTree>
      <p:nvGrpSpPr>
        <p:cNvPr id="1" name=""/>
        <p:cNvGrpSpPr/>
        <p:nvPr/>
      </p:nvGrpSpPr>
      <p:grpSpPr>
        <a:xfrm>
          <a:off x="0" y="0"/>
          <a:ext cx="0" cy="0"/>
          <a:chOff x="0" y="0"/>
          <a:chExt cx="0" cy="0"/>
        </a:xfrm>
      </p:grpSpPr>
      <p:sp>
        <p:nvSpPr>
          <p:cNvPr id="6" name="Rectangle 5"/>
          <p:cNvSpPr/>
          <p:nvPr/>
        </p:nvSpPr>
        <p:spPr>
          <a:xfrm>
            <a:off x="8839200" y="990600"/>
            <a:ext cx="3352800" cy="5562600"/>
          </a:xfrm>
          <a:prstGeom prst="rect">
            <a:avLst/>
          </a:prstGeom>
          <a:gradFill>
            <a:gsLst>
              <a:gs pos="0">
                <a:srgbClr val="747879">
                  <a:alpha val="0"/>
                </a:srgbClr>
              </a:gs>
              <a:gs pos="44000">
                <a:schemeClr val="bg2">
                  <a:alpha val="3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03200" y="1143000"/>
            <a:ext cx="9448800" cy="5410200"/>
          </a:xfrm>
        </p:spPr>
        <p:txBody>
          <a:bodyPr>
            <a:normAutofit/>
          </a:bodyPr>
          <a:lstStyle>
            <a:lvl1pPr>
              <a:defRPr sz="2400">
                <a:solidFill>
                  <a:schemeClr val="bg1"/>
                </a:solidFill>
              </a:defRPr>
            </a:lvl1pPr>
            <a:lvl2pPr>
              <a:buFont typeface="Arial" pitchFamily="34" charset="0"/>
              <a:buChar cha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p:txBody>
          <a:body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1200">
                <a:solidFill>
                  <a:schemeClr val="bg1"/>
                </a:solidFill>
              </a:defRPr>
            </a:lvl1pPr>
            <a:lvl2pPr>
              <a:buNone/>
              <a:defRPr sz="1200">
                <a:solidFill>
                  <a:schemeClr val="bg1"/>
                </a:solidFill>
              </a:defRPr>
            </a:lvl2pPr>
            <a:lvl3pPr>
              <a:buNone/>
              <a:defRPr sz="1200">
                <a:solidFill>
                  <a:schemeClr val="bg1"/>
                </a:solidFill>
              </a:defRPr>
            </a:lvl3pPr>
            <a:lvl4pPr>
              <a:buNone/>
              <a:defRPr sz="1200">
                <a:solidFill>
                  <a:schemeClr val="bg1"/>
                </a:solidFill>
              </a:defRPr>
            </a:lvl4pPr>
            <a:lvl5pPr>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163077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5" name="Rectangle 4"/>
          <p:cNvSpPr/>
          <p:nvPr/>
        </p:nvSpPr>
        <p:spPr>
          <a:xfrm>
            <a:off x="0" y="0"/>
            <a:ext cx="12192000" cy="3886200"/>
          </a:xfrm>
          <a:prstGeom prst="rect">
            <a:avLst/>
          </a:prstGeom>
          <a:solidFill>
            <a:schemeClr val="bg1"/>
          </a:solidFill>
          <a:ln w="38100">
            <a:solidFill>
              <a:schemeClr val="bg2"/>
            </a:solidFill>
          </a:ln>
          <a:effectLst>
            <a:outerShdw blurRad="482600" dist="50800" dir="5400000" algn="ctr" rotWithShape="0">
              <a:schemeClr val="bg2"/>
            </a:outerShdw>
          </a:effectLst>
          <a:scene3d>
            <a:camera prst="orthographicFront"/>
            <a:lightRig rig="threePt" dir="t"/>
          </a:scene3d>
          <a:sp3d>
            <a:bevelT w="177800" h="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0"/>
            <a:ext cx="12192000" cy="1143000"/>
          </a:xfrm>
          <a:noFill/>
          <a:ln w="38100">
            <a:noFill/>
          </a:ln>
          <a:effectLst>
            <a:outerShdw blurRad="50800" dist="12700" dir="2700000" algn="tl" rotWithShape="0">
              <a:prstClr val="black">
                <a:alpha val="40000"/>
              </a:prstClr>
            </a:outerShdw>
          </a:effectLst>
          <a:scene3d>
            <a:camera prst="orthographicFront"/>
            <a:lightRig rig="threePt" dir="t"/>
          </a:scene3d>
          <a:sp3d prstMaterial="matte">
            <a:bevelT w="177800" h="146050"/>
          </a:sp3d>
        </p:spPr>
        <p:txBody>
          <a:bodyPr>
            <a:normAutofit/>
          </a:bodyPr>
          <a:lstStyle>
            <a:lvl1pPr>
              <a:defRPr sz="4400">
                <a:effectLst/>
              </a:defRPr>
            </a:lvl1pPr>
          </a:lstStyle>
          <a:p>
            <a:r>
              <a:rPr lang="en-US"/>
              <a:t>Click to edit Master title style</a:t>
            </a:r>
          </a:p>
        </p:txBody>
      </p:sp>
      <p:sp>
        <p:nvSpPr>
          <p:cNvPr id="4" name="Footer Placeholder 3"/>
          <p:cNvSpPr>
            <a:spLocks noGrp="1"/>
          </p:cNvSpPr>
          <p:nvPr>
            <p:ph type="ftr" sz="quarter" idx="10"/>
          </p:nvPr>
        </p:nvSpPr>
        <p:spPr>
          <a:xfrm>
            <a:off x="6604000" y="6553200"/>
            <a:ext cx="5588000" cy="304800"/>
          </a:xfrm>
        </p:spPr>
        <p:txBody>
          <a:bodyPr/>
          <a:lstStyle>
            <a:lvl1pPr>
              <a:defRPr>
                <a:solidFill>
                  <a:schemeClr val="bg1"/>
                </a:solidFill>
                <a:effectLst>
                  <a:outerShdw blurRad="38100" dist="38100" dir="2700000" algn="tl">
                    <a:srgbClr val="000000">
                      <a:alpha val="43137"/>
                    </a:srgbClr>
                  </a:outerShdw>
                </a:effectLst>
              </a:defRPr>
            </a:lvl1pPr>
          </a:lstStyle>
          <a:p>
            <a:pPr>
              <a:defRPr/>
            </a:pPr>
            <a:endParaRPr lang="en-US"/>
          </a:p>
        </p:txBody>
      </p:sp>
      <p:sp>
        <p:nvSpPr>
          <p:cNvPr id="7" name="Text Placeholder 6"/>
          <p:cNvSpPr>
            <a:spLocks noGrp="1"/>
          </p:cNvSpPr>
          <p:nvPr>
            <p:ph type="body" sz="quarter" idx="11"/>
          </p:nvPr>
        </p:nvSpPr>
        <p:spPr>
          <a:xfrm>
            <a:off x="1320800" y="990600"/>
            <a:ext cx="9550400" cy="685800"/>
          </a:xfrm>
        </p:spPr>
        <p:txBody>
          <a:bodyPr/>
          <a:lstStyle>
            <a:lvl1pPr marL="0" indent="0" algn="just">
              <a:buFontTx/>
              <a:buNone/>
              <a:defRPr sz="1800">
                <a:solidFill>
                  <a:schemeClr val="accent1">
                    <a:lumMod val="75000"/>
                  </a:schemeClr>
                </a:solidFill>
              </a:defRPr>
            </a:lvl1pPr>
            <a:lvl2pPr>
              <a:buFontTx/>
              <a:buNone/>
              <a:defRPr sz="1800">
                <a:solidFill>
                  <a:schemeClr val="accent1">
                    <a:lumMod val="75000"/>
                  </a:schemeClr>
                </a:solidFill>
              </a:defRPr>
            </a:lvl2pPr>
            <a:lvl3pPr>
              <a:buFontTx/>
              <a:buNone/>
              <a:defRPr sz="1800">
                <a:solidFill>
                  <a:schemeClr val="accent1">
                    <a:lumMod val="75000"/>
                  </a:schemeClr>
                </a:solidFill>
              </a:defRPr>
            </a:lvl3pPr>
            <a:lvl4pPr>
              <a:buFontTx/>
              <a:buNone/>
              <a:defRPr sz="1800">
                <a:solidFill>
                  <a:schemeClr val="accent1">
                    <a:lumMod val="75000"/>
                  </a:schemeClr>
                </a:solidFill>
              </a:defRPr>
            </a:lvl4pPr>
            <a:lvl5pPr>
              <a:buNone/>
              <a:defRPr/>
            </a:lvl5pPr>
          </a:lstStyle>
          <a:p>
            <a:pPr lvl="0"/>
            <a:r>
              <a:rPr lang="en-US"/>
              <a:t>Click to edit Master text styles</a:t>
            </a:r>
          </a:p>
        </p:txBody>
      </p:sp>
      <p:sp>
        <p:nvSpPr>
          <p:cNvPr id="11" name="Rectangle 10"/>
          <p:cNvSpPr/>
          <p:nvPr/>
        </p:nvSpPr>
        <p:spPr>
          <a:xfrm>
            <a:off x="1320800" y="1676400"/>
            <a:ext cx="4673600" cy="2057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Text Placeholder 8"/>
          <p:cNvSpPr>
            <a:spLocks noGrp="1"/>
          </p:cNvSpPr>
          <p:nvPr>
            <p:ph type="body" sz="quarter" idx="12"/>
          </p:nvPr>
        </p:nvSpPr>
        <p:spPr>
          <a:xfrm>
            <a:off x="1320800" y="2057400"/>
            <a:ext cx="4673600" cy="1600200"/>
          </a:xfrm>
        </p:spPr>
        <p:txBody>
          <a:bodyPr>
            <a:normAutofit/>
          </a:bodyPr>
          <a:lstStyle>
            <a:lvl1pPr marL="233363" indent="-233363">
              <a:defRPr sz="1800">
                <a:solidFill>
                  <a:schemeClr val="tx1"/>
                </a:solidFill>
              </a:defRPr>
            </a:lvl1pPr>
            <a:lvl2pPr marL="457200" indent="-223838">
              <a:defRPr sz="1600">
                <a:solidFill>
                  <a:schemeClr val="tx1"/>
                </a:solidFill>
              </a:defRPr>
            </a:lvl2pPr>
            <a:lvl3pPr marL="233363" indent="-233363">
              <a:defRPr sz="1800">
                <a:solidFill>
                  <a:schemeClr val="bg2">
                    <a:lumMod val="50000"/>
                    <a:lumOff val="50000"/>
                  </a:schemeClr>
                </a:solidFill>
              </a:defRPr>
            </a:lvl3pPr>
            <a:lvl4pPr marL="233363" indent="-233363">
              <a:defRPr sz="1800">
                <a:solidFill>
                  <a:schemeClr val="bg2">
                    <a:lumMod val="50000"/>
                    <a:lumOff val="50000"/>
                  </a:schemeClr>
                </a:solidFill>
              </a:defRPr>
            </a:lvl4pPr>
            <a:lvl5pPr marL="233363" indent="-233363">
              <a:defRPr sz="1800">
                <a:solidFill>
                  <a:schemeClr val="bg2">
                    <a:lumMod val="50000"/>
                    <a:lumOff val="50000"/>
                  </a:schemeClr>
                </a:solidFill>
              </a:defRPr>
            </a:lvl5pPr>
          </a:lstStyle>
          <a:p>
            <a:pPr lvl="0"/>
            <a:r>
              <a:rPr lang="en-US"/>
              <a:t>Click to edit Master text styles</a:t>
            </a:r>
          </a:p>
          <a:p>
            <a:pPr lvl="1"/>
            <a:r>
              <a:rPr lang="en-US"/>
              <a:t>Second level</a:t>
            </a:r>
          </a:p>
        </p:txBody>
      </p:sp>
      <p:sp>
        <p:nvSpPr>
          <p:cNvPr id="12" name="TextBox 11"/>
          <p:cNvSpPr txBox="1"/>
          <p:nvPr/>
        </p:nvSpPr>
        <p:spPr>
          <a:xfrm>
            <a:off x="1320800" y="1676400"/>
            <a:ext cx="4673600" cy="400110"/>
          </a:xfrm>
          <a:prstGeom prst="rect">
            <a:avLst/>
          </a:prstGeom>
          <a:noFill/>
        </p:spPr>
        <p:txBody>
          <a:bodyPr wrap="square" rtlCol="0">
            <a:spAutoFit/>
          </a:bodyPr>
          <a:lstStyle/>
          <a:p>
            <a:pPr algn="ctr"/>
            <a:r>
              <a:rPr lang="en-US" sz="2000">
                <a:effectLst/>
                <a:latin typeface="+mj-lt"/>
              </a:rPr>
              <a:t>Schedule</a:t>
            </a:r>
            <a:endParaRPr lang="en-US">
              <a:effectLst/>
              <a:latin typeface="+mj-lt"/>
            </a:endParaRPr>
          </a:p>
        </p:txBody>
      </p:sp>
      <p:cxnSp>
        <p:nvCxnSpPr>
          <p:cNvPr id="13" name="Straight Connector 12"/>
          <p:cNvCxnSpPr/>
          <p:nvPr/>
        </p:nvCxnSpPr>
        <p:spPr>
          <a:xfrm rot="10800000" flipV="1">
            <a:off x="1320800" y="2057397"/>
            <a:ext cx="4673600" cy="3"/>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197600" y="1676400"/>
            <a:ext cx="4673600" cy="2057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Text Placeholder 8"/>
          <p:cNvSpPr>
            <a:spLocks noGrp="1"/>
          </p:cNvSpPr>
          <p:nvPr>
            <p:ph type="body" sz="quarter" idx="13"/>
          </p:nvPr>
        </p:nvSpPr>
        <p:spPr>
          <a:xfrm>
            <a:off x="6197600" y="2057400"/>
            <a:ext cx="4673600" cy="1600200"/>
          </a:xfrm>
        </p:spPr>
        <p:txBody>
          <a:bodyPr>
            <a:normAutofit/>
          </a:bodyPr>
          <a:lstStyle>
            <a:lvl1pPr marL="233363" indent="-233363">
              <a:defRPr sz="1800">
                <a:solidFill>
                  <a:schemeClr val="tx1"/>
                </a:solidFill>
              </a:defRPr>
            </a:lvl1pPr>
            <a:lvl2pPr marL="457200" indent="-223838">
              <a:defRPr sz="1600">
                <a:solidFill>
                  <a:schemeClr val="tx1"/>
                </a:solidFill>
              </a:defRPr>
            </a:lvl2pPr>
            <a:lvl3pPr marL="233363" indent="-233363">
              <a:defRPr sz="1800">
                <a:solidFill>
                  <a:schemeClr val="bg2">
                    <a:lumMod val="50000"/>
                    <a:lumOff val="50000"/>
                  </a:schemeClr>
                </a:solidFill>
              </a:defRPr>
            </a:lvl3pPr>
            <a:lvl4pPr marL="233363" indent="-233363">
              <a:defRPr sz="1800">
                <a:solidFill>
                  <a:schemeClr val="bg2">
                    <a:lumMod val="50000"/>
                    <a:lumOff val="50000"/>
                  </a:schemeClr>
                </a:solidFill>
              </a:defRPr>
            </a:lvl4pPr>
            <a:lvl5pPr marL="233363" indent="-233363">
              <a:defRPr sz="1800">
                <a:solidFill>
                  <a:schemeClr val="bg2">
                    <a:lumMod val="50000"/>
                    <a:lumOff val="50000"/>
                  </a:schemeClr>
                </a:solidFill>
              </a:defRPr>
            </a:lvl5pPr>
          </a:lstStyle>
          <a:p>
            <a:pPr lvl="0"/>
            <a:r>
              <a:rPr lang="en-US"/>
              <a:t>Click to edit Master text styles</a:t>
            </a:r>
          </a:p>
          <a:p>
            <a:pPr lvl="1"/>
            <a:r>
              <a:rPr lang="en-US"/>
              <a:t>Second level</a:t>
            </a:r>
          </a:p>
        </p:txBody>
      </p:sp>
      <p:sp>
        <p:nvSpPr>
          <p:cNvPr id="18" name="TextBox 17"/>
          <p:cNvSpPr txBox="1"/>
          <p:nvPr/>
        </p:nvSpPr>
        <p:spPr>
          <a:xfrm>
            <a:off x="6197600" y="1676400"/>
            <a:ext cx="4673600" cy="400110"/>
          </a:xfrm>
          <a:prstGeom prst="rect">
            <a:avLst/>
          </a:prstGeom>
          <a:noFill/>
        </p:spPr>
        <p:txBody>
          <a:bodyPr wrap="square" rtlCol="0">
            <a:spAutoFit/>
          </a:bodyPr>
          <a:lstStyle/>
          <a:p>
            <a:pPr algn="ctr"/>
            <a:r>
              <a:rPr lang="en-US" sz="2000">
                <a:effectLst/>
                <a:latin typeface="+mj-lt"/>
              </a:rPr>
              <a:t>Pre-class</a:t>
            </a:r>
            <a:endParaRPr lang="en-US">
              <a:effectLst/>
              <a:latin typeface="+mj-lt"/>
            </a:endParaRPr>
          </a:p>
        </p:txBody>
      </p:sp>
      <p:cxnSp>
        <p:nvCxnSpPr>
          <p:cNvPr id="19" name="Straight Connector 18"/>
          <p:cNvCxnSpPr/>
          <p:nvPr/>
        </p:nvCxnSpPr>
        <p:spPr>
          <a:xfrm rot="10800000" flipV="1">
            <a:off x="6197600" y="2057397"/>
            <a:ext cx="4673600" cy="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22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7" grpId="0" build="p">
        <p:tmplLst>
          <p:tmpl lvl="1">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Lst>
      </p:bldP>
      <p:bldP spid="11" grpId="0" animBg="1"/>
      <p:bldP spid="9" grpId="0" build="p">
        <p:tmplLst>
          <p:tmpl lvl="1">
            <p:tnLst>
              <p:par>
                <p:cTn presetID="1"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Lst>
      </p:bldP>
      <p:bldP spid="12" grpId="0"/>
      <p:bldP spid="16" grpId="0" animBg="1"/>
      <p:bldP spid="17" grpId="0" build="p">
        <p:tmplLst>
          <p:tmpl lvl="1">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Lst>
      </p:bldP>
      <p:bldP spid="18"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sp>
        <p:nvSpPr>
          <p:cNvPr id="5" name="Rectangle 4"/>
          <p:cNvSpPr/>
          <p:nvPr/>
        </p:nvSpPr>
        <p:spPr>
          <a:xfrm>
            <a:off x="0" y="1371600"/>
            <a:ext cx="12192000" cy="4191000"/>
          </a:xfrm>
          <a:prstGeom prst="rect">
            <a:avLst/>
          </a:prstGeom>
          <a:solidFill>
            <a:schemeClr val="bg1"/>
          </a:solidFill>
          <a:ln w="38100">
            <a:solidFill>
              <a:schemeClr val="bg2"/>
            </a:solidFill>
          </a:ln>
          <a:effectLst>
            <a:outerShdw blurRad="482600" dist="50800" dir="5400000" algn="ctr" rotWithShape="0">
              <a:schemeClr val="bg2"/>
            </a:outerShdw>
          </a:effectLst>
          <a:scene3d>
            <a:camera prst="orthographicFront"/>
            <a:lightRig rig="threePt" dir="t"/>
          </a:scene3d>
          <a:sp3d>
            <a:bevelT w="177800" h="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54400" y="2057400"/>
            <a:ext cx="8229600" cy="838200"/>
          </a:xfrm>
          <a:noFill/>
          <a:ln w="38100">
            <a:noFill/>
          </a:ln>
          <a:effectLst>
            <a:outerShdw blurRad="50800" dist="12700" dir="2700000" algn="tl" rotWithShape="0">
              <a:prstClr val="black">
                <a:alpha val="40000"/>
              </a:prstClr>
            </a:outerShdw>
          </a:effectLst>
          <a:scene3d>
            <a:camera prst="orthographicFront"/>
            <a:lightRig rig="threePt" dir="t"/>
          </a:scene3d>
          <a:sp3d prstMaterial="matte">
            <a:bevelT w="177800" h="146050"/>
          </a:sp3d>
        </p:spPr>
        <p:txBody>
          <a:bodyPr>
            <a:normAutofit/>
          </a:bodyPr>
          <a:lstStyle>
            <a:lvl1pPr>
              <a:defRPr sz="3200">
                <a:effectLst/>
              </a:defRPr>
            </a:lvl1pPr>
          </a:lstStyle>
          <a:p>
            <a:r>
              <a:rPr lang="en-US"/>
              <a:t>Click to edit Master title style</a:t>
            </a:r>
          </a:p>
        </p:txBody>
      </p:sp>
      <p:sp>
        <p:nvSpPr>
          <p:cNvPr id="4" name="Footer Placeholder 3"/>
          <p:cNvSpPr>
            <a:spLocks noGrp="1"/>
          </p:cNvSpPr>
          <p:nvPr>
            <p:ph type="ftr" sz="quarter" idx="10"/>
          </p:nvPr>
        </p:nvSpPr>
        <p:spPr>
          <a:xfrm>
            <a:off x="6604000" y="6553200"/>
            <a:ext cx="5588000" cy="304800"/>
          </a:xfrm>
        </p:spPr>
        <p:txBody>
          <a:bodyPr/>
          <a:lstStyle>
            <a:lvl1pPr>
              <a:defRPr>
                <a:solidFill>
                  <a:schemeClr val="bg1"/>
                </a:solidFill>
                <a:effectLst>
                  <a:outerShdw blurRad="38100" dist="38100" dir="2700000" algn="tl">
                    <a:srgbClr val="000000">
                      <a:alpha val="43137"/>
                    </a:srgbClr>
                  </a:outerShdw>
                </a:effectLst>
              </a:defRPr>
            </a:lvl1pPr>
          </a:lstStyle>
          <a:p>
            <a:pPr>
              <a:defRPr/>
            </a:pPr>
            <a:endParaRPr lang="en-US"/>
          </a:p>
        </p:txBody>
      </p:sp>
      <p:sp>
        <p:nvSpPr>
          <p:cNvPr id="7" name="Text Placeholder 6"/>
          <p:cNvSpPr>
            <a:spLocks noGrp="1"/>
          </p:cNvSpPr>
          <p:nvPr>
            <p:ph type="body" sz="quarter" idx="11"/>
          </p:nvPr>
        </p:nvSpPr>
        <p:spPr>
          <a:xfrm>
            <a:off x="3454400" y="2895600"/>
            <a:ext cx="8229600" cy="1676400"/>
          </a:xfrm>
        </p:spPr>
        <p:txBody>
          <a:bodyPr/>
          <a:lstStyle>
            <a:lvl1pPr marL="0" indent="0" algn="just">
              <a:buFontTx/>
              <a:buNone/>
              <a:defRPr sz="1800">
                <a:solidFill>
                  <a:schemeClr val="accent1">
                    <a:lumMod val="75000"/>
                  </a:schemeClr>
                </a:solidFill>
              </a:defRPr>
            </a:lvl1pPr>
            <a:lvl2pPr>
              <a:buFontTx/>
              <a:buNone/>
              <a:defRPr sz="1800">
                <a:solidFill>
                  <a:schemeClr val="accent1">
                    <a:lumMod val="75000"/>
                  </a:schemeClr>
                </a:solidFill>
              </a:defRPr>
            </a:lvl2pPr>
            <a:lvl3pPr>
              <a:buFontTx/>
              <a:buNone/>
              <a:defRPr sz="1800">
                <a:solidFill>
                  <a:schemeClr val="accent1">
                    <a:lumMod val="75000"/>
                  </a:schemeClr>
                </a:solidFill>
              </a:defRPr>
            </a:lvl3pPr>
            <a:lvl4pPr>
              <a:buFontTx/>
              <a:buNone/>
              <a:defRPr sz="1800">
                <a:solidFill>
                  <a:schemeClr val="accent1">
                    <a:lumMod val="75000"/>
                  </a:schemeClr>
                </a:solidFill>
              </a:defRPr>
            </a:lvl4pPr>
            <a:lvl5pPr>
              <a:buNone/>
              <a:defRPr/>
            </a:lvl5pPr>
          </a:lstStyle>
          <a:p>
            <a:pPr lvl="0"/>
            <a:r>
              <a:rPr lang="en-US"/>
              <a:t>Click to edit Master text styles</a:t>
            </a:r>
          </a:p>
        </p:txBody>
      </p:sp>
      <p:sp>
        <p:nvSpPr>
          <p:cNvPr id="6" name="Rectangle 5"/>
          <p:cNvSpPr/>
          <p:nvPr/>
        </p:nvSpPr>
        <p:spPr>
          <a:xfrm>
            <a:off x="203200" y="1524000"/>
            <a:ext cx="2743200" cy="3886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TextBox 7"/>
          <p:cNvSpPr txBox="1"/>
          <p:nvPr/>
        </p:nvSpPr>
        <p:spPr>
          <a:xfrm>
            <a:off x="203200" y="1524000"/>
            <a:ext cx="2743200" cy="400110"/>
          </a:xfrm>
          <a:prstGeom prst="rect">
            <a:avLst/>
          </a:prstGeom>
          <a:noFill/>
        </p:spPr>
        <p:txBody>
          <a:bodyPr wrap="square" rtlCol="0">
            <a:spAutoFit/>
          </a:bodyPr>
          <a:lstStyle/>
          <a:p>
            <a:r>
              <a:rPr lang="en-US" sz="2000">
                <a:effectLst/>
                <a:latin typeface="+mj-lt"/>
              </a:rPr>
              <a:t>Topics</a:t>
            </a:r>
            <a:endParaRPr lang="en-US">
              <a:effectLst/>
              <a:latin typeface="+mj-lt"/>
            </a:endParaRPr>
          </a:p>
        </p:txBody>
      </p:sp>
      <p:cxnSp>
        <p:nvCxnSpPr>
          <p:cNvPr id="9" name="Straight Connector 8"/>
          <p:cNvCxnSpPr/>
          <p:nvPr/>
        </p:nvCxnSpPr>
        <p:spPr>
          <a:xfrm rot="10800000">
            <a:off x="203200" y="1905000"/>
            <a:ext cx="2743200" cy="15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2"/>
          </p:nvPr>
        </p:nvSpPr>
        <p:spPr>
          <a:xfrm>
            <a:off x="304800" y="1981200"/>
            <a:ext cx="2540000" cy="3352800"/>
          </a:xfrm>
        </p:spPr>
        <p:txBody>
          <a:bodyPr/>
          <a:lstStyle>
            <a:lvl1pPr marL="287338" indent="-287338">
              <a:buNone/>
              <a:defRPr sz="1400">
                <a:solidFill>
                  <a:schemeClr val="accent1">
                    <a:lumMod val="50000"/>
                  </a:schemeClr>
                </a:solidFill>
              </a:defRPr>
            </a:lvl1pPr>
            <a:lvl2pPr marL="287338" indent="-169863">
              <a:spcBef>
                <a:spcPts val="0"/>
              </a:spcBef>
              <a:defRPr sz="1200">
                <a:solidFill>
                  <a:schemeClr val="accent1">
                    <a:lumMod val="50000"/>
                  </a:schemeClr>
                </a:solidFill>
              </a:defRPr>
            </a:lvl2pPr>
            <a:lvl3pPr>
              <a:defRPr sz="1100">
                <a:solidFill>
                  <a:schemeClr val="accent1">
                    <a:lumMod val="50000"/>
                  </a:schemeClr>
                </a:solidFill>
              </a:defRPr>
            </a:lvl3pPr>
            <a:lvl4pPr>
              <a:defRPr sz="1200">
                <a:solidFill>
                  <a:schemeClr val="accent1">
                    <a:lumMod val="50000"/>
                  </a:schemeClr>
                </a:solidFill>
              </a:defRPr>
            </a:lvl4pPr>
            <a:lvl5pPr>
              <a:defRPr>
                <a:solidFill>
                  <a:schemeClr val="accent1">
                    <a:lumMod val="50000"/>
                  </a:schemeClr>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78153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ubSection">
    <p:spTree>
      <p:nvGrpSpPr>
        <p:cNvPr id="1" name=""/>
        <p:cNvGrpSpPr/>
        <p:nvPr/>
      </p:nvGrpSpPr>
      <p:grpSpPr>
        <a:xfrm>
          <a:off x="0" y="0"/>
          <a:ext cx="0" cy="0"/>
          <a:chOff x="0" y="0"/>
          <a:chExt cx="0" cy="0"/>
        </a:xfrm>
      </p:grpSpPr>
      <p:sp>
        <p:nvSpPr>
          <p:cNvPr id="5" name="Rectangle 4"/>
          <p:cNvSpPr/>
          <p:nvPr/>
        </p:nvSpPr>
        <p:spPr>
          <a:xfrm>
            <a:off x="0" y="1371600"/>
            <a:ext cx="9144000" cy="4191000"/>
          </a:xfrm>
          <a:prstGeom prst="rect">
            <a:avLst/>
          </a:prstGeom>
          <a:solidFill>
            <a:schemeClr val="bg1"/>
          </a:solidFill>
          <a:ln w="38100">
            <a:solidFill>
              <a:schemeClr val="bg2"/>
            </a:solidFill>
          </a:ln>
          <a:effectLst>
            <a:outerShdw blurRad="482600" dist="50800" dir="5400000" algn="ctr" rotWithShape="0">
              <a:schemeClr val="bg2"/>
            </a:outerShdw>
          </a:effectLst>
          <a:scene3d>
            <a:camera prst="orthographicFront"/>
            <a:lightRig rig="threePt" dir="t"/>
          </a:scene3d>
          <a:sp3d>
            <a:bevelT w="177800" h="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54400" y="2057400"/>
            <a:ext cx="5384800" cy="838200"/>
          </a:xfrm>
          <a:noFill/>
          <a:ln w="38100">
            <a:noFill/>
          </a:ln>
          <a:effectLst>
            <a:outerShdw blurRad="50800" dist="12700" dir="2700000" algn="tl" rotWithShape="0">
              <a:prstClr val="black">
                <a:alpha val="40000"/>
              </a:prstClr>
            </a:outerShdw>
          </a:effectLst>
          <a:scene3d>
            <a:camera prst="orthographicFront"/>
            <a:lightRig rig="threePt" dir="t"/>
          </a:scene3d>
          <a:sp3d prstMaterial="matte">
            <a:bevelT w="177800" h="146050"/>
          </a:sp3d>
        </p:spPr>
        <p:txBody>
          <a:bodyPr>
            <a:noAutofit/>
          </a:bodyPr>
          <a:lstStyle>
            <a:lvl1pPr>
              <a:defRPr sz="2400">
                <a:effectLst/>
              </a:defRPr>
            </a:lvl1pPr>
          </a:lstStyle>
          <a:p>
            <a:r>
              <a:rPr lang="en-US"/>
              <a:t>Click to edit Master title style</a:t>
            </a:r>
          </a:p>
        </p:txBody>
      </p:sp>
      <p:sp>
        <p:nvSpPr>
          <p:cNvPr id="4" name="Footer Placeholder 3"/>
          <p:cNvSpPr>
            <a:spLocks noGrp="1"/>
          </p:cNvSpPr>
          <p:nvPr>
            <p:ph type="ftr" sz="quarter" idx="10"/>
          </p:nvPr>
        </p:nvSpPr>
        <p:spPr>
          <a:xfrm>
            <a:off x="6604000" y="6553200"/>
            <a:ext cx="5588000" cy="304800"/>
          </a:xfrm>
        </p:spPr>
        <p:txBody>
          <a:bodyPr/>
          <a:lstStyle>
            <a:lvl1pPr>
              <a:defRPr>
                <a:solidFill>
                  <a:schemeClr val="bg1"/>
                </a:solidFill>
                <a:effectLst>
                  <a:outerShdw blurRad="38100" dist="38100" dir="2700000" algn="tl">
                    <a:srgbClr val="000000">
                      <a:alpha val="43137"/>
                    </a:srgbClr>
                  </a:outerShdw>
                </a:effectLst>
              </a:defRPr>
            </a:lvl1pPr>
          </a:lstStyle>
          <a:p>
            <a:pPr>
              <a:defRPr/>
            </a:pPr>
            <a:endParaRPr lang="en-US"/>
          </a:p>
        </p:txBody>
      </p:sp>
      <p:sp>
        <p:nvSpPr>
          <p:cNvPr id="7" name="Text Placeholder 6"/>
          <p:cNvSpPr>
            <a:spLocks noGrp="1"/>
          </p:cNvSpPr>
          <p:nvPr>
            <p:ph type="body" sz="quarter" idx="11"/>
          </p:nvPr>
        </p:nvSpPr>
        <p:spPr>
          <a:xfrm>
            <a:off x="3454400" y="2895600"/>
            <a:ext cx="5384800" cy="1676400"/>
          </a:xfrm>
        </p:spPr>
        <p:txBody>
          <a:bodyPr/>
          <a:lstStyle>
            <a:lvl1pPr marL="0" indent="0" algn="just">
              <a:buFontTx/>
              <a:buNone/>
              <a:defRPr sz="1800">
                <a:solidFill>
                  <a:schemeClr val="accent1">
                    <a:lumMod val="75000"/>
                  </a:schemeClr>
                </a:solidFill>
              </a:defRPr>
            </a:lvl1pPr>
            <a:lvl2pPr>
              <a:buFontTx/>
              <a:buNone/>
              <a:defRPr sz="1800">
                <a:solidFill>
                  <a:schemeClr val="accent1">
                    <a:lumMod val="75000"/>
                  </a:schemeClr>
                </a:solidFill>
              </a:defRPr>
            </a:lvl2pPr>
            <a:lvl3pPr>
              <a:buFontTx/>
              <a:buNone/>
              <a:defRPr sz="1800">
                <a:solidFill>
                  <a:schemeClr val="accent1">
                    <a:lumMod val="75000"/>
                  </a:schemeClr>
                </a:solidFill>
              </a:defRPr>
            </a:lvl3pPr>
            <a:lvl4pPr>
              <a:buFontTx/>
              <a:buNone/>
              <a:defRPr sz="1800">
                <a:solidFill>
                  <a:schemeClr val="accent1">
                    <a:lumMod val="75000"/>
                  </a:schemeClr>
                </a:solidFill>
              </a:defRPr>
            </a:lvl4pPr>
            <a:lvl5pPr>
              <a:buNone/>
              <a:defRPr/>
            </a:lvl5pPr>
          </a:lstStyle>
          <a:p>
            <a:pPr lvl="0"/>
            <a:r>
              <a:rPr lang="en-US"/>
              <a:t>Click to edit Master text styles</a:t>
            </a:r>
          </a:p>
        </p:txBody>
      </p:sp>
      <p:sp>
        <p:nvSpPr>
          <p:cNvPr id="6" name="Rectangle 5"/>
          <p:cNvSpPr/>
          <p:nvPr/>
        </p:nvSpPr>
        <p:spPr>
          <a:xfrm>
            <a:off x="203200" y="1524000"/>
            <a:ext cx="2743200" cy="3886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TextBox 7"/>
          <p:cNvSpPr txBox="1"/>
          <p:nvPr/>
        </p:nvSpPr>
        <p:spPr>
          <a:xfrm>
            <a:off x="203200" y="1524000"/>
            <a:ext cx="2743200" cy="400110"/>
          </a:xfrm>
          <a:prstGeom prst="rect">
            <a:avLst/>
          </a:prstGeom>
          <a:noFill/>
        </p:spPr>
        <p:txBody>
          <a:bodyPr wrap="square" rtlCol="0">
            <a:spAutoFit/>
          </a:bodyPr>
          <a:lstStyle/>
          <a:p>
            <a:r>
              <a:rPr lang="en-US" sz="2000">
                <a:effectLst/>
                <a:latin typeface="+mj-lt"/>
              </a:rPr>
              <a:t>Topics</a:t>
            </a:r>
            <a:endParaRPr lang="en-US">
              <a:effectLst/>
              <a:latin typeface="+mj-lt"/>
            </a:endParaRPr>
          </a:p>
        </p:txBody>
      </p:sp>
      <p:cxnSp>
        <p:nvCxnSpPr>
          <p:cNvPr id="9" name="Straight Connector 8"/>
          <p:cNvCxnSpPr/>
          <p:nvPr/>
        </p:nvCxnSpPr>
        <p:spPr>
          <a:xfrm rot="10800000">
            <a:off x="203200" y="1905000"/>
            <a:ext cx="2743200" cy="15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2"/>
          </p:nvPr>
        </p:nvSpPr>
        <p:spPr>
          <a:xfrm>
            <a:off x="304800" y="1981200"/>
            <a:ext cx="2540000" cy="3352800"/>
          </a:xfrm>
        </p:spPr>
        <p:txBody>
          <a:bodyPr/>
          <a:lstStyle>
            <a:lvl1pPr marL="287338" indent="-287338">
              <a:buNone/>
              <a:defRPr sz="1400">
                <a:solidFill>
                  <a:schemeClr val="accent1">
                    <a:lumMod val="50000"/>
                  </a:schemeClr>
                </a:solidFill>
              </a:defRPr>
            </a:lvl1pPr>
            <a:lvl2pPr marL="287338" indent="-169863">
              <a:spcBef>
                <a:spcPts val="0"/>
              </a:spcBef>
              <a:defRPr sz="1200">
                <a:solidFill>
                  <a:schemeClr val="accent1">
                    <a:lumMod val="50000"/>
                  </a:schemeClr>
                </a:solidFill>
              </a:defRPr>
            </a:lvl2pPr>
            <a:lvl3pPr>
              <a:defRPr sz="1100">
                <a:solidFill>
                  <a:schemeClr val="accent1">
                    <a:lumMod val="50000"/>
                  </a:schemeClr>
                </a:solidFill>
              </a:defRPr>
            </a:lvl3pPr>
            <a:lvl4pPr>
              <a:defRPr sz="1200">
                <a:solidFill>
                  <a:schemeClr val="accent1">
                    <a:lumMod val="50000"/>
                  </a:schemeClr>
                </a:solidFill>
              </a:defRPr>
            </a:lvl4pPr>
            <a:lvl5pPr>
              <a:defRPr>
                <a:solidFill>
                  <a:schemeClr val="accent1">
                    <a:lumMod val="50000"/>
                  </a:schemeClr>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0771171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 y="6356351"/>
            <a:ext cx="2844800" cy="365125"/>
          </a:xfrm>
          <a:prstGeom prst="rect">
            <a:avLst/>
          </a:prstGeom>
        </p:spPr>
        <p:txBody>
          <a:bodyPr/>
          <a:lstStyle/>
          <a:p>
            <a:fld id="{91D1CBCB-F502-4C48-BCE5-5C9584D028B2}" type="datetimeFigureOut">
              <a:rPr lang="en-US" smtClean="0">
                <a:solidFill>
                  <a:prstClr val="black">
                    <a:tint val="75000"/>
                  </a:prstClr>
                </a:solidFill>
              </a:rPr>
              <a:pPr/>
              <a:t>7/25/2022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5BACB155-0F5A-4EB2-AE97-12A5E79281B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7866514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62693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tandar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2400">
                <a:solidFill>
                  <a:schemeClr val="bg1"/>
                </a:solidFill>
              </a:defRPr>
            </a:lvl1pPr>
            <a:lvl2pPr>
              <a:buFont typeface="Arial" pitchFamily="34" charset="0"/>
              <a:buChar cha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6739467" y="762002"/>
            <a:ext cx="5249333" cy="152399"/>
          </a:xfr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1200">
                <a:solidFill>
                  <a:schemeClr val="bg1"/>
                </a:solidFill>
              </a:defRPr>
            </a:lvl1pPr>
            <a:lvl2pPr>
              <a:buNone/>
              <a:defRPr sz="1200">
                <a:solidFill>
                  <a:schemeClr val="bg1"/>
                </a:solidFill>
              </a:defRPr>
            </a:lvl2pPr>
            <a:lvl3pPr>
              <a:buNone/>
              <a:defRPr sz="1200">
                <a:solidFill>
                  <a:schemeClr val="bg1"/>
                </a:solidFill>
              </a:defRPr>
            </a:lvl3pPr>
            <a:lvl4pPr>
              <a:buNone/>
              <a:defRPr sz="1200">
                <a:solidFill>
                  <a:schemeClr val="bg1"/>
                </a:solidFill>
              </a:defRPr>
            </a:lvl4pPr>
            <a:lvl5pPr>
              <a:buNone/>
              <a:defRPr sz="1200">
                <a:solidFill>
                  <a:schemeClr val="bg1"/>
                </a:solidFill>
              </a:defRPr>
            </a:lvl5pPr>
          </a:lstStyle>
          <a:p>
            <a:pPr lvl="0"/>
            <a:r>
              <a:rPr lang="en-US"/>
              <a:t>Click to 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1"/>
            <a:ext cx="2743200" cy="365125"/>
          </a:xfrm>
          <a:prstGeom prst="rect">
            <a:avLst/>
          </a:prstGeom>
        </p:spPr>
        <p:txBody>
          <a:bodyPr/>
          <a:lstStyle>
            <a:lvl1pPr eaLnBrk="0" fontAlgn="base" hangingPunct="0">
              <a:spcBef>
                <a:spcPct val="0"/>
              </a:spcBef>
              <a:spcAft>
                <a:spcPct val="0"/>
              </a:spcAft>
              <a:defRPr>
                <a:latin typeface="Arial" panose="020B0604020202020204" pitchFamily="34" charset="0"/>
              </a:defRPr>
            </a:lvl1pPr>
          </a:lstStyle>
          <a:p>
            <a:pPr>
              <a:defRPr/>
            </a:pPr>
            <a:fld id="{ABC3678D-0E15-4975-87B1-57DE7A035085}" type="datetimeFigureOut">
              <a:rPr lang="en-US"/>
              <a:pPr>
                <a:defRPr/>
              </a:pPr>
              <a:t>7/25/2022</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lvl1pPr eaLnBrk="0" fontAlgn="base" hangingPunct="0">
              <a:spcBef>
                <a:spcPct val="0"/>
              </a:spcBef>
              <a:spcAft>
                <a:spcPct val="0"/>
              </a:spcAft>
              <a:defRPr>
                <a:latin typeface="Arial" panose="020B0604020202020204" pitchFamily="34" charset="0"/>
              </a:defRPr>
            </a:lvl1pPr>
          </a:lstStyle>
          <a:p>
            <a:pPr>
              <a:defRPr/>
            </a:pPr>
            <a:fld id="{449C7D15-A893-4372-A8A5-1C2FCC4A903E}" type="slidenum">
              <a:rPr lang="en-US"/>
              <a:pPr>
                <a:defRPr/>
              </a:pPr>
              <a:t>‹#›</a:t>
            </a:fld>
            <a:endParaRPr lang="en-US"/>
          </a:p>
        </p:txBody>
      </p:sp>
    </p:spTree>
    <p:extLst>
      <p:ext uri="{BB962C8B-B14F-4D97-AF65-F5344CB8AC3E}">
        <p14:creationId xmlns:p14="http://schemas.microsoft.com/office/powerpoint/2010/main" val="796112579"/>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14400" y="6248400"/>
            <a:ext cx="2540000" cy="457200"/>
          </a:xfrm>
          <a:prstGeom prst="rect">
            <a:avLst/>
          </a:prstGeom>
        </p:spPr>
        <p:txBody>
          <a:bodyPr/>
          <a:lstStyle>
            <a:lvl1pPr>
              <a:defRPr/>
            </a:lvl1pPr>
          </a:lstStyle>
          <a:p>
            <a:endParaRPr lang="en-GB" altLang="en-US"/>
          </a:p>
        </p:txBody>
      </p:sp>
      <p:sp>
        <p:nvSpPr>
          <p:cNvPr id="5" name="Footer Placeholder 4"/>
          <p:cNvSpPr>
            <a:spLocks noGrp="1"/>
          </p:cNvSpPr>
          <p:nvPr>
            <p:ph type="ftr" sz="quarter" idx="11"/>
          </p:nvPr>
        </p:nvSpPr>
        <p:spPr/>
        <p:txBody>
          <a:bodyPr/>
          <a:lstStyle>
            <a:lvl1pPr>
              <a:defRPr/>
            </a:lvl1pPr>
          </a:lstStyle>
          <a:p>
            <a:endParaRPr lang="en-GB" altLang="en-US"/>
          </a:p>
        </p:txBody>
      </p:sp>
      <p:sp>
        <p:nvSpPr>
          <p:cNvPr id="6" name="Slide Number Placeholder 5"/>
          <p:cNvSpPr>
            <a:spLocks noGrp="1"/>
          </p:cNvSpPr>
          <p:nvPr>
            <p:ph type="sldNum" sz="quarter" idx="12"/>
          </p:nvPr>
        </p:nvSpPr>
        <p:spPr>
          <a:xfrm>
            <a:off x="8737600" y="6248400"/>
            <a:ext cx="2540000" cy="457200"/>
          </a:xfrm>
          <a:prstGeom prst="rect">
            <a:avLst/>
          </a:prstGeom>
        </p:spPr>
        <p:txBody>
          <a:bodyPr/>
          <a:lstStyle>
            <a:lvl1pPr>
              <a:defRPr/>
            </a:lvl1pPr>
          </a:lstStyle>
          <a:p>
            <a:fld id="{9DA349B0-CB9E-4F4B-8E68-342FC49DB004}" type="slidenum">
              <a:rPr lang="en-GB" altLang="en-US"/>
              <a:pPr/>
              <a:t>‹#›</a:t>
            </a:fld>
            <a:endParaRPr lang="en-GB" altLang="en-US"/>
          </a:p>
        </p:txBody>
      </p:sp>
    </p:spTree>
    <p:extLst>
      <p:ext uri="{BB962C8B-B14F-4D97-AF65-F5344CB8AC3E}">
        <p14:creationId xmlns:p14="http://schemas.microsoft.com/office/powerpoint/2010/main" val="18449692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1800">
                <a:solidFill>
                  <a:schemeClr val="bg1"/>
                </a:solidFill>
              </a:defRPr>
            </a:lvl1pPr>
            <a:lvl2pPr>
              <a:buFont typeface="Arial" pitchFamily="34" charset="0"/>
              <a:buChar char="•"/>
              <a:defRPr sz="150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6739468" y="762004"/>
            <a:ext cx="5249333" cy="152399"/>
          </a:xfr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2035831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tandar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1800">
                <a:solidFill>
                  <a:schemeClr val="bg1"/>
                </a:solidFill>
              </a:defRPr>
            </a:lvl1pPr>
            <a:lvl2pPr>
              <a:buFont typeface="Arial" pitchFamily="34" charset="0"/>
              <a:buChar char="•"/>
              <a:defRPr sz="150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6739468" y="762004"/>
            <a:ext cx="5249333" cy="152399"/>
          </a:xfr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5303961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1800">
                <a:solidFill>
                  <a:schemeClr val="bg1"/>
                </a:solidFill>
              </a:defRPr>
            </a:lvl1pPr>
            <a:lvl2pPr>
              <a:buFont typeface="Arial" pitchFamily="34" charset="0"/>
              <a:buChar char="•"/>
              <a:defRPr sz="150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6739468" y="762004"/>
            <a:ext cx="5249333" cy="152399"/>
          </a:xfr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4733655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9247222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Room for navigation">
    <p:spTree>
      <p:nvGrpSpPr>
        <p:cNvPr id="1" name=""/>
        <p:cNvGrpSpPr/>
        <p:nvPr/>
      </p:nvGrpSpPr>
      <p:grpSpPr>
        <a:xfrm>
          <a:off x="0" y="0"/>
          <a:ext cx="0" cy="0"/>
          <a:chOff x="0" y="0"/>
          <a:chExt cx="0" cy="0"/>
        </a:xfrm>
      </p:grpSpPr>
      <p:sp>
        <p:nvSpPr>
          <p:cNvPr id="6" name="Rectangle 5"/>
          <p:cNvSpPr/>
          <p:nvPr/>
        </p:nvSpPr>
        <p:spPr>
          <a:xfrm>
            <a:off x="8839200" y="990600"/>
            <a:ext cx="3352800" cy="5562600"/>
          </a:xfrm>
          <a:prstGeom prst="rect">
            <a:avLst/>
          </a:prstGeom>
          <a:gradFill>
            <a:gsLst>
              <a:gs pos="0">
                <a:srgbClr val="747879">
                  <a:alpha val="0"/>
                </a:srgbClr>
              </a:gs>
              <a:gs pos="44000">
                <a:schemeClr val="bg2">
                  <a:alpha val="3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a:solidFill>
                <a:srgbClr val="FFFFFF"/>
              </a:solidFill>
            </a:endParaRP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03200" y="1143000"/>
            <a:ext cx="9448800" cy="5410200"/>
          </a:xfrm>
        </p:spPr>
        <p:txBody>
          <a:bodyPr>
            <a:normAutofit/>
          </a:bodyPr>
          <a:lstStyle>
            <a:lvl1pPr>
              <a:defRPr sz="1800">
                <a:solidFill>
                  <a:schemeClr val="bg1"/>
                </a:solidFill>
              </a:defRPr>
            </a:lvl1pPr>
            <a:lvl2pPr>
              <a:buFont typeface="Arial" pitchFamily="34" charset="0"/>
              <a:buChar char="•"/>
              <a:defRPr sz="150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p:txBody>
          <a:body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432746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5" name="Rectangle 4"/>
          <p:cNvSpPr/>
          <p:nvPr/>
        </p:nvSpPr>
        <p:spPr>
          <a:xfrm>
            <a:off x="0" y="0"/>
            <a:ext cx="12192000" cy="3886200"/>
          </a:xfrm>
          <a:prstGeom prst="rect">
            <a:avLst/>
          </a:prstGeom>
          <a:solidFill>
            <a:schemeClr val="bg1"/>
          </a:solidFill>
          <a:ln w="38100">
            <a:solidFill>
              <a:schemeClr val="bg2"/>
            </a:solidFill>
          </a:ln>
          <a:effectLst>
            <a:outerShdw blurRad="482600" dist="50800" dir="5400000" algn="ctr" rotWithShape="0">
              <a:schemeClr val="bg2"/>
            </a:outerShdw>
          </a:effectLst>
          <a:scene3d>
            <a:camera prst="orthographicFront"/>
            <a:lightRig rig="threePt" dir="t"/>
          </a:scene3d>
          <a:sp3d>
            <a:bevelT w="177800" h="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a:solidFill>
                <a:srgbClr val="FFFFFF"/>
              </a:solidFill>
            </a:endParaRPr>
          </a:p>
        </p:txBody>
      </p:sp>
      <p:sp>
        <p:nvSpPr>
          <p:cNvPr id="2" name="Title 1"/>
          <p:cNvSpPr>
            <a:spLocks noGrp="1"/>
          </p:cNvSpPr>
          <p:nvPr>
            <p:ph type="title"/>
          </p:nvPr>
        </p:nvSpPr>
        <p:spPr>
          <a:xfrm>
            <a:off x="0" y="0"/>
            <a:ext cx="12192000" cy="1143000"/>
          </a:xfrm>
          <a:noFill/>
          <a:ln w="38100">
            <a:noFill/>
          </a:ln>
          <a:effectLst>
            <a:outerShdw blurRad="50800" dist="12700" dir="2700000" algn="tl" rotWithShape="0">
              <a:prstClr val="black">
                <a:alpha val="40000"/>
              </a:prstClr>
            </a:outerShdw>
          </a:effectLst>
          <a:scene3d>
            <a:camera prst="orthographicFront"/>
            <a:lightRig rig="threePt" dir="t"/>
          </a:scene3d>
          <a:sp3d prstMaterial="matte">
            <a:bevelT w="177800" h="146050"/>
          </a:sp3d>
        </p:spPr>
        <p:txBody>
          <a:bodyPr>
            <a:normAutofit/>
          </a:bodyPr>
          <a:lstStyle>
            <a:lvl1pPr>
              <a:defRPr sz="3300">
                <a:effectLst/>
              </a:defRPr>
            </a:lvl1pPr>
          </a:lstStyle>
          <a:p>
            <a:r>
              <a:rPr lang="en-US"/>
              <a:t>Click to edit Master title style</a:t>
            </a:r>
          </a:p>
        </p:txBody>
      </p:sp>
      <p:sp>
        <p:nvSpPr>
          <p:cNvPr id="4" name="Footer Placeholder 3"/>
          <p:cNvSpPr>
            <a:spLocks noGrp="1"/>
          </p:cNvSpPr>
          <p:nvPr>
            <p:ph type="ftr" sz="quarter" idx="10"/>
          </p:nvPr>
        </p:nvSpPr>
        <p:spPr>
          <a:xfrm>
            <a:off x="6604000" y="6553200"/>
            <a:ext cx="5588000" cy="304800"/>
          </a:xfrm>
        </p:spPr>
        <p:txBody>
          <a:bodyPr/>
          <a:lstStyle>
            <a:lvl1pPr>
              <a:defRPr>
                <a:solidFill>
                  <a:schemeClr val="bg1"/>
                </a:solidFill>
                <a:effectLst>
                  <a:outerShdw blurRad="38100" dist="38100" dir="2700000" algn="tl">
                    <a:srgbClr val="000000">
                      <a:alpha val="43137"/>
                    </a:srgbClr>
                  </a:outerShdw>
                </a:effectLst>
              </a:defRPr>
            </a:lvl1pPr>
          </a:lstStyle>
          <a:p>
            <a:pPr>
              <a:defRPr/>
            </a:pPr>
            <a:endParaRPr lang="en-US"/>
          </a:p>
        </p:txBody>
      </p:sp>
      <p:sp>
        <p:nvSpPr>
          <p:cNvPr id="7" name="Text Placeholder 6"/>
          <p:cNvSpPr>
            <a:spLocks noGrp="1"/>
          </p:cNvSpPr>
          <p:nvPr>
            <p:ph type="body" sz="quarter" idx="11"/>
          </p:nvPr>
        </p:nvSpPr>
        <p:spPr>
          <a:xfrm>
            <a:off x="1320800" y="990600"/>
            <a:ext cx="9550400" cy="685800"/>
          </a:xfrm>
        </p:spPr>
        <p:txBody>
          <a:bodyPr/>
          <a:lstStyle>
            <a:lvl1pPr marL="0" indent="0" algn="just">
              <a:buFontTx/>
              <a:buNone/>
              <a:defRPr sz="1350">
                <a:solidFill>
                  <a:schemeClr val="accent1">
                    <a:lumMod val="75000"/>
                  </a:schemeClr>
                </a:solidFill>
              </a:defRPr>
            </a:lvl1pPr>
            <a:lvl2pPr>
              <a:buFontTx/>
              <a:buNone/>
              <a:defRPr sz="1350">
                <a:solidFill>
                  <a:schemeClr val="accent1">
                    <a:lumMod val="75000"/>
                  </a:schemeClr>
                </a:solidFill>
              </a:defRPr>
            </a:lvl2pPr>
            <a:lvl3pPr>
              <a:buFontTx/>
              <a:buNone/>
              <a:defRPr sz="1350">
                <a:solidFill>
                  <a:schemeClr val="accent1">
                    <a:lumMod val="75000"/>
                  </a:schemeClr>
                </a:solidFill>
              </a:defRPr>
            </a:lvl3pPr>
            <a:lvl4pPr>
              <a:buFontTx/>
              <a:buNone/>
              <a:defRPr sz="1350">
                <a:solidFill>
                  <a:schemeClr val="accent1">
                    <a:lumMod val="75000"/>
                  </a:schemeClr>
                </a:solidFill>
              </a:defRPr>
            </a:lvl4pPr>
            <a:lvl5pPr>
              <a:buNone/>
              <a:defRPr/>
            </a:lvl5pPr>
          </a:lstStyle>
          <a:p>
            <a:pPr lvl="0"/>
            <a:r>
              <a:rPr lang="en-US"/>
              <a:t>Click to edit Master text styles</a:t>
            </a:r>
          </a:p>
        </p:txBody>
      </p:sp>
      <p:sp>
        <p:nvSpPr>
          <p:cNvPr id="11" name="Rectangle 10"/>
          <p:cNvSpPr/>
          <p:nvPr/>
        </p:nvSpPr>
        <p:spPr>
          <a:xfrm>
            <a:off x="1320800" y="1676400"/>
            <a:ext cx="4673600" cy="2057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fontAlgn="base">
              <a:spcBef>
                <a:spcPct val="0"/>
              </a:spcBef>
              <a:spcAft>
                <a:spcPct val="0"/>
              </a:spcAft>
            </a:pPr>
            <a:endParaRPr lang="en-US" sz="1350">
              <a:solidFill>
                <a:srgbClr val="283D5E"/>
              </a:solidFill>
            </a:endParaRPr>
          </a:p>
        </p:txBody>
      </p:sp>
      <p:sp>
        <p:nvSpPr>
          <p:cNvPr id="9" name="Text Placeholder 8"/>
          <p:cNvSpPr>
            <a:spLocks noGrp="1"/>
          </p:cNvSpPr>
          <p:nvPr>
            <p:ph type="body" sz="quarter" idx="12"/>
          </p:nvPr>
        </p:nvSpPr>
        <p:spPr>
          <a:xfrm>
            <a:off x="1320800" y="2057400"/>
            <a:ext cx="4673600" cy="1600200"/>
          </a:xfrm>
        </p:spPr>
        <p:txBody>
          <a:bodyPr>
            <a:normAutofit/>
          </a:bodyPr>
          <a:lstStyle>
            <a:lvl1pPr marL="175022" indent="-175022">
              <a:defRPr sz="1350">
                <a:solidFill>
                  <a:schemeClr val="tx1"/>
                </a:solidFill>
              </a:defRPr>
            </a:lvl1pPr>
            <a:lvl2pPr marL="342900" indent="-167879">
              <a:defRPr sz="1200">
                <a:solidFill>
                  <a:schemeClr val="tx1"/>
                </a:solidFill>
              </a:defRPr>
            </a:lvl2pPr>
            <a:lvl3pPr marL="175022" indent="-175022">
              <a:defRPr sz="1350">
                <a:solidFill>
                  <a:schemeClr val="bg2">
                    <a:lumMod val="50000"/>
                    <a:lumOff val="50000"/>
                  </a:schemeClr>
                </a:solidFill>
              </a:defRPr>
            </a:lvl3pPr>
            <a:lvl4pPr marL="175022" indent="-175022">
              <a:defRPr sz="1350">
                <a:solidFill>
                  <a:schemeClr val="bg2">
                    <a:lumMod val="50000"/>
                    <a:lumOff val="50000"/>
                  </a:schemeClr>
                </a:solidFill>
              </a:defRPr>
            </a:lvl4pPr>
            <a:lvl5pPr marL="175022" indent="-175022">
              <a:defRPr sz="1350">
                <a:solidFill>
                  <a:schemeClr val="bg2">
                    <a:lumMod val="50000"/>
                    <a:lumOff val="50000"/>
                  </a:schemeClr>
                </a:solidFill>
              </a:defRPr>
            </a:lvl5pPr>
          </a:lstStyle>
          <a:p>
            <a:pPr lvl="0"/>
            <a:r>
              <a:rPr lang="en-US"/>
              <a:t>Click to edit Master text styles</a:t>
            </a:r>
          </a:p>
          <a:p>
            <a:pPr lvl="1"/>
            <a:r>
              <a:rPr lang="en-US"/>
              <a:t>Second level</a:t>
            </a:r>
          </a:p>
        </p:txBody>
      </p:sp>
      <p:sp>
        <p:nvSpPr>
          <p:cNvPr id="12" name="TextBox 11"/>
          <p:cNvSpPr txBox="1"/>
          <p:nvPr/>
        </p:nvSpPr>
        <p:spPr>
          <a:xfrm>
            <a:off x="1320800" y="1676402"/>
            <a:ext cx="4673600" cy="323165"/>
          </a:xfrm>
          <a:prstGeom prst="rect">
            <a:avLst/>
          </a:prstGeom>
          <a:noFill/>
        </p:spPr>
        <p:txBody>
          <a:bodyPr wrap="square" rtlCol="0">
            <a:spAutoFit/>
          </a:bodyPr>
          <a:lstStyle/>
          <a:p>
            <a:pPr algn="ctr" fontAlgn="base">
              <a:spcBef>
                <a:spcPct val="0"/>
              </a:spcBef>
              <a:spcAft>
                <a:spcPct val="0"/>
              </a:spcAft>
            </a:pPr>
            <a:r>
              <a:rPr lang="en-US" sz="1500">
                <a:solidFill>
                  <a:srgbClr val="283D5E"/>
                </a:solidFill>
              </a:rPr>
              <a:t>Schedule</a:t>
            </a:r>
            <a:endParaRPr lang="en-US" sz="1350">
              <a:solidFill>
                <a:srgbClr val="283D5E"/>
              </a:solidFill>
            </a:endParaRPr>
          </a:p>
        </p:txBody>
      </p:sp>
      <p:cxnSp>
        <p:nvCxnSpPr>
          <p:cNvPr id="13" name="Straight Connector 12"/>
          <p:cNvCxnSpPr/>
          <p:nvPr/>
        </p:nvCxnSpPr>
        <p:spPr>
          <a:xfrm rot="10800000" flipV="1">
            <a:off x="1320800" y="2057399"/>
            <a:ext cx="4673600" cy="3"/>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197600" y="1676400"/>
            <a:ext cx="4673600" cy="2057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fontAlgn="base">
              <a:spcBef>
                <a:spcPct val="0"/>
              </a:spcBef>
              <a:spcAft>
                <a:spcPct val="0"/>
              </a:spcAft>
            </a:pPr>
            <a:endParaRPr lang="en-US" sz="1350">
              <a:solidFill>
                <a:srgbClr val="283D5E"/>
              </a:solidFill>
            </a:endParaRPr>
          </a:p>
        </p:txBody>
      </p:sp>
      <p:sp>
        <p:nvSpPr>
          <p:cNvPr id="17" name="Text Placeholder 8"/>
          <p:cNvSpPr>
            <a:spLocks noGrp="1"/>
          </p:cNvSpPr>
          <p:nvPr>
            <p:ph type="body" sz="quarter" idx="13"/>
          </p:nvPr>
        </p:nvSpPr>
        <p:spPr>
          <a:xfrm>
            <a:off x="6197600" y="2057400"/>
            <a:ext cx="4673600" cy="1600200"/>
          </a:xfrm>
        </p:spPr>
        <p:txBody>
          <a:bodyPr>
            <a:normAutofit/>
          </a:bodyPr>
          <a:lstStyle>
            <a:lvl1pPr marL="175022" indent="-175022">
              <a:defRPr sz="1350">
                <a:solidFill>
                  <a:schemeClr val="tx1"/>
                </a:solidFill>
              </a:defRPr>
            </a:lvl1pPr>
            <a:lvl2pPr marL="342900" indent="-167879">
              <a:defRPr sz="1200">
                <a:solidFill>
                  <a:schemeClr val="tx1"/>
                </a:solidFill>
              </a:defRPr>
            </a:lvl2pPr>
            <a:lvl3pPr marL="175022" indent="-175022">
              <a:defRPr sz="1350">
                <a:solidFill>
                  <a:schemeClr val="bg2">
                    <a:lumMod val="50000"/>
                    <a:lumOff val="50000"/>
                  </a:schemeClr>
                </a:solidFill>
              </a:defRPr>
            </a:lvl3pPr>
            <a:lvl4pPr marL="175022" indent="-175022">
              <a:defRPr sz="1350">
                <a:solidFill>
                  <a:schemeClr val="bg2">
                    <a:lumMod val="50000"/>
                    <a:lumOff val="50000"/>
                  </a:schemeClr>
                </a:solidFill>
              </a:defRPr>
            </a:lvl4pPr>
            <a:lvl5pPr marL="175022" indent="-175022">
              <a:defRPr sz="1350">
                <a:solidFill>
                  <a:schemeClr val="bg2">
                    <a:lumMod val="50000"/>
                    <a:lumOff val="50000"/>
                  </a:schemeClr>
                </a:solidFill>
              </a:defRPr>
            </a:lvl5pPr>
          </a:lstStyle>
          <a:p>
            <a:pPr lvl="0"/>
            <a:r>
              <a:rPr lang="en-US"/>
              <a:t>Click to edit Master text styles</a:t>
            </a:r>
          </a:p>
          <a:p>
            <a:pPr lvl="1"/>
            <a:r>
              <a:rPr lang="en-US"/>
              <a:t>Second level</a:t>
            </a:r>
          </a:p>
        </p:txBody>
      </p:sp>
      <p:sp>
        <p:nvSpPr>
          <p:cNvPr id="18" name="TextBox 17"/>
          <p:cNvSpPr txBox="1"/>
          <p:nvPr/>
        </p:nvSpPr>
        <p:spPr>
          <a:xfrm>
            <a:off x="6197600" y="1676402"/>
            <a:ext cx="4673600" cy="323165"/>
          </a:xfrm>
          <a:prstGeom prst="rect">
            <a:avLst/>
          </a:prstGeom>
          <a:noFill/>
        </p:spPr>
        <p:txBody>
          <a:bodyPr wrap="square" rtlCol="0">
            <a:spAutoFit/>
          </a:bodyPr>
          <a:lstStyle/>
          <a:p>
            <a:pPr algn="ctr" fontAlgn="base">
              <a:spcBef>
                <a:spcPct val="0"/>
              </a:spcBef>
              <a:spcAft>
                <a:spcPct val="0"/>
              </a:spcAft>
            </a:pPr>
            <a:r>
              <a:rPr lang="en-US" sz="1500">
                <a:solidFill>
                  <a:srgbClr val="283D5E"/>
                </a:solidFill>
              </a:rPr>
              <a:t>Pre-class</a:t>
            </a:r>
            <a:endParaRPr lang="en-US" sz="1350">
              <a:solidFill>
                <a:srgbClr val="283D5E"/>
              </a:solidFill>
            </a:endParaRPr>
          </a:p>
        </p:txBody>
      </p:sp>
      <p:cxnSp>
        <p:nvCxnSpPr>
          <p:cNvPr id="19" name="Straight Connector 18"/>
          <p:cNvCxnSpPr/>
          <p:nvPr/>
        </p:nvCxnSpPr>
        <p:spPr>
          <a:xfrm rot="10800000" flipV="1">
            <a:off x="6197600" y="2057399"/>
            <a:ext cx="4673600" cy="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659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7" grpId="0" build="p">
        <p:tmplLst>
          <p:tmpl lvl="1">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Lst>
      </p:bldP>
      <p:bldP spid="11" grpId="0" animBg="1"/>
      <p:bldP spid="9" grpId="0" build="p">
        <p:tmplLst>
          <p:tmpl lvl="1">
            <p:tnLst>
              <p:par>
                <p:cTn presetID="1"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Lst>
      </p:bldP>
      <p:bldP spid="12" grpId="0"/>
      <p:bldP spid="16" grpId="0" animBg="1"/>
      <p:bldP spid="17" grpId="0" build="p">
        <p:tmplLst>
          <p:tmpl lvl="1">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Lst>
      </p:bldP>
      <p:bldP spid="18" grpId="0"/>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sp>
        <p:nvSpPr>
          <p:cNvPr id="5" name="Rectangle 4"/>
          <p:cNvSpPr/>
          <p:nvPr/>
        </p:nvSpPr>
        <p:spPr>
          <a:xfrm>
            <a:off x="0" y="1371600"/>
            <a:ext cx="12192000" cy="4191000"/>
          </a:xfrm>
          <a:prstGeom prst="rect">
            <a:avLst/>
          </a:prstGeom>
          <a:solidFill>
            <a:schemeClr val="bg1"/>
          </a:solidFill>
          <a:ln w="38100">
            <a:solidFill>
              <a:schemeClr val="bg2"/>
            </a:solidFill>
          </a:ln>
          <a:effectLst>
            <a:outerShdw blurRad="482600" dist="50800" dir="5400000" algn="ctr" rotWithShape="0">
              <a:schemeClr val="bg2"/>
            </a:outerShdw>
          </a:effectLst>
          <a:scene3d>
            <a:camera prst="orthographicFront"/>
            <a:lightRig rig="threePt" dir="t"/>
          </a:scene3d>
          <a:sp3d>
            <a:bevelT w="177800" h="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a:solidFill>
                <a:srgbClr val="FFFFFF"/>
              </a:solidFill>
            </a:endParaRPr>
          </a:p>
        </p:txBody>
      </p:sp>
      <p:sp>
        <p:nvSpPr>
          <p:cNvPr id="2" name="Title 1"/>
          <p:cNvSpPr>
            <a:spLocks noGrp="1"/>
          </p:cNvSpPr>
          <p:nvPr>
            <p:ph type="title"/>
          </p:nvPr>
        </p:nvSpPr>
        <p:spPr>
          <a:xfrm>
            <a:off x="3454400" y="2057400"/>
            <a:ext cx="8229600" cy="838200"/>
          </a:xfrm>
          <a:noFill/>
          <a:ln w="38100">
            <a:noFill/>
          </a:ln>
          <a:effectLst>
            <a:outerShdw blurRad="50800" dist="12700" dir="2700000" algn="tl" rotWithShape="0">
              <a:prstClr val="black">
                <a:alpha val="40000"/>
              </a:prstClr>
            </a:outerShdw>
          </a:effectLst>
          <a:scene3d>
            <a:camera prst="orthographicFront"/>
            <a:lightRig rig="threePt" dir="t"/>
          </a:scene3d>
          <a:sp3d prstMaterial="matte">
            <a:bevelT w="177800" h="146050"/>
          </a:sp3d>
        </p:spPr>
        <p:txBody>
          <a:bodyPr>
            <a:normAutofit/>
          </a:bodyPr>
          <a:lstStyle>
            <a:lvl1pPr>
              <a:defRPr sz="2400">
                <a:effectLst/>
              </a:defRPr>
            </a:lvl1pPr>
          </a:lstStyle>
          <a:p>
            <a:r>
              <a:rPr lang="en-US"/>
              <a:t>Click to edit Master title style</a:t>
            </a:r>
          </a:p>
        </p:txBody>
      </p:sp>
      <p:sp>
        <p:nvSpPr>
          <p:cNvPr id="4" name="Footer Placeholder 3"/>
          <p:cNvSpPr>
            <a:spLocks noGrp="1"/>
          </p:cNvSpPr>
          <p:nvPr>
            <p:ph type="ftr" sz="quarter" idx="10"/>
          </p:nvPr>
        </p:nvSpPr>
        <p:spPr>
          <a:xfrm>
            <a:off x="6604000" y="6553200"/>
            <a:ext cx="5588000" cy="304800"/>
          </a:xfrm>
        </p:spPr>
        <p:txBody>
          <a:bodyPr/>
          <a:lstStyle>
            <a:lvl1pPr>
              <a:defRPr>
                <a:solidFill>
                  <a:schemeClr val="bg1"/>
                </a:solidFill>
                <a:effectLst>
                  <a:outerShdw blurRad="38100" dist="38100" dir="2700000" algn="tl">
                    <a:srgbClr val="000000">
                      <a:alpha val="43137"/>
                    </a:srgbClr>
                  </a:outerShdw>
                </a:effectLst>
              </a:defRPr>
            </a:lvl1pPr>
          </a:lstStyle>
          <a:p>
            <a:pPr>
              <a:defRPr/>
            </a:pPr>
            <a:endParaRPr lang="en-US"/>
          </a:p>
        </p:txBody>
      </p:sp>
      <p:sp>
        <p:nvSpPr>
          <p:cNvPr id="7" name="Text Placeholder 6"/>
          <p:cNvSpPr>
            <a:spLocks noGrp="1"/>
          </p:cNvSpPr>
          <p:nvPr>
            <p:ph type="body" sz="quarter" idx="11"/>
          </p:nvPr>
        </p:nvSpPr>
        <p:spPr>
          <a:xfrm>
            <a:off x="3454400" y="2895600"/>
            <a:ext cx="8229600" cy="1676400"/>
          </a:xfrm>
        </p:spPr>
        <p:txBody>
          <a:bodyPr/>
          <a:lstStyle>
            <a:lvl1pPr marL="0" indent="0" algn="just">
              <a:buFontTx/>
              <a:buNone/>
              <a:defRPr sz="1350">
                <a:solidFill>
                  <a:schemeClr val="accent1">
                    <a:lumMod val="75000"/>
                  </a:schemeClr>
                </a:solidFill>
              </a:defRPr>
            </a:lvl1pPr>
            <a:lvl2pPr>
              <a:buFontTx/>
              <a:buNone/>
              <a:defRPr sz="1350">
                <a:solidFill>
                  <a:schemeClr val="accent1">
                    <a:lumMod val="75000"/>
                  </a:schemeClr>
                </a:solidFill>
              </a:defRPr>
            </a:lvl2pPr>
            <a:lvl3pPr>
              <a:buFontTx/>
              <a:buNone/>
              <a:defRPr sz="1350">
                <a:solidFill>
                  <a:schemeClr val="accent1">
                    <a:lumMod val="75000"/>
                  </a:schemeClr>
                </a:solidFill>
              </a:defRPr>
            </a:lvl3pPr>
            <a:lvl4pPr>
              <a:buFontTx/>
              <a:buNone/>
              <a:defRPr sz="1350">
                <a:solidFill>
                  <a:schemeClr val="accent1">
                    <a:lumMod val="75000"/>
                  </a:schemeClr>
                </a:solidFill>
              </a:defRPr>
            </a:lvl4pPr>
            <a:lvl5pPr>
              <a:buNone/>
              <a:defRPr/>
            </a:lvl5pPr>
          </a:lstStyle>
          <a:p>
            <a:pPr lvl="0"/>
            <a:r>
              <a:rPr lang="en-US"/>
              <a:t>Click to edit Master text styles</a:t>
            </a:r>
          </a:p>
        </p:txBody>
      </p:sp>
      <p:sp>
        <p:nvSpPr>
          <p:cNvPr id="6" name="Rectangle 5"/>
          <p:cNvSpPr/>
          <p:nvPr/>
        </p:nvSpPr>
        <p:spPr>
          <a:xfrm>
            <a:off x="203200" y="1524000"/>
            <a:ext cx="2743200" cy="3886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fontAlgn="base">
              <a:spcBef>
                <a:spcPct val="0"/>
              </a:spcBef>
              <a:spcAft>
                <a:spcPct val="0"/>
              </a:spcAft>
            </a:pPr>
            <a:endParaRPr lang="en-US" sz="1350">
              <a:solidFill>
                <a:srgbClr val="283D5E"/>
              </a:solidFill>
            </a:endParaRPr>
          </a:p>
        </p:txBody>
      </p:sp>
      <p:sp>
        <p:nvSpPr>
          <p:cNvPr id="8" name="TextBox 7"/>
          <p:cNvSpPr txBox="1"/>
          <p:nvPr/>
        </p:nvSpPr>
        <p:spPr>
          <a:xfrm>
            <a:off x="203200" y="1524002"/>
            <a:ext cx="2743200" cy="323165"/>
          </a:xfrm>
          <a:prstGeom prst="rect">
            <a:avLst/>
          </a:prstGeom>
          <a:noFill/>
        </p:spPr>
        <p:txBody>
          <a:bodyPr wrap="square" rtlCol="0">
            <a:spAutoFit/>
          </a:bodyPr>
          <a:lstStyle/>
          <a:p>
            <a:pPr fontAlgn="base">
              <a:spcBef>
                <a:spcPct val="0"/>
              </a:spcBef>
              <a:spcAft>
                <a:spcPct val="0"/>
              </a:spcAft>
            </a:pPr>
            <a:r>
              <a:rPr lang="en-US" sz="1500">
                <a:solidFill>
                  <a:srgbClr val="283D5E"/>
                </a:solidFill>
              </a:rPr>
              <a:t>Topics</a:t>
            </a:r>
            <a:endParaRPr lang="en-US" sz="1350">
              <a:solidFill>
                <a:srgbClr val="283D5E"/>
              </a:solidFill>
            </a:endParaRPr>
          </a:p>
        </p:txBody>
      </p:sp>
      <p:cxnSp>
        <p:nvCxnSpPr>
          <p:cNvPr id="9" name="Straight Connector 8"/>
          <p:cNvCxnSpPr/>
          <p:nvPr/>
        </p:nvCxnSpPr>
        <p:spPr>
          <a:xfrm rot="10800000">
            <a:off x="203200" y="1905000"/>
            <a:ext cx="2743200" cy="15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2"/>
          </p:nvPr>
        </p:nvSpPr>
        <p:spPr>
          <a:xfrm>
            <a:off x="304800" y="1981200"/>
            <a:ext cx="2540000" cy="3352800"/>
          </a:xfrm>
        </p:spPr>
        <p:txBody>
          <a:bodyPr/>
          <a:lstStyle>
            <a:lvl1pPr marL="215504" indent="-215504">
              <a:buNone/>
              <a:defRPr sz="1050">
                <a:solidFill>
                  <a:schemeClr val="accent1">
                    <a:lumMod val="50000"/>
                  </a:schemeClr>
                </a:solidFill>
              </a:defRPr>
            </a:lvl1pPr>
            <a:lvl2pPr marL="215504" indent="-127397">
              <a:spcBef>
                <a:spcPts val="0"/>
              </a:spcBef>
              <a:defRPr sz="900">
                <a:solidFill>
                  <a:schemeClr val="accent1">
                    <a:lumMod val="50000"/>
                  </a:schemeClr>
                </a:solidFill>
              </a:defRPr>
            </a:lvl2pPr>
            <a:lvl3pPr>
              <a:defRPr sz="825">
                <a:solidFill>
                  <a:schemeClr val="accent1">
                    <a:lumMod val="50000"/>
                  </a:schemeClr>
                </a:solidFill>
              </a:defRPr>
            </a:lvl3pPr>
            <a:lvl4pPr>
              <a:defRPr sz="900">
                <a:solidFill>
                  <a:schemeClr val="accent1">
                    <a:lumMod val="50000"/>
                  </a:schemeClr>
                </a:solidFill>
              </a:defRPr>
            </a:lvl4pPr>
            <a:lvl5pPr>
              <a:defRPr>
                <a:solidFill>
                  <a:schemeClr val="accent1">
                    <a:lumMod val="50000"/>
                  </a:schemeClr>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4859161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ubSection">
    <p:spTree>
      <p:nvGrpSpPr>
        <p:cNvPr id="1" name=""/>
        <p:cNvGrpSpPr/>
        <p:nvPr/>
      </p:nvGrpSpPr>
      <p:grpSpPr>
        <a:xfrm>
          <a:off x="0" y="0"/>
          <a:ext cx="0" cy="0"/>
          <a:chOff x="0" y="0"/>
          <a:chExt cx="0" cy="0"/>
        </a:xfrm>
      </p:grpSpPr>
      <p:sp>
        <p:nvSpPr>
          <p:cNvPr id="5" name="Rectangle 4"/>
          <p:cNvSpPr/>
          <p:nvPr/>
        </p:nvSpPr>
        <p:spPr>
          <a:xfrm>
            <a:off x="0" y="1371600"/>
            <a:ext cx="9144000" cy="4191000"/>
          </a:xfrm>
          <a:prstGeom prst="rect">
            <a:avLst/>
          </a:prstGeom>
          <a:solidFill>
            <a:schemeClr val="bg1"/>
          </a:solidFill>
          <a:ln w="38100">
            <a:solidFill>
              <a:schemeClr val="bg2"/>
            </a:solidFill>
          </a:ln>
          <a:effectLst>
            <a:outerShdw blurRad="482600" dist="50800" dir="5400000" algn="ctr" rotWithShape="0">
              <a:schemeClr val="bg2"/>
            </a:outerShdw>
          </a:effectLst>
          <a:scene3d>
            <a:camera prst="orthographicFront"/>
            <a:lightRig rig="threePt" dir="t"/>
          </a:scene3d>
          <a:sp3d>
            <a:bevelT w="177800" h="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a:solidFill>
                <a:srgbClr val="FFFFFF"/>
              </a:solidFill>
            </a:endParaRPr>
          </a:p>
        </p:txBody>
      </p:sp>
      <p:sp>
        <p:nvSpPr>
          <p:cNvPr id="2" name="Title 1"/>
          <p:cNvSpPr>
            <a:spLocks noGrp="1"/>
          </p:cNvSpPr>
          <p:nvPr>
            <p:ph type="title"/>
          </p:nvPr>
        </p:nvSpPr>
        <p:spPr>
          <a:xfrm>
            <a:off x="3454400" y="2057400"/>
            <a:ext cx="5384800" cy="838200"/>
          </a:xfrm>
          <a:noFill/>
          <a:ln w="38100">
            <a:noFill/>
          </a:ln>
          <a:effectLst>
            <a:outerShdw blurRad="50800" dist="12700" dir="2700000" algn="tl" rotWithShape="0">
              <a:prstClr val="black">
                <a:alpha val="40000"/>
              </a:prstClr>
            </a:outerShdw>
          </a:effectLst>
          <a:scene3d>
            <a:camera prst="orthographicFront"/>
            <a:lightRig rig="threePt" dir="t"/>
          </a:scene3d>
          <a:sp3d prstMaterial="matte">
            <a:bevelT w="177800" h="146050"/>
          </a:sp3d>
        </p:spPr>
        <p:txBody>
          <a:bodyPr>
            <a:noAutofit/>
          </a:bodyPr>
          <a:lstStyle>
            <a:lvl1pPr>
              <a:defRPr sz="1800">
                <a:effectLst/>
              </a:defRPr>
            </a:lvl1pPr>
          </a:lstStyle>
          <a:p>
            <a:r>
              <a:rPr lang="en-US"/>
              <a:t>Click to edit Master title style</a:t>
            </a:r>
          </a:p>
        </p:txBody>
      </p:sp>
      <p:sp>
        <p:nvSpPr>
          <p:cNvPr id="4" name="Footer Placeholder 3"/>
          <p:cNvSpPr>
            <a:spLocks noGrp="1"/>
          </p:cNvSpPr>
          <p:nvPr>
            <p:ph type="ftr" sz="quarter" idx="10"/>
          </p:nvPr>
        </p:nvSpPr>
        <p:spPr>
          <a:xfrm>
            <a:off x="6604000" y="6553200"/>
            <a:ext cx="5588000" cy="304800"/>
          </a:xfrm>
        </p:spPr>
        <p:txBody>
          <a:bodyPr/>
          <a:lstStyle>
            <a:lvl1pPr>
              <a:defRPr>
                <a:solidFill>
                  <a:schemeClr val="bg1"/>
                </a:solidFill>
                <a:effectLst>
                  <a:outerShdw blurRad="38100" dist="38100" dir="2700000" algn="tl">
                    <a:srgbClr val="000000">
                      <a:alpha val="43137"/>
                    </a:srgbClr>
                  </a:outerShdw>
                </a:effectLst>
              </a:defRPr>
            </a:lvl1pPr>
          </a:lstStyle>
          <a:p>
            <a:pPr>
              <a:defRPr/>
            </a:pPr>
            <a:endParaRPr lang="en-US"/>
          </a:p>
        </p:txBody>
      </p:sp>
      <p:sp>
        <p:nvSpPr>
          <p:cNvPr id="7" name="Text Placeholder 6"/>
          <p:cNvSpPr>
            <a:spLocks noGrp="1"/>
          </p:cNvSpPr>
          <p:nvPr>
            <p:ph type="body" sz="quarter" idx="11"/>
          </p:nvPr>
        </p:nvSpPr>
        <p:spPr>
          <a:xfrm>
            <a:off x="3454400" y="2895600"/>
            <a:ext cx="5384800" cy="1676400"/>
          </a:xfrm>
        </p:spPr>
        <p:txBody>
          <a:bodyPr/>
          <a:lstStyle>
            <a:lvl1pPr marL="0" indent="0" algn="just">
              <a:buFontTx/>
              <a:buNone/>
              <a:defRPr sz="1350">
                <a:solidFill>
                  <a:schemeClr val="accent1">
                    <a:lumMod val="75000"/>
                  </a:schemeClr>
                </a:solidFill>
              </a:defRPr>
            </a:lvl1pPr>
            <a:lvl2pPr>
              <a:buFontTx/>
              <a:buNone/>
              <a:defRPr sz="1350">
                <a:solidFill>
                  <a:schemeClr val="accent1">
                    <a:lumMod val="75000"/>
                  </a:schemeClr>
                </a:solidFill>
              </a:defRPr>
            </a:lvl2pPr>
            <a:lvl3pPr>
              <a:buFontTx/>
              <a:buNone/>
              <a:defRPr sz="1350">
                <a:solidFill>
                  <a:schemeClr val="accent1">
                    <a:lumMod val="75000"/>
                  </a:schemeClr>
                </a:solidFill>
              </a:defRPr>
            </a:lvl3pPr>
            <a:lvl4pPr>
              <a:buFontTx/>
              <a:buNone/>
              <a:defRPr sz="1350">
                <a:solidFill>
                  <a:schemeClr val="accent1">
                    <a:lumMod val="75000"/>
                  </a:schemeClr>
                </a:solidFill>
              </a:defRPr>
            </a:lvl4pPr>
            <a:lvl5pPr>
              <a:buNone/>
              <a:defRPr/>
            </a:lvl5pPr>
          </a:lstStyle>
          <a:p>
            <a:pPr lvl="0"/>
            <a:r>
              <a:rPr lang="en-US"/>
              <a:t>Click to edit Master text styles</a:t>
            </a:r>
          </a:p>
        </p:txBody>
      </p:sp>
      <p:sp>
        <p:nvSpPr>
          <p:cNvPr id="6" name="Rectangle 5"/>
          <p:cNvSpPr/>
          <p:nvPr/>
        </p:nvSpPr>
        <p:spPr>
          <a:xfrm>
            <a:off x="203200" y="1524000"/>
            <a:ext cx="2743200" cy="3886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fontAlgn="base">
              <a:spcBef>
                <a:spcPct val="0"/>
              </a:spcBef>
              <a:spcAft>
                <a:spcPct val="0"/>
              </a:spcAft>
            </a:pPr>
            <a:endParaRPr lang="en-US" sz="1350">
              <a:solidFill>
                <a:srgbClr val="283D5E"/>
              </a:solidFill>
            </a:endParaRPr>
          </a:p>
        </p:txBody>
      </p:sp>
      <p:sp>
        <p:nvSpPr>
          <p:cNvPr id="8" name="TextBox 7"/>
          <p:cNvSpPr txBox="1"/>
          <p:nvPr/>
        </p:nvSpPr>
        <p:spPr>
          <a:xfrm>
            <a:off x="203200" y="1524002"/>
            <a:ext cx="2743200" cy="323165"/>
          </a:xfrm>
          <a:prstGeom prst="rect">
            <a:avLst/>
          </a:prstGeom>
          <a:noFill/>
        </p:spPr>
        <p:txBody>
          <a:bodyPr wrap="square" rtlCol="0">
            <a:spAutoFit/>
          </a:bodyPr>
          <a:lstStyle/>
          <a:p>
            <a:pPr fontAlgn="base">
              <a:spcBef>
                <a:spcPct val="0"/>
              </a:spcBef>
              <a:spcAft>
                <a:spcPct val="0"/>
              </a:spcAft>
            </a:pPr>
            <a:r>
              <a:rPr lang="en-US" sz="1500">
                <a:solidFill>
                  <a:srgbClr val="283D5E"/>
                </a:solidFill>
              </a:rPr>
              <a:t>Topics</a:t>
            </a:r>
            <a:endParaRPr lang="en-US" sz="1350">
              <a:solidFill>
                <a:srgbClr val="283D5E"/>
              </a:solidFill>
            </a:endParaRPr>
          </a:p>
        </p:txBody>
      </p:sp>
      <p:cxnSp>
        <p:nvCxnSpPr>
          <p:cNvPr id="9" name="Straight Connector 8"/>
          <p:cNvCxnSpPr/>
          <p:nvPr/>
        </p:nvCxnSpPr>
        <p:spPr>
          <a:xfrm rot="10800000">
            <a:off x="203200" y="1905000"/>
            <a:ext cx="2743200" cy="15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2"/>
          </p:nvPr>
        </p:nvSpPr>
        <p:spPr>
          <a:xfrm>
            <a:off x="304800" y="1981200"/>
            <a:ext cx="2540000" cy="3352800"/>
          </a:xfrm>
        </p:spPr>
        <p:txBody>
          <a:bodyPr/>
          <a:lstStyle>
            <a:lvl1pPr marL="215504" indent="-215504">
              <a:buNone/>
              <a:defRPr sz="1050">
                <a:solidFill>
                  <a:schemeClr val="accent1">
                    <a:lumMod val="50000"/>
                  </a:schemeClr>
                </a:solidFill>
              </a:defRPr>
            </a:lvl1pPr>
            <a:lvl2pPr marL="215504" indent="-127397">
              <a:spcBef>
                <a:spcPts val="0"/>
              </a:spcBef>
              <a:defRPr sz="900">
                <a:solidFill>
                  <a:schemeClr val="accent1">
                    <a:lumMod val="50000"/>
                  </a:schemeClr>
                </a:solidFill>
              </a:defRPr>
            </a:lvl2pPr>
            <a:lvl3pPr>
              <a:defRPr sz="825">
                <a:solidFill>
                  <a:schemeClr val="accent1">
                    <a:lumMod val="50000"/>
                  </a:schemeClr>
                </a:solidFill>
              </a:defRPr>
            </a:lvl3pPr>
            <a:lvl4pPr>
              <a:defRPr sz="900">
                <a:solidFill>
                  <a:schemeClr val="accent1">
                    <a:lumMod val="50000"/>
                  </a:schemeClr>
                </a:solidFill>
              </a:defRPr>
            </a:lvl4pPr>
            <a:lvl5pPr>
              <a:defRPr>
                <a:solidFill>
                  <a:schemeClr val="accent1">
                    <a:lumMod val="50000"/>
                  </a:schemeClr>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96330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2400">
                <a:solidFill>
                  <a:schemeClr val="bg1"/>
                </a:solidFill>
              </a:defRPr>
            </a:lvl1pPr>
            <a:lvl2pPr>
              <a:buFont typeface="Arial" pitchFamily="34" charset="0"/>
              <a:buChar cha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6739467" y="762002"/>
            <a:ext cx="5249333" cy="152399"/>
          </a:xfr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1200">
                <a:solidFill>
                  <a:schemeClr val="bg1"/>
                </a:solidFill>
              </a:defRPr>
            </a:lvl1pPr>
            <a:lvl2pPr>
              <a:buNone/>
              <a:defRPr sz="1200">
                <a:solidFill>
                  <a:schemeClr val="bg1"/>
                </a:solidFill>
              </a:defRPr>
            </a:lvl2pPr>
            <a:lvl3pPr>
              <a:buNone/>
              <a:defRPr sz="1200">
                <a:solidFill>
                  <a:schemeClr val="bg1"/>
                </a:solidFill>
              </a:defRPr>
            </a:lvl3pPr>
            <a:lvl4pPr>
              <a:buNone/>
              <a:defRPr sz="1200">
                <a:solidFill>
                  <a:schemeClr val="bg1"/>
                </a:solidFill>
              </a:defRPr>
            </a:lvl4pPr>
            <a:lvl5pPr>
              <a:buNone/>
              <a:defRPr sz="1200">
                <a:solidFill>
                  <a:schemeClr val="bg1"/>
                </a:solidFill>
              </a:defRPr>
            </a:lvl5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 y="6356351"/>
            <a:ext cx="2844800" cy="365125"/>
          </a:xfrm>
          <a:prstGeom prst="rect">
            <a:avLst/>
          </a:prstGeom>
        </p:spPr>
        <p:txBody>
          <a:bodyPr/>
          <a:lstStyle/>
          <a:p>
            <a:fld id="{91D1CBCB-F502-4C48-BCE5-5C9584D028B2}" type="datetimeFigureOut">
              <a:rPr lang="en-US" smtClean="0">
                <a:solidFill>
                  <a:prstClr val="black">
                    <a:tint val="75000"/>
                  </a:prstClr>
                </a:solidFill>
              </a:rPr>
              <a:pPr/>
              <a:t>7/25/2022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5BACB155-0F5A-4EB2-AE97-12A5E79281B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16484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1"/>
            <a:ext cx="2743200" cy="365125"/>
          </a:xfrm>
          <a:prstGeom prst="rect">
            <a:avLst/>
          </a:prstGeom>
        </p:spPr>
        <p:txBody>
          <a:bodyPr/>
          <a:lstStyle>
            <a:lvl1pPr eaLnBrk="0" fontAlgn="base" hangingPunct="0">
              <a:spcBef>
                <a:spcPct val="0"/>
              </a:spcBef>
              <a:spcAft>
                <a:spcPct val="0"/>
              </a:spcAft>
              <a:defRPr>
                <a:latin typeface="Arial" panose="020B0604020202020204" pitchFamily="34" charset="0"/>
              </a:defRPr>
            </a:lvl1pPr>
          </a:lstStyle>
          <a:p>
            <a:pPr>
              <a:defRPr/>
            </a:pPr>
            <a:fld id="{ABC3678D-0E15-4975-87B1-57DE7A035085}" type="datetimeFigureOut">
              <a:rPr lang="en-US"/>
              <a:pPr>
                <a:defRPr/>
              </a:pPr>
              <a:t>7/25/2022</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lvl1pPr eaLnBrk="0" fontAlgn="base" hangingPunct="0">
              <a:spcBef>
                <a:spcPct val="0"/>
              </a:spcBef>
              <a:spcAft>
                <a:spcPct val="0"/>
              </a:spcAft>
              <a:defRPr>
                <a:latin typeface="Arial" panose="020B0604020202020204" pitchFamily="34" charset="0"/>
              </a:defRPr>
            </a:lvl1pPr>
          </a:lstStyle>
          <a:p>
            <a:pPr>
              <a:defRPr/>
            </a:pPr>
            <a:fld id="{449C7D15-A893-4372-A8A5-1C2FCC4A903E}" type="slidenum">
              <a:rPr lang="en-US"/>
              <a:pPr>
                <a:defRPr/>
              </a:pPr>
              <a:t>‹#›</a:t>
            </a:fld>
            <a:endParaRPr lang="en-US"/>
          </a:p>
        </p:txBody>
      </p:sp>
    </p:spTree>
    <p:extLst>
      <p:ext uri="{BB962C8B-B14F-4D97-AF65-F5344CB8AC3E}">
        <p14:creationId xmlns:p14="http://schemas.microsoft.com/office/powerpoint/2010/main" val="17748974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669" y="1905003"/>
            <a:ext cx="10242551" cy="1523495"/>
          </a:xfrm>
        </p:spPr>
        <p:txBody>
          <a:bodyPr>
            <a:noAutofit/>
          </a:bodyPr>
          <a:lstStyle>
            <a:lvl1pPr>
              <a:lnSpc>
                <a:spcPct val="90000"/>
              </a:lnSpc>
              <a:defRPr sz="4050"/>
            </a:lvl1pPr>
          </a:lstStyle>
          <a:p>
            <a:r>
              <a:rPr lang="en-US"/>
              <a:t>Click to edit Master title style</a:t>
            </a:r>
          </a:p>
        </p:txBody>
      </p:sp>
      <p:sp>
        <p:nvSpPr>
          <p:cNvPr id="3" name="Subtitle 2"/>
          <p:cNvSpPr>
            <a:spLocks noGrp="1"/>
          </p:cNvSpPr>
          <p:nvPr>
            <p:ph type="subTitle" idx="1"/>
          </p:nvPr>
        </p:nvSpPr>
        <p:spPr>
          <a:xfrm>
            <a:off x="973667" y="4344991"/>
            <a:ext cx="10242551"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0276533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4050"/>
            </a:lvl1pPr>
          </a:lstStyle>
          <a:p>
            <a:r>
              <a:rPr lang="en-US"/>
              <a:t>Click to edit Master title style</a:t>
            </a:r>
          </a:p>
        </p:txBody>
      </p:sp>
      <p:sp>
        <p:nvSpPr>
          <p:cNvPr id="3" name="Subtitle 2"/>
          <p:cNvSpPr>
            <a:spLocks noGrp="1"/>
          </p:cNvSpPr>
          <p:nvPr>
            <p:ph type="subTitle" idx="1"/>
          </p:nvPr>
        </p:nvSpPr>
        <p:spPr>
          <a:xfrm>
            <a:off x="1825273" y="4344991"/>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7500" b="0" i="1" u="none" strike="noStrike" kern="0" cap="none" spc="-113"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a:t>click to…</a:t>
            </a:r>
          </a:p>
        </p:txBody>
      </p:sp>
    </p:spTree>
    <p:extLst>
      <p:ext uri="{BB962C8B-B14F-4D97-AF65-F5344CB8AC3E}">
        <p14:creationId xmlns:p14="http://schemas.microsoft.com/office/powerpoint/2010/main" val="385350026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508000" y="1411553"/>
            <a:ext cx="11176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27168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8000" y="1412876"/>
            <a:ext cx="11176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71592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411554"/>
            <a:ext cx="5486400" cy="1306512"/>
          </a:xfrm>
        </p:spPr>
        <p:txBody>
          <a:bodyPr/>
          <a:lstStyle>
            <a:lvl1pPr marL="254982" indent="-254982">
              <a:lnSpc>
                <a:spcPct val="90000"/>
              </a:lnSpc>
              <a:defRPr sz="2100"/>
            </a:lvl1pPr>
            <a:lvl2pPr marL="505004" indent="-244068">
              <a:lnSpc>
                <a:spcPct val="90000"/>
              </a:lnSpc>
              <a:defRPr sz="1800"/>
            </a:lvl2pPr>
            <a:lvl3pPr marL="715339" indent="-216288">
              <a:lnSpc>
                <a:spcPct val="90000"/>
              </a:lnSpc>
              <a:defRPr sz="1500"/>
            </a:lvl3pPr>
            <a:lvl4pPr marL="920714" indent="-205375">
              <a:lnSpc>
                <a:spcPct val="90000"/>
              </a:lnSpc>
              <a:defRPr sz="1350"/>
            </a:lvl4pPr>
            <a:lvl5pPr marL="1137002" indent="-21033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11554"/>
            <a:ext cx="5486400" cy="1306512"/>
          </a:xfrm>
        </p:spPr>
        <p:txBody>
          <a:bodyPr/>
          <a:lstStyle>
            <a:lvl1pPr marL="260936" indent="-260936">
              <a:lnSpc>
                <a:spcPct val="90000"/>
              </a:lnSpc>
              <a:defRPr sz="2100"/>
            </a:lvl1pPr>
            <a:lvl2pPr marL="505004" indent="-254982">
              <a:lnSpc>
                <a:spcPct val="90000"/>
              </a:lnSpc>
              <a:defRPr sz="1800"/>
            </a:lvl2pPr>
            <a:lvl3pPr marL="721292" indent="-227202">
              <a:lnSpc>
                <a:spcPct val="90000"/>
              </a:lnSpc>
              <a:defRPr sz="1500"/>
            </a:lvl3pPr>
            <a:lvl4pPr marL="920714" indent="-199422">
              <a:lnSpc>
                <a:spcPct val="90000"/>
              </a:lnSpc>
              <a:defRPr sz="1350"/>
            </a:lvl4pPr>
            <a:lvl5pPr marL="1137002" indent="-20537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3602299"/>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8000" y="1844366"/>
            <a:ext cx="5486400"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4" name="Content Placeholder 3"/>
          <p:cNvSpPr>
            <a:spLocks noGrp="1"/>
          </p:cNvSpPr>
          <p:nvPr>
            <p:ph sz="half" idx="2"/>
          </p:nvPr>
        </p:nvSpPr>
        <p:spPr>
          <a:xfrm>
            <a:off x="507999" y="2174875"/>
            <a:ext cx="5486400" cy="1153008"/>
          </a:xfrm>
        </p:spPr>
        <p:txBody>
          <a:bodyPr/>
          <a:lstStyle>
            <a:lvl1pPr marL="211328" indent="-211328">
              <a:defRPr sz="1725"/>
            </a:lvl1pPr>
            <a:lvl2pPr marL="421664" indent="-199422">
              <a:defRPr sz="1500"/>
            </a:lvl2pPr>
            <a:lvl3pPr marL="610172" indent="-182555">
              <a:defRPr sz="1350"/>
            </a:lvl3pPr>
            <a:lvl4pPr marL="787766" indent="-171642">
              <a:defRPr sz="1275"/>
            </a:lvl4pPr>
            <a:lvl5pPr marL="959408" indent="-154775">
              <a:defRPr sz="1275"/>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4643" y="1844366"/>
            <a:ext cx="5489359"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68" y="2174875"/>
            <a:ext cx="5490632" cy="1153008"/>
          </a:xfrm>
        </p:spPr>
        <p:txBody>
          <a:bodyPr/>
          <a:lstStyle>
            <a:lvl1pPr marL="222241" indent="-222241">
              <a:defRPr sz="1725"/>
            </a:lvl1pPr>
            <a:lvl2pPr marL="427616" indent="-205375">
              <a:defRPr sz="1500"/>
            </a:lvl2pPr>
            <a:lvl3pPr marL="616124" indent="-183548">
              <a:defRPr sz="1350"/>
            </a:lvl3pPr>
            <a:lvl4pPr marL="787766" indent="-177595">
              <a:defRPr sz="1275"/>
            </a:lvl4pPr>
            <a:lvl5pPr marL="959408" indent="-165689">
              <a:defRPr sz="1275"/>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619144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7429339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2647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7" y="762002"/>
            <a:ext cx="5249333" cy="152399"/>
          </a:xfr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1200">
                <a:solidFill>
                  <a:schemeClr val="bg1"/>
                </a:solidFill>
              </a:defRPr>
            </a:lvl1pPr>
            <a:lvl2pPr>
              <a:buNone/>
              <a:defRPr sz="1200">
                <a:solidFill>
                  <a:schemeClr val="bg1"/>
                </a:solidFill>
              </a:defRPr>
            </a:lvl2pPr>
            <a:lvl3pPr>
              <a:buNone/>
              <a:defRPr sz="1200">
                <a:solidFill>
                  <a:schemeClr val="bg1"/>
                </a:solidFill>
              </a:defRPr>
            </a:lvl3pPr>
            <a:lvl4pPr>
              <a:buNone/>
              <a:defRPr sz="1200">
                <a:solidFill>
                  <a:schemeClr val="bg1"/>
                </a:solidFill>
              </a:defRPr>
            </a:lvl4pPr>
            <a:lvl5pPr>
              <a:buNone/>
              <a:defRPr sz="1200">
                <a:solidFill>
                  <a:schemeClr val="bg1"/>
                </a:solidFill>
              </a:defRPr>
            </a:lvl5pPr>
          </a:lstStyle>
          <a:p>
            <a:pPr lvl="0"/>
            <a:r>
              <a:rPr lang="en-US"/>
              <a:t>Click to edit Master text styles</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758960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
        <p:nvSpPr>
          <p:cNvPr id="6" name="Text Placeholder 5"/>
          <p:cNvSpPr>
            <a:spLocks noGrp="1"/>
          </p:cNvSpPr>
          <p:nvPr>
            <p:ph type="body" sz="quarter" idx="10"/>
          </p:nvPr>
        </p:nvSpPr>
        <p:spPr bwMode="white">
          <a:xfrm>
            <a:off x="508000" y="1411554"/>
            <a:ext cx="11176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445098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
        <p:nvSpPr>
          <p:cNvPr id="6" name="Text Placeholder 5"/>
          <p:cNvSpPr>
            <a:spLocks noGrp="1"/>
          </p:cNvSpPr>
          <p:nvPr>
            <p:ph type="body" sz="quarter" idx="10"/>
          </p:nvPr>
        </p:nvSpPr>
        <p:spPr bwMode="white">
          <a:xfrm>
            <a:off x="508000" y="1411554"/>
            <a:ext cx="11176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p:nvPr>
        </p:nvSpPr>
        <p:spPr>
          <a:xfrm>
            <a:off x="2" y="6238878"/>
            <a:ext cx="12192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Click to edit Master text styles</a:t>
            </a:r>
          </a:p>
        </p:txBody>
      </p:sp>
    </p:spTree>
    <p:extLst>
      <p:ext uri="{BB962C8B-B14F-4D97-AF65-F5344CB8AC3E}">
        <p14:creationId xmlns:p14="http://schemas.microsoft.com/office/powerpoint/2010/main" val="137576697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89145651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796661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9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CACFD1">
                  <a:lumMod val="75000"/>
                </a:srgbClr>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75951913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14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95152796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5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6586510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9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6686648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22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278288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oom for navigation">
    <p:spTree>
      <p:nvGrpSpPr>
        <p:cNvPr id="1" name=""/>
        <p:cNvGrpSpPr/>
        <p:nvPr/>
      </p:nvGrpSpPr>
      <p:grpSpPr>
        <a:xfrm>
          <a:off x="0" y="0"/>
          <a:ext cx="0" cy="0"/>
          <a:chOff x="0" y="0"/>
          <a:chExt cx="0" cy="0"/>
        </a:xfrm>
      </p:grpSpPr>
      <p:sp>
        <p:nvSpPr>
          <p:cNvPr id="6" name="Rectangle 5"/>
          <p:cNvSpPr/>
          <p:nvPr/>
        </p:nvSpPr>
        <p:spPr>
          <a:xfrm>
            <a:off x="8839200" y="990600"/>
            <a:ext cx="3352800" cy="5562600"/>
          </a:xfrm>
          <a:prstGeom prst="rect">
            <a:avLst/>
          </a:prstGeom>
          <a:gradFill>
            <a:gsLst>
              <a:gs pos="0">
                <a:srgbClr val="747879">
                  <a:alpha val="0"/>
                </a:srgbClr>
              </a:gs>
              <a:gs pos="44000">
                <a:schemeClr val="bg2">
                  <a:alpha val="3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03200" y="1143000"/>
            <a:ext cx="9448800" cy="5410200"/>
          </a:xfrm>
        </p:spPr>
        <p:txBody>
          <a:bodyPr>
            <a:normAutofit/>
          </a:bodyPr>
          <a:lstStyle>
            <a:lvl1pPr>
              <a:defRPr sz="2400">
                <a:solidFill>
                  <a:schemeClr val="bg1"/>
                </a:solidFill>
              </a:defRPr>
            </a:lvl1pPr>
            <a:lvl2pPr>
              <a:buFont typeface="Arial" pitchFamily="34" charset="0"/>
              <a:buChar cha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p:txBody>
          <a:body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1200">
                <a:solidFill>
                  <a:schemeClr val="bg1"/>
                </a:solidFill>
              </a:defRPr>
            </a:lvl1pPr>
            <a:lvl2pPr>
              <a:buNone/>
              <a:defRPr sz="1200">
                <a:solidFill>
                  <a:schemeClr val="bg1"/>
                </a:solidFill>
              </a:defRPr>
            </a:lvl2pPr>
            <a:lvl3pPr>
              <a:buNone/>
              <a:defRPr sz="1200">
                <a:solidFill>
                  <a:schemeClr val="bg1"/>
                </a:solidFill>
              </a:defRPr>
            </a:lvl3pPr>
            <a:lvl4pPr>
              <a:buNone/>
              <a:defRPr sz="1200">
                <a:solidFill>
                  <a:schemeClr val="bg1"/>
                </a:solidFill>
              </a:defRPr>
            </a:lvl4pPr>
            <a:lvl5pPr>
              <a:buNone/>
              <a:defRPr sz="1200">
                <a:solidFill>
                  <a:schemeClr val="bg1"/>
                </a:solidFill>
              </a:defRPr>
            </a:lvl5pPr>
          </a:lstStyle>
          <a:p>
            <a:pPr lvl="0"/>
            <a:r>
              <a:rPr lang="en-US"/>
              <a:t>Click to edit Master text styles</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24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74155345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53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7" y="762002"/>
            <a:ext cx="5249333" cy="152399"/>
          </a:xfrm>
          <a:prstGeom prst="rect">
            <a:avLst/>
          </a:prstGeo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1200">
                <a:solidFill>
                  <a:schemeClr val="bg1"/>
                </a:solidFill>
              </a:defRPr>
            </a:lvl1pPr>
            <a:lvl2pPr>
              <a:buNone/>
              <a:defRPr sz="1200">
                <a:solidFill>
                  <a:schemeClr val="bg1"/>
                </a:solidFill>
              </a:defRPr>
            </a:lvl2pPr>
            <a:lvl3pPr>
              <a:buNone/>
              <a:defRPr sz="1200">
                <a:solidFill>
                  <a:schemeClr val="bg1"/>
                </a:solidFill>
              </a:defRPr>
            </a:lvl3pPr>
            <a:lvl4pPr>
              <a:buNone/>
              <a:defRPr sz="1200">
                <a:solidFill>
                  <a:schemeClr val="bg1"/>
                </a:solidFill>
              </a:defRPr>
            </a:lvl4pPr>
            <a:lvl5pPr>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36488249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6604718"/>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669" y="1905003"/>
            <a:ext cx="10242551" cy="1523495"/>
          </a:xfrm>
        </p:spPr>
        <p:txBody>
          <a:bodyPr>
            <a:noAutofit/>
          </a:bodyPr>
          <a:lstStyle>
            <a:lvl1pPr>
              <a:lnSpc>
                <a:spcPct val="90000"/>
              </a:lnSpc>
              <a:defRPr sz="4050"/>
            </a:lvl1pPr>
          </a:lstStyle>
          <a:p>
            <a:r>
              <a:rPr lang="en-US"/>
              <a:t>Click to edit Master title style</a:t>
            </a:r>
            <a:endParaRPr lang="en-US" dirty="0"/>
          </a:p>
        </p:txBody>
      </p:sp>
      <p:sp>
        <p:nvSpPr>
          <p:cNvPr id="3" name="Subtitle 2"/>
          <p:cNvSpPr>
            <a:spLocks noGrp="1"/>
          </p:cNvSpPr>
          <p:nvPr>
            <p:ph type="subTitle" idx="1"/>
          </p:nvPr>
        </p:nvSpPr>
        <p:spPr>
          <a:xfrm>
            <a:off x="973667" y="4344991"/>
            <a:ext cx="10242551"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432988459"/>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4050"/>
            </a:lvl1pPr>
          </a:lstStyle>
          <a:p>
            <a:r>
              <a:rPr lang="en-US"/>
              <a:t>Click to edit Master title style</a:t>
            </a:r>
            <a:endParaRPr lang="en-US" dirty="0"/>
          </a:p>
        </p:txBody>
      </p:sp>
      <p:sp>
        <p:nvSpPr>
          <p:cNvPr id="3" name="Subtitle 2"/>
          <p:cNvSpPr>
            <a:spLocks noGrp="1"/>
          </p:cNvSpPr>
          <p:nvPr>
            <p:ph type="subTitle" idx="1"/>
          </p:nvPr>
        </p:nvSpPr>
        <p:spPr>
          <a:xfrm>
            <a:off x="1825273" y="4344991"/>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7500" b="0" i="1" u="none" strike="noStrike" kern="0" cap="none" spc="-113"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dirty="0"/>
              <a:t>click to…</a:t>
            </a:r>
          </a:p>
        </p:txBody>
      </p:sp>
    </p:spTree>
    <p:extLst>
      <p:ext uri="{BB962C8B-B14F-4D97-AF65-F5344CB8AC3E}">
        <p14:creationId xmlns:p14="http://schemas.microsoft.com/office/powerpoint/2010/main" val="1240017032"/>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508000" y="1411553"/>
            <a:ext cx="11176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7025658"/>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8000" y="1412876"/>
            <a:ext cx="11176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707201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411554"/>
            <a:ext cx="5486400" cy="1306512"/>
          </a:xfrm>
        </p:spPr>
        <p:txBody>
          <a:bodyPr/>
          <a:lstStyle>
            <a:lvl1pPr marL="254982" indent="-254982">
              <a:lnSpc>
                <a:spcPct val="90000"/>
              </a:lnSpc>
              <a:defRPr sz="2100"/>
            </a:lvl1pPr>
            <a:lvl2pPr marL="505004" indent="-244068">
              <a:lnSpc>
                <a:spcPct val="90000"/>
              </a:lnSpc>
              <a:defRPr sz="1800"/>
            </a:lvl2pPr>
            <a:lvl3pPr marL="715339" indent="-216288">
              <a:lnSpc>
                <a:spcPct val="90000"/>
              </a:lnSpc>
              <a:defRPr sz="1500"/>
            </a:lvl3pPr>
            <a:lvl4pPr marL="920714" indent="-205375">
              <a:lnSpc>
                <a:spcPct val="90000"/>
              </a:lnSpc>
              <a:defRPr sz="1350"/>
            </a:lvl4pPr>
            <a:lvl5pPr marL="1137002" indent="-21033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411554"/>
            <a:ext cx="5486400" cy="1306512"/>
          </a:xfrm>
        </p:spPr>
        <p:txBody>
          <a:bodyPr/>
          <a:lstStyle>
            <a:lvl1pPr marL="260936" indent="-260936">
              <a:lnSpc>
                <a:spcPct val="90000"/>
              </a:lnSpc>
              <a:defRPr sz="2100"/>
            </a:lvl1pPr>
            <a:lvl2pPr marL="505004" indent="-254982">
              <a:lnSpc>
                <a:spcPct val="90000"/>
              </a:lnSpc>
              <a:defRPr sz="1800"/>
            </a:lvl2pPr>
            <a:lvl3pPr marL="721292" indent="-227202">
              <a:lnSpc>
                <a:spcPct val="90000"/>
              </a:lnSpc>
              <a:defRPr sz="1500"/>
            </a:lvl3pPr>
            <a:lvl4pPr marL="920714" indent="-199422">
              <a:lnSpc>
                <a:spcPct val="90000"/>
              </a:lnSpc>
              <a:defRPr sz="1350"/>
            </a:lvl4pPr>
            <a:lvl5pPr marL="1137002" indent="-20537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19026235"/>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8000" y="1844366"/>
            <a:ext cx="5486400"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4" name="Content Placeholder 3"/>
          <p:cNvSpPr>
            <a:spLocks noGrp="1"/>
          </p:cNvSpPr>
          <p:nvPr>
            <p:ph sz="half" idx="2"/>
          </p:nvPr>
        </p:nvSpPr>
        <p:spPr>
          <a:xfrm>
            <a:off x="507999" y="2174875"/>
            <a:ext cx="5486400" cy="1153008"/>
          </a:xfrm>
        </p:spPr>
        <p:txBody>
          <a:bodyPr/>
          <a:lstStyle>
            <a:lvl1pPr marL="211328" indent="-211328">
              <a:defRPr sz="1725"/>
            </a:lvl1pPr>
            <a:lvl2pPr marL="421664" indent="-199422">
              <a:defRPr sz="1500"/>
            </a:lvl2pPr>
            <a:lvl3pPr marL="610172" indent="-182555">
              <a:defRPr sz="1350"/>
            </a:lvl3pPr>
            <a:lvl4pPr marL="787766" indent="-171642">
              <a:defRPr sz="1275"/>
            </a:lvl4pPr>
            <a:lvl5pPr marL="959408" indent="-154775">
              <a:defRPr sz="1275"/>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4643" y="1844366"/>
            <a:ext cx="5489359"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68" y="2174875"/>
            <a:ext cx="5490632" cy="1153008"/>
          </a:xfrm>
        </p:spPr>
        <p:txBody>
          <a:bodyPr/>
          <a:lstStyle>
            <a:lvl1pPr marL="222241" indent="-222241">
              <a:defRPr sz="1725"/>
            </a:lvl1pPr>
            <a:lvl2pPr marL="427616" indent="-205375">
              <a:defRPr sz="1500"/>
            </a:lvl2pPr>
            <a:lvl3pPr marL="616124" indent="-183548">
              <a:defRPr sz="1350"/>
            </a:lvl3pPr>
            <a:lvl4pPr marL="787766" indent="-177595">
              <a:defRPr sz="1275"/>
            </a:lvl4pPr>
            <a:lvl5pPr marL="959408" indent="-165689">
              <a:defRPr sz="1275"/>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6203736"/>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5182339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
        <p:nvSpPr>
          <p:cNvPr id="5" name="Rectangle 4"/>
          <p:cNvSpPr/>
          <p:nvPr/>
        </p:nvSpPr>
        <p:spPr>
          <a:xfrm>
            <a:off x="0" y="0"/>
            <a:ext cx="12192000" cy="3886200"/>
          </a:xfrm>
          <a:prstGeom prst="rect">
            <a:avLst/>
          </a:prstGeom>
          <a:solidFill>
            <a:schemeClr val="bg1"/>
          </a:solidFill>
          <a:ln w="38100">
            <a:solidFill>
              <a:schemeClr val="bg2"/>
            </a:solidFill>
          </a:ln>
          <a:effectLst>
            <a:outerShdw blurRad="482600" dist="50800" dir="5400000" algn="ctr" rotWithShape="0">
              <a:schemeClr val="bg2"/>
            </a:outerShdw>
          </a:effectLst>
          <a:scene3d>
            <a:camera prst="orthographicFront"/>
            <a:lightRig rig="threePt" dir="t"/>
          </a:scene3d>
          <a:sp3d>
            <a:bevelT w="177800" h="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0"/>
            <a:ext cx="12192000" cy="1143000"/>
          </a:xfrm>
          <a:noFill/>
          <a:ln w="38100">
            <a:noFill/>
          </a:ln>
          <a:effectLst>
            <a:outerShdw blurRad="50800" dist="12700" dir="2700000" algn="tl" rotWithShape="0">
              <a:prstClr val="black">
                <a:alpha val="40000"/>
              </a:prstClr>
            </a:outerShdw>
          </a:effectLst>
          <a:scene3d>
            <a:camera prst="orthographicFront"/>
            <a:lightRig rig="threePt" dir="t"/>
          </a:scene3d>
          <a:sp3d prstMaterial="matte">
            <a:bevelT w="177800" h="146050"/>
          </a:sp3d>
        </p:spPr>
        <p:txBody>
          <a:bodyPr>
            <a:normAutofit/>
          </a:bodyPr>
          <a:lstStyle>
            <a:lvl1pPr>
              <a:defRPr sz="4400">
                <a:effectLst/>
              </a:defRPr>
            </a:lvl1pPr>
          </a:lstStyle>
          <a:p>
            <a:r>
              <a:rPr lang="en-US"/>
              <a:t>Click to edit Master title style</a:t>
            </a:r>
          </a:p>
        </p:txBody>
      </p:sp>
      <p:sp>
        <p:nvSpPr>
          <p:cNvPr id="4" name="Footer Placeholder 3"/>
          <p:cNvSpPr>
            <a:spLocks noGrp="1"/>
          </p:cNvSpPr>
          <p:nvPr>
            <p:ph type="ftr" sz="quarter" idx="10"/>
          </p:nvPr>
        </p:nvSpPr>
        <p:spPr>
          <a:xfrm>
            <a:off x="6604000" y="6553200"/>
            <a:ext cx="5588000" cy="304800"/>
          </a:xfrm>
        </p:spPr>
        <p:txBody>
          <a:bodyPr/>
          <a:lstStyle>
            <a:lvl1pPr>
              <a:defRPr>
                <a:solidFill>
                  <a:schemeClr val="bg1"/>
                </a:solidFill>
                <a:effectLst>
                  <a:outerShdw blurRad="38100" dist="38100" dir="2700000" algn="tl">
                    <a:srgbClr val="000000">
                      <a:alpha val="43137"/>
                    </a:srgbClr>
                  </a:outerShdw>
                </a:effectLst>
              </a:defRPr>
            </a:lvl1pPr>
          </a:lstStyle>
          <a:p>
            <a:pPr>
              <a:defRPr/>
            </a:pPr>
            <a:endParaRPr lang="en-US"/>
          </a:p>
        </p:txBody>
      </p:sp>
      <p:sp>
        <p:nvSpPr>
          <p:cNvPr id="7" name="Text Placeholder 6"/>
          <p:cNvSpPr>
            <a:spLocks noGrp="1"/>
          </p:cNvSpPr>
          <p:nvPr>
            <p:ph type="body" sz="quarter" idx="11"/>
          </p:nvPr>
        </p:nvSpPr>
        <p:spPr>
          <a:xfrm>
            <a:off x="1320800" y="990600"/>
            <a:ext cx="9550400" cy="685800"/>
          </a:xfrm>
        </p:spPr>
        <p:txBody>
          <a:bodyPr/>
          <a:lstStyle>
            <a:lvl1pPr marL="0" indent="0" algn="just">
              <a:buFontTx/>
              <a:buNone/>
              <a:defRPr sz="1800">
                <a:solidFill>
                  <a:schemeClr val="accent1">
                    <a:lumMod val="75000"/>
                  </a:schemeClr>
                </a:solidFill>
              </a:defRPr>
            </a:lvl1pPr>
            <a:lvl2pPr>
              <a:buFontTx/>
              <a:buNone/>
              <a:defRPr sz="1800">
                <a:solidFill>
                  <a:schemeClr val="accent1">
                    <a:lumMod val="75000"/>
                  </a:schemeClr>
                </a:solidFill>
              </a:defRPr>
            </a:lvl2pPr>
            <a:lvl3pPr>
              <a:buFontTx/>
              <a:buNone/>
              <a:defRPr sz="1800">
                <a:solidFill>
                  <a:schemeClr val="accent1">
                    <a:lumMod val="75000"/>
                  </a:schemeClr>
                </a:solidFill>
              </a:defRPr>
            </a:lvl3pPr>
            <a:lvl4pPr>
              <a:buFontTx/>
              <a:buNone/>
              <a:defRPr sz="1800">
                <a:solidFill>
                  <a:schemeClr val="accent1">
                    <a:lumMod val="75000"/>
                  </a:schemeClr>
                </a:solidFill>
              </a:defRPr>
            </a:lvl4pPr>
            <a:lvl5pPr>
              <a:buNone/>
              <a:defRPr/>
            </a:lvl5pPr>
          </a:lstStyle>
          <a:p>
            <a:pPr lvl="0"/>
            <a:r>
              <a:rPr lang="en-US"/>
              <a:t>Click to edit Master text styles</a:t>
            </a:r>
          </a:p>
        </p:txBody>
      </p:sp>
      <p:sp>
        <p:nvSpPr>
          <p:cNvPr id="11" name="Rectangle 10"/>
          <p:cNvSpPr/>
          <p:nvPr/>
        </p:nvSpPr>
        <p:spPr>
          <a:xfrm>
            <a:off x="1320800" y="1676400"/>
            <a:ext cx="4673600" cy="2057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Text Placeholder 8"/>
          <p:cNvSpPr>
            <a:spLocks noGrp="1"/>
          </p:cNvSpPr>
          <p:nvPr>
            <p:ph type="body" sz="quarter" idx="12"/>
          </p:nvPr>
        </p:nvSpPr>
        <p:spPr>
          <a:xfrm>
            <a:off x="1320800" y="2057400"/>
            <a:ext cx="4673600" cy="1600200"/>
          </a:xfrm>
        </p:spPr>
        <p:txBody>
          <a:bodyPr>
            <a:normAutofit/>
          </a:bodyPr>
          <a:lstStyle>
            <a:lvl1pPr marL="233363" indent="-233363">
              <a:defRPr sz="1800">
                <a:solidFill>
                  <a:schemeClr val="tx1"/>
                </a:solidFill>
              </a:defRPr>
            </a:lvl1pPr>
            <a:lvl2pPr marL="457200" indent="-223838">
              <a:defRPr sz="1600">
                <a:solidFill>
                  <a:schemeClr val="tx1"/>
                </a:solidFill>
              </a:defRPr>
            </a:lvl2pPr>
            <a:lvl3pPr marL="233363" indent="-233363">
              <a:defRPr sz="1800">
                <a:solidFill>
                  <a:schemeClr val="bg2">
                    <a:lumMod val="50000"/>
                    <a:lumOff val="50000"/>
                  </a:schemeClr>
                </a:solidFill>
              </a:defRPr>
            </a:lvl3pPr>
            <a:lvl4pPr marL="233363" indent="-233363">
              <a:defRPr sz="1800">
                <a:solidFill>
                  <a:schemeClr val="bg2">
                    <a:lumMod val="50000"/>
                    <a:lumOff val="50000"/>
                  </a:schemeClr>
                </a:solidFill>
              </a:defRPr>
            </a:lvl4pPr>
            <a:lvl5pPr marL="233363" indent="-233363">
              <a:defRPr sz="1800">
                <a:solidFill>
                  <a:schemeClr val="bg2">
                    <a:lumMod val="50000"/>
                    <a:lumOff val="50000"/>
                  </a:schemeClr>
                </a:solidFill>
              </a:defRPr>
            </a:lvl5pPr>
          </a:lstStyle>
          <a:p>
            <a:pPr lvl="0"/>
            <a:r>
              <a:rPr lang="en-US"/>
              <a:t>Click to edit Master text styles</a:t>
            </a:r>
          </a:p>
          <a:p>
            <a:pPr lvl="1"/>
            <a:r>
              <a:rPr lang="en-US"/>
              <a:t>Second level</a:t>
            </a:r>
          </a:p>
        </p:txBody>
      </p:sp>
      <p:sp>
        <p:nvSpPr>
          <p:cNvPr id="12" name="TextBox 11"/>
          <p:cNvSpPr txBox="1"/>
          <p:nvPr/>
        </p:nvSpPr>
        <p:spPr>
          <a:xfrm>
            <a:off x="1320800" y="1676400"/>
            <a:ext cx="4673600" cy="400110"/>
          </a:xfrm>
          <a:prstGeom prst="rect">
            <a:avLst/>
          </a:prstGeom>
          <a:noFill/>
        </p:spPr>
        <p:txBody>
          <a:bodyPr wrap="square" rtlCol="0">
            <a:spAutoFit/>
          </a:bodyPr>
          <a:lstStyle/>
          <a:p>
            <a:pPr algn="ctr"/>
            <a:r>
              <a:rPr lang="en-US" sz="2000">
                <a:effectLst/>
                <a:latin typeface="+mj-lt"/>
              </a:rPr>
              <a:t>Schedule</a:t>
            </a:r>
            <a:endParaRPr lang="en-US">
              <a:effectLst/>
              <a:latin typeface="+mj-lt"/>
            </a:endParaRPr>
          </a:p>
        </p:txBody>
      </p:sp>
      <p:cxnSp>
        <p:nvCxnSpPr>
          <p:cNvPr id="13" name="Straight Connector 12"/>
          <p:cNvCxnSpPr/>
          <p:nvPr/>
        </p:nvCxnSpPr>
        <p:spPr>
          <a:xfrm rot="10800000" flipV="1">
            <a:off x="1320800" y="2057397"/>
            <a:ext cx="4673600" cy="3"/>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197600" y="1676400"/>
            <a:ext cx="4673600" cy="2057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Text Placeholder 8"/>
          <p:cNvSpPr>
            <a:spLocks noGrp="1"/>
          </p:cNvSpPr>
          <p:nvPr>
            <p:ph type="body" sz="quarter" idx="13"/>
          </p:nvPr>
        </p:nvSpPr>
        <p:spPr>
          <a:xfrm>
            <a:off x="6197600" y="2057400"/>
            <a:ext cx="4673600" cy="1600200"/>
          </a:xfrm>
        </p:spPr>
        <p:txBody>
          <a:bodyPr>
            <a:normAutofit/>
          </a:bodyPr>
          <a:lstStyle>
            <a:lvl1pPr marL="233363" indent="-233363">
              <a:defRPr sz="1800">
                <a:solidFill>
                  <a:schemeClr val="tx1"/>
                </a:solidFill>
              </a:defRPr>
            </a:lvl1pPr>
            <a:lvl2pPr marL="457200" indent="-223838">
              <a:defRPr sz="1600">
                <a:solidFill>
                  <a:schemeClr val="tx1"/>
                </a:solidFill>
              </a:defRPr>
            </a:lvl2pPr>
            <a:lvl3pPr marL="233363" indent="-233363">
              <a:defRPr sz="1800">
                <a:solidFill>
                  <a:schemeClr val="bg2">
                    <a:lumMod val="50000"/>
                    <a:lumOff val="50000"/>
                  </a:schemeClr>
                </a:solidFill>
              </a:defRPr>
            </a:lvl3pPr>
            <a:lvl4pPr marL="233363" indent="-233363">
              <a:defRPr sz="1800">
                <a:solidFill>
                  <a:schemeClr val="bg2">
                    <a:lumMod val="50000"/>
                    <a:lumOff val="50000"/>
                  </a:schemeClr>
                </a:solidFill>
              </a:defRPr>
            </a:lvl4pPr>
            <a:lvl5pPr marL="233363" indent="-233363">
              <a:defRPr sz="1800">
                <a:solidFill>
                  <a:schemeClr val="bg2">
                    <a:lumMod val="50000"/>
                    <a:lumOff val="50000"/>
                  </a:schemeClr>
                </a:solidFill>
              </a:defRPr>
            </a:lvl5pPr>
          </a:lstStyle>
          <a:p>
            <a:pPr lvl="0"/>
            <a:r>
              <a:rPr lang="en-US"/>
              <a:t>Click to edit Master text styles</a:t>
            </a:r>
          </a:p>
          <a:p>
            <a:pPr lvl="1"/>
            <a:r>
              <a:rPr lang="en-US"/>
              <a:t>Second level</a:t>
            </a:r>
          </a:p>
        </p:txBody>
      </p:sp>
      <p:sp>
        <p:nvSpPr>
          <p:cNvPr id="18" name="TextBox 17"/>
          <p:cNvSpPr txBox="1"/>
          <p:nvPr/>
        </p:nvSpPr>
        <p:spPr>
          <a:xfrm>
            <a:off x="6197600" y="1676400"/>
            <a:ext cx="4673600" cy="400110"/>
          </a:xfrm>
          <a:prstGeom prst="rect">
            <a:avLst/>
          </a:prstGeom>
          <a:noFill/>
        </p:spPr>
        <p:txBody>
          <a:bodyPr wrap="square" rtlCol="0">
            <a:spAutoFit/>
          </a:bodyPr>
          <a:lstStyle/>
          <a:p>
            <a:pPr algn="ctr"/>
            <a:r>
              <a:rPr lang="en-US" sz="2000">
                <a:effectLst/>
                <a:latin typeface="+mj-lt"/>
              </a:rPr>
              <a:t>Pre-class</a:t>
            </a:r>
            <a:endParaRPr lang="en-US">
              <a:effectLst/>
              <a:latin typeface="+mj-lt"/>
            </a:endParaRPr>
          </a:p>
        </p:txBody>
      </p:sp>
      <p:cxnSp>
        <p:nvCxnSpPr>
          <p:cNvPr id="19" name="Straight Connector 18"/>
          <p:cNvCxnSpPr/>
          <p:nvPr/>
        </p:nvCxnSpPr>
        <p:spPr>
          <a:xfrm rot="10800000" flipV="1">
            <a:off x="6197600" y="2057397"/>
            <a:ext cx="4673600" cy="3"/>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7" grpId="0" build="p">
        <p:tmplLst>
          <p:tmpl lvl="1">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Lst>
      </p:bldP>
      <p:bldP spid="11" grpId="0" animBg="1"/>
      <p:bldP spid="9" grpId="0" build="p">
        <p:tmplLst>
          <p:tmpl lvl="1">
            <p:tnLst>
              <p:par>
                <p:cTn presetID="1"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Lst>
      </p:bldP>
      <p:bldP spid="12" grpId="0"/>
      <p:bldP spid="16" grpId="0" animBg="1"/>
      <p:bldP spid="17" grpId="0" build="p">
        <p:tmplLst>
          <p:tmpl lvl="1">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Lst>
      </p:bldP>
      <p:bldP spid="18" grpId="0"/>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731862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3482532"/>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508000" y="1411554"/>
            <a:ext cx="11176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1749030"/>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508000" y="1411554"/>
            <a:ext cx="11176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2" y="6238878"/>
            <a:ext cx="12192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Click to edit Master text styles</a:t>
            </a:r>
          </a:p>
        </p:txBody>
      </p:sp>
    </p:spTree>
    <p:extLst>
      <p:ext uri="{BB962C8B-B14F-4D97-AF65-F5344CB8AC3E}">
        <p14:creationId xmlns:p14="http://schemas.microsoft.com/office/powerpoint/2010/main" val="1745312070"/>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13914728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991810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9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CACFD1">
                  <a:lumMod val="75000"/>
                </a:srgbClr>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76392107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cSld name="36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87254802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47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7" y="762002"/>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1200">
                <a:solidFill>
                  <a:schemeClr val="bg1"/>
                </a:solidFill>
              </a:defRPr>
            </a:lvl1pPr>
            <a:lvl2pPr>
              <a:buNone/>
              <a:defRPr sz="1200">
                <a:solidFill>
                  <a:schemeClr val="bg1"/>
                </a:solidFill>
              </a:defRPr>
            </a:lvl2pPr>
            <a:lvl3pPr>
              <a:buNone/>
              <a:defRPr sz="1200">
                <a:solidFill>
                  <a:schemeClr val="bg1"/>
                </a:solidFill>
              </a:defRPr>
            </a:lvl3pPr>
            <a:lvl4pPr>
              <a:buNone/>
              <a:defRPr sz="1200">
                <a:solidFill>
                  <a:schemeClr val="bg1"/>
                </a:solidFill>
              </a:defRPr>
            </a:lvl4pPr>
            <a:lvl5pPr>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28878489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670" y="1905005"/>
            <a:ext cx="10242551" cy="1523495"/>
          </a:xfrm>
        </p:spPr>
        <p:txBody>
          <a:bodyPr>
            <a:noAutofit/>
          </a:bodyPr>
          <a:lstStyle>
            <a:lvl1pPr>
              <a:lnSpc>
                <a:spcPct val="90000"/>
              </a:lnSpc>
              <a:defRPr sz="3038"/>
            </a:lvl1pPr>
          </a:lstStyle>
          <a:p>
            <a:r>
              <a:rPr lang="en-US"/>
              <a:t>Click to edit Master title style</a:t>
            </a:r>
          </a:p>
        </p:txBody>
      </p:sp>
      <p:sp>
        <p:nvSpPr>
          <p:cNvPr id="3" name="Subtitle 2"/>
          <p:cNvSpPr>
            <a:spLocks noGrp="1"/>
          </p:cNvSpPr>
          <p:nvPr>
            <p:ph type="subTitle" idx="1"/>
          </p:nvPr>
        </p:nvSpPr>
        <p:spPr>
          <a:xfrm>
            <a:off x="973669" y="4344993"/>
            <a:ext cx="10242551" cy="461665"/>
          </a:xfrm>
        </p:spPr>
        <p:txBody>
          <a:bodyPr>
            <a:noAutofit/>
          </a:bodyPr>
          <a:lstStyle>
            <a:lvl1pPr marL="0" indent="0" algn="l">
              <a:lnSpc>
                <a:spcPct val="90000"/>
              </a:lnSpc>
              <a:spcBef>
                <a:spcPts val="0"/>
              </a:spcBef>
              <a:buNone/>
              <a:defRPr>
                <a:solidFill>
                  <a:schemeClr val="tx1">
                    <a:tint val="75000"/>
                  </a:schemeClr>
                </a:solidFill>
              </a:defRPr>
            </a:lvl1pPr>
            <a:lvl2pPr marL="257165" indent="0" algn="ctr">
              <a:buNone/>
              <a:defRPr>
                <a:solidFill>
                  <a:schemeClr val="tx1">
                    <a:tint val="75000"/>
                  </a:schemeClr>
                </a:solidFill>
              </a:defRPr>
            </a:lvl2pPr>
            <a:lvl3pPr marL="514329" indent="0" algn="ctr">
              <a:buNone/>
              <a:defRPr>
                <a:solidFill>
                  <a:schemeClr val="tx1">
                    <a:tint val="75000"/>
                  </a:schemeClr>
                </a:solidFill>
              </a:defRPr>
            </a:lvl3pPr>
            <a:lvl4pPr marL="771494" indent="0" algn="ctr">
              <a:buNone/>
              <a:defRPr>
                <a:solidFill>
                  <a:schemeClr val="tx1">
                    <a:tint val="75000"/>
                  </a:schemeClr>
                </a:solidFill>
              </a:defRPr>
            </a:lvl4pPr>
            <a:lvl5pPr marL="1028659" indent="0" algn="ctr">
              <a:buNone/>
              <a:defRPr>
                <a:solidFill>
                  <a:schemeClr val="tx1">
                    <a:tint val="75000"/>
                  </a:schemeClr>
                </a:solidFill>
              </a:defRPr>
            </a:lvl5pPr>
            <a:lvl6pPr marL="1285824" indent="0" algn="ctr">
              <a:buNone/>
              <a:defRPr>
                <a:solidFill>
                  <a:schemeClr val="tx1">
                    <a:tint val="75000"/>
                  </a:schemeClr>
                </a:solidFill>
              </a:defRPr>
            </a:lvl6pPr>
            <a:lvl7pPr marL="1542989" indent="0" algn="ctr">
              <a:buNone/>
              <a:defRPr>
                <a:solidFill>
                  <a:schemeClr val="tx1">
                    <a:tint val="75000"/>
                  </a:schemeClr>
                </a:solidFill>
              </a:defRPr>
            </a:lvl7pPr>
            <a:lvl8pPr marL="1800153" indent="0" algn="ctr">
              <a:buNone/>
              <a:defRPr>
                <a:solidFill>
                  <a:schemeClr val="tx1">
                    <a:tint val="75000"/>
                  </a:schemeClr>
                </a:solidFill>
              </a:defRPr>
            </a:lvl8pPr>
            <a:lvl9pPr marL="2057318"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5096386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ubtitle">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
        <p:nvSpPr>
          <p:cNvPr id="5" name="Rectangle 4"/>
          <p:cNvSpPr/>
          <p:nvPr/>
        </p:nvSpPr>
        <p:spPr>
          <a:xfrm>
            <a:off x="0" y="1371600"/>
            <a:ext cx="12192000" cy="4191000"/>
          </a:xfrm>
          <a:prstGeom prst="rect">
            <a:avLst/>
          </a:prstGeom>
          <a:solidFill>
            <a:schemeClr val="bg1"/>
          </a:solidFill>
          <a:ln w="38100">
            <a:solidFill>
              <a:schemeClr val="bg2"/>
            </a:solidFill>
          </a:ln>
          <a:effectLst>
            <a:outerShdw blurRad="482600" dist="50800" dir="5400000" algn="ctr" rotWithShape="0">
              <a:schemeClr val="bg2"/>
            </a:outerShdw>
          </a:effectLst>
          <a:scene3d>
            <a:camera prst="orthographicFront"/>
            <a:lightRig rig="threePt" dir="t"/>
          </a:scene3d>
          <a:sp3d>
            <a:bevelT w="177800" h="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54400" y="2057400"/>
            <a:ext cx="8229600" cy="838200"/>
          </a:xfrm>
          <a:noFill/>
          <a:ln w="38100">
            <a:noFill/>
          </a:ln>
          <a:effectLst>
            <a:outerShdw blurRad="50800" dist="12700" dir="2700000" algn="tl" rotWithShape="0">
              <a:prstClr val="black">
                <a:alpha val="40000"/>
              </a:prstClr>
            </a:outerShdw>
          </a:effectLst>
          <a:scene3d>
            <a:camera prst="orthographicFront"/>
            <a:lightRig rig="threePt" dir="t"/>
          </a:scene3d>
          <a:sp3d prstMaterial="matte">
            <a:bevelT w="177800" h="146050"/>
          </a:sp3d>
        </p:spPr>
        <p:txBody>
          <a:bodyPr>
            <a:normAutofit/>
          </a:bodyPr>
          <a:lstStyle>
            <a:lvl1pPr>
              <a:defRPr sz="3200">
                <a:effectLst/>
              </a:defRPr>
            </a:lvl1pPr>
          </a:lstStyle>
          <a:p>
            <a:r>
              <a:rPr lang="en-US"/>
              <a:t>Click to edit Master title style</a:t>
            </a:r>
          </a:p>
        </p:txBody>
      </p:sp>
      <p:sp>
        <p:nvSpPr>
          <p:cNvPr id="4" name="Footer Placeholder 3"/>
          <p:cNvSpPr>
            <a:spLocks noGrp="1"/>
          </p:cNvSpPr>
          <p:nvPr>
            <p:ph type="ftr" sz="quarter" idx="10"/>
          </p:nvPr>
        </p:nvSpPr>
        <p:spPr>
          <a:xfrm>
            <a:off x="6604000" y="6553200"/>
            <a:ext cx="5588000" cy="304800"/>
          </a:xfrm>
        </p:spPr>
        <p:txBody>
          <a:bodyPr/>
          <a:lstStyle>
            <a:lvl1pPr>
              <a:defRPr>
                <a:solidFill>
                  <a:schemeClr val="bg1"/>
                </a:solidFill>
                <a:effectLst>
                  <a:outerShdw blurRad="38100" dist="38100" dir="2700000" algn="tl">
                    <a:srgbClr val="000000">
                      <a:alpha val="43137"/>
                    </a:srgbClr>
                  </a:outerShdw>
                </a:effectLst>
              </a:defRPr>
            </a:lvl1pPr>
          </a:lstStyle>
          <a:p>
            <a:pPr>
              <a:defRPr/>
            </a:pPr>
            <a:endParaRPr lang="en-US"/>
          </a:p>
        </p:txBody>
      </p:sp>
      <p:sp>
        <p:nvSpPr>
          <p:cNvPr id="7" name="Text Placeholder 6"/>
          <p:cNvSpPr>
            <a:spLocks noGrp="1"/>
          </p:cNvSpPr>
          <p:nvPr>
            <p:ph type="body" sz="quarter" idx="11"/>
          </p:nvPr>
        </p:nvSpPr>
        <p:spPr>
          <a:xfrm>
            <a:off x="3454400" y="2895600"/>
            <a:ext cx="8229600" cy="1676400"/>
          </a:xfrm>
        </p:spPr>
        <p:txBody>
          <a:bodyPr/>
          <a:lstStyle>
            <a:lvl1pPr marL="0" indent="0" algn="just">
              <a:buFontTx/>
              <a:buNone/>
              <a:defRPr sz="1800">
                <a:solidFill>
                  <a:schemeClr val="accent1">
                    <a:lumMod val="75000"/>
                  </a:schemeClr>
                </a:solidFill>
              </a:defRPr>
            </a:lvl1pPr>
            <a:lvl2pPr>
              <a:buFontTx/>
              <a:buNone/>
              <a:defRPr sz="1800">
                <a:solidFill>
                  <a:schemeClr val="accent1">
                    <a:lumMod val="75000"/>
                  </a:schemeClr>
                </a:solidFill>
              </a:defRPr>
            </a:lvl2pPr>
            <a:lvl3pPr>
              <a:buFontTx/>
              <a:buNone/>
              <a:defRPr sz="1800">
                <a:solidFill>
                  <a:schemeClr val="accent1">
                    <a:lumMod val="75000"/>
                  </a:schemeClr>
                </a:solidFill>
              </a:defRPr>
            </a:lvl3pPr>
            <a:lvl4pPr>
              <a:buFontTx/>
              <a:buNone/>
              <a:defRPr sz="1800">
                <a:solidFill>
                  <a:schemeClr val="accent1">
                    <a:lumMod val="75000"/>
                  </a:schemeClr>
                </a:solidFill>
              </a:defRPr>
            </a:lvl4pPr>
            <a:lvl5pPr>
              <a:buNone/>
              <a:defRPr/>
            </a:lvl5pPr>
          </a:lstStyle>
          <a:p>
            <a:pPr lvl="0"/>
            <a:r>
              <a:rPr lang="en-US"/>
              <a:t>Click to edit Master text styles</a:t>
            </a:r>
          </a:p>
        </p:txBody>
      </p:sp>
      <p:sp>
        <p:nvSpPr>
          <p:cNvPr id="6" name="Rectangle 5"/>
          <p:cNvSpPr/>
          <p:nvPr/>
        </p:nvSpPr>
        <p:spPr>
          <a:xfrm>
            <a:off x="203200" y="1524000"/>
            <a:ext cx="2743200" cy="3886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TextBox 7"/>
          <p:cNvSpPr txBox="1"/>
          <p:nvPr/>
        </p:nvSpPr>
        <p:spPr>
          <a:xfrm>
            <a:off x="203200" y="1524000"/>
            <a:ext cx="2743200" cy="400110"/>
          </a:xfrm>
          <a:prstGeom prst="rect">
            <a:avLst/>
          </a:prstGeom>
          <a:noFill/>
        </p:spPr>
        <p:txBody>
          <a:bodyPr wrap="square" rtlCol="0">
            <a:spAutoFit/>
          </a:bodyPr>
          <a:lstStyle/>
          <a:p>
            <a:r>
              <a:rPr lang="en-US" sz="2000">
                <a:effectLst/>
                <a:latin typeface="+mj-lt"/>
              </a:rPr>
              <a:t>Topics</a:t>
            </a:r>
            <a:endParaRPr lang="en-US">
              <a:effectLst/>
              <a:latin typeface="+mj-lt"/>
            </a:endParaRPr>
          </a:p>
        </p:txBody>
      </p:sp>
      <p:cxnSp>
        <p:nvCxnSpPr>
          <p:cNvPr id="9" name="Straight Connector 8"/>
          <p:cNvCxnSpPr/>
          <p:nvPr/>
        </p:nvCxnSpPr>
        <p:spPr>
          <a:xfrm rot="10800000">
            <a:off x="203200" y="1905000"/>
            <a:ext cx="2743200" cy="15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2"/>
          </p:nvPr>
        </p:nvSpPr>
        <p:spPr>
          <a:xfrm>
            <a:off x="304800" y="1981200"/>
            <a:ext cx="2540000" cy="3352800"/>
          </a:xfrm>
        </p:spPr>
        <p:txBody>
          <a:bodyPr/>
          <a:lstStyle>
            <a:lvl1pPr marL="287338" indent="-287338">
              <a:buNone/>
              <a:defRPr sz="1400">
                <a:solidFill>
                  <a:schemeClr val="accent1">
                    <a:lumMod val="50000"/>
                  </a:schemeClr>
                </a:solidFill>
              </a:defRPr>
            </a:lvl1pPr>
            <a:lvl2pPr marL="287338" indent="-169863">
              <a:spcBef>
                <a:spcPts val="0"/>
              </a:spcBef>
              <a:defRPr sz="1200">
                <a:solidFill>
                  <a:schemeClr val="accent1">
                    <a:lumMod val="50000"/>
                  </a:schemeClr>
                </a:solidFill>
              </a:defRPr>
            </a:lvl2pPr>
            <a:lvl3pPr>
              <a:defRPr sz="1100">
                <a:solidFill>
                  <a:schemeClr val="accent1">
                    <a:lumMod val="50000"/>
                  </a:schemeClr>
                </a:solidFill>
              </a:defRPr>
            </a:lvl3pPr>
            <a:lvl4pPr>
              <a:defRPr sz="1200">
                <a:solidFill>
                  <a:schemeClr val="accent1">
                    <a:lumMod val="50000"/>
                  </a:schemeClr>
                </a:solidFill>
              </a:defRPr>
            </a:lvl4pPr>
            <a:lvl5pPr>
              <a:defRPr>
                <a:solidFill>
                  <a:schemeClr val="accent1">
                    <a:lumMod val="50000"/>
                  </a:schemeClr>
                </a:solidFill>
              </a:defRPr>
            </a:lvl5pPr>
          </a:lstStyle>
          <a:p>
            <a:pPr lvl="0"/>
            <a:r>
              <a:rPr lang="en-US"/>
              <a:t>Click to edit Master text styles</a:t>
            </a:r>
          </a:p>
          <a:p>
            <a:pPr lvl="1"/>
            <a:r>
              <a:rPr lang="en-US"/>
              <a:t>Second level</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3038"/>
            </a:lvl1pPr>
          </a:lstStyle>
          <a:p>
            <a:r>
              <a:rPr lang="en-US"/>
              <a:t>Click to edit Master title style</a:t>
            </a:r>
          </a:p>
        </p:txBody>
      </p:sp>
      <p:sp>
        <p:nvSpPr>
          <p:cNvPr id="3" name="Subtitle 2"/>
          <p:cNvSpPr>
            <a:spLocks noGrp="1"/>
          </p:cNvSpPr>
          <p:nvPr>
            <p:ph type="subTitle" idx="1"/>
          </p:nvPr>
        </p:nvSpPr>
        <p:spPr>
          <a:xfrm>
            <a:off x="1825273" y="4344993"/>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257165" indent="0" algn="ctr">
              <a:buNone/>
              <a:defRPr>
                <a:solidFill>
                  <a:schemeClr val="tx1">
                    <a:tint val="75000"/>
                  </a:schemeClr>
                </a:solidFill>
              </a:defRPr>
            </a:lvl2pPr>
            <a:lvl3pPr marL="514329" indent="0" algn="ctr">
              <a:buNone/>
              <a:defRPr>
                <a:solidFill>
                  <a:schemeClr val="tx1">
                    <a:tint val="75000"/>
                  </a:schemeClr>
                </a:solidFill>
              </a:defRPr>
            </a:lvl3pPr>
            <a:lvl4pPr marL="771494" indent="0" algn="ctr">
              <a:buNone/>
              <a:defRPr>
                <a:solidFill>
                  <a:schemeClr val="tx1">
                    <a:tint val="75000"/>
                  </a:schemeClr>
                </a:solidFill>
              </a:defRPr>
            </a:lvl4pPr>
            <a:lvl5pPr marL="1028659" indent="0" algn="ctr">
              <a:buNone/>
              <a:defRPr>
                <a:solidFill>
                  <a:schemeClr val="tx1">
                    <a:tint val="75000"/>
                  </a:schemeClr>
                </a:solidFill>
              </a:defRPr>
            </a:lvl5pPr>
            <a:lvl6pPr marL="1285824" indent="0" algn="ctr">
              <a:buNone/>
              <a:defRPr>
                <a:solidFill>
                  <a:schemeClr val="tx1">
                    <a:tint val="75000"/>
                  </a:schemeClr>
                </a:solidFill>
              </a:defRPr>
            </a:lvl6pPr>
            <a:lvl7pPr marL="1542989" indent="0" algn="ctr">
              <a:buNone/>
              <a:defRPr>
                <a:solidFill>
                  <a:schemeClr val="tx1">
                    <a:tint val="75000"/>
                  </a:schemeClr>
                </a:solidFill>
              </a:defRPr>
            </a:lvl7pPr>
            <a:lvl8pPr marL="1800153" indent="0" algn="ctr">
              <a:buNone/>
              <a:defRPr>
                <a:solidFill>
                  <a:schemeClr val="tx1">
                    <a:tint val="75000"/>
                  </a:schemeClr>
                </a:solidFill>
              </a:defRPr>
            </a:lvl8pPr>
            <a:lvl9pPr marL="2057318" indent="0" algn="ctr">
              <a:buNone/>
              <a:defRPr>
                <a:solidFill>
                  <a:schemeClr val="tx1">
                    <a:tint val="75000"/>
                  </a:schemeClr>
                </a:solidFill>
              </a:defRPr>
            </a:lvl9pPr>
          </a:lstStyle>
          <a:p>
            <a:r>
              <a:rPr lang="en-US"/>
              <a:t>Click to edit Master subtitle style</a:t>
            </a:r>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5625" b="0" i="1" u="none" strike="noStrike" kern="0" cap="none" spc="-85"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a:t>click to…</a:t>
            </a:r>
          </a:p>
        </p:txBody>
      </p:sp>
    </p:spTree>
    <p:extLst>
      <p:ext uri="{BB962C8B-B14F-4D97-AF65-F5344CB8AC3E}">
        <p14:creationId xmlns:p14="http://schemas.microsoft.com/office/powerpoint/2010/main" val="3746657774"/>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508000" y="1411555"/>
            <a:ext cx="11176000" cy="1201483"/>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9717606"/>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8000" y="1412878"/>
            <a:ext cx="11176000" cy="1201483"/>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49352434"/>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411554"/>
            <a:ext cx="5486400" cy="980012"/>
          </a:xfrm>
        </p:spPr>
        <p:txBody>
          <a:bodyPr/>
          <a:lstStyle>
            <a:lvl1pPr marL="191237" indent="-191237">
              <a:lnSpc>
                <a:spcPct val="90000"/>
              </a:lnSpc>
              <a:defRPr sz="1575"/>
            </a:lvl1pPr>
            <a:lvl2pPr marL="378753" indent="-183051">
              <a:lnSpc>
                <a:spcPct val="90000"/>
              </a:lnSpc>
              <a:defRPr sz="1350"/>
            </a:lvl2pPr>
            <a:lvl3pPr marL="536504" indent="-162216">
              <a:lnSpc>
                <a:spcPct val="90000"/>
              </a:lnSpc>
              <a:defRPr sz="1125"/>
            </a:lvl3pPr>
            <a:lvl4pPr marL="690536" indent="-154031">
              <a:lnSpc>
                <a:spcPct val="90000"/>
              </a:lnSpc>
              <a:defRPr sz="1013"/>
            </a:lvl4pPr>
            <a:lvl5pPr marL="852752" indent="-157751">
              <a:lnSpc>
                <a:spcPct val="90000"/>
              </a:lnSpc>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11554"/>
            <a:ext cx="5486400" cy="980012"/>
          </a:xfrm>
        </p:spPr>
        <p:txBody>
          <a:bodyPr/>
          <a:lstStyle>
            <a:lvl1pPr marL="195702" indent="-195702">
              <a:lnSpc>
                <a:spcPct val="90000"/>
              </a:lnSpc>
              <a:defRPr sz="1575"/>
            </a:lvl1pPr>
            <a:lvl2pPr marL="378753" indent="-191237">
              <a:lnSpc>
                <a:spcPct val="90000"/>
              </a:lnSpc>
              <a:defRPr sz="1350"/>
            </a:lvl2pPr>
            <a:lvl3pPr marL="540969" indent="-170402">
              <a:lnSpc>
                <a:spcPct val="90000"/>
              </a:lnSpc>
              <a:defRPr sz="1125"/>
            </a:lvl3pPr>
            <a:lvl4pPr marL="690536" indent="-149567">
              <a:lnSpc>
                <a:spcPct val="90000"/>
              </a:lnSpc>
              <a:defRPr sz="1013"/>
            </a:lvl4pPr>
            <a:lvl5pPr marL="852752" indent="-154031">
              <a:lnSpc>
                <a:spcPct val="90000"/>
              </a:lnSpc>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43184847"/>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8000" y="1909320"/>
            <a:ext cx="5486400" cy="194733"/>
          </a:xfrm>
        </p:spPr>
        <p:txBody>
          <a:bodyPr anchor="b"/>
          <a:lstStyle>
            <a:lvl1pPr marL="0" indent="0">
              <a:lnSpc>
                <a:spcPct val="90000"/>
              </a:lnSpc>
              <a:spcBef>
                <a:spcPts val="0"/>
              </a:spcBef>
              <a:buNone/>
              <a:defRPr sz="1406" b="1"/>
            </a:lvl1pPr>
            <a:lvl2pPr marL="257165" indent="0">
              <a:buNone/>
              <a:defRPr sz="1125" b="1"/>
            </a:lvl2pPr>
            <a:lvl3pPr marL="514329" indent="0">
              <a:buNone/>
              <a:defRPr sz="1013" b="1"/>
            </a:lvl3pPr>
            <a:lvl4pPr marL="771494" indent="0">
              <a:buNone/>
              <a:defRPr sz="900" b="1"/>
            </a:lvl4pPr>
            <a:lvl5pPr marL="1028659" indent="0">
              <a:buNone/>
              <a:defRPr sz="900" b="1"/>
            </a:lvl5pPr>
            <a:lvl6pPr marL="1285824" indent="0">
              <a:buNone/>
              <a:defRPr sz="900" b="1"/>
            </a:lvl6pPr>
            <a:lvl7pPr marL="1542989" indent="0">
              <a:buNone/>
              <a:defRPr sz="900" b="1"/>
            </a:lvl7pPr>
            <a:lvl8pPr marL="1800153" indent="0">
              <a:buNone/>
              <a:defRPr sz="900" b="1"/>
            </a:lvl8pPr>
            <a:lvl9pPr marL="2057318" indent="0">
              <a:buNone/>
              <a:defRPr sz="900" b="1"/>
            </a:lvl9pPr>
          </a:lstStyle>
          <a:p>
            <a:pPr lvl="0"/>
            <a:r>
              <a:rPr lang="en-US"/>
              <a:t>Click to edit Master text styles</a:t>
            </a:r>
          </a:p>
        </p:txBody>
      </p:sp>
      <p:sp>
        <p:nvSpPr>
          <p:cNvPr id="4" name="Content Placeholder 3"/>
          <p:cNvSpPr>
            <a:spLocks noGrp="1"/>
          </p:cNvSpPr>
          <p:nvPr>
            <p:ph sz="half" idx="2"/>
          </p:nvPr>
        </p:nvSpPr>
        <p:spPr>
          <a:xfrm>
            <a:off x="507999" y="2174876"/>
            <a:ext cx="5486400" cy="864789"/>
          </a:xfrm>
        </p:spPr>
        <p:txBody>
          <a:bodyPr/>
          <a:lstStyle>
            <a:lvl1pPr marL="158496" indent="-158496">
              <a:defRPr sz="1294"/>
            </a:lvl1pPr>
            <a:lvl2pPr marL="316248" indent="-149567">
              <a:defRPr sz="1125"/>
            </a:lvl2pPr>
            <a:lvl3pPr marL="457629" indent="-136916">
              <a:defRPr sz="1013"/>
            </a:lvl3pPr>
            <a:lvl4pPr marL="590825" indent="-128732">
              <a:defRPr sz="956"/>
            </a:lvl4pPr>
            <a:lvl5pPr marL="719556" indent="-116081">
              <a:defRPr sz="956"/>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4645" y="1909320"/>
            <a:ext cx="5489359" cy="194733"/>
          </a:xfrm>
        </p:spPr>
        <p:txBody>
          <a:bodyPr anchor="b"/>
          <a:lstStyle>
            <a:lvl1pPr marL="0" indent="0">
              <a:lnSpc>
                <a:spcPct val="90000"/>
              </a:lnSpc>
              <a:spcBef>
                <a:spcPts val="0"/>
              </a:spcBef>
              <a:buNone/>
              <a:defRPr sz="1406" b="1"/>
            </a:lvl1pPr>
            <a:lvl2pPr marL="257165" indent="0">
              <a:buNone/>
              <a:defRPr sz="1125" b="1"/>
            </a:lvl2pPr>
            <a:lvl3pPr marL="514329" indent="0">
              <a:buNone/>
              <a:defRPr sz="1013" b="1"/>
            </a:lvl3pPr>
            <a:lvl4pPr marL="771494" indent="0">
              <a:buNone/>
              <a:defRPr sz="900" b="1"/>
            </a:lvl4pPr>
            <a:lvl5pPr marL="1028659" indent="0">
              <a:buNone/>
              <a:defRPr sz="900" b="1"/>
            </a:lvl5pPr>
            <a:lvl6pPr marL="1285824" indent="0">
              <a:buNone/>
              <a:defRPr sz="900" b="1"/>
            </a:lvl6pPr>
            <a:lvl7pPr marL="1542989" indent="0">
              <a:buNone/>
              <a:defRPr sz="900" b="1"/>
            </a:lvl7pPr>
            <a:lvl8pPr marL="1800153" indent="0">
              <a:buNone/>
              <a:defRPr sz="900" b="1"/>
            </a:lvl8pPr>
            <a:lvl9pPr marL="2057318" indent="0">
              <a:buNone/>
              <a:defRPr sz="900" b="1"/>
            </a:lvl9pPr>
          </a:lstStyle>
          <a:p>
            <a:pPr lvl="0"/>
            <a:r>
              <a:rPr lang="en-US"/>
              <a:t>Click to edit Master text styles</a:t>
            </a:r>
          </a:p>
        </p:txBody>
      </p:sp>
      <p:sp>
        <p:nvSpPr>
          <p:cNvPr id="6" name="Content Placeholder 5"/>
          <p:cNvSpPr>
            <a:spLocks noGrp="1"/>
          </p:cNvSpPr>
          <p:nvPr>
            <p:ph sz="quarter" idx="4"/>
          </p:nvPr>
        </p:nvSpPr>
        <p:spPr>
          <a:xfrm>
            <a:off x="6193368" y="2174876"/>
            <a:ext cx="5490632" cy="864789"/>
          </a:xfrm>
        </p:spPr>
        <p:txBody>
          <a:bodyPr/>
          <a:lstStyle>
            <a:lvl1pPr marL="166681" indent="-166681">
              <a:defRPr sz="1294"/>
            </a:lvl1pPr>
            <a:lvl2pPr marL="320712" indent="-154031">
              <a:defRPr sz="1125"/>
            </a:lvl2pPr>
            <a:lvl3pPr marL="462093" indent="-137661">
              <a:defRPr sz="1013"/>
            </a:lvl3pPr>
            <a:lvl4pPr marL="590825" indent="-133196">
              <a:defRPr sz="956"/>
            </a:lvl4pPr>
            <a:lvl5pPr marL="719556" indent="-124267">
              <a:defRPr sz="956"/>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2563202"/>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8146104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3865539"/>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735481605"/>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
        <p:nvSpPr>
          <p:cNvPr id="6" name="Text Placeholder 5"/>
          <p:cNvSpPr>
            <a:spLocks noGrp="1"/>
          </p:cNvSpPr>
          <p:nvPr>
            <p:ph type="body" sz="quarter" idx="10"/>
          </p:nvPr>
        </p:nvSpPr>
        <p:spPr bwMode="white">
          <a:xfrm>
            <a:off x="508000" y="1411555"/>
            <a:ext cx="11176000" cy="1201483"/>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0782280"/>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
        <p:nvSpPr>
          <p:cNvPr id="6" name="Text Placeholder 5"/>
          <p:cNvSpPr>
            <a:spLocks noGrp="1"/>
          </p:cNvSpPr>
          <p:nvPr>
            <p:ph type="body" sz="quarter" idx="10"/>
          </p:nvPr>
        </p:nvSpPr>
        <p:spPr bwMode="white">
          <a:xfrm>
            <a:off x="508000" y="1411555"/>
            <a:ext cx="11176000" cy="1201483"/>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p:nvPr>
        </p:nvSpPr>
        <p:spPr>
          <a:xfrm>
            <a:off x="4" y="6238880"/>
            <a:ext cx="12192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Click to edit Master text styles</a:t>
            </a:r>
          </a:p>
        </p:txBody>
      </p:sp>
    </p:spTree>
    <p:extLst>
      <p:ext uri="{BB962C8B-B14F-4D97-AF65-F5344CB8AC3E}">
        <p14:creationId xmlns:p14="http://schemas.microsoft.com/office/powerpoint/2010/main" val="360649063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ubSection">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
        <p:nvSpPr>
          <p:cNvPr id="5" name="Rectangle 4"/>
          <p:cNvSpPr/>
          <p:nvPr/>
        </p:nvSpPr>
        <p:spPr>
          <a:xfrm>
            <a:off x="0" y="1371600"/>
            <a:ext cx="9144000" cy="4191000"/>
          </a:xfrm>
          <a:prstGeom prst="rect">
            <a:avLst/>
          </a:prstGeom>
          <a:solidFill>
            <a:schemeClr val="bg1"/>
          </a:solidFill>
          <a:ln w="38100">
            <a:solidFill>
              <a:schemeClr val="bg2"/>
            </a:solidFill>
          </a:ln>
          <a:effectLst>
            <a:outerShdw blurRad="482600" dist="50800" dir="5400000" algn="ctr" rotWithShape="0">
              <a:schemeClr val="bg2"/>
            </a:outerShdw>
          </a:effectLst>
          <a:scene3d>
            <a:camera prst="orthographicFront"/>
            <a:lightRig rig="threePt" dir="t"/>
          </a:scene3d>
          <a:sp3d>
            <a:bevelT w="177800" h="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54400" y="2057400"/>
            <a:ext cx="5384800" cy="838200"/>
          </a:xfrm>
          <a:noFill/>
          <a:ln w="38100">
            <a:noFill/>
          </a:ln>
          <a:effectLst>
            <a:outerShdw blurRad="50800" dist="12700" dir="2700000" algn="tl" rotWithShape="0">
              <a:prstClr val="black">
                <a:alpha val="40000"/>
              </a:prstClr>
            </a:outerShdw>
          </a:effectLst>
          <a:scene3d>
            <a:camera prst="orthographicFront"/>
            <a:lightRig rig="threePt" dir="t"/>
          </a:scene3d>
          <a:sp3d prstMaterial="matte">
            <a:bevelT w="177800" h="146050"/>
          </a:sp3d>
        </p:spPr>
        <p:txBody>
          <a:bodyPr>
            <a:noAutofit/>
          </a:bodyPr>
          <a:lstStyle>
            <a:lvl1pPr>
              <a:defRPr sz="2400">
                <a:effectLst/>
              </a:defRPr>
            </a:lvl1pPr>
          </a:lstStyle>
          <a:p>
            <a:r>
              <a:rPr lang="en-US"/>
              <a:t>Click to edit Master title style</a:t>
            </a:r>
          </a:p>
        </p:txBody>
      </p:sp>
      <p:sp>
        <p:nvSpPr>
          <p:cNvPr id="4" name="Footer Placeholder 3"/>
          <p:cNvSpPr>
            <a:spLocks noGrp="1"/>
          </p:cNvSpPr>
          <p:nvPr>
            <p:ph type="ftr" sz="quarter" idx="10"/>
          </p:nvPr>
        </p:nvSpPr>
        <p:spPr>
          <a:xfrm>
            <a:off x="6604000" y="6553200"/>
            <a:ext cx="5588000" cy="304800"/>
          </a:xfrm>
        </p:spPr>
        <p:txBody>
          <a:bodyPr/>
          <a:lstStyle>
            <a:lvl1pPr>
              <a:defRPr>
                <a:solidFill>
                  <a:schemeClr val="bg1"/>
                </a:solidFill>
                <a:effectLst>
                  <a:outerShdw blurRad="38100" dist="38100" dir="2700000" algn="tl">
                    <a:srgbClr val="000000">
                      <a:alpha val="43137"/>
                    </a:srgbClr>
                  </a:outerShdw>
                </a:effectLst>
              </a:defRPr>
            </a:lvl1pPr>
          </a:lstStyle>
          <a:p>
            <a:pPr>
              <a:defRPr/>
            </a:pPr>
            <a:endParaRPr lang="en-US"/>
          </a:p>
        </p:txBody>
      </p:sp>
      <p:sp>
        <p:nvSpPr>
          <p:cNvPr id="7" name="Text Placeholder 6"/>
          <p:cNvSpPr>
            <a:spLocks noGrp="1"/>
          </p:cNvSpPr>
          <p:nvPr>
            <p:ph type="body" sz="quarter" idx="11"/>
          </p:nvPr>
        </p:nvSpPr>
        <p:spPr>
          <a:xfrm>
            <a:off x="3454400" y="2895600"/>
            <a:ext cx="5384800" cy="1676400"/>
          </a:xfrm>
        </p:spPr>
        <p:txBody>
          <a:bodyPr/>
          <a:lstStyle>
            <a:lvl1pPr marL="0" indent="0" algn="just">
              <a:buFontTx/>
              <a:buNone/>
              <a:defRPr sz="1800">
                <a:solidFill>
                  <a:schemeClr val="accent1">
                    <a:lumMod val="75000"/>
                  </a:schemeClr>
                </a:solidFill>
              </a:defRPr>
            </a:lvl1pPr>
            <a:lvl2pPr>
              <a:buFontTx/>
              <a:buNone/>
              <a:defRPr sz="1800">
                <a:solidFill>
                  <a:schemeClr val="accent1">
                    <a:lumMod val="75000"/>
                  </a:schemeClr>
                </a:solidFill>
              </a:defRPr>
            </a:lvl2pPr>
            <a:lvl3pPr>
              <a:buFontTx/>
              <a:buNone/>
              <a:defRPr sz="1800">
                <a:solidFill>
                  <a:schemeClr val="accent1">
                    <a:lumMod val="75000"/>
                  </a:schemeClr>
                </a:solidFill>
              </a:defRPr>
            </a:lvl3pPr>
            <a:lvl4pPr>
              <a:buFontTx/>
              <a:buNone/>
              <a:defRPr sz="1800">
                <a:solidFill>
                  <a:schemeClr val="accent1">
                    <a:lumMod val="75000"/>
                  </a:schemeClr>
                </a:solidFill>
              </a:defRPr>
            </a:lvl4pPr>
            <a:lvl5pPr>
              <a:buNone/>
              <a:defRPr/>
            </a:lvl5pPr>
          </a:lstStyle>
          <a:p>
            <a:pPr lvl="0"/>
            <a:r>
              <a:rPr lang="en-US"/>
              <a:t>Click to edit Master text styles</a:t>
            </a:r>
          </a:p>
        </p:txBody>
      </p:sp>
      <p:sp>
        <p:nvSpPr>
          <p:cNvPr id="6" name="Rectangle 5"/>
          <p:cNvSpPr/>
          <p:nvPr/>
        </p:nvSpPr>
        <p:spPr>
          <a:xfrm>
            <a:off x="203200" y="1524000"/>
            <a:ext cx="2743200" cy="3886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TextBox 7"/>
          <p:cNvSpPr txBox="1"/>
          <p:nvPr/>
        </p:nvSpPr>
        <p:spPr>
          <a:xfrm>
            <a:off x="203200" y="1524000"/>
            <a:ext cx="2743200" cy="400110"/>
          </a:xfrm>
          <a:prstGeom prst="rect">
            <a:avLst/>
          </a:prstGeom>
          <a:noFill/>
        </p:spPr>
        <p:txBody>
          <a:bodyPr wrap="square" rtlCol="0">
            <a:spAutoFit/>
          </a:bodyPr>
          <a:lstStyle/>
          <a:p>
            <a:r>
              <a:rPr lang="en-US" sz="2000">
                <a:effectLst/>
                <a:latin typeface="+mj-lt"/>
              </a:rPr>
              <a:t>Topics</a:t>
            </a:r>
            <a:endParaRPr lang="en-US">
              <a:effectLst/>
              <a:latin typeface="+mj-lt"/>
            </a:endParaRPr>
          </a:p>
        </p:txBody>
      </p:sp>
      <p:cxnSp>
        <p:nvCxnSpPr>
          <p:cNvPr id="9" name="Straight Connector 8"/>
          <p:cNvCxnSpPr/>
          <p:nvPr/>
        </p:nvCxnSpPr>
        <p:spPr>
          <a:xfrm rot="10800000">
            <a:off x="203200" y="1905000"/>
            <a:ext cx="2743200" cy="15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2"/>
          </p:nvPr>
        </p:nvSpPr>
        <p:spPr>
          <a:xfrm>
            <a:off x="304800" y="1981200"/>
            <a:ext cx="2540000" cy="3352800"/>
          </a:xfrm>
        </p:spPr>
        <p:txBody>
          <a:bodyPr/>
          <a:lstStyle>
            <a:lvl1pPr marL="287338" indent="-287338">
              <a:buNone/>
              <a:defRPr sz="1400">
                <a:solidFill>
                  <a:schemeClr val="accent1">
                    <a:lumMod val="50000"/>
                  </a:schemeClr>
                </a:solidFill>
              </a:defRPr>
            </a:lvl1pPr>
            <a:lvl2pPr marL="287338" indent="-169863">
              <a:spcBef>
                <a:spcPts val="0"/>
              </a:spcBef>
              <a:defRPr sz="1200">
                <a:solidFill>
                  <a:schemeClr val="accent1">
                    <a:lumMod val="50000"/>
                  </a:schemeClr>
                </a:solidFill>
              </a:defRPr>
            </a:lvl2pPr>
            <a:lvl3pPr>
              <a:defRPr sz="1100">
                <a:solidFill>
                  <a:schemeClr val="accent1">
                    <a:lumMod val="50000"/>
                  </a:schemeClr>
                </a:solidFill>
              </a:defRPr>
            </a:lvl3pPr>
            <a:lvl4pPr>
              <a:defRPr sz="1200">
                <a:solidFill>
                  <a:schemeClr val="accent1">
                    <a:lumMod val="50000"/>
                  </a:schemeClr>
                </a:solidFill>
              </a:defRPr>
            </a:lvl4pPr>
            <a:lvl5pPr>
              <a:defRPr>
                <a:solidFill>
                  <a:schemeClr val="accent1">
                    <a:lumMod val="50000"/>
                  </a:schemeClr>
                </a:solidFill>
              </a:defRPr>
            </a:lvl5pPr>
          </a:lstStyle>
          <a:p>
            <a:pPr lvl="0"/>
            <a:r>
              <a:rPr lang="en-US"/>
              <a:t>Click to edit Master text styles</a:t>
            </a:r>
          </a:p>
          <a:p>
            <a:pPr lvl="1"/>
            <a:r>
              <a:rPr lang="en-US"/>
              <a:t>Second level</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6"/>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675">
                <a:solidFill>
                  <a:schemeClr val="bg1"/>
                </a:solidFill>
              </a:defRPr>
            </a:lvl1pPr>
            <a:lvl2pPr>
              <a:buNone/>
              <a:defRPr sz="675">
                <a:solidFill>
                  <a:schemeClr val="bg1"/>
                </a:solidFill>
              </a:defRPr>
            </a:lvl2pPr>
            <a:lvl3pPr>
              <a:buNone/>
              <a:defRPr sz="675">
                <a:solidFill>
                  <a:schemeClr val="bg1"/>
                </a:solidFill>
              </a:defRPr>
            </a:lvl3pPr>
            <a:lvl4pPr>
              <a:buNone/>
              <a:defRPr sz="675">
                <a:solidFill>
                  <a:schemeClr val="bg1"/>
                </a:solidFill>
              </a:defRPr>
            </a:lvl4pPr>
            <a:lvl5pPr>
              <a:buNone/>
              <a:defRPr sz="675">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60637260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4097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9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6"/>
            <a:ext cx="5249333" cy="152399"/>
          </a:xfrm>
          <a:prstGeom prst="rect">
            <a:avLst/>
          </a:prstGeom>
        </p:spPr>
        <p:txBody>
          <a:bodyPr/>
          <a:lstStyle>
            <a:lvl1pPr algn="l">
              <a:defRPr/>
            </a:lvl1pPr>
          </a:lstStyle>
          <a:p>
            <a:pPr>
              <a:defRPr/>
            </a:pPr>
            <a:endParaRPr lang="en-US">
              <a:solidFill>
                <a:srgbClr val="CACFD1">
                  <a:lumMod val="75000"/>
                </a:srgbClr>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675">
                <a:solidFill>
                  <a:schemeClr val="bg1"/>
                </a:solidFill>
              </a:defRPr>
            </a:lvl1pPr>
            <a:lvl2pPr>
              <a:buNone/>
              <a:defRPr sz="675">
                <a:solidFill>
                  <a:schemeClr val="bg1"/>
                </a:solidFill>
              </a:defRPr>
            </a:lvl2pPr>
            <a:lvl3pPr>
              <a:buNone/>
              <a:defRPr sz="675">
                <a:solidFill>
                  <a:schemeClr val="bg1"/>
                </a:solidFill>
              </a:defRPr>
            </a:lvl3pPr>
            <a:lvl4pPr>
              <a:buNone/>
              <a:defRPr sz="675">
                <a:solidFill>
                  <a:schemeClr val="bg1"/>
                </a:solidFill>
              </a:defRPr>
            </a:lvl4pPr>
            <a:lvl5pPr>
              <a:buNone/>
              <a:defRPr sz="675">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47629580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cSld name="42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56697794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43612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14400" y="6248400"/>
            <a:ext cx="2540000" cy="457200"/>
          </a:xfrm>
          <a:prstGeom prst="rect">
            <a:avLst/>
          </a:prstGeom>
        </p:spPr>
        <p:txBody>
          <a:bodyPr/>
          <a:lstStyle>
            <a:lvl1pPr>
              <a:defRPr/>
            </a:lvl1pPr>
          </a:lstStyle>
          <a:p>
            <a:endParaRPr lang="en-GB" altLang="en-US"/>
          </a:p>
        </p:txBody>
      </p:sp>
      <p:sp>
        <p:nvSpPr>
          <p:cNvPr id="5" name="Footer Placeholder 4"/>
          <p:cNvSpPr>
            <a:spLocks noGrp="1"/>
          </p:cNvSpPr>
          <p:nvPr>
            <p:ph type="ftr" sz="quarter" idx="11"/>
          </p:nvPr>
        </p:nvSpPr>
        <p:spPr/>
        <p:txBody>
          <a:bodyPr/>
          <a:lstStyle>
            <a:lvl1pPr>
              <a:defRPr/>
            </a:lvl1pPr>
          </a:lstStyle>
          <a:p>
            <a:endParaRPr lang="en-GB" altLang="en-US"/>
          </a:p>
        </p:txBody>
      </p:sp>
      <p:sp>
        <p:nvSpPr>
          <p:cNvPr id="6" name="Slide Number Placeholder 5"/>
          <p:cNvSpPr>
            <a:spLocks noGrp="1"/>
          </p:cNvSpPr>
          <p:nvPr>
            <p:ph type="sldNum" sz="quarter" idx="12"/>
          </p:nvPr>
        </p:nvSpPr>
        <p:spPr>
          <a:xfrm>
            <a:off x="8737600" y="6248400"/>
            <a:ext cx="2540000" cy="457200"/>
          </a:xfrm>
          <a:prstGeom prst="rect">
            <a:avLst/>
          </a:prstGeom>
        </p:spPr>
        <p:txBody>
          <a:bodyPr/>
          <a:lstStyle>
            <a:lvl1pPr>
              <a:defRPr/>
            </a:lvl1pPr>
          </a:lstStyle>
          <a:p>
            <a:fld id="{9DA349B0-CB9E-4F4B-8E68-342FC49DB004}" type="slidenum">
              <a:rPr lang="en-GB" altLang="en-US"/>
              <a:pPr/>
              <a:t>‹#›</a:t>
            </a:fld>
            <a:endParaRPr lang="en-GB" altLang="en-US"/>
          </a:p>
        </p:txBody>
      </p:sp>
    </p:spTree>
    <p:extLst>
      <p:ext uri="{BB962C8B-B14F-4D97-AF65-F5344CB8AC3E}">
        <p14:creationId xmlns:p14="http://schemas.microsoft.com/office/powerpoint/2010/main" val="4081612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2.gif"/><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image" Target="../media/image2.gif"/><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image" Target="../media/image1.jpeg"/><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theme" Target="../theme/theme3.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image" Target="../media/image6.png"/><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image" Target="../media/image5.png"/><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image" Target="../media/image4.jpeg"/><Relationship Id="rId10" Type="http://schemas.openxmlformats.org/officeDocument/2006/relationships/slideLayout" Target="../slideLayouts/slideLayout41.xml"/><Relationship Id="rId19" Type="http://schemas.openxmlformats.org/officeDocument/2006/relationships/slideLayout" Target="../slideLayouts/slideLayout50.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image" Target="../media/image4.jpeg"/><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theme" Target="../theme/theme5.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image" Target="../media/image6.png"/><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10" Type="http://schemas.openxmlformats.org/officeDocument/2006/relationships/slideLayout" Target="../slideLayouts/slideLayout62.xml"/><Relationship Id="rId19" Type="http://schemas.openxmlformats.org/officeDocument/2006/relationships/image" Target="../media/image5.png"/><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image" Target="../media/image4.jpeg"/><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theme" Target="../theme/theme6.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image" Target="../media/image6.png"/><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10" Type="http://schemas.openxmlformats.org/officeDocument/2006/relationships/slideLayout" Target="../slideLayouts/slideLayout78.xml"/><Relationship Id="rId19" Type="http://schemas.openxmlformats.org/officeDocument/2006/relationships/image" Target="../media/image5.png"/><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0"/>
            <a:ext cx="12192000" cy="990600"/>
          </a:xfrm>
          <a:prstGeom prst="rect">
            <a:avLst/>
          </a:prstGeom>
          <a:gradFill>
            <a:gsLst>
              <a:gs pos="0">
                <a:schemeClr val="bg1"/>
              </a:gs>
              <a:gs pos="31000">
                <a:schemeClr val="bg1"/>
              </a:gs>
              <a:gs pos="100000">
                <a:schemeClr val="bg1">
                  <a:lumMod val="85000"/>
                </a:schemeClr>
              </a:gs>
            </a:gsLst>
            <a:lin ang="0" scaled="0"/>
          </a:gradFill>
          <a:ln w="38100">
            <a:solidFill>
              <a:schemeClr val="bg2"/>
            </a:solidFill>
          </a:ln>
          <a:effectLst>
            <a:outerShdw blurRad="279400" dist="88900" dir="5400000" algn="ctr" rotWithShape="0">
              <a:schemeClr val="bg2">
                <a:alpha val="85000"/>
              </a:scheme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048000" y="228600"/>
            <a:ext cx="8940800" cy="533400"/>
          </a:xfrm>
          <a:prstGeom prst="rect">
            <a:avLst/>
          </a:prstGeom>
          <a:noFill/>
          <a:ln w="3175">
            <a:noFill/>
            <a:prstDash val="solid"/>
          </a:ln>
          <a:effectLst/>
        </p:spPr>
        <p:style>
          <a:lnRef idx="1">
            <a:schemeClr val="accent4"/>
          </a:lnRef>
          <a:fillRef idx="2">
            <a:schemeClr val="accent4"/>
          </a:fillRef>
          <a:effectRef idx="1">
            <a:schemeClr val="accent4"/>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03200" y="1143000"/>
            <a:ext cx="11785600" cy="5410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3"/>
          </p:nvPr>
        </p:nvSpPr>
        <p:spPr>
          <a:xfrm>
            <a:off x="6908800" y="762002"/>
            <a:ext cx="5080000" cy="152399"/>
          </a:xfrm>
          <a:prstGeom prst="rect">
            <a:avLst/>
          </a:prstGeom>
        </p:spPr>
        <p:txBody>
          <a:bodyPr vert="horz" lIns="91440" tIns="45720" rIns="91440" bIns="45720" rtlCol="0" anchor="ctr"/>
          <a:lstStyle>
            <a:lvl1pPr algn="r">
              <a:defRPr sz="1200">
                <a:solidFill>
                  <a:schemeClr val="accent1">
                    <a:lumMod val="75000"/>
                  </a:schemeClr>
                </a:solidFill>
                <a:effectLst/>
              </a:defRPr>
            </a:lvl1pPr>
          </a:lstStyle>
          <a:p>
            <a:pPr>
              <a:defRPr/>
            </a:pPr>
            <a:endParaRPr lang="en-US"/>
          </a:p>
        </p:txBody>
      </p:sp>
      <p:pic>
        <p:nvPicPr>
          <p:cNvPr id="7" name="Picture 6" descr="Text logo Large.gif"/>
          <p:cNvPicPr>
            <a:picLocks noChangeAspect="1"/>
          </p:cNvPicPr>
          <p:nvPr/>
        </p:nvPicPr>
        <p:blipFill>
          <a:blip r:embed="rId12" cstate="print"/>
          <a:stretch>
            <a:fillRect/>
          </a:stretch>
        </p:blipFill>
        <p:spPr>
          <a:xfrm>
            <a:off x="101600" y="45826"/>
            <a:ext cx="2835349" cy="868574"/>
          </a:xfrm>
          <a:prstGeom prst="rect">
            <a:avLst/>
          </a:prstGeom>
        </p:spPr>
      </p:pic>
      <p:sp>
        <p:nvSpPr>
          <p:cNvPr id="9" name="Rectangle 8"/>
          <p:cNvSpPr/>
          <p:nvPr/>
        </p:nvSpPr>
        <p:spPr>
          <a:xfrm>
            <a:off x="0" y="6553200"/>
            <a:ext cx="12192000" cy="304800"/>
          </a:xfrm>
          <a:prstGeom prst="rect">
            <a:avLst/>
          </a:prstGeom>
          <a:gradFill>
            <a:gsLst>
              <a:gs pos="100000">
                <a:schemeClr val="bg1">
                  <a:alpha val="0"/>
                </a:schemeClr>
              </a:gs>
              <a:gs pos="60000">
                <a:schemeClr val="bg2">
                  <a:alpha val="30000"/>
                </a:schemeClr>
              </a:gs>
              <a:gs pos="0">
                <a:schemeClr val="bg2">
                  <a:alpha val="3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Lst>
  <p:hf sldNum="0" hdr="0" ftr="0" dt="0"/>
  <p:txStyles>
    <p:titleStyle>
      <a:lvl1pPr algn="l" defTabSz="914400" rtl="0" eaLnBrk="1" latinLnBrk="0" hangingPunct="1">
        <a:spcBef>
          <a:spcPct val="0"/>
        </a:spcBef>
        <a:buNone/>
        <a:tabLst/>
        <a:defRPr sz="3600" kern="1200">
          <a:solidFill>
            <a:schemeClr val="tx1"/>
          </a:solidFill>
          <a:latin typeface="+mj-lt"/>
          <a:ea typeface="+mj-ea"/>
          <a:cs typeface="+mj-cs"/>
        </a:defRPr>
      </a:lvl1pPr>
    </p:titleStyle>
    <p:bodyStyle>
      <a:lvl1pPr marL="342900" indent="-342900" algn="l" defTabSz="914400" rtl="0" eaLnBrk="1" latinLnBrk="0" hangingPunct="1">
        <a:spcBef>
          <a:spcPts val="1200"/>
        </a:spcBef>
        <a:buFont typeface="Arial" pitchFamily="34" charset="0"/>
        <a:buChar char="•"/>
        <a:defRPr sz="2400" kern="1200">
          <a:solidFill>
            <a:schemeClr val="bg1"/>
          </a:solidFill>
          <a:latin typeface="+mn-lt"/>
          <a:ea typeface="+mn-ea"/>
          <a:cs typeface="+mn-cs"/>
        </a:defRPr>
      </a:lvl1pPr>
      <a:lvl2pPr marL="742950" indent="-285750" algn="l" defTabSz="914400" rtl="0" eaLnBrk="1" latinLnBrk="0" hangingPunct="1">
        <a:spcBef>
          <a:spcPts val="600"/>
        </a:spcBef>
        <a:buFont typeface="Arial" pitchFamily="34" charset="0"/>
        <a:buChar char="•"/>
        <a:defRPr sz="2000" kern="1200">
          <a:solidFill>
            <a:schemeClr val="bg1"/>
          </a:solidFill>
          <a:latin typeface="+mn-lt"/>
          <a:ea typeface="+mn-ea"/>
          <a:cs typeface="+mn-cs"/>
        </a:defRPr>
      </a:lvl2pPr>
      <a:lvl3pPr marL="1143000" indent="4763" algn="l" defTabSz="914400" rtl="0" eaLnBrk="1" latinLnBrk="0" hangingPunct="1">
        <a:spcBef>
          <a:spcPct val="20000"/>
        </a:spcBef>
        <a:buFont typeface="Arial" pitchFamily="34" charset="0"/>
        <a:buNone/>
        <a:defRPr sz="1800" kern="1200">
          <a:solidFill>
            <a:schemeClr val="bg1"/>
          </a:solidFill>
          <a:latin typeface="Courier New" pitchFamily="49" charset="0"/>
          <a:ea typeface="+mn-ea"/>
          <a:cs typeface="Courier New" pitchFamily="49"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0"/>
            <a:ext cx="12192000" cy="990600"/>
          </a:xfrm>
          <a:prstGeom prst="rect">
            <a:avLst/>
          </a:prstGeom>
          <a:gradFill>
            <a:gsLst>
              <a:gs pos="0">
                <a:schemeClr val="bg1"/>
              </a:gs>
              <a:gs pos="31000">
                <a:schemeClr val="bg1"/>
              </a:gs>
              <a:gs pos="100000">
                <a:schemeClr val="bg1">
                  <a:lumMod val="85000"/>
                </a:schemeClr>
              </a:gs>
            </a:gsLst>
            <a:lin ang="0" scaled="0"/>
          </a:gradFill>
          <a:ln w="38100">
            <a:solidFill>
              <a:schemeClr val="bg2"/>
            </a:solidFill>
          </a:ln>
          <a:effectLst>
            <a:outerShdw blurRad="279400" dist="88900" dir="5400000" algn="ctr" rotWithShape="0">
              <a:schemeClr val="bg2">
                <a:alpha val="85000"/>
              </a:scheme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048000" y="228600"/>
            <a:ext cx="8940800" cy="533400"/>
          </a:xfrm>
          <a:prstGeom prst="rect">
            <a:avLst/>
          </a:prstGeom>
          <a:noFill/>
          <a:ln w="3175">
            <a:noFill/>
            <a:prstDash val="solid"/>
          </a:ln>
          <a:effectLst/>
        </p:spPr>
        <p:style>
          <a:lnRef idx="1">
            <a:schemeClr val="accent4"/>
          </a:lnRef>
          <a:fillRef idx="2">
            <a:schemeClr val="accent4"/>
          </a:fillRef>
          <a:effectRef idx="1">
            <a:schemeClr val="accent4"/>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03200" y="1143000"/>
            <a:ext cx="11785600" cy="5410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3"/>
          </p:nvPr>
        </p:nvSpPr>
        <p:spPr>
          <a:xfrm>
            <a:off x="6908800" y="762002"/>
            <a:ext cx="5080000" cy="152399"/>
          </a:xfrm>
          <a:prstGeom prst="rect">
            <a:avLst/>
          </a:prstGeom>
        </p:spPr>
        <p:txBody>
          <a:bodyPr vert="horz" lIns="91440" tIns="45720" rIns="91440" bIns="45720" rtlCol="0" anchor="ctr"/>
          <a:lstStyle>
            <a:lvl1pPr algn="r">
              <a:defRPr sz="1200">
                <a:solidFill>
                  <a:schemeClr val="accent1">
                    <a:lumMod val="75000"/>
                  </a:schemeClr>
                </a:solidFill>
                <a:effectLst/>
              </a:defRPr>
            </a:lvl1pPr>
          </a:lstStyle>
          <a:p>
            <a:pPr>
              <a:defRPr/>
            </a:pPr>
            <a:endParaRPr lang="en-US"/>
          </a:p>
        </p:txBody>
      </p:sp>
      <p:pic>
        <p:nvPicPr>
          <p:cNvPr id="7" name="Picture 6" descr="Text logo Large.gif"/>
          <p:cNvPicPr>
            <a:picLocks noChangeAspect="1"/>
          </p:cNvPicPr>
          <p:nvPr/>
        </p:nvPicPr>
        <p:blipFill>
          <a:blip r:embed="rId15" cstate="print"/>
          <a:stretch>
            <a:fillRect/>
          </a:stretch>
        </p:blipFill>
        <p:spPr>
          <a:xfrm>
            <a:off x="101600" y="45826"/>
            <a:ext cx="2835349" cy="868574"/>
          </a:xfrm>
          <a:prstGeom prst="rect">
            <a:avLst/>
          </a:prstGeom>
        </p:spPr>
      </p:pic>
      <p:sp>
        <p:nvSpPr>
          <p:cNvPr id="9" name="Rectangle 8"/>
          <p:cNvSpPr/>
          <p:nvPr/>
        </p:nvSpPr>
        <p:spPr>
          <a:xfrm>
            <a:off x="0" y="6553200"/>
            <a:ext cx="12192000" cy="304800"/>
          </a:xfrm>
          <a:prstGeom prst="rect">
            <a:avLst/>
          </a:prstGeom>
          <a:gradFill>
            <a:gsLst>
              <a:gs pos="100000">
                <a:schemeClr val="bg1">
                  <a:alpha val="0"/>
                </a:schemeClr>
              </a:gs>
              <a:gs pos="60000">
                <a:schemeClr val="bg2">
                  <a:alpha val="30000"/>
                </a:schemeClr>
              </a:gs>
              <a:gs pos="0">
                <a:schemeClr val="bg2">
                  <a:alpha val="3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6252073"/>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5" r:id="rId11"/>
    <p:sldLayoutId id="2147483846" r:id="rId12"/>
  </p:sldLayoutIdLst>
  <p:hf sldNum="0" hdr="0" ftr="0" dt="0"/>
  <p:txStyles>
    <p:titleStyle>
      <a:lvl1pPr algn="l" defTabSz="914400" rtl="0" eaLnBrk="1" latinLnBrk="0" hangingPunct="1">
        <a:spcBef>
          <a:spcPct val="0"/>
        </a:spcBef>
        <a:buNone/>
        <a:tabLst/>
        <a:defRPr sz="3600" kern="1200">
          <a:solidFill>
            <a:schemeClr val="tx1"/>
          </a:solidFill>
          <a:latin typeface="+mj-lt"/>
          <a:ea typeface="+mj-ea"/>
          <a:cs typeface="+mj-cs"/>
        </a:defRPr>
      </a:lvl1pPr>
    </p:titleStyle>
    <p:bodyStyle>
      <a:lvl1pPr marL="342900" indent="-342900" algn="l" defTabSz="914400" rtl="0" eaLnBrk="1" latinLnBrk="0" hangingPunct="1">
        <a:spcBef>
          <a:spcPts val="1200"/>
        </a:spcBef>
        <a:buFont typeface="Arial" pitchFamily="34" charset="0"/>
        <a:buChar char="•"/>
        <a:defRPr sz="2400" kern="1200">
          <a:solidFill>
            <a:schemeClr val="bg1"/>
          </a:solidFill>
          <a:latin typeface="+mn-lt"/>
          <a:ea typeface="+mn-ea"/>
          <a:cs typeface="+mn-cs"/>
        </a:defRPr>
      </a:lvl1pPr>
      <a:lvl2pPr marL="742950" indent="-285750" algn="l" defTabSz="914400" rtl="0" eaLnBrk="1" latinLnBrk="0" hangingPunct="1">
        <a:spcBef>
          <a:spcPts val="600"/>
        </a:spcBef>
        <a:buFont typeface="Arial" pitchFamily="34" charset="0"/>
        <a:buChar char="•"/>
        <a:defRPr sz="2000" kern="1200">
          <a:solidFill>
            <a:schemeClr val="bg1"/>
          </a:solidFill>
          <a:latin typeface="+mn-lt"/>
          <a:ea typeface="+mn-ea"/>
          <a:cs typeface="+mn-cs"/>
        </a:defRPr>
      </a:lvl2pPr>
      <a:lvl3pPr marL="1143000" indent="4763" algn="l" defTabSz="914400" rtl="0" eaLnBrk="1" latinLnBrk="0" hangingPunct="1">
        <a:spcBef>
          <a:spcPct val="20000"/>
        </a:spcBef>
        <a:buFont typeface="Arial" pitchFamily="34" charset="0"/>
        <a:buNone/>
        <a:defRPr sz="1800" kern="1200">
          <a:solidFill>
            <a:schemeClr val="bg1"/>
          </a:solidFill>
          <a:latin typeface="Courier New" pitchFamily="49" charset="0"/>
          <a:ea typeface="+mn-ea"/>
          <a:cs typeface="Courier New" pitchFamily="49"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0"/>
            <a:ext cx="12192000" cy="990600"/>
          </a:xfrm>
          <a:prstGeom prst="rect">
            <a:avLst/>
          </a:prstGeom>
          <a:gradFill>
            <a:gsLst>
              <a:gs pos="0">
                <a:schemeClr val="bg1"/>
              </a:gs>
              <a:gs pos="31000">
                <a:schemeClr val="bg1"/>
              </a:gs>
              <a:gs pos="100000">
                <a:schemeClr val="bg1">
                  <a:lumMod val="85000"/>
                </a:schemeClr>
              </a:gs>
            </a:gsLst>
            <a:lin ang="0" scaled="0"/>
          </a:gradFill>
          <a:ln w="38100">
            <a:solidFill>
              <a:schemeClr val="bg2"/>
            </a:solidFill>
          </a:ln>
          <a:effectLst>
            <a:outerShdw blurRad="279400" dist="88900" dir="5400000" algn="ctr" rotWithShape="0">
              <a:schemeClr val="bg2">
                <a:alpha val="85000"/>
              </a:scheme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a:solidFill>
                <a:srgbClr val="FFFFFF"/>
              </a:solidFill>
            </a:endParaRPr>
          </a:p>
        </p:txBody>
      </p:sp>
      <p:sp>
        <p:nvSpPr>
          <p:cNvPr id="2" name="Title Placeholder 1"/>
          <p:cNvSpPr>
            <a:spLocks noGrp="1"/>
          </p:cNvSpPr>
          <p:nvPr>
            <p:ph type="title"/>
          </p:nvPr>
        </p:nvSpPr>
        <p:spPr>
          <a:xfrm>
            <a:off x="3048000" y="228600"/>
            <a:ext cx="8940800" cy="533400"/>
          </a:xfrm>
          <a:prstGeom prst="rect">
            <a:avLst/>
          </a:prstGeom>
          <a:noFill/>
          <a:ln w="3175">
            <a:noFill/>
            <a:prstDash val="solid"/>
          </a:ln>
          <a:effectLst/>
        </p:spPr>
        <p:style>
          <a:lnRef idx="1">
            <a:schemeClr val="accent4"/>
          </a:lnRef>
          <a:fillRef idx="2">
            <a:schemeClr val="accent4"/>
          </a:fillRef>
          <a:effectRef idx="1">
            <a:schemeClr val="accent4"/>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03200" y="1143000"/>
            <a:ext cx="11785600" cy="5410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3"/>
          </p:nvPr>
        </p:nvSpPr>
        <p:spPr>
          <a:xfrm>
            <a:off x="6908800" y="762004"/>
            <a:ext cx="5080000" cy="152399"/>
          </a:xfrm>
          <a:prstGeom prst="rect">
            <a:avLst/>
          </a:prstGeom>
        </p:spPr>
        <p:txBody>
          <a:bodyPr vert="horz" lIns="91440" tIns="45720" rIns="91440" bIns="45720" rtlCol="0" anchor="ctr"/>
          <a:lstStyle>
            <a:lvl1pPr algn="r">
              <a:defRPr sz="900">
                <a:solidFill>
                  <a:schemeClr val="accent1">
                    <a:lumMod val="75000"/>
                  </a:schemeClr>
                </a:solidFill>
                <a:effectLst/>
              </a:defRPr>
            </a:lvl1pPr>
          </a:lstStyle>
          <a:p>
            <a:pPr>
              <a:defRPr/>
            </a:pPr>
            <a:endParaRPr lang="en-US"/>
          </a:p>
        </p:txBody>
      </p:sp>
      <p:pic>
        <p:nvPicPr>
          <p:cNvPr id="7" name="Picture 6" descr="Text logo Large.gif"/>
          <p:cNvPicPr>
            <a:picLocks noChangeAspect="1"/>
          </p:cNvPicPr>
          <p:nvPr/>
        </p:nvPicPr>
        <p:blipFill>
          <a:blip r:embed="rId13" cstate="print"/>
          <a:stretch>
            <a:fillRect/>
          </a:stretch>
        </p:blipFill>
        <p:spPr>
          <a:xfrm>
            <a:off x="101600" y="45826"/>
            <a:ext cx="2835349" cy="868574"/>
          </a:xfrm>
          <a:prstGeom prst="rect">
            <a:avLst/>
          </a:prstGeom>
        </p:spPr>
      </p:pic>
      <p:sp>
        <p:nvSpPr>
          <p:cNvPr id="9" name="Rectangle 8"/>
          <p:cNvSpPr/>
          <p:nvPr/>
        </p:nvSpPr>
        <p:spPr>
          <a:xfrm>
            <a:off x="0" y="6553200"/>
            <a:ext cx="12192000" cy="304800"/>
          </a:xfrm>
          <a:prstGeom prst="rect">
            <a:avLst/>
          </a:prstGeom>
          <a:gradFill>
            <a:gsLst>
              <a:gs pos="100000">
                <a:schemeClr val="bg1">
                  <a:alpha val="0"/>
                </a:schemeClr>
              </a:gs>
              <a:gs pos="60000">
                <a:schemeClr val="bg2">
                  <a:alpha val="30000"/>
                </a:schemeClr>
              </a:gs>
              <a:gs pos="0">
                <a:schemeClr val="bg2">
                  <a:alpha val="3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a:solidFill>
                <a:srgbClr val="FFFFFF"/>
              </a:solidFill>
            </a:endParaRPr>
          </a:p>
        </p:txBody>
      </p:sp>
    </p:spTree>
    <p:extLst>
      <p:ext uri="{BB962C8B-B14F-4D97-AF65-F5344CB8AC3E}">
        <p14:creationId xmlns:p14="http://schemas.microsoft.com/office/powerpoint/2010/main" val="2110503819"/>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Lst>
  <p:hf sldNum="0" hdr="0" ftr="0" dt="0"/>
  <p:txStyles>
    <p:titleStyle>
      <a:lvl1pPr algn="l" defTabSz="685800" rtl="0" eaLnBrk="1" latinLnBrk="0" hangingPunct="1">
        <a:spcBef>
          <a:spcPct val="0"/>
        </a:spcBef>
        <a:buNone/>
        <a:tabLst/>
        <a:defRPr sz="2700" kern="1200">
          <a:solidFill>
            <a:schemeClr val="tx1"/>
          </a:solidFill>
          <a:latin typeface="+mj-lt"/>
          <a:ea typeface="+mj-ea"/>
          <a:cs typeface="+mj-cs"/>
        </a:defRPr>
      </a:lvl1pPr>
    </p:titleStyle>
    <p:bodyStyle>
      <a:lvl1pPr marL="257175" indent="-257175" algn="l" defTabSz="685800" rtl="0" eaLnBrk="1" latinLnBrk="0" hangingPunct="1">
        <a:spcBef>
          <a:spcPts val="900"/>
        </a:spcBef>
        <a:buFont typeface="Arial" pitchFamily="34" charset="0"/>
        <a:buChar char="•"/>
        <a:defRPr sz="1800" kern="1200">
          <a:solidFill>
            <a:schemeClr val="bg1"/>
          </a:solidFill>
          <a:latin typeface="+mn-lt"/>
          <a:ea typeface="+mn-ea"/>
          <a:cs typeface="+mn-cs"/>
        </a:defRPr>
      </a:lvl1pPr>
      <a:lvl2pPr marL="557213" indent="-214313" algn="l" defTabSz="685800" rtl="0" eaLnBrk="1" latinLnBrk="0" hangingPunct="1">
        <a:spcBef>
          <a:spcPts val="450"/>
        </a:spcBef>
        <a:buFont typeface="Arial" pitchFamily="34" charset="0"/>
        <a:buChar char="•"/>
        <a:defRPr sz="1500" kern="1200">
          <a:solidFill>
            <a:schemeClr val="bg1"/>
          </a:solidFill>
          <a:latin typeface="+mn-lt"/>
          <a:ea typeface="+mn-ea"/>
          <a:cs typeface="+mn-cs"/>
        </a:defRPr>
      </a:lvl2pPr>
      <a:lvl3pPr marL="857250" indent="3572" algn="l" defTabSz="685800" rtl="0" eaLnBrk="1" latinLnBrk="0" hangingPunct="1">
        <a:spcBef>
          <a:spcPct val="20000"/>
        </a:spcBef>
        <a:buFont typeface="Arial" pitchFamily="34" charset="0"/>
        <a:buNone/>
        <a:defRPr sz="1350" kern="1200">
          <a:solidFill>
            <a:schemeClr val="bg1"/>
          </a:solidFill>
          <a:latin typeface="Courier New" pitchFamily="49" charset="0"/>
          <a:ea typeface="+mn-ea"/>
          <a:cs typeface="Courier New" pitchFamily="49" charset="0"/>
        </a:defRPr>
      </a:lvl3pPr>
      <a:lvl4pPr marL="1200150" indent="-171450" algn="l" defTabSz="685800" rtl="0" eaLnBrk="1" latinLnBrk="0" hangingPunct="1">
        <a:spcBef>
          <a:spcPct val="20000"/>
        </a:spcBef>
        <a:buFont typeface="Arial" pitchFamily="34" charset="0"/>
        <a:buChar char="–"/>
        <a:defRPr sz="1500" kern="1200">
          <a:solidFill>
            <a:schemeClr val="bg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bg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30190"/>
            <a:ext cx="11176000" cy="498598"/>
          </a:xfrm>
          <a:prstGeom prst="rect">
            <a:avLst/>
          </a:prstGeom>
        </p:spPr>
        <p:txBody>
          <a:bodyPr vert="horz" wrap="square" lIns="0" tIns="0" rIns="0" bIns="0" rtlCol="0" anchor="t">
            <a:spAutoFit/>
          </a:bodyPr>
          <a:lstStyle/>
          <a:p>
            <a:r>
              <a:rPr lang="en-US"/>
              <a:t>Click to edit Master title style</a:t>
            </a:r>
          </a:p>
        </p:txBody>
      </p:sp>
      <p:sp>
        <p:nvSpPr>
          <p:cNvPr id="3" name="Text Placeholder 2"/>
          <p:cNvSpPr>
            <a:spLocks noGrp="1"/>
          </p:cNvSpPr>
          <p:nvPr>
            <p:ph type="body" idx="1"/>
          </p:nvPr>
        </p:nvSpPr>
        <p:spPr>
          <a:xfrm>
            <a:off x="508000" y="1412878"/>
            <a:ext cx="11176000" cy="1601977"/>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8716964"/>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1" r:id="rId12"/>
    <p:sldLayoutId id="2147483882" r:id="rId13"/>
    <p:sldLayoutId id="2147483884" r:id="rId14"/>
    <p:sldLayoutId id="2147483885" r:id="rId15"/>
    <p:sldLayoutId id="2147483886" r:id="rId16"/>
    <p:sldLayoutId id="2147483890" r:id="rId17"/>
    <p:sldLayoutId id="2147483893" r:id="rId18"/>
    <p:sldLayoutId id="2147483895" r:id="rId19"/>
    <p:sldLayoutId id="2147483924" r:id="rId20"/>
    <p:sldLayoutId id="2147483831" r:id="rId21"/>
  </p:sldLayoutIdLst>
  <p:transition>
    <p:fade/>
  </p:transition>
  <p:txStyles>
    <p:titleStyle>
      <a:lvl1pPr algn="l" defTabSz="685772" rtl="0" eaLnBrk="1" latinLnBrk="0" hangingPunct="1">
        <a:lnSpc>
          <a:spcPct val="90000"/>
        </a:lnSpc>
        <a:spcBef>
          <a:spcPct val="0"/>
        </a:spcBef>
        <a:buNone/>
        <a:defRPr lang="en-US" sz="3600" b="0" kern="1200" cap="none" spc="-113"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297656" indent="-297656" algn="l" defTabSz="685772" rtl="0" eaLnBrk="1" latinLnBrk="0" hangingPunct="1">
        <a:lnSpc>
          <a:spcPct val="90000"/>
        </a:lnSpc>
        <a:spcBef>
          <a:spcPct val="20000"/>
        </a:spcBef>
        <a:buFontTx/>
        <a:buBlip>
          <a:blip r:embed="rId24"/>
        </a:buBlip>
        <a:defRPr sz="2400" kern="1200">
          <a:solidFill>
            <a:schemeClr val="tx1"/>
          </a:solidFill>
          <a:latin typeface="+mn-lt"/>
          <a:ea typeface="+mn-ea"/>
          <a:cs typeface="+mn-cs"/>
        </a:defRPr>
      </a:lvl1pPr>
      <a:lvl2pPr marL="685800" indent="-297656" algn="l" defTabSz="685772" rtl="0" eaLnBrk="1" latinLnBrk="0" hangingPunct="1">
        <a:lnSpc>
          <a:spcPct val="90000"/>
        </a:lnSpc>
        <a:spcBef>
          <a:spcPct val="20000"/>
        </a:spcBef>
        <a:buFontTx/>
        <a:buBlip>
          <a:blip r:embed="rId25"/>
        </a:buBlip>
        <a:defRPr sz="2100" kern="1200">
          <a:solidFill>
            <a:schemeClr val="tx1"/>
          </a:solidFill>
          <a:latin typeface="+mn-lt"/>
          <a:ea typeface="+mn-ea"/>
          <a:cs typeface="+mn-cs"/>
        </a:defRPr>
      </a:lvl2pPr>
      <a:lvl3pPr marL="944166" indent="-258366" algn="l" defTabSz="685772" rtl="0" eaLnBrk="1" latinLnBrk="0" hangingPunct="1">
        <a:lnSpc>
          <a:spcPct val="90000"/>
        </a:lnSpc>
        <a:spcBef>
          <a:spcPct val="20000"/>
        </a:spcBef>
        <a:buFontTx/>
        <a:buBlip>
          <a:blip r:embed="rId25"/>
        </a:buBlip>
        <a:defRPr sz="1800" kern="1200">
          <a:solidFill>
            <a:schemeClr val="tx1"/>
          </a:solidFill>
          <a:latin typeface="+mn-lt"/>
          <a:ea typeface="+mn-ea"/>
          <a:cs typeface="+mn-cs"/>
        </a:defRPr>
      </a:lvl3pPr>
      <a:lvl4pPr marL="1203722" indent="-259556" algn="l" defTabSz="685772" rtl="0" eaLnBrk="1" latinLnBrk="0" hangingPunct="1">
        <a:lnSpc>
          <a:spcPct val="90000"/>
        </a:lnSpc>
        <a:spcBef>
          <a:spcPct val="20000"/>
        </a:spcBef>
        <a:buFontTx/>
        <a:buBlip>
          <a:blip r:embed="rId25"/>
        </a:buBlip>
        <a:defRPr sz="1800" kern="1200">
          <a:solidFill>
            <a:schemeClr val="tx1"/>
          </a:solidFill>
          <a:latin typeface="+mn-lt"/>
          <a:ea typeface="+mn-ea"/>
          <a:cs typeface="+mn-cs"/>
        </a:defRPr>
      </a:lvl4pPr>
      <a:lvl5pPr marL="1456135" indent="-252413" algn="l" defTabSz="685772" rtl="0" eaLnBrk="1" latinLnBrk="0" hangingPunct="1">
        <a:lnSpc>
          <a:spcPct val="90000"/>
        </a:lnSpc>
        <a:spcBef>
          <a:spcPct val="20000"/>
        </a:spcBef>
        <a:buFontTx/>
        <a:buBlip>
          <a:blip r:embed="rId25"/>
        </a:buBlip>
        <a:defRPr sz="1800" kern="1200">
          <a:solidFill>
            <a:schemeClr val="tx1"/>
          </a:solidFill>
          <a:latin typeface="+mn-lt"/>
          <a:ea typeface="+mn-ea"/>
          <a:cs typeface="+mn-cs"/>
        </a:defRPr>
      </a:lvl5pPr>
      <a:lvl6pPr marL="188587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61"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47"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3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2" rtl="0" eaLnBrk="1" latinLnBrk="0" hangingPunct="1">
        <a:defRPr sz="1350" kern="1200">
          <a:solidFill>
            <a:schemeClr val="tx1"/>
          </a:solidFill>
          <a:latin typeface="+mn-lt"/>
          <a:ea typeface="+mn-ea"/>
          <a:cs typeface="+mn-cs"/>
        </a:defRPr>
      </a:lvl1pPr>
      <a:lvl2pPr marL="342887" algn="l" defTabSz="685772" rtl="0" eaLnBrk="1" latinLnBrk="0" hangingPunct="1">
        <a:defRPr sz="1350" kern="1200">
          <a:solidFill>
            <a:schemeClr val="tx1"/>
          </a:solidFill>
          <a:latin typeface="+mn-lt"/>
          <a:ea typeface="+mn-ea"/>
          <a:cs typeface="+mn-cs"/>
        </a:defRPr>
      </a:lvl2pPr>
      <a:lvl3pPr marL="685772" algn="l" defTabSz="685772" rtl="0" eaLnBrk="1" latinLnBrk="0" hangingPunct="1">
        <a:defRPr sz="1350" kern="1200">
          <a:solidFill>
            <a:schemeClr val="tx1"/>
          </a:solidFill>
          <a:latin typeface="+mn-lt"/>
          <a:ea typeface="+mn-ea"/>
          <a:cs typeface="+mn-cs"/>
        </a:defRPr>
      </a:lvl3pPr>
      <a:lvl4pPr marL="1028659" algn="l" defTabSz="685772" rtl="0" eaLnBrk="1" latinLnBrk="0" hangingPunct="1">
        <a:defRPr sz="1350" kern="1200">
          <a:solidFill>
            <a:schemeClr val="tx1"/>
          </a:solidFill>
          <a:latin typeface="+mn-lt"/>
          <a:ea typeface="+mn-ea"/>
          <a:cs typeface="+mn-cs"/>
        </a:defRPr>
      </a:lvl4pPr>
      <a:lvl5pPr marL="1371545" algn="l" defTabSz="685772" rtl="0" eaLnBrk="1" latinLnBrk="0" hangingPunct="1">
        <a:defRPr sz="1350" kern="1200">
          <a:solidFill>
            <a:schemeClr val="tx1"/>
          </a:solidFill>
          <a:latin typeface="+mn-lt"/>
          <a:ea typeface="+mn-ea"/>
          <a:cs typeface="+mn-cs"/>
        </a:defRPr>
      </a:lvl5pPr>
      <a:lvl6pPr marL="1714432" algn="l" defTabSz="685772" rtl="0" eaLnBrk="1" latinLnBrk="0" hangingPunct="1">
        <a:defRPr sz="1350" kern="1200">
          <a:solidFill>
            <a:schemeClr val="tx1"/>
          </a:solidFill>
          <a:latin typeface="+mn-lt"/>
          <a:ea typeface="+mn-ea"/>
          <a:cs typeface="+mn-cs"/>
        </a:defRPr>
      </a:lvl6pPr>
      <a:lvl7pPr marL="2057318" algn="l" defTabSz="685772" rtl="0" eaLnBrk="1" latinLnBrk="0" hangingPunct="1">
        <a:defRPr sz="1350" kern="1200">
          <a:solidFill>
            <a:schemeClr val="tx1"/>
          </a:solidFill>
          <a:latin typeface="+mn-lt"/>
          <a:ea typeface="+mn-ea"/>
          <a:cs typeface="+mn-cs"/>
        </a:defRPr>
      </a:lvl7pPr>
      <a:lvl8pPr marL="2400204" algn="l" defTabSz="685772" rtl="0" eaLnBrk="1" latinLnBrk="0" hangingPunct="1">
        <a:defRPr sz="1350" kern="1200">
          <a:solidFill>
            <a:schemeClr val="tx1"/>
          </a:solidFill>
          <a:latin typeface="+mn-lt"/>
          <a:ea typeface="+mn-ea"/>
          <a:cs typeface="+mn-cs"/>
        </a:defRPr>
      </a:lvl8pPr>
      <a:lvl9pPr marL="2743091" algn="l" defTabSz="685772"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30190"/>
            <a:ext cx="11176000" cy="4985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08000" y="1412878"/>
            <a:ext cx="11176000" cy="1601977"/>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784555"/>
      </p:ext>
    </p:extLst>
  </p:cSld>
  <p:clrMap bg1="dk1" tx1="lt1" bg2="dk2" tx2="lt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 id="2147483947" r:id="rId12"/>
    <p:sldLayoutId id="2147483958" r:id="rId13"/>
    <p:sldLayoutId id="2147483960" r:id="rId14"/>
    <p:sldLayoutId id="2147483969" r:id="rId15"/>
    <p:sldLayoutId id="2147483972" r:id="rId16"/>
  </p:sldLayoutIdLst>
  <p:transition>
    <p:fade/>
  </p:transition>
  <p:txStyles>
    <p:titleStyle>
      <a:lvl1pPr algn="l" defTabSz="685772" rtl="0" eaLnBrk="1" latinLnBrk="0" hangingPunct="1">
        <a:lnSpc>
          <a:spcPct val="90000"/>
        </a:lnSpc>
        <a:spcBef>
          <a:spcPct val="0"/>
        </a:spcBef>
        <a:buNone/>
        <a:defRPr lang="en-US" sz="3600" b="0" kern="1200" cap="none" spc="-113"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297656" indent="-297656" algn="l" defTabSz="685772" rtl="0" eaLnBrk="1" latinLnBrk="0" hangingPunct="1">
        <a:lnSpc>
          <a:spcPct val="90000"/>
        </a:lnSpc>
        <a:spcBef>
          <a:spcPct val="20000"/>
        </a:spcBef>
        <a:buFontTx/>
        <a:buBlip>
          <a:blip r:embed="rId19"/>
        </a:buBlip>
        <a:defRPr sz="2400" kern="1200">
          <a:solidFill>
            <a:schemeClr val="tx1"/>
          </a:solidFill>
          <a:latin typeface="+mn-lt"/>
          <a:ea typeface="+mn-ea"/>
          <a:cs typeface="+mn-cs"/>
        </a:defRPr>
      </a:lvl1pPr>
      <a:lvl2pPr marL="685800" indent="-297656" algn="l" defTabSz="685772" rtl="0" eaLnBrk="1" latinLnBrk="0" hangingPunct="1">
        <a:lnSpc>
          <a:spcPct val="90000"/>
        </a:lnSpc>
        <a:spcBef>
          <a:spcPct val="20000"/>
        </a:spcBef>
        <a:buFontTx/>
        <a:buBlip>
          <a:blip r:embed="rId20"/>
        </a:buBlip>
        <a:defRPr sz="2100" kern="1200">
          <a:solidFill>
            <a:schemeClr val="tx1"/>
          </a:solidFill>
          <a:latin typeface="+mn-lt"/>
          <a:ea typeface="+mn-ea"/>
          <a:cs typeface="+mn-cs"/>
        </a:defRPr>
      </a:lvl2pPr>
      <a:lvl3pPr marL="944166" indent="-258366" algn="l" defTabSz="685772" rtl="0" eaLnBrk="1" latinLnBrk="0" hangingPunct="1">
        <a:lnSpc>
          <a:spcPct val="90000"/>
        </a:lnSpc>
        <a:spcBef>
          <a:spcPct val="20000"/>
        </a:spcBef>
        <a:buFontTx/>
        <a:buBlip>
          <a:blip r:embed="rId20"/>
        </a:buBlip>
        <a:defRPr sz="1800" kern="1200">
          <a:solidFill>
            <a:schemeClr val="tx1"/>
          </a:solidFill>
          <a:latin typeface="+mn-lt"/>
          <a:ea typeface="+mn-ea"/>
          <a:cs typeface="+mn-cs"/>
        </a:defRPr>
      </a:lvl3pPr>
      <a:lvl4pPr marL="1203722" indent="-259556" algn="l" defTabSz="685772" rtl="0" eaLnBrk="1" latinLnBrk="0" hangingPunct="1">
        <a:lnSpc>
          <a:spcPct val="90000"/>
        </a:lnSpc>
        <a:spcBef>
          <a:spcPct val="20000"/>
        </a:spcBef>
        <a:buFontTx/>
        <a:buBlip>
          <a:blip r:embed="rId20"/>
        </a:buBlip>
        <a:defRPr sz="1800" kern="1200">
          <a:solidFill>
            <a:schemeClr val="tx1"/>
          </a:solidFill>
          <a:latin typeface="+mn-lt"/>
          <a:ea typeface="+mn-ea"/>
          <a:cs typeface="+mn-cs"/>
        </a:defRPr>
      </a:lvl4pPr>
      <a:lvl5pPr marL="1456135" indent="-252413" algn="l" defTabSz="685772" rtl="0" eaLnBrk="1" latinLnBrk="0" hangingPunct="1">
        <a:lnSpc>
          <a:spcPct val="90000"/>
        </a:lnSpc>
        <a:spcBef>
          <a:spcPct val="20000"/>
        </a:spcBef>
        <a:buFontTx/>
        <a:buBlip>
          <a:blip r:embed="rId20"/>
        </a:buBlip>
        <a:defRPr sz="1800" kern="1200">
          <a:solidFill>
            <a:schemeClr val="tx1"/>
          </a:solidFill>
          <a:latin typeface="+mn-lt"/>
          <a:ea typeface="+mn-ea"/>
          <a:cs typeface="+mn-cs"/>
        </a:defRPr>
      </a:lvl5pPr>
      <a:lvl6pPr marL="188587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61"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47"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3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2" rtl="0" eaLnBrk="1" latinLnBrk="0" hangingPunct="1">
        <a:defRPr sz="1350" kern="1200">
          <a:solidFill>
            <a:schemeClr val="tx1"/>
          </a:solidFill>
          <a:latin typeface="+mn-lt"/>
          <a:ea typeface="+mn-ea"/>
          <a:cs typeface="+mn-cs"/>
        </a:defRPr>
      </a:lvl1pPr>
      <a:lvl2pPr marL="342887" algn="l" defTabSz="685772" rtl="0" eaLnBrk="1" latinLnBrk="0" hangingPunct="1">
        <a:defRPr sz="1350" kern="1200">
          <a:solidFill>
            <a:schemeClr val="tx1"/>
          </a:solidFill>
          <a:latin typeface="+mn-lt"/>
          <a:ea typeface="+mn-ea"/>
          <a:cs typeface="+mn-cs"/>
        </a:defRPr>
      </a:lvl2pPr>
      <a:lvl3pPr marL="685772" algn="l" defTabSz="685772" rtl="0" eaLnBrk="1" latinLnBrk="0" hangingPunct="1">
        <a:defRPr sz="1350" kern="1200">
          <a:solidFill>
            <a:schemeClr val="tx1"/>
          </a:solidFill>
          <a:latin typeface="+mn-lt"/>
          <a:ea typeface="+mn-ea"/>
          <a:cs typeface="+mn-cs"/>
        </a:defRPr>
      </a:lvl3pPr>
      <a:lvl4pPr marL="1028659" algn="l" defTabSz="685772" rtl="0" eaLnBrk="1" latinLnBrk="0" hangingPunct="1">
        <a:defRPr sz="1350" kern="1200">
          <a:solidFill>
            <a:schemeClr val="tx1"/>
          </a:solidFill>
          <a:latin typeface="+mn-lt"/>
          <a:ea typeface="+mn-ea"/>
          <a:cs typeface="+mn-cs"/>
        </a:defRPr>
      </a:lvl4pPr>
      <a:lvl5pPr marL="1371545" algn="l" defTabSz="685772" rtl="0" eaLnBrk="1" latinLnBrk="0" hangingPunct="1">
        <a:defRPr sz="1350" kern="1200">
          <a:solidFill>
            <a:schemeClr val="tx1"/>
          </a:solidFill>
          <a:latin typeface="+mn-lt"/>
          <a:ea typeface="+mn-ea"/>
          <a:cs typeface="+mn-cs"/>
        </a:defRPr>
      </a:lvl5pPr>
      <a:lvl6pPr marL="1714432" algn="l" defTabSz="685772" rtl="0" eaLnBrk="1" latinLnBrk="0" hangingPunct="1">
        <a:defRPr sz="1350" kern="1200">
          <a:solidFill>
            <a:schemeClr val="tx1"/>
          </a:solidFill>
          <a:latin typeface="+mn-lt"/>
          <a:ea typeface="+mn-ea"/>
          <a:cs typeface="+mn-cs"/>
        </a:defRPr>
      </a:lvl6pPr>
      <a:lvl7pPr marL="2057318" algn="l" defTabSz="685772" rtl="0" eaLnBrk="1" latinLnBrk="0" hangingPunct="1">
        <a:defRPr sz="1350" kern="1200">
          <a:solidFill>
            <a:schemeClr val="tx1"/>
          </a:solidFill>
          <a:latin typeface="+mn-lt"/>
          <a:ea typeface="+mn-ea"/>
          <a:cs typeface="+mn-cs"/>
        </a:defRPr>
      </a:lvl7pPr>
      <a:lvl8pPr marL="2400204" algn="l" defTabSz="685772" rtl="0" eaLnBrk="1" latinLnBrk="0" hangingPunct="1">
        <a:defRPr sz="1350" kern="1200">
          <a:solidFill>
            <a:schemeClr val="tx1"/>
          </a:solidFill>
          <a:latin typeface="+mn-lt"/>
          <a:ea typeface="+mn-ea"/>
          <a:cs typeface="+mn-cs"/>
        </a:defRPr>
      </a:lvl8pPr>
      <a:lvl9pPr marL="2743091" algn="l" defTabSz="685772"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30191"/>
            <a:ext cx="11176000" cy="373949"/>
          </a:xfrm>
          <a:prstGeom prst="rect">
            <a:avLst/>
          </a:prstGeom>
        </p:spPr>
        <p:txBody>
          <a:bodyPr vert="horz" wrap="square" lIns="0" tIns="0" rIns="0" bIns="0" rtlCol="0" anchor="t">
            <a:spAutoFit/>
          </a:bodyPr>
          <a:lstStyle/>
          <a:p>
            <a:r>
              <a:rPr lang="en-US"/>
              <a:t>Click to edit Master title style</a:t>
            </a:r>
          </a:p>
        </p:txBody>
      </p:sp>
      <p:sp>
        <p:nvSpPr>
          <p:cNvPr id="3" name="Text Placeholder 2"/>
          <p:cNvSpPr>
            <a:spLocks noGrp="1"/>
          </p:cNvSpPr>
          <p:nvPr>
            <p:ph type="body" idx="1"/>
          </p:nvPr>
        </p:nvSpPr>
        <p:spPr>
          <a:xfrm>
            <a:off x="508000" y="1412880"/>
            <a:ext cx="11176000" cy="1201483"/>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726847"/>
      </p:ext>
    </p:extLst>
  </p:cSld>
  <p:clrMap bg1="dk1" tx1="lt1" bg2="dk2" tx2="lt2" accent1="accent1" accent2="accent2" accent3="accent3" accent4="accent4" accent5="accent5" accent6="accent6" hlink="hlink" folHlink="folHlink"/>
  <p:sldLayoutIdLst>
    <p:sldLayoutId id="2147483981" r:id="rId1"/>
    <p:sldLayoutId id="2147483982" r:id="rId2"/>
    <p:sldLayoutId id="2147483983" r:id="rId3"/>
    <p:sldLayoutId id="2147483984" r:id="rId4"/>
    <p:sldLayoutId id="2147483985" r:id="rId5"/>
    <p:sldLayoutId id="2147483986" r:id="rId6"/>
    <p:sldLayoutId id="2147483987" r:id="rId7"/>
    <p:sldLayoutId id="2147483988" r:id="rId8"/>
    <p:sldLayoutId id="2147483989" r:id="rId9"/>
    <p:sldLayoutId id="2147483990" r:id="rId10"/>
    <p:sldLayoutId id="2147483991" r:id="rId11"/>
    <p:sldLayoutId id="2147483993" r:id="rId12"/>
    <p:sldLayoutId id="2147484004" r:id="rId13"/>
    <p:sldLayoutId id="2147484006" r:id="rId14"/>
    <p:sldLayoutId id="2147484034" r:id="rId15"/>
    <p:sldLayoutId id="2147484043" r:id="rId16"/>
  </p:sldLayoutIdLst>
  <p:transition>
    <p:fade/>
  </p:transition>
  <p:txStyles>
    <p:titleStyle>
      <a:lvl1pPr algn="l" defTabSz="514329" rtl="0" eaLnBrk="1" latinLnBrk="0" hangingPunct="1">
        <a:lnSpc>
          <a:spcPct val="90000"/>
        </a:lnSpc>
        <a:spcBef>
          <a:spcPct val="0"/>
        </a:spcBef>
        <a:buNone/>
        <a:defRPr lang="en-US" sz="2700" b="0" kern="1200" cap="none" spc="-8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223242" indent="-223242" algn="l" defTabSz="514329" rtl="0" eaLnBrk="1" latinLnBrk="0" hangingPunct="1">
        <a:lnSpc>
          <a:spcPct val="90000"/>
        </a:lnSpc>
        <a:spcBef>
          <a:spcPct val="20000"/>
        </a:spcBef>
        <a:buFontTx/>
        <a:buBlip>
          <a:blip r:embed="rId19"/>
        </a:buBlip>
        <a:defRPr sz="1800" kern="1200">
          <a:solidFill>
            <a:schemeClr val="tx1"/>
          </a:solidFill>
          <a:latin typeface="+mn-lt"/>
          <a:ea typeface="+mn-ea"/>
          <a:cs typeface="+mn-cs"/>
        </a:defRPr>
      </a:lvl1pPr>
      <a:lvl2pPr marL="514350" indent="-223242" algn="l" defTabSz="514329" rtl="0" eaLnBrk="1" latinLnBrk="0" hangingPunct="1">
        <a:lnSpc>
          <a:spcPct val="90000"/>
        </a:lnSpc>
        <a:spcBef>
          <a:spcPct val="20000"/>
        </a:spcBef>
        <a:buFontTx/>
        <a:buBlip>
          <a:blip r:embed="rId20"/>
        </a:buBlip>
        <a:defRPr sz="1575" kern="1200">
          <a:solidFill>
            <a:schemeClr val="tx1"/>
          </a:solidFill>
          <a:latin typeface="+mn-lt"/>
          <a:ea typeface="+mn-ea"/>
          <a:cs typeface="+mn-cs"/>
        </a:defRPr>
      </a:lvl2pPr>
      <a:lvl3pPr marL="708125" indent="-193775" algn="l" defTabSz="514329" rtl="0" eaLnBrk="1" latinLnBrk="0" hangingPunct="1">
        <a:lnSpc>
          <a:spcPct val="90000"/>
        </a:lnSpc>
        <a:spcBef>
          <a:spcPct val="20000"/>
        </a:spcBef>
        <a:buFontTx/>
        <a:buBlip>
          <a:blip r:embed="rId20"/>
        </a:buBlip>
        <a:defRPr sz="1350" kern="1200">
          <a:solidFill>
            <a:schemeClr val="tx1"/>
          </a:solidFill>
          <a:latin typeface="+mn-lt"/>
          <a:ea typeface="+mn-ea"/>
          <a:cs typeface="+mn-cs"/>
        </a:defRPr>
      </a:lvl3pPr>
      <a:lvl4pPr marL="902792" indent="-194667" algn="l" defTabSz="514329" rtl="0" eaLnBrk="1" latinLnBrk="0" hangingPunct="1">
        <a:lnSpc>
          <a:spcPct val="90000"/>
        </a:lnSpc>
        <a:spcBef>
          <a:spcPct val="20000"/>
        </a:spcBef>
        <a:buFontTx/>
        <a:buBlip>
          <a:blip r:embed="rId20"/>
        </a:buBlip>
        <a:defRPr sz="1350" kern="1200">
          <a:solidFill>
            <a:schemeClr val="tx1"/>
          </a:solidFill>
          <a:latin typeface="+mn-lt"/>
          <a:ea typeface="+mn-ea"/>
          <a:cs typeface="+mn-cs"/>
        </a:defRPr>
      </a:lvl4pPr>
      <a:lvl5pPr marL="1092101" indent="-189310" algn="l" defTabSz="514329" rtl="0" eaLnBrk="1" latinLnBrk="0" hangingPunct="1">
        <a:lnSpc>
          <a:spcPct val="90000"/>
        </a:lnSpc>
        <a:spcBef>
          <a:spcPct val="20000"/>
        </a:spcBef>
        <a:buFontTx/>
        <a:buBlip>
          <a:blip r:embed="rId20"/>
        </a:buBlip>
        <a:defRPr sz="1350" kern="1200">
          <a:solidFill>
            <a:schemeClr val="tx1"/>
          </a:solidFill>
          <a:latin typeface="+mn-lt"/>
          <a:ea typeface="+mn-ea"/>
          <a:cs typeface="+mn-cs"/>
        </a:defRPr>
      </a:lvl5pPr>
      <a:lvl6pPr marL="1414406" indent="-128582" algn="l" defTabSz="514329"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571" indent="-128582" algn="l" defTabSz="514329"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735" indent="-128582" algn="l" defTabSz="514329"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01" indent="-128582" algn="l" defTabSz="514329"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29" rtl="0" eaLnBrk="1" latinLnBrk="0" hangingPunct="1">
        <a:defRPr sz="1013" kern="1200">
          <a:solidFill>
            <a:schemeClr val="tx1"/>
          </a:solidFill>
          <a:latin typeface="+mn-lt"/>
          <a:ea typeface="+mn-ea"/>
          <a:cs typeface="+mn-cs"/>
        </a:defRPr>
      </a:lvl1pPr>
      <a:lvl2pPr marL="257165" algn="l" defTabSz="514329" rtl="0" eaLnBrk="1" latinLnBrk="0" hangingPunct="1">
        <a:defRPr sz="1013" kern="1200">
          <a:solidFill>
            <a:schemeClr val="tx1"/>
          </a:solidFill>
          <a:latin typeface="+mn-lt"/>
          <a:ea typeface="+mn-ea"/>
          <a:cs typeface="+mn-cs"/>
        </a:defRPr>
      </a:lvl2pPr>
      <a:lvl3pPr marL="514329" algn="l" defTabSz="514329" rtl="0" eaLnBrk="1" latinLnBrk="0" hangingPunct="1">
        <a:defRPr sz="1013" kern="1200">
          <a:solidFill>
            <a:schemeClr val="tx1"/>
          </a:solidFill>
          <a:latin typeface="+mn-lt"/>
          <a:ea typeface="+mn-ea"/>
          <a:cs typeface="+mn-cs"/>
        </a:defRPr>
      </a:lvl3pPr>
      <a:lvl4pPr marL="771494" algn="l" defTabSz="514329" rtl="0" eaLnBrk="1" latinLnBrk="0" hangingPunct="1">
        <a:defRPr sz="1013" kern="1200">
          <a:solidFill>
            <a:schemeClr val="tx1"/>
          </a:solidFill>
          <a:latin typeface="+mn-lt"/>
          <a:ea typeface="+mn-ea"/>
          <a:cs typeface="+mn-cs"/>
        </a:defRPr>
      </a:lvl4pPr>
      <a:lvl5pPr marL="1028659" algn="l" defTabSz="514329" rtl="0" eaLnBrk="1" latinLnBrk="0" hangingPunct="1">
        <a:defRPr sz="1013" kern="1200">
          <a:solidFill>
            <a:schemeClr val="tx1"/>
          </a:solidFill>
          <a:latin typeface="+mn-lt"/>
          <a:ea typeface="+mn-ea"/>
          <a:cs typeface="+mn-cs"/>
        </a:defRPr>
      </a:lvl5pPr>
      <a:lvl6pPr marL="1285824" algn="l" defTabSz="514329" rtl="0" eaLnBrk="1" latinLnBrk="0" hangingPunct="1">
        <a:defRPr sz="1013" kern="1200">
          <a:solidFill>
            <a:schemeClr val="tx1"/>
          </a:solidFill>
          <a:latin typeface="+mn-lt"/>
          <a:ea typeface="+mn-ea"/>
          <a:cs typeface="+mn-cs"/>
        </a:defRPr>
      </a:lvl6pPr>
      <a:lvl7pPr marL="1542989" algn="l" defTabSz="514329" rtl="0" eaLnBrk="1" latinLnBrk="0" hangingPunct="1">
        <a:defRPr sz="1013" kern="1200">
          <a:solidFill>
            <a:schemeClr val="tx1"/>
          </a:solidFill>
          <a:latin typeface="+mn-lt"/>
          <a:ea typeface="+mn-ea"/>
          <a:cs typeface="+mn-cs"/>
        </a:defRPr>
      </a:lvl7pPr>
      <a:lvl8pPr marL="1800153" algn="l" defTabSz="514329" rtl="0" eaLnBrk="1" latinLnBrk="0" hangingPunct="1">
        <a:defRPr sz="1013" kern="1200">
          <a:solidFill>
            <a:schemeClr val="tx1"/>
          </a:solidFill>
          <a:latin typeface="+mn-lt"/>
          <a:ea typeface="+mn-ea"/>
          <a:cs typeface="+mn-cs"/>
        </a:defRPr>
      </a:lvl8pPr>
      <a:lvl9pPr marL="2057318" algn="l" defTabSz="514329"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34.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34.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9.xml"/><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9.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9.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48.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48.xml"/><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48.xml"/><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1.xml"/><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48.xml"/><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48.xml"/><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48.xml"/><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5.xml"/><Relationship Id="rId1" Type="http://schemas.openxmlformats.org/officeDocument/2006/relationships/slideLayout" Target="../slideLayouts/slideLayout48.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6.xml"/><Relationship Id="rId1" Type="http://schemas.openxmlformats.org/officeDocument/2006/relationships/slideLayout" Target="../slideLayouts/slideLayout48.xml"/><Relationship Id="rId5" Type="http://schemas.openxmlformats.org/officeDocument/2006/relationships/image" Target="../media/image48.PNG"/><Relationship Id="rId4" Type="http://schemas.openxmlformats.org/officeDocument/2006/relationships/image" Target="../media/image50.PNG"/></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7.xml"/><Relationship Id="rId1" Type="http://schemas.openxmlformats.org/officeDocument/2006/relationships/slideLayout" Target="../slideLayouts/slideLayout48.xml"/><Relationship Id="rId4" Type="http://schemas.openxmlformats.org/officeDocument/2006/relationships/image" Target="../media/image52.png"/></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8.xml"/><Relationship Id="rId1" Type="http://schemas.openxmlformats.org/officeDocument/2006/relationships/slideLayout" Target="../slideLayouts/slideLayout48.xml"/><Relationship Id="rId5" Type="http://schemas.openxmlformats.org/officeDocument/2006/relationships/image" Target="../media/image55.png"/><Relationship Id="rId4" Type="http://schemas.openxmlformats.org/officeDocument/2006/relationships/image" Target="../media/image54.png"/></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9.xml"/><Relationship Id="rId1" Type="http://schemas.openxmlformats.org/officeDocument/2006/relationships/slideLayout" Target="../slideLayouts/slideLayout48.xml"/><Relationship Id="rId4" Type="http://schemas.openxmlformats.org/officeDocument/2006/relationships/image" Target="../media/image57.png"/></Relationships>
</file>

<file path=ppt/slides/_rels/slide2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0.xml"/><Relationship Id="rId1" Type="http://schemas.openxmlformats.org/officeDocument/2006/relationships/slideLayout" Target="../slideLayouts/slideLayout48.xml"/><Relationship Id="rId4" Type="http://schemas.openxmlformats.org/officeDocument/2006/relationships/image" Target="../media/image58.png"/></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1.xml"/><Relationship Id="rId1" Type="http://schemas.openxmlformats.org/officeDocument/2006/relationships/slideLayout" Target="../slideLayouts/slideLayout48.xml"/><Relationship Id="rId4" Type="http://schemas.openxmlformats.org/officeDocument/2006/relationships/image" Target="../media/image60.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51.xml"/></Relationships>
</file>

<file path=ppt/slides/_rels/slide3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2.xml"/><Relationship Id="rId1" Type="http://schemas.openxmlformats.org/officeDocument/2006/relationships/slideLayout" Target="../slideLayouts/slideLayout48.xml"/><Relationship Id="rId4" Type="http://schemas.openxmlformats.org/officeDocument/2006/relationships/image" Target="../media/image62.PNG"/></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3.xml"/><Relationship Id="rId1" Type="http://schemas.openxmlformats.org/officeDocument/2006/relationships/slideLayout" Target="../slideLayouts/slideLayout48.xml"/></Relationships>
</file>

<file path=ppt/slides/_rels/slide3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4.xml"/><Relationship Id="rId1" Type="http://schemas.openxmlformats.org/officeDocument/2006/relationships/slideLayout" Target="../slideLayouts/slideLayout48.xml"/><Relationship Id="rId5" Type="http://schemas.openxmlformats.org/officeDocument/2006/relationships/image" Target="../media/image48.PNG"/><Relationship Id="rId4" Type="http://schemas.openxmlformats.org/officeDocument/2006/relationships/image" Target="../media/image64.PNG"/></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48.xml"/><Relationship Id="rId6" Type="http://schemas.openxmlformats.org/officeDocument/2006/relationships/image" Target="../media/image66.png"/><Relationship Id="rId5" Type="http://schemas.openxmlformats.org/officeDocument/2006/relationships/image" Target="../media/image45.PNG"/><Relationship Id="rId4" Type="http://schemas.openxmlformats.org/officeDocument/2006/relationships/image" Target="../media/image65.png"/></Relationships>
</file>

<file path=ppt/slides/_rels/slide3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6.xml"/><Relationship Id="rId1" Type="http://schemas.openxmlformats.org/officeDocument/2006/relationships/slideLayout" Target="../slideLayouts/slideLayout48.xml"/><Relationship Id="rId4" Type="http://schemas.openxmlformats.org/officeDocument/2006/relationships/image" Target="../media/image68.png"/></Relationships>
</file>

<file path=ppt/slides/_rels/slide35.xml.rels><?xml version="1.0" encoding="UTF-8" standalone="yes"?>
<Relationships xmlns="http://schemas.openxmlformats.org/package/2006/relationships"><Relationship Id="rId3" Type="http://schemas.openxmlformats.org/officeDocument/2006/relationships/image" Target="../media/image590.png"/><Relationship Id="rId2" Type="http://schemas.openxmlformats.org/officeDocument/2006/relationships/notesSlide" Target="../notesSlides/notesSlide27.xml"/><Relationship Id="rId1" Type="http://schemas.openxmlformats.org/officeDocument/2006/relationships/slideLayout" Target="../slideLayouts/slideLayout48.xml"/><Relationship Id="rId4" Type="http://schemas.openxmlformats.org/officeDocument/2006/relationships/image" Target="../media/image69.PNG"/></Relationships>
</file>

<file path=ppt/slides/_rels/slide36.xml.rels><?xml version="1.0" encoding="UTF-8" standalone="yes"?>
<Relationships xmlns="http://schemas.openxmlformats.org/package/2006/relationships"><Relationship Id="rId3" Type="http://schemas.openxmlformats.org/officeDocument/2006/relationships/image" Target="../media/image550.PNG"/><Relationship Id="rId2" Type="http://schemas.openxmlformats.org/officeDocument/2006/relationships/notesSlide" Target="../notesSlides/notesSlide28.xml"/><Relationship Id="rId1" Type="http://schemas.openxmlformats.org/officeDocument/2006/relationships/slideLayout" Target="../slideLayouts/slideLayout48.xml"/></Relationships>
</file>

<file path=ppt/slides/_rels/slide37.xml.rels><?xml version="1.0" encoding="UTF-8" standalone="yes"?>
<Relationships xmlns="http://schemas.openxmlformats.org/package/2006/relationships"><Relationship Id="rId3" Type="http://schemas.openxmlformats.org/officeDocument/2006/relationships/image" Target="../media/image570.PNG"/><Relationship Id="rId2" Type="http://schemas.openxmlformats.org/officeDocument/2006/relationships/notesSlide" Target="../notesSlides/notesSlide29.xml"/><Relationship Id="rId1" Type="http://schemas.openxmlformats.org/officeDocument/2006/relationships/slideLayout" Target="../slideLayouts/slideLayout48.xml"/><Relationship Id="rId5" Type="http://schemas.openxmlformats.org/officeDocument/2006/relationships/image" Target="../media/image68.png"/><Relationship Id="rId4" Type="http://schemas.openxmlformats.org/officeDocument/2006/relationships/image" Target="../media/image6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0.xml"/><Relationship Id="rId1" Type="http://schemas.openxmlformats.org/officeDocument/2006/relationships/slideLayout" Target="../slideLayouts/slideLayout48.xml"/><Relationship Id="rId4" Type="http://schemas.openxmlformats.org/officeDocument/2006/relationships/image" Target="../media/image65.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6.xml"/></Relationships>
</file>

<file path=ppt/slides/_rels/slide4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4.xml"/><Relationship Id="rId1" Type="http://schemas.openxmlformats.org/officeDocument/2006/relationships/slideLayout" Target="../slideLayouts/slideLayout46.xml"/></Relationships>
</file>

<file path=ppt/slides/_rels/slide4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5.xml"/><Relationship Id="rId1" Type="http://schemas.openxmlformats.org/officeDocument/2006/relationships/slideLayout" Target="../slideLayouts/slideLayout48.xml"/><Relationship Id="rId4" Type="http://schemas.openxmlformats.org/officeDocument/2006/relationships/image" Target="../media/image7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47.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42.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9437" y="1664679"/>
            <a:ext cx="7681913" cy="1142621"/>
          </a:xfrm>
        </p:spPr>
        <p:txBody>
          <a:bodyPr/>
          <a:lstStyle/>
          <a:p>
            <a:r>
              <a:rPr lang="en-US" dirty="0"/>
              <a:t>ECEN 150</a:t>
            </a:r>
            <a:br>
              <a:rPr lang="en-US" dirty="0"/>
            </a:br>
            <a:r>
              <a:rPr lang="en-US" dirty="0"/>
              <a:t>Circuit Analysis I</a:t>
            </a:r>
          </a:p>
        </p:txBody>
      </p:sp>
      <p:sp>
        <p:nvSpPr>
          <p:cNvPr id="4" name="Rectangle 3"/>
          <p:cNvSpPr/>
          <p:nvPr/>
        </p:nvSpPr>
        <p:spPr>
          <a:xfrm>
            <a:off x="2119435" y="3272388"/>
            <a:ext cx="5332925" cy="707886"/>
          </a:xfrm>
          <a:prstGeom prst="rect">
            <a:avLst/>
          </a:prstGeom>
        </p:spPr>
        <p:txBody>
          <a:bodyPr wrap="square">
            <a:spAutoFit/>
          </a:bodyPr>
          <a:lstStyle/>
          <a:p>
            <a:r>
              <a:rPr lang="en-US" sz="4000" spc="-113"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n-lt"/>
                <a:cs typeface="Arial" charset="0"/>
              </a:rPr>
              <a:t>Circuit Theorems</a:t>
            </a:r>
            <a:endParaRPr lang="en-US" sz="4000" dirty="0">
              <a:latin typeface="+mn-lt"/>
            </a:endParaRPr>
          </a:p>
        </p:txBody>
      </p:sp>
    </p:spTree>
    <p:extLst>
      <p:ext uri="{BB962C8B-B14F-4D97-AF65-F5344CB8AC3E}">
        <p14:creationId xmlns:p14="http://schemas.microsoft.com/office/powerpoint/2010/main" val="2303404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7063" y="96030"/>
            <a:ext cx="6397869" cy="508980"/>
          </a:xfrm>
        </p:spPr>
        <p:txBody>
          <a:bodyPr>
            <a:noAutofit/>
          </a:bodyPr>
          <a:lstStyle/>
          <a:p>
            <a:pPr algn="ctr"/>
            <a:r>
              <a:rPr lang="en-US" sz="4000" dirty="0"/>
              <a:t>Superposition Example 3</a:t>
            </a:r>
          </a:p>
        </p:txBody>
      </p:sp>
      <p:sp>
        <p:nvSpPr>
          <p:cNvPr id="5" name="Rectangle 2"/>
          <p:cNvSpPr>
            <a:spLocks noChangeArrowheads="1"/>
          </p:cNvSpPr>
          <p:nvPr/>
        </p:nvSpPr>
        <p:spPr bwMode="auto">
          <a:xfrm>
            <a:off x="152400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3"/>
          <p:cNvSpPr>
            <a:spLocks noChangeArrowheads="1"/>
          </p:cNvSpPr>
          <p:nvPr/>
        </p:nvSpPr>
        <p:spPr bwMode="auto">
          <a:xfrm>
            <a:off x="1524000" y="83402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p:cNvSpPr/>
          <p:nvPr/>
        </p:nvSpPr>
        <p:spPr>
          <a:xfrm>
            <a:off x="517358" y="947651"/>
            <a:ext cx="11357810" cy="5336974"/>
          </a:xfrm>
          <a:prstGeom prst="rect">
            <a:avLst/>
          </a:prstGeom>
          <a:solidFill>
            <a:schemeClr val="tx1">
              <a:lumMod val="95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lnSpc>
                <a:spcPct val="107000"/>
              </a:lnSpc>
              <a:buFont typeface="Arial" panose="020B0604020202020204" pitchFamily="34" charset="0"/>
              <a:buChar char="•"/>
              <a:tabLst>
                <a:tab pos="5133975" algn="l"/>
              </a:tabLst>
            </a:pPr>
            <a:r>
              <a:rPr lang="en-US" dirty="0">
                <a:solidFill>
                  <a:schemeClr val="bg1"/>
                </a:solidFill>
              </a:rPr>
              <a:t>Determine current in resistor R3, i.e., i</a:t>
            </a:r>
            <a:r>
              <a:rPr lang="en-US" baseline="-25000" dirty="0">
                <a:solidFill>
                  <a:schemeClr val="bg1"/>
                </a:solidFill>
              </a:rPr>
              <a:t>R3</a:t>
            </a:r>
            <a:r>
              <a:rPr lang="en-US" dirty="0">
                <a:solidFill>
                  <a:schemeClr val="bg1"/>
                </a:solidFill>
              </a:rPr>
              <a:t> using superposition.</a:t>
            </a:r>
          </a:p>
          <a:p>
            <a:pPr>
              <a:lnSpc>
                <a:spcPct val="107000"/>
              </a:lnSpc>
              <a:tabLst>
                <a:tab pos="5133975" algn="l"/>
              </a:tabLst>
            </a:pPr>
            <a:r>
              <a:rPr lang="en-US" dirty="0">
                <a:solidFill>
                  <a:schemeClr val="bg1"/>
                </a:solidFill>
                <a:ea typeface="Calibri" panose="020F0502020204030204" pitchFamily="34" charset="0"/>
                <a:cs typeface="Times New Roman" panose="02020603050405020304" pitchFamily="18" charset="0"/>
              </a:rPr>
              <a:t>Also determine the power dissipated by resistor R3.</a:t>
            </a:r>
            <a:endParaRPr lang="en-US" dirty="0">
              <a:solidFill>
                <a:srgbClr val="000000"/>
              </a:solidFill>
              <a:ea typeface="Calibri" panose="020F0502020204030204" pitchFamily="34" charset="0"/>
              <a:cs typeface="Times New Roman" panose="02020603050405020304" pitchFamily="18" charset="0"/>
            </a:endParaRPr>
          </a:p>
          <a:p>
            <a:pPr>
              <a:lnSpc>
                <a:spcPct val="107000"/>
              </a:lnSpc>
              <a:spcAft>
                <a:spcPts val="800"/>
              </a:spcAft>
            </a:pPr>
            <a:endParaRPr lang="en-US" dirty="0">
              <a:solidFill>
                <a:srgbClr val="000000"/>
              </a:solidFill>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ea typeface="Calibri" panose="020F0502020204030204" pitchFamily="34" charset="0"/>
                <a:cs typeface="Times New Roman" panose="02020603050405020304" pitchFamily="18" charset="0"/>
              </a:rPr>
              <a:t>Part A: Set v</a:t>
            </a:r>
            <a:r>
              <a:rPr lang="en-US" baseline="-25000" dirty="0">
                <a:solidFill>
                  <a:srgbClr val="000000"/>
                </a:solidFill>
                <a:ea typeface="Calibri" panose="020F0502020204030204" pitchFamily="34" charset="0"/>
                <a:cs typeface="Times New Roman" panose="02020603050405020304" pitchFamily="18" charset="0"/>
              </a:rPr>
              <a:t>s1</a:t>
            </a:r>
            <a:r>
              <a:rPr lang="en-US" dirty="0">
                <a:solidFill>
                  <a:srgbClr val="000000"/>
                </a:solidFill>
                <a:ea typeface="Calibri" panose="020F0502020204030204" pitchFamily="34" charset="0"/>
                <a:cs typeface="Times New Roman" panose="02020603050405020304" pitchFamily="18" charset="0"/>
              </a:rPr>
              <a:t> = 0 with i</a:t>
            </a:r>
            <a:r>
              <a:rPr lang="en-US" baseline="-25000" dirty="0">
                <a:solidFill>
                  <a:srgbClr val="000000"/>
                </a:solidFill>
                <a:ea typeface="Calibri" panose="020F0502020204030204" pitchFamily="34" charset="0"/>
                <a:cs typeface="Times New Roman" panose="02020603050405020304" pitchFamily="18" charset="0"/>
              </a:rPr>
              <a:t>s1</a:t>
            </a:r>
            <a:r>
              <a:rPr lang="en-US" dirty="0">
                <a:solidFill>
                  <a:srgbClr val="000000"/>
                </a:solidFill>
                <a:ea typeface="Calibri" panose="020F0502020204030204" pitchFamily="34" charset="0"/>
                <a:cs typeface="Times New Roman" panose="02020603050405020304" pitchFamily="18" charset="0"/>
              </a:rPr>
              <a:t> = 10.0 mA and</a:t>
            </a:r>
          </a:p>
          <a:p>
            <a:pPr>
              <a:lnSpc>
                <a:spcPct val="107000"/>
              </a:lnSpc>
              <a:spcAft>
                <a:spcPts val="800"/>
              </a:spcAft>
            </a:pPr>
            <a:r>
              <a:rPr lang="en-US" dirty="0">
                <a:solidFill>
                  <a:srgbClr val="000000"/>
                </a:solidFill>
                <a:ea typeface="Calibri" panose="020F0502020204030204" pitchFamily="34" charset="0"/>
                <a:cs typeface="Times New Roman" panose="02020603050405020304" pitchFamily="18" charset="0"/>
              </a:rPr>
              <a:t>solve for i</a:t>
            </a:r>
            <a:r>
              <a:rPr lang="en-US" baseline="-25000" dirty="0">
                <a:solidFill>
                  <a:srgbClr val="000000"/>
                </a:solidFill>
                <a:ea typeface="Calibri" panose="020F0502020204030204" pitchFamily="34" charset="0"/>
                <a:cs typeface="Times New Roman" panose="02020603050405020304" pitchFamily="18" charset="0"/>
              </a:rPr>
              <a:t>R3A</a:t>
            </a:r>
            <a:r>
              <a:rPr lang="en-US" dirty="0">
                <a:solidFill>
                  <a:srgbClr val="000000"/>
                </a:solidFill>
                <a:ea typeface="Calibri" panose="020F0502020204030204" pitchFamily="34" charset="0"/>
                <a:cs typeface="Times New Roman" panose="02020603050405020304" pitchFamily="18" charset="0"/>
              </a:rPr>
              <a:t>.</a:t>
            </a:r>
          </a:p>
          <a:p>
            <a:pPr>
              <a:lnSpc>
                <a:spcPct val="107000"/>
              </a:lnSpc>
              <a:spcAft>
                <a:spcPts val="800"/>
              </a:spcAft>
            </a:pPr>
            <a:r>
              <a:rPr lang="en-US" dirty="0">
                <a:solidFill>
                  <a:srgbClr val="000000"/>
                </a:solidFill>
                <a:ea typeface="Calibri" panose="020F0502020204030204" pitchFamily="34" charset="0"/>
                <a:cs typeface="Times New Roman" panose="02020603050405020304" pitchFamily="18" charset="0"/>
              </a:rPr>
              <a:t>Current Divider: i</a:t>
            </a:r>
            <a:r>
              <a:rPr lang="en-US" baseline="-25000" dirty="0">
                <a:solidFill>
                  <a:srgbClr val="000000"/>
                </a:solidFill>
                <a:ea typeface="Calibri" panose="020F0502020204030204" pitchFamily="34" charset="0"/>
                <a:cs typeface="Times New Roman" panose="02020603050405020304" pitchFamily="18" charset="0"/>
              </a:rPr>
              <a:t>R3A</a:t>
            </a:r>
            <a:r>
              <a:rPr lang="en-US" dirty="0">
                <a:solidFill>
                  <a:srgbClr val="000000"/>
                </a:solidFill>
                <a:ea typeface="Calibri" panose="020F0502020204030204" pitchFamily="34" charset="0"/>
                <a:cs typeface="Times New Roman" panose="02020603050405020304" pitchFamily="18" charset="0"/>
              </a:rPr>
              <a:t> = i</a:t>
            </a:r>
            <a:r>
              <a:rPr lang="en-US" baseline="-25000" dirty="0">
                <a:solidFill>
                  <a:srgbClr val="000000"/>
                </a:solidFill>
                <a:ea typeface="Calibri" panose="020F0502020204030204" pitchFamily="34" charset="0"/>
                <a:cs typeface="Times New Roman" panose="02020603050405020304" pitchFamily="18" charset="0"/>
              </a:rPr>
              <a:t>R2</a:t>
            </a:r>
            <a:r>
              <a:rPr lang="en-US" dirty="0">
                <a:solidFill>
                  <a:srgbClr val="000000"/>
                </a:solidFill>
                <a:ea typeface="Calibri" panose="020F0502020204030204" pitchFamily="34" charset="0"/>
                <a:cs typeface="Times New Roman" panose="02020603050405020304" pitchFamily="18" charset="0"/>
              </a:rPr>
              <a:t>R1/(R1 + R3) = 3.57 mA.</a:t>
            </a:r>
          </a:p>
          <a:p>
            <a:pPr>
              <a:lnSpc>
                <a:spcPct val="107000"/>
              </a:lnSpc>
              <a:spcAft>
                <a:spcPts val="800"/>
              </a:spcAft>
            </a:pPr>
            <a:r>
              <a:rPr lang="en-US" dirty="0">
                <a:solidFill>
                  <a:srgbClr val="000000"/>
                </a:solidFill>
                <a:ea typeface="Calibri" panose="020F0502020204030204" pitchFamily="34" charset="0"/>
                <a:cs typeface="Times New Roman" panose="02020603050405020304" pitchFamily="18" charset="0"/>
              </a:rPr>
              <a:t>	i</a:t>
            </a:r>
            <a:r>
              <a:rPr lang="en-US" baseline="-25000" dirty="0">
                <a:solidFill>
                  <a:srgbClr val="000000"/>
                </a:solidFill>
                <a:ea typeface="Calibri" panose="020F0502020204030204" pitchFamily="34" charset="0"/>
                <a:cs typeface="Times New Roman" panose="02020603050405020304" pitchFamily="18" charset="0"/>
              </a:rPr>
              <a:t>R2</a:t>
            </a:r>
            <a:r>
              <a:rPr lang="en-US" dirty="0">
                <a:solidFill>
                  <a:srgbClr val="000000"/>
                </a:solidFill>
                <a:ea typeface="Calibri" panose="020F0502020204030204" pitchFamily="34" charset="0"/>
                <a:cs typeface="Times New Roman" panose="02020603050405020304" pitchFamily="18" charset="0"/>
              </a:rPr>
              <a:t> = 10.0 mA. </a:t>
            </a:r>
          </a:p>
          <a:p>
            <a:pPr>
              <a:lnSpc>
                <a:spcPct val="107000"/>
              </a:lnSpc>
              <a:spcAft>
                <a:spcPts val="800"/>
              </a:spcAft>
            </a:pPr>
            <a:r>
              <a:rPr lang="en-US" dirty="0">
                <a:solidFill>
                  <a:srgbClr val="000000"/>
                </a:solidFill>
                <a:ea typeface="Calibri" panose="020F0502020204030204" pitchFamily="34" charset="0"/>
                <a:cs typeface="Times New Roman" panose="02020603050405020304" pitchFamily="18" charset="0"/>
              </a:rPr>
              <a:t>	i</a:t>
            </a:r>
            <a:r>
              <a:rPr lang="en-US" baseline="-25000" dirty="0">
                <a:solidFill>
                  <a:srgbClr val="000000"/>
                </a:solidFill>
                <a:ea typeface="Calibri" panose="020F0502020204030204" pitchFamily="34" charset="0"/>
                <a:cs typeface="Times New Roman" panose="02020603050405020304" pitchFamily="18" charset="0"/>
              </a:rPr>
              <a:t>R3A</a:t>
            </a:r>
            <a:r>
              <a:rPr lang="en-US" dirty="0">
                <a:solidFill>
                  <a:srgbClr val="000000"/>
                </a:solidFill>
                <a:ea typeface="Calibri" panose="020F0502020204030204" pitchFamily="34" charset="0"/>
                <a:cs typeface="Times New Roman" panose="02020603050405020304" pitchFamily="18" charset="0"/>
              </a:rPr>
              <a:t> = (10.0 mA)R1/(R1 + R3) = 3.57 mA.		</a:t>
            </a:r>
          </a:p>
          <a:p>
            <a:pPr>
              <a:lnSpc>
                <a:spcPct val="107000"/>
              </a:lnSpc>
              <a:spcAft>
                <a:spcPts val="800"/>
              </a:spcAft>
            </a:pPr>
            <a:r>
              <a:rPr lang="en-US" dirty="0">
                <a:solidFill>
                  <a:srgbClr val="000000"/>
                </a:solidFill>
                <a:ea typeface="Calibri" panose="020F0502020204030204" pitchFamily="34" charset="0"/>
                <a:cs typeface="Times New Roman" panose="02020603050405020304" pitchFamily="18" charset="0"/>
              </a:rPr>
              <a:t>Another Approach:    R1ǁR3 = 64.3 Ω.</a:t>
            </a:r>
            <a:br>
              <a:rPr lang="en-US" dirty="0">
                <a:solidFill>
                  <a:srgbClr val="000000"/>
                </a:solidFill>
                <a:ea typeface="Calibri" panose="020F0502020204030204" pitchFamily="34" charset="0"/>
                <a:cs typeface="Times New Roman" panose="02020603050405020304" pitchFamily="18" charset="0"/>
              </a:rPr>
            </a:br>
            <a:r>
              <a:rPr lang="en-US" dirty="0">
                <a:solidFill>
                  <a:srgbClr val="000000"/>
                </a:solidFill>
                <a:ea typeface="Calibri" panose="020F0502020204030204" pitchFamily="34" charset="0"/>
                <a:cs typeface="Times New Roman" panose="02020603050405020304" pitchFamily="18" charset="0"/>
              </a:rPr>
              <a:t>	v</a:t>
            </a:r>
            <a:r>
              <a:rPr lang="en-US" baseline="-25000" dirty="0">
                <a:solidFill>
                  <a:srgbClr val="000000"/>
                </a:solidFill>
                <a:ea typeface="Calibri" panose="020F0502020204030204" pitchFamily="34" charset="0"/>
                <a:cs typeface="Times New Roman" panose="02020603050405020304" pitchFamily="18" charset="0"/>
              </a:rPr>
              <a:t>2A</a:t>
            </a:r>
            <a:r>
              <a:rPr lang="en-US" dirty="0">
                <a:solidFill>
                  <a:srgbClr val="000000"/>
                </a:solidFill>
                <a:ea typeface="Calibri" panose="020F0502020204030204" pitchFamily="34" charset="0"/>
                <a:cs typeface="Times New Roman" panose="02020603050405020304" pitchFamily="18" charset="0"/>
              </a:rPr>
              <a:t> = (10.0 mA)(64.3 Ω) = 0.643 V.</a:t>
            </a:r>
            <a:br>
              <a:rPr lang="en-US" dirty="0">
                <a:solidFill>
                  <a:srgbClr val="000000"/>
                </a:solidFill>
                <a:ea typeface="Calibri" panose="020F0502020204030204" pitchFamily="34" charset="0"/>
                <a:cs typeface="Times New Roman" panose="02020603050405020304" pitchFamily="18" charset="0"/>
              </a:rPr>
            </a:br>
            <a:r>
              <a:rPr lang="en-US" dirty="0">
                <a:solidFill>
                  <a:srgbClr val="000000"/>
                </a:solidFill>
                <a:ea typeface="Calibri" panose="020F0502020204030204" pitchFamily="34" charset="0"/>
                <a:cs typeface="Times New Roman" panose="02020603050405020304" pitchFamily="18" charset="0"/>
              </a:rPr>
              <a:t>	i</a:t>
            </a:r>
            <a:r>
              <a:rPr lang="en-US" baseline="-25000" dirty="0">
                <a:solidFill>
                  <a:srgbClr val="000000"/>
                </a:solidFill>
                <a:ea typeface="Calibri" panose="020F0502020204030204" pitchFamily="34" charset="0"/>
                <a:cs typeface="Times New Roman" panose="02020603050405020304" pitchFamily="18" charset="0"/>
              </a:rPr>
              <a:t>R3A</a:t>
            </a:r>
            <a:r>
              <a:rPr lang="en-US" dirty="0">
                <a:solidFill>
                  <a:srgbClr val="000000"/>
                </a:solidFill>
                <a:ea typeface="Calibri" panose="020F0502020204030204" pitchFamily="34" charset="0"/>
                <a:cs typeface="Times New Roman" panose="02020603050405020304" pitchFamily="18" charset="0"/>
              </a:rPr>
              <a:t> = (0.643 V)/(180 Ω) = 3.57 mA.</a:t>
            </a:r>
          </a:p>
          <a:p>
            <a:pPr>
              <a:lnSpc>
                <a:spcPct val="107000"/>
              </a:lnSpc>
              <a:spcAft>
                <a:spcPts val="800"/>
              </a:spcAft>
            </a:pPr>
            <a:r>
              <a:rPr lang="en-US" dirty="0">
                <a:solidFill>
                  <a:srgbClr val="000000"/>
                </a:solidFill>
                <a:ea typeface="Calibri" panose="020F0502020204030204" pitchFamily="34" charset="0"/>
                <a:cs typeface="Times New Roman" panose="02020603050405020304" pitchFamily="18" charset="0"/>
              </a:rPr>
              <a:t>Part B: Set i</a:t>
            </a:r>
            <a:r>
              <a:rPr lang="en-US" baseline="-25000" dirty="0">
                <a:solidFill>
                  <a:srgbClr val="000000"/>
                </a:solidFill>
                <a:ea typeface="Calibri" panose="020F0502020204030204" pitchFamily="34" charset="0"/>
                <a:cs typeface="Times New Roman" panose="02020603050405020304" pitchFamily="18" charset="0"/>
              </a:rPr>
              <a:t>s1</a:t>
            </a:r>
            <a:r>
              <a:rPr lang="en-US" dirty="0">
                <a:solidFill>
                  <a:srgbClr val="000000"/>
                </a:solidFill>
                <a:ea typeface="Calibri" panose="020F0502020204030204" pitchFamily="34" charset="0"/>
                <a:cs typeface="Times New Roman" panose="02020603050405020304" pitchFamily="18" charset="0"/>
              </a:rPr>
              <a:t> = 0 (open circuit), with v</a:t>
            </a:r>
            <a:r>
              <a:rPr lang="en-US" baseline="-25000" dirty="0">
                <a:solidFill>
                  <a:srgbClr val="000000"/>
                </a:solidFill>
                <a:ea typeface="Calibri" panose="020F0502020204030204" pitchFamily="34" charset="0"/>
                <a:cs typeface="Times New Roman" panose="02020603050405020304" pitchFamily="18" charset="0"/>
              </a:rPr>
              <a:t>s1</a:t>
            </a:r>
            <a:r>
              <a:rPr lang="en-US" dirty="0">
                <a:solidFill>
                  <a:srgbClr val="000000"/>
                </a:solidFill>
                <a:ea typeface="Calibri" panose="020F0502020204030204" pitchFamily="34" charset="0"/>
                <a:cs typeface="Times New Roman" panose="02020603050405020304" pitchFamily="18" charset="0"/>
              </a:rPr>
              <a:t> = 12 V and solve for i</a:t>
            </a:r>
            <a:r>
              <a:rPr lang="en-US" baseline="-25000" dirty="0">
                <a:solidFill>
                  <a:srgbClr val="000000"/>
                </a:solidFill>
                <a:ea typeface="Calibri" panose="020F0502020204030204" pitchFamily="34" charset="0"/>
                <a:cs typeface="Times New Roman" panose="02020603050405020304" pitchFamily="18" charset="0"/>
              </a:rPr>
              <a:t>R3B</a:t>
            </a:r>
            <a:r>
              <a:rPr lang="en-US" dirty="0">
                <a:solidFill>
                  <a:srgbClr val="000000"/>
                </a:solidFill>
                <a:ea typeface="Calibri" panose="020F0502020204030204" pitchFamily="34" charset="0"/>
                <a:cs typeface="Times New Roman" panose="02020603050405020304" pitchFamily="18" charset="0"/>
              </a:rPr>
              <a:t>.</a:t>
            </a:r>
          </a:p>
          <a:p>
            <a:pPr>
              <a:lnSpc>
                <a:spcPct val="107000"/>
              </a:lnSpc>
              <a:spcAft>
                <a:spcPts val="800"/>
              </a:spcAft>
            </a:pPr>
            <a:r>
              <a:rPr lang="en-US" dirty="0">
                <a:solidFill>
                  <a:srgbClr val="000000"/>
                </a:solidFill>
                <a:ea typeface="Calibri" panose="020F0502020204030204" pitchFamily="34" charset="0"/>
                <a:cs typeface="Times New Roman" panose="02020603050405020304" pitchFamily="18" charset="0"/>
              </a:rPr>
              <a:t>	</a:t>
            </a:r>
            <a:r>
              <a:rPr lang="en-US" dirty="0" err="1">
                <a:solidFill>
                  <a:srgbClr val="000000"/>
                </a:solidFill>
                <a:ea typeface="Calibri" panose="020F0502020204030204" pitchFamily="34" charset="0"/>
                <a:cs typeface="Times New Roman" panose="02020603050405020304" pitchFamily="18" charset="0"/>
              </a:rPr>
              <a:t>ReqB</a:t>
            </a:r>
            <a:r>
              <a:rPr lang="en-US" dirty="0">
                <a:solidFill>
                  <a:srgbClr val="000000"/>
                </a:solidFill>
                <a:ea typeface="Calibri" panose="020F0502020204030204" pitchFamily="34" charset="0"/>
                <a:cs typeface="Times New Roman" panose="02020603050405020304" pitchFamily="18" charset="0"/>
              </a:rPr>
              <a:t> = 100 </a:t>
            </a:r>
            <a:r>
              <a:rPr lang="el-GR" dirty="0">
                <a:solidFill>
                  <a:srgbClr val="000000"/>
                </a:solidFill>
                <a:ea typeface="Calibri" panose="020F0502020204030204" pitchFamily="34" charset="0"/>
                <a:cs typeface="Times New Roman" panose="02020603050405020304" pitchFamily="18" charset="0"/>
              </a:rPr>
              <a:t>Ω</a:t>
            </a:r>
            <a:r>
              <a:rPr lang="en-US" dirty="0">
                <a:solidFill>
                  <a:srgbClr val="000000"/>
                </a:solidFill>
                <a:ea typeface="Calibri" panose="020F0502020204030204" pitchFamily="34" charset="0"/>
                <a:cs typeface="Times New Roman" panose="02020603050405020304" pitchFamily="18" charset="0"/>
              </a:rPr>
              <a:t> + 180 </a:t>
            </a:r>
            <a:r>
              <a:rPr lang="el-GR" dirty="0">
                <a:solidFill>
                  <a:srgbClr val="000000"/>
                </a:solidFill>
                <a:ea typeface="Calibri" panose="020F0502020204030204" pitchFamily="34" charset="0"/>
                <a:cs typeface="Times New Roman" panose="02020603050405020304" pitchFamily="18" charset="0"/>
              </a:rPr>
              <a:t>Ω</a:t>
            </a:r>
            <a:r>
              <a:rPr lang="en-US" dirty="0">
                <a:solidFill>
                  <a:srgbClr val="000000"/>
                </a:solidFill>
                <a:ea typeface="Calibri" panose="020F0502020204030204" pitchFamily="34" charset="0"/>
                <a:cs typeface="Times New Roman" panose="02020603050405020304" pitchFamily="18" charset="0"/>
              </a:rPr>
              <a:t> = 280 Ω.</a:t>
            </a:r>
            <a:br>
              <a:rPr lang="en-US" dirty="0">
                <a:solidFill>
                  <a:srgbClr val="000000"/>
                </a:solidFill>
                <a:ea typeface="Calibri" panose="020F0502020204030204" pitchFamily="34" charset="0"/>
                <a:cs typeface="Times New Roman" panose="02020603050405020304" pitchFamily="18" charset="0"/>
              </a:rPr>
            </a:br>
            <a:r>
              <a:rPr lang="en-US" dirty="0">
                <a:solidFill>
                  <a:srgbClr val="000000"/>
                </a:solidFill>
                <a:ea typeface="Calibri" panose="020F0502020204030204" pitchFamily="34" charset="0"/>
                <a:cs typeface="Times New Roman" panose="02020603050405020304" pitchFamily="18" charset="0"/>
              </a:rPr>
              <a:t>	i</a:t>
            </a:r>
            <a:r>
              <a:rPr lang="en-US" baseline="-25000" dirty="0">
                <a:solidFill>
                  <a:srgbClr val="000000"/>
                </a:solidFill>
                <a:ea typeface="Calibri" panose="020F0502020204030204" pitchFamily="34" charset="0"/>
                <a:cs typeface="Times New Roman" panose="02020603050405020304" pitchFamily="18" charset="0"/>
              </a:rPr>
              <a:t>R3B</a:t>
            </a:r>
            <a:r>
              <a:rPr lang="en-US" dirty="0">
                <a:solidFill>
                  <a:srgbClr val="000000"/>
                </a:solidFill>
                <a:ea typeface="Calibri" panose="020F0502020204030204" pitchFamily="34" charset="0"/>
                <a:cs typeface="Times New Roman" panose="02020603050405020304" pitchFamily="18" charset="0"/>
              </a:rPr>
              <a:t> = (12 V)/(280 Ω) = 42.9 mA.</a:t>
            </a:r>
          </a:p>
          <a:p>
            <a:pPr algn="ctr">
              <a:lnSpc>
                <a:spcPct val="107000"/>
              </a:lnSpc>
              <a:spcAft>
                <a:spcPts val="800"/>
              </a:spcAft>
            </a:pPr>
            <a:r>
              <a:rPr lang="en-US" dirty="0">
                <a:solidFill>
                  <a:srgbClr val="000000"/>
                </a:solidFill>
                <a:ea typeface="Calibri" panose="020F0502020204030204" pitchFamily="34" charset="0"/>
                <a:cs typeface="Times New Roman" panose="02020603050405020304" pitchFamily="18" charset="0"/>
              </a:rPr>
              <a:t>i</a:t>
            </a:r>
            <a:r>
              <a:rPr lang="en-US" baseline="-25000" dirty="0">
                <a:solidFill>
                  <a:srgbClr val="000000"/>
                </a:solidFill>
                <a:ea typeface="Calibri" panose="020F0502020204030204" pitchFamily="34" charset="0"/>
                <a:cs typeface="Times New Roman" panose="02020603050405020304" pitchFamily="18" charset="0"/>
              </a:rPr>
              <a:t>R3</a:t>
            </a:r>
            <a:r>
              <a:rPr lang="en-US" dirty="0">
                <a:solidFill>
                  <a:srgbClr val="000000"/>
                </a:solidFill>
                <a:ea typeface="Calibri" panose="020F0502020204030204" pitchFamily="34" charset="0"/>
                <a:cs typeface="Times New Roman" panose="02020603050405020304" pitchFamily="18" charset="0"/>
              </a:rPr>
              <a:t> = i</a:t>
            </a:r>
            <a:r>
              <a:rPr lang="en-US" baseline="-25000" dirty="0">
                <a:solidFill>
                  <a:srgbClr val="000000"/>
                </a:solidFill>
                <a:ea typeface="Calibri" panose="020F0502020204030204" pitchFamily="34" charset="0"/>
                <a:cs typeface="Times New Roman" panose="02020603050405020304" pitchFamily="18" charset="0"/>
              </a:rPr>
              <a:t>R3A</a:t>
            </a:r>
            <a:r>
              <a:rPr lang="en-US" dirty="0">
                <a:solidFill>
                  <a:srgbClr val="000000"/>
                </a:solidFill>
                <a:ea typeface="Calibri" panose="020F0502020204030204" pitchFamily="34" charset="0"/>
                <a:cs typeface="Times New Roman" panose="02020603050405020304" pitchFamily="18" charset="0"/>
              </a:rPr>
              <a:t> + i</a:t>
            </a:r>
            <a:r>
              <a:rPr lang="en-US" baseline="-25000" dirty="0">
                <a:solidFill>
                  <a:srgbClr val="000000"/>
                </a:solidFill>
                <a:ea typeface="Calibri" panose="020F0502020204030204" pitchFamily="34" charset="0"/>
                <a:cs typeface="Times New Roman" panose="02020603050405020304" pitchFamily="18" charset="0"/>
              </a:rPr>
              <a:t>R3B</a:t>
            </a:r>
            <a:r>
              <a:rPr lang="en-US" dirty="0">
                <a:solidFill>
                  <a:srgbClr val="000000"/>
                </a:solidFill>
                <a:ea typeface="Calibri" panose="020F0502020204030204" pitchFamily="34" charset="0"/>
                <a:cs typeface="Times New Roman" panose="02020603050405020304" pitchFamily="18" charset="0"/>
              </a:rPr>
              <a:t> = 3.57 mA + 42.9 mA = 46.5 mA. i</a:t>
            </a:r>
            <a:r>
              <a:rPr lang="en-US" baseline="-25000" dirty="0">
                <a:solidFill>
                  <a:srgbClr val="000000"/>
                </a:solidFill>
                <a:ea typeface="Calibri" panose="020F0502020204030204" pitchFamily="34" charset="0"/>
                <a:cs typeface="Times New Roman" panose="02020603050405020304" pitchFamily="18" charset="0"/>
              </a:rPr>
              <a:t>R3</a:t>
            </a:r>
            <a:r>
              <a:rPr lang="en-US" dirty="0">
                <a:solidFill>
                  <a:srgbClr val="000000"/>
                </a:solidFill>
                <a:ea typeface="Calibri" panose="020F0502020204030204" pitchFamily="34" charset="0"/>
                <a:cs typeface="Times New Roman" panose="02020603050405020304" pitchFamily="18" charset="0"/>
              </a:rPr>
              <a:t> = 46.5 mA.</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1261" y="1043142"/>
            <a:ext cx="4609634" cy="3059626"/>
          </a:xfrm>
          <a:prstGeom prst="rect">
            <a:avLst/>
          </a:prstGeom>
        </p:spPr>
      </p:pic>
    </p:spTree>
    <p:extLst>
      <p:ext uri="{BB962C8B-B14F-4D97-AF65-F5344CB8AC3E}">
        <p14:creationId xmlns:p14="http://schemas.microsoft.com/office/powerpoint/2010/main" val="30942461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5" end="5"/>
                                            </p:txEl>
                                          </p:spTgt>
                                        </p:tgtEl>
                                        <p:attrNameLst>
                                          <p:attrName>style.visibility</p:attrName>
                                        </p:attrNameLst>
                                      </p:cBhvr>
                                      <p:to>
                                        <p:strVal val="visible"/>
                                      </p:to>
                                    </p:set>
                                    <p:anim calcmode="lin" valueType="num">
                                      <p:cBhvr additive="base">
                                        <p:cTn id="7"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xEl>
                                              <p:pRg st="6" end="6"/>
                                            </p:txEl>
                                          </p:spTgt>
                                        </p:tgtEl>
                                        <p:attrNameLst>
                                          <p:attrName>style.visibility</p:attrName>
                                        </p:attrNameLst>
                                      </p:cBhvr>
                                      <p:to>
                                        <p:strVal val="visible"/>
                                      </p:to>
                                    </p:set>
                                    <p:anim calcmode="lin" valueType="num">
                                      <p:cBhvr additive="base">
                                        <p:cTn id="11"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xEl>
                                              <p:pRg st="7" end="7"/>
                                            </p:txEl>
                                          </p:spTgt>
                                        </p:tgtEl>
                                        <p:attrNameLst>
                                          <p:attrName>style.visibility</p:attrName>
                                        </p:attrNameLst>
                                      </p:cBhvr>
                                      <p:to>
                                        <p:strVal val="visible"/>
                                      </p:to>
                                    </p:set>
                                    <p:anim calcmode="lin" valueType="num">
                                      <p:cBhvr additive="base">
                                        <p:cTn id="15"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
                                            <p:txEl>
                                              <p:pRg st="8" end="8"/>
                                            </p:txEl>
                                          </p:spTgt>
                                        </p:tgtEl>
                                        <p:attrNameLst>
                                          <p:attrName>style.visibility</p:attrName>
                                        </p:attrNameLst>
                                      </p:cBhvr>
                                      <p:to>
                                        <p:strVal val="visible"/>
                                      </p:to>
                                    </p:set>
                                    <p:anim calcmode="lin" valueType="num">
                                      <p:cBhvr additive="base">
                                        <p:cTn id="21" dur="500" fill="hold"/>
                                        <p:tgtEl>
                                          <p:spTgt spid="10">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
                                            <p:txEl>
                                              <p:pRg st="9" end="9"/>
                                            </p:txEl>
                                          </p:spTgt>
                                        </p:tgtEl>
                                        <p:attrNameLst>
                                          <p:attrName>style.visibility</p:attrName>
                                        </p:attrNameLst>
                                      </p:cBhvr>
                                      <p:to>
                                        <p:strVal val="visible"/>
                                      </p:to>
                                    </p:set>
                                    <p:anim calcmode="lin" valueType="num">
                                      <p:cBhvr additive="base">
                                        <p:cTn id="27" dur="500" fill="hold"/>
                                        <p:tgtEl>
                                          <p:spTgt spid="10">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0">
                                            <p:txEl>
                                              <p:pRg st="10" end="10"/>
                                            </p:txEl>
                                          </p:spTgt>
                                        </p:tgtEl>
                                        <p:attrNameLst>
                                          <p:attrName>style.visibility</p:attrName>
                                        </p:attrNameLst>
                                      </p:cBhvr>
                                      <p:to>
                                        <p:strVal val="visible"/>
                                      </p:to>
                                    </p:set>
                                    <p:anim calcmode="lin" valueType="num">
                                      <p:cBhvr additive="base">
                                        <p:cTn id="33" dur="500" fill="hold"/>
                                        <p:tgtEl>
                                          <p:spTgt spid="10">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
                                            <p:txEl>
                                              <p:pRg st="10" end="1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0">
                                            <p:txEl>
                                              <p:pRg st="11" end="11"/>
                                            </p:txEl>
                                          </p:spTgt>
                                        </p:tgtEl>
                                        <p:attrNameLst>
                                          <p:attrName>style.visibility</p:attrName>
                                        </p:attrNameLst>
                                      </p:cBhvr>
                                      <p:to>
                                        <p:strVal val="visible"/>
                                      </p:to>
                                    </p:set>
                                    <p:anim calcmode="lin" valueType="num">
                                      <p:cBhvr additive="base">
                                        <p:cTn id="37" dur="500" fill="hold"/>
                                        <p:tgtEl>
                                          <p:spTgt spid="10">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6701" y="-1786"/>
            <a:ext cx="8098597" cy="508980"/>
          </a:xfrm>
        </p:spPr>
        <p:txBody>
          <a:bodyPr>
            <a:noAutofit/>
          </a:bodyPr>
          <a:lstStyle/>
          <a:p>
            <a:pPr algn="ctr"/>
            <a:r>
              <a:rPr lang="en-US" sz="4000" dirty="0"/>
              <a:t>Superposition Example 3 (Continued)</a:t>
            </a:r>
          </a:p>
        </p:txBody>
      </p:sp>
      <p:sp>
        <p:nvSpPr>
          <p:cNvPr id="5" name="Rectangle 2"/>
          <p:cNvSpPr>
            <a:spLocks noChangeArrowheads="1"/>
          </p:cNvSpPr>
          <p:nvPr/>
        </p:nvSpPr>
        <p:spPr bwMode="auto">
          <a:xfrm>
            <a:off x="152400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3"/>
          <p:cNvSpPr>
            <a:spLocks noChangeArrowheads="1"/>
          </p:cNvSpPr>
          <p:nvPr/>
        </p:nvSpPr>
        <p:spPr bwMode="auto">
          <a:xfrm>
            <a:off x="1524000" y="83402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p:cNvSpPr/>
          <p:nvPr/>
        </p:nvSpPr>
        <p:spPr>
          <a:xfrm>
            <a:off x="228600" y="673331"/>
            <a:ext cx="11852910" cy="5932521"/>
          </a:xfrm>
          <a:prstGeom prst="rect">
            <a:avLst/>
          </a:prstGeom>
          <a:solidFill>
            <a:schemeClr val="tx1">
              <a:lumMod val="95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lnSpc>
                <a:spcPct val="107000"/>
              </a:lnSpc>
              <a:buFont typeface="Arial" panose="020B0604020202020204" pitchFamily="34" charset="0"/>
              <a:buChar char="•"/>
              <a:tabLst>
                <a:tab pos="5133975" algn="l"/>
              </a:tabLst>
            </a:pPr>
            <a:r>
              <a:rPr lang="en-US" dirty="0">
                <a:solidFill>
                  <a:schemeClr val="bg1"/>
                </a:solidFill>
              </a:rPr>
              <a:t>Determine current in resistor R3, i.e., i</a:t>
            </a:r>
            <a:r>
              <a:rPr lang="en-US" baseline="-25000" dirty="0">
                <a:solidFill>
                  <a:schemeClr val="bg1"/>
                </a:solidFill>
              </a:rPr>
              <a:t>R3</a:t>
            </a:r>
            <a:r>
              <a:rPr lang="en-US" dirty="0">
                <a:solidFill>
                  <a:schemeClr val="bg1"/>
                </a:solidFill>
              </a:rPr>
              <a:t> using superposition.</a:t>
            </a:r>
          </a:p>
          <a:p>
            <a:pPr>
              <a:lnSpc>
                <a:spcPct val="107000"/>
              </a:lnSpc>
              <a:tabLst>
                <a:tab pos="5133975" algn="l"/>
              </a:tabLst>
            </a:pPr>
            <a:r>
              <a:rPr lang="en-US" dirty="0">
                <a:solidFill>
                  <a:schemeClr val="bg1"/>
                </a:solidFill>
                <a:ea typeface="Calibri" panose="020F0502020204030204" pitchFamily="34" charset="0"/>
                <a:cs typeface="Times New Roman" panose="02020603050405020304" pitchFamily="18" charset="0"/>
              </a:rPr>
              <a:t>Also determine the power dissipated by resistor R3.</a:t>
            </a:r>
          </a:p>
          <a:p>
            <a:pPr>
              <a:lnSpc>
                <a:spcPct val="107000"/>
              </a:lnSpc>
              <a:tabLst>
                <a:tab pos="5133975" algn="l"/>
              </a:tabLst>
            </a:pPr>
            <a:endParaRPr lang="en-US" dirty="0">
              <a:solidFill>
                <a:srgbClr val="000000"/>
              </a:solidFill>
              <a:ea typeface="Calibri" panose="020F0502020204030204" pitchFamily="34" charset="0"/>
              <a:cs typeface="Times New Roman" panose="02020603050405020304" pitchFamily="18" charset="0"/>
            </a:endParaRPr>
          </a:p>
          <a:p>
            <a:pPr>
              <a:lnSpc>
                <a:spcPct val="107000"/>
              </a:lnSpc>
              <a:spcAft>
                <a:spcPts val="1800"/>
              </a:spcAft>
            </a:pPr>
            <a:r>
              <a:rPr lang="en-US" dirty="0">
                <a:solidFill>
                  <a:srgbClr val="000000"/>
                </a:solidFill>
                <a:ea typeface="Calibri" panose="020F0502020204030204" pitchFamily="34" charset="0"/>
                <a:cs typeface="Times New Roman" panose="02020603050405020304" pitchFamily="18" charset="0"/>
              </a:rPr>
              <a:t>p = vi = v</a:t>
            </a:r>
            <a:r>
              <a:rPr lang="en-US" baseline="30000" dirty="0">
                <a:solidFill>
                  <a:srgbClr val="000000"/>
                </a:solidFill>
                <a:ea typeface="Calibri" panose="020F0502020204030204" pitchFamily="34" charset="0"/>
                <a:cs typeface="Times New Roman" panose="02020603050405020304" pitchFamily="18" charset="0"/>
              </a:rPr>
              <a:t>2</a:t>
            </a:r>
            <a:r>
              <a:rPr lang="en-US" dirty="0">
                <a:solidFill>
                  <a:srgbClr val="000000"/>
                </a:solidFill>
                <a:ea typeface="Calibri" panose="020F0502020204030204" pitchFamily="34" charset="0"/>
                <a:cs typeface="Times New Roman" panose="02020603050405020304" pitchFamily="18" charset="0"/>
              </a:rPr>
              <a:t>/R = i</a:t>
            </a:r>
            <a:r>
              <a:rPr lang="en-US" baseline="30000" dirty="0">
                <a:solidFill>
                  <a:srgbClr val="000000"/>
                </a:solidFill>
                <a:ea typeface="Calibri" panose="020F0502020204030204" pitchFamily="34" charset="0"/>
                <a:cs typeface="Times New Roman" panose="02020603050405020304" pitchFamily="18" charset="0"/>
              </a:rPr>
              <a:t>2</a:t>
            </a:r>
            <a:r>
              <a:rPr lang="en-US" dirty="0">
                <a:solidFill>
                  <a:srgbClr val="000000"/>
                </a:solidFill>
                <a:ea typeface="Calibri" panose="020F0502020204030204" pitchFamily="34" charset="0"/>
                <a:cs typeface="Times New Roman" panose="02020603050405020304" pitchFamily="18" charset="0"/>
              </a:rPr>
              <a:t>R.</a:t>
            </a:r>
          </a:p>
          <a:p>
            <a:pPr>
              <a:lnSpc>
                <a:spcPct val="107000"/>
              </a:lnSpc>
              <a:spcAft>
                <a:spcPts val="0"/>
              </a:spcAft>
            </a:pPr>
            <a:r>
              <a:rPr lang="en-US" dirty="0">
                <a:solidFill>
                  <a:srgbClr val="000000"/>
                </a:solidFill>
                <a:ea typeface="Calibri" panose="020F0502020204030204" pitchFamily="34" charset="0"/>
                <a:cs typeface="Times New Roman" panose="02020603050405020304" pitchFamily="18" charset="0"/>
              </a:rPr>
              <a:t>i</a:t>
            </a:r>
            <a:r>
              <a:rPr lang="en-US" baseline="-25000" dirty="0">
                <a:solidFill>
                  <a:srgbClr val="000000"/>
                </a:solidFill>
                <a:ea typeface="Calibri" panose="020F0502020204030204" pitchFamily="34" charset="0"/>
                <a:cs typeface="Times New Roman" panose="02020603050405020304" pitchFamily="18" charset="0"/>
              </a:rPr>
              <a:t>R3</a:t>
            </a:r>
            <a:r>
              <a:rPr lang="en-US" dirty="0">
                <a:solidFill>
                  <a:srgbClr val="000000"/>
                </a:solidFill>
                <a:ea typeface="Calibri" panose="020F0502020204030204" pitchFamily="34" charset="0"/>
                <a:cs typeface="Times New Roman" panose="02020603050405020304" pitchFamily="18" charset="0"/>
              </a:rPr>
              <a:t> = i</a:t>
            </a:r>
            <a:r>
              <a:rPr lang="en-US" baseline="-25000" dirty="0">
                <a:solidFill>
                  <a:srgbClr val="000000"/>
                </a:solidFill>
                <a:ea typeface="Calibri" panose="020F0502020204030204" pitchFamily="34" charset="0"/>
                <a:cs typeface="Times New Roman" panose="02020603050405020304" pitchFamily="18" charset="0"/>
              </a:rPr>
              <a:t>R3A</a:t>
            </a:r>
            <a:r>
              <a:rPr lang="en-US" dirty="0">
                <a:solidFill>
                  <a:srgbClr val="000000"/>
                </a:solidFill>
                <a:ea typeface="Calibri" panose="020F0502020204030204" pitchFamily="34" charset="0"/>
                <a:cs typeface="Times New Roman" panose="02020603050405020304" pitchFamily="18" charset="0"/>
              </a:rPr>
              <a:t> + i</a:t>
            </a:r>
            <a:r>
              <a:rPr lang="en-US" baseline="-25000" dirty="0">
                <a:solidFill>
                  <a:srgbClr val="000000"/>
                </a:solidFill>
                <a:ea typeface="Calibri" panose="020F0502020204030204" pitchFamily="34" charset="0"/>
                <a:cs typeface="Times New Roman" panose="02020603050405020304" pitchFamily="18" charset="0"/>
              </a:rPr>
              <a:t>R3B</a:t>
            </a:r>
            <a:r>
              <a:rPr lang="en-US" dirty="0">
                <a:solidFill>
                  <a:srgbClr val="000000"/>
                </a:solidFill>
                <a:ea typeface="Calibri" panose="020F0502020204030204" pitchFamily="34" charset="0"/>
                <a:cs typeface="Times New Roman" panose="02020603050405020304" pitchFamily="18" charset="0"/>
              </a:rPr>
              <a:t> = 46.5 mA. p = i</a:t>
            </a:r>
            <a:r>
              <a:rPr lang="en-US" baseline="30000" dirty="0">
                <a:solidFill>
                  <a:srgbClr val="000000"/>
                </a:solidFill>
                <a:ea typeface="Calibri" panose="020F0502020204030204" pitchFamily="34" charset="0"/>
                <a:cs typeface="Times New Roman" panose="02020603050405020304" pitchFamily="18" charset="0"/>
              </a:rPr>
              <a:t>2</a:t>
            </a:r>
            <a:r>
              <a:rPr lang="en-US" dirty="0">
                <a:solidFill>
                  <a:srgbClr val="000000"/>
                </a:solidFill>
                <a:ea typeface="Calibri" panose="020F0502020204030204" pitchFamily="34" charset="0"/>
                <a:cs typeface="Times New Roman" panose="02020603050405020304" pitchFamily="18" charset="0"/>
              </a:rPr>
              <a:t>R =(46.5 mA)</a:t>
            </a:r>
            <a:r>
              <a:rPr lang="en-US" baseline="30000" dirty="0">
                <a:solidFill>
                  <a:srgbClr val="000000"/>
                </a:solidFill>
                <a:ea typeface="Calibri" panose="020F0502020204030204" pitchFamily="34" charset="0"/>
                <a:cs typeface="Times New Roman" panose="02020603050405020304" pitchFamily="18" charset="0"/>
              </a:rPr>
              <a:t>2</a:t>
            </a:r>
            <a:r>
              <a:rPr lang="en-US" dirty="0">
                <a:solidFill>
                  <a:srgbClr val="000000"/>
                </a:solidFill>
                <a:ea typeface="Calibri" panose="020F0502020204030204" pitchFamily="34" charset="0"/>
                <a:cs typeface="Times New Roman" panose="02020603050405020304" pitchFamily="18" charset="0"/>
              </a:rPr>
              <a:t>(180 </a:t>
            </a:r>
            <a:r>
              <a:rPr lang="el-GR" dirty="0">
                <a:solidFill>
                  <a:srgbClr val="000000"/>
                </a:solidFill>
                <a:ea typeface="Calibri" panose="020F0502020204030204" pitchFamily="34" charset="0"/>
                <a:cs typeface="Times New Roman" panose="02020603050405020304" pitchFamily="18" charset="0"/>
              </a:rPr>
              <a:t>Ω</a:t>
            </a:r>
            <a:r>
              <a:rPr lang="en-US" dirty="0">
                <a:solidFill>
                  <a:srgbClr val="000000"/>
                </a:solidFill>
                <a:ea typeface="Calibri" panose="020F0502020204030204" pitchFamily="34" charset="0"/>
                <a:cs typeface="Times New Roman" panose="02020603050405020304" pitchFamily="18" charset="0"/>
              </a:rPr>
              <a:t>) =  389 </a:t>
            </a:r>
            <a:r>
              <a:rPr lang="en-US" dirty="0" err="1">
                <a:solidFill>
                  <a:srgbClr val="000000"/>
                </a:solidFill>
                <a:ea typeface="Calibri" panose="020F0502020204030204" pitchFamily="34" charset="0"/>
                <a:cs typeface="Times New Roman" panose="02020603050405020304" pitchFamily="18" charset="0"/>
              </a:rPr>
              <a:t>mW</a:t>
            </a:r>
            <a:r>
              <a:rPr lang="en-US" dirty="0">
                <a:solidFill>
                  <a:srgbClr val="000000"/>
                </a:solidFill>
                <a:ea typeface="Calibri" panose="020F0502020204030204" pitchFamily="34" charset="0"/>
                <a:cs typeface="Times New Roman" panose="02020603050405020304" pitchFamily="18" charset="0"/>
              </a:rPr>
              <a:t>.</a:t>
            </a:r>
          </a:p>
          <a:p>
            <a:pPr>
              <a:lnSpc>
                <a:spcPct val="107000"/>
              </a:lnSpc>
              <a:spcAft>
                <a:spcPts val="0"/>
              </a:spcAft>
            </a:pPr>
            <a:endParaRPr lang="en-US" dirty="0">
              <a:solidFill>
                <a:srgbClr val="000000"/>
              </a:solidFill>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ea typeface="Calibri" panose="020F0502020204030204" pitchFamily="34" charset="0"/>
                <a:cs typeface="Times New Roman" panose="02020603050405020304" pitchFamily="18" charset="0"/>
              </a:rPr>
              <a:t>Part A: i</a:t>
            </a:r>
            <a:r>
              <a:rPr lang="en-US" baseline="-25000" dirty="0">
                <a:solidFill>
                  <a:srgbClr val="000000"/>
                </a:solidFill>
                <a:ea typeface="Calibri" panose="020F0502020204030204" pitchFamily="34" charset="0"/>
                <a:cs typeface="Times New Roman" panose="02020603050405020304" pitchFamily="18" charset="0"/>
              </a:rPr>
              <a:t>R3A</a:t>
            </a:r>
            <a:r>
              <a:rPr lang="en-US" dirty="0">
                <a:solidFill>
                  <a:srgbClr val="000000"/>
                </a:solidFill>
                <a:ea typeface="Calibri" panose="020F0502020204030204" pitchFamily="34" charset="0"/>
                <a:cs typeface="Times New Roman" panose="02020603050405020304" pitchFamily="18" charset="0"/>
              </a:rPr>
              <a:t> = 3.57 mA. </a:t>
            </a:r>
            <a:r>
              <a:rPr lang="en-US" dirty="0" err="1">
                <a:solidFill>
                  <a:srgbClr val="000000"/>
                </a:solidFill>
                <a:ea typeface="Calibri" panose="020F0502020204030204" pitchFamily="34" charset="0"/>
                <a:cs typeface="Times New Roman" panose="02020603050405020304" pitchFamily="18" charset="0"/>
              </a:rPr>
              <a:t>p</a:t>
            </a:r>
            <a:r>
              <a:rPr lang="en-US" baseline="-25000" dirty="0" err="1">
                <a:solidFill>
                  <a:srgbClr val="000000"/>
                </a:solidFill>
                <a:ea typeface="Calibri" panose="020F0502020204030204" pitchFamily="34" charset="0"/>
                <a:cs typeface="Times New Roman" panose="02020603050405020304" pitchFamily="18" charset="0"/>
              </a:rPr>
              <a:t>A</a:t>
            </a:r>
            <a:r>
              <a:rPr lang="en-US" dirty="0">
                <a:solidFill>
                  <a:srgbClr val="000000"/>
                </a:solidFill>
                <a:ea typeface="Calibri" panose="020F0502020204030204" pitchFamily="34" charset="0"/>
                <a:cs typeface="Times New Roman" panose="02020603050405020304" pitchFamily="18" charset="0"/>
              </a:rPr>
              <a:t> = (3.57 mA)</a:t>
            </a:r>
            <a:r>
              <a:rPr lang="en-US" baseline="30000" dirty="0">
                <a:solidFill>
                  <a:srgbClr val="000000"/>
                </a:solidFill>
                <a:ea typeface="Calibri" panose="020F0502020204030204" pitchFamily="34" charset="0"/>
                <a:cs typeface="Times New Roman" panose="02020603050405020304" pitchFamily="18" charset="0"/>
              </a:rPr>
              <a:t>2</a:t>
            </a:r>
            <a:r>
              <a:rPr lang="en-US" dirty="0">
                <a:solidFill>
                  <a:srgbClr val="000000"/>
                </a:solidFill>
                <a:ea typeface="Calibri" panose="020F0502020204030204" pitchFamily="34" charset="0"/>
                <a:cs typeface="Times New Roman" panose="02020603050405020304" pitchFamily="18" charset="0"/>
              </a:rPr>
              <a:t>(180 </a:t>
            </a:r>
            <a:r>
              <a:rPr lang="el-GR" dirty="0">
                <a:solidFill>
                  <a:srgbClr val="000000"/>
                </a:solidFill>
                <a:ea typeface="Calibri" panose="020F0502020204030204" pitchFamily="34" charset="0"/>
                <a:cs typeface="Times New Roman" panose="02020603050405020304" pitchFamily="18" charset="0"/>
              </a:rPr>
              <a:t>Ω</a:t>
            </a:r>
            <a:r>
              <a:rPr lang="en-US" dirty="0">
                <a:solidFill>
                  <a:srgbClr val="000000"/>
                </a:solidFill>
                <a:ea typeface="Calibri" panose="020F0502020204030204" pitchFamily="34" charset="0"/>
                <a:cs typeface="Times New Roman" panose="02020603050405020304" pitchFamily="18" charset="0"/>
              </a:rPr>
              <a:t>) =  2.29 </a:t>
            </a:r>
            <a:r>
              <a:rPr lang="en-US" dirty="0" err="1">
                <a:solidFill>
                  <a:srgbClr val="000000"/>
                </a:solidFill>
                <a:ea typeface="Calibri" panose="020F0502020204030204" pitchFamily="34" charset="0"/>
                <a:cs typeface="Times New Roman" panose="02020603050405020304" pitchFamily="18" charset="0"/>
              </a:rPr>
              <a:t>mW</a:t>
            </a:r>
            <a:r>
              <a:rPr lang="en-US" dirty="0">
                <a:solidFill>
                  <a:srgbClr val="000000"/>
                </a:solidFill>
                <a:ea typeface="Calibri" panose="020F0502020204030204" pitchFamily="34" charset="0"/>
                <a:cs typeface="Times New Roman" panose="02020603050405020304" pitchFamily="18" charset="0"/>
              </a:rPr>
              <a:t>.</a:t>
            </a:r>
          </a:p>
          <a:p>
            <a:pPr>
              <a:lnSpc>
                <a:spcPct val="107000"/>
              </a:lnSpc>
              <a:spcAft>
                <a:spcPts val="0"/>
              </a:spcAft>
            </a:pPr>
            <a:r>
              <a:rPr lang="en-US" dirty="0">
                <a:solidFill>
                  <a:srgbClr val="000000"/>
                </a:solidFill>
                <a:ea typeface="Calibri" panose="020F0502020204030204" pitchFamily="34" charset="0"/>
                <a:cs typeface="Times New Roman" panose="02020603050405020304" pitchFamily="18" charset="0"/>
              </a:rPr>
              <a:t>	</a:t>
            </a:r>
          </a:p>
          <a:p>
            <a:pPr>
              <a:lnSpc>
                <a:spcPct val="107000"/>
              </a:lnSpc>
              <a:spcAft>
                <a:spcPts val="0"/>
              </a:spcAft>
            </a:pPr>
            <a:r>
              <a:rPr lang="en-US" dirty="0">
                <a:solidFill>
                  <a:srgbClr val="000000"/>
                </a:solidFill>
                <a:ea typeface="Calibri" panose="020F0502020204030204" pitchFamily="34" charset="0"/>
                <a:cs typeface="Times New Roman" panose="02020603050405020304" pitchFamily="18" charset="0"/>
              </a:rPr>
              <a:t>Part B: i</a:t>
            </a:r>
            <a:r>
              <a:rPr lang="en-US" baseline="-25000" dirty="0">
                <a:solidFill>
                  <a:srgbClr val="000000"/>
                </a:solidFill>
                <a:ea typeface="Calibri" panose="020F0502020204030204" pitchFamily="34" charset="0"/>
                <a:cs typeface="Times New Roman" panose="02020603050405020304" pitchFamily="18" charset="0"/>
              </a:rPr>
              <a:t>R3B</a:t>
            </a:r>
            <a:r>
              <a:rPr lang="en-US" dirty="0">
                <a:solidFill>
                  <a:srgbClr val="000000"/>
                </a:solidFill>
                <a:ea typeface="Calibri" panose="020F0502020204030204" pitchFamily="34" charset="0"/>
                <a:cs typeface="Times New Roman" panose="02020603050405020304" pitchFamily="18" charset="0"/>
              </a:rPr>
              <a:t> = 42.9 mA. </a:t>
            </a:r>
            <a:r>
              <a:rPr lang="en-US" dirty="0" err="1">
                <a:solidFill>
                  <a:srgbClr val="000000"/>
                </a:solidFill>
                <a:ea typeface="Calibri" panose="020F0502020204030204" pitchFamily="34" charset="0"/>
                <a:cs typeface="Times New Roman" panose="02020603050405020304" pitchFamily="18" charset="0"/>
              </a:rPr>
              <a:t>p</a:t>
            </a:r>
            <a:r>
              <a:rPr lang="en-US" baseline="-25000" dirty="0" err="1">
                <a:solidFill>
                  <a:srgbClr val="000000"/>
                </a:solidFill>
                <a:ea typeface="Calibri" panose="020F0502020204030204" pitchFamily="34" charset="0"/>
                <a:cs typeface="Times New Roman" panose="02020603050405020304" pitchFamily="18" charset="0"/>
              </a:rPr>
              <a:t>B</a:t>
            </a:r>
            <a:r>
              <a:rPr lang="en-US" dirty="0">
                <a:solidFill>
                  <a:srgbClr val="000000"/>
                </a:solidFill>
                <a:ea typeface="Calibri" panose="020F0502020204030204" pitchFamily="34" charset="0"/>
                <a:cs typeface="Times New Roman" panose="02020603050405020304" pitchFamily="18" charset="0"/>
              </a:rPr>
              <a:t> =(42.9 mA)</a:t>
            </a:r>
            <a:r>
              <a:rPr lang="en-US" baseline="30000" dirty="0">
                <a:solidFill>
                  <a:srgbClr val="000000"/>
                </a:solidFill>
                <a:ea typeface="Calibri" panose="020F0502020204030204" pitchFamily="34" charset="0"/>
                <a:cs typeface="Times New Roman" panose="02020603050405020304" pitchFamily="18" charset="0"/>
              </a:rPr>
              <a:t>2</a:t>
            </a:r>
            <a:r>
              <a:rPr lang="en-US" dirty="0">
                <a:solidFill>
                  <a:srgbClr val="000000"/>
                </a:solidFill>
                <a:ea typeface="Calibri" panose="020F0502020204030204" pitchFamily="34" charset="0"/>
                <a:cs typeface="Times New Roman" panose="02020603050405020304" pitchFamily="18" charset="0"/>
              </a:rPr>
              <a:t>(180 </a:t>
            </a:r>
            <a:r>
              <a:rPr lang="el-GR" dirty="0">
                <a:solidFill>
                  <a:srgbClr val="000000"/>
                </a:solidFill>
                <a:ea typeface="Calibri" panose="020F0502020204030204" pitchFamily="34" charset="0"/>
                <a:cs typeface="Times New Roman" panose="02020603050405020304" pitchFamily="18" charset="0"/>
              </a:rPr>
              <a:t>Ω</a:t>
            </a:r>
            <a:r>
              <a:rPr lang="en-US" dirty="0">
                <a:solidFill>
                  <a:srgbClr val="000000"/>
                </a:solidFill>
                <a:ea typeface="Calibri" panose="020F0502020204030204" pitchFamily="34" charset="0"/>
                <a:cs typeface="Times New Roman" panose="02020603050405020304" pitchFamily="18" charset="0"/>
              </a:rPr>
              <a:t>) =  331 </a:t>
            </a:r>
            <a:r>
              <a:rPr lang="en-US" dirty="0" err="1">
                <a:solidFill>
                  <a:srgbClr val="000000"/>
                </a:solidFill>
                <a:ea typeface="Calibri" panose="020F0502020204030204" pitchFamily="34" charset="0"/>
                <a:cs typeface="Times New Roman" panose="02020603050405020304" pitchFamily="18" charset="0"/>
              </a:rPr>
              <a:t>mW</a:t>
            </a:r>
            <a:r>
              <a:rPr lang="en-US" dirty="0">
                <a:solidFill>
                  <a:srgbClr val="000000"/>
                </a:solidFill>
                <a:ea typeface="Calibri" panose="020F0502020204030204" pitchFamily="34" charset="0"/>
                <a:cs typeface="Times New Roman" panose="02020603050405020304" pitchFamily="18" charset="0"/>
              </a:rPr>
              <a:t>.</a:t>
            </a:r>
          </a:p>
          <a:p>
            <a:pPr>
              <a:lnSpc>
                <a:spcPct val="107000"/>
              </a:lnSpc>
              <a:spcAft>
                <a:spcPts val="0"/>
              </a:spcAft>
            </a:pPr>
            <a:endParaRPr lang="en-US" dirty="0">
              <a:solidFill>
                <a:srgbClr val="000000"/>
              </a:solidFill>
              <a:ea typeface="Calibri" panose="020F0502020204030204" pitchFamily="34" charset="0"/>
              <a:cs typeface="Times New Roman" panose="02020603050405020304" pitchFamily="18" charset="0"/>
            </a:endParaRPr>
          </a:p>
          <a:p>
            <a:pPr>
              <a:lnSpc>
                <a:spcPct val="107000"/>
              </a:lnSpc>
              <a:spcAft>
                <a:spcPts val="0"/>
              </a:spcAft>
            </a:pPr>
            <a:r>
              <a:rPr lang="en-US" dirty="0" err="1">
                <a:solidFill>
                  <a:srgbClr val="000000"/>
                </a:solidFill>
                <a:ea typeface="Calibri" panose="020F0502020204030204" pitchFamily="34" charset="0"/>
                <a:cs typeface="Times New Roman" panose="02020603050405020304" pitchFamily="18" charset="0"/>
              </a:rPr>
              <a:t>p</a:t>
            </a:r>
            <a:r>
              <a:rPr lang="en-US" baseline="-25000" dirty="0" err="1">
                <a:solidFill>
                  <a:srgbClr val="000000"/>
                </a:solidFill>
                <a:ea typeface="Calibri" panose="020F0502020204030204" pitchFamily="34" charset="0"/>
                <a:cs typeface="Times New Roman" panose="02020603050405020304" pitchFamily="18" charset="0"/>
              </a:rPr>
              <a:t>A</a:t>
            </a:r>
            <a:r>
              <a:rPr lang="en-US" dirty="0">
                <a:solidFill>
                  <a:srgbClr val="000000"/>
                </a:solidFill>
                <a:ea typeface="Calibri" panose="020F0502020204030204" pitchFamily="34" charset="0"/>
                <a:cs typeface="Times New Roman" panose="02020603050405020304" pitchFamily="18" charset="0"/>
              </a:rPr>
              <a:t> + </a:t>
            </a:r>
            <a:r>
              <a:rPr lang="en-US" dirty="0" err="1">
                <a:solidFill>
                  <a:srgbClr val="000000"/>
                </a:solidFill>
                <a:ea typeface="Calibri" panose="020F0502020204030204" pitchFamily="34" charset="0"/>
                <a:cs typeface="Times New Roman" panose="02020603050405020304" pitchFamily="18" charset="0"/>
              </a:rPr>
              <a:t>p</a:t>
            </a:r>
            <a:r>
              <a:rPr lang="en-US" baseline="-25000" dirty="0" err="1">
                <a:solidFill>
                  <a:srgbClr val="000000"/>
                </a:solidFill>
                <a:ea typeface="Calibri" panose="020F0502020204030204" pitchFamily="34" charset="0"/>
                <a:cs typeface="Times New Roman" panose="02020603050405020304" pitchFamily="18" charset="0"/>
              </a:rPr>
              <a:t>B</a:t>
            </a:r>
            <a:r>
              <a:rPr lang="en-US" dirty="0">
                <a:solidFill>
                  <a:srgbClr val="000000"/>
                </a:solidFill>
                <a:ea typeface="Calibri" panose="020F0502020204030204" pitchFamily="34" charset="0"/>
                <a:cs typeface="Times New Roman" panose="02020603050405020304" pitchFamily="18" charset="0"/>
              </a:rPr>
              <a:t> =2.29 </a:t>
            </a:r>
            <a:r>
              <a:rPr lang="en-US" dirty="0" err="1">
                <a:solidFill>
                  <a:srgbClr val="000000"/>
                </a:solidFill>
                <a:ea typeface="Calibri" panose="020F0502020204030204" pitchFamily="34" charset="0"/>
                <a:cs typeface="Times New Roman" panose="02020603050405020304" pitchFamily="18" charset="0"/>
              </a:rPr>
              <a:t>mW</a:t>
            </a:r>
            <a:r>
              <a:rPr lang="en-US" dirty="0">
                <a:solidFill>
                  <a:srgbClr val="000000"/>
                </a:solidFill>
                <a:ea typeface="Calibri" panose="020F0502020204030204" pitchFamily="34" charset="0"/>
                <a:cs typeface="Times New Roman" panose="02020603050405020304" pitchFamily="18" charset="0"/>
              </a:rPr>
              <a:t> + 331 </a:t>
            </a:r>
            <a:r>
              <a:rPr lang="en-US" dirty="0" err="1">
                <a:solidFill>
                  <a:srgbClr val="000000"/>
                </a:solidFill>
                <a:ea typeface="Calibri" panose="020F0502020204030204" pitchFamily="34" charset="0"/>
                <a:cs typeface="Times New Roman" panose="02020603050405020304" pitchFamily="18" charset="0"/>
              </a:rPr>
              <a:t>mW</a:t>
            </a:r>
            <a:r>
              <a:rPr lang="en-US" dirty="0">
                <a:solidFill>
                  <a:srgbClr val="000000"/>
                </a:solidFill>
                <a:ea typeface="Calibri" panose="020F0502020204030204" pitchFamily="34" charset="0"/>
                <a:cs typeface="Times New Roman" panose="02020603050405020304" pitchFamily="18" charset="0"/>
              </a:rPr>
              <a:t> = 336 </a:t>
            </a:r>
            <a:r>
              <a:rPr lang="en-US" dirty="0" err="1">
                <a:solidFill>
                  <a:srgbClr val="000000"/>
                </a:solidFill>
                <a:ea typeface="Calibri" panose="020F0502020204030204" pitchFamily="34" charset="0"/>
                <a:cs typeface="Times New Roman" panose="02020603050405020304" pitchFamily="18" charset="0"/>
              </a:rPr>
              <a:t>mW</a:t>
            </a:r>
            <a:r>
              <a:rPr lang="en-US" dirty="0">
                <a:solidFill>
                  <a:srgbClr val="000000"/>
                </a:solidFill>
                <a:ea typeface="Calibri" panose="020F0502020204030204" pitchFamily="34" charset="0"/>
                <a:cs typeface="Times New Roman" panose="02020603050405020304" pitchFamily="18" charset="0"/>
              </a:rPr>
              <a:t> ≠ 389 </a:t>
            </a:r>
            <a:r>
              <a:rPr lang="en-US" dirty="0" err="1">
                <a:solidFill>
                  <a:srgbClr val="000000"/>
                </a:solidFill>
                <a:ea typeface="Calibri" panose="020F0502020204030204" pitchFamily="34" charset="0"/>
                <a:cs typeface="Times New Roman" panose="02020603050405020304" pitchFamily="18" charset="0"/>
              </a:rPr>
              <a:t>mW</a:t>
            </a:r>
            <a:r>
              <a:rPr lang="en-US" dirty="0">
                <a:solidFill>
                  <a:srgbClr val="000000"/>
                </a:solidFill>
                <a:ea typeface="Calibri" panose="020F0502020204030204" pitchFamily="34" charset="0"/>
                <a:cs typeface="Times New Roman" panose="02020603050405020304" pitchFamily="18" charset="0"/>
              </a:rPr>
              <a:t>.   What is wrong?</a:t>
            </a:r>
          </a:p>
          <a:p>
            <a:pPr>
              <a:lnSpc>
                <a:spcPct val="107000"/>
              </a:lnSpc>
              <a:spcAft>
                <a:spcPts val="0"/>
              </a:spcAft>
            </a:pPr>
            <a:endParaRPr lang="en-US" dirty="0">
              <a:solidFill>
                <a:srgbClr val="000000"/>
              </a:solidFill>
              <a:ea typeface="Calibri" panose="020F0502020204030204" pitchFamily="34" charset="0"/>
              <a:cs typeface="Times New Roman" panose="02020603050405020304" pitchFamily="18" charset="0"/>
            </a:endParaRPr>
          </a:p>
          <a:p>
            <a:pPr marL="285750" indent="-285750">
              <a:lnSpc>
                <a:spcPct val="107000"/>
              </a:lnSpc>
              <a:spcAft>
                <a:spcPts val="0"/>
              </a:spcAft>
              <a:buFont typeface="Arial" panose="020B0604020202020204" pitchFamily="34" charset="0"/>
              <a:buChar char="•"/>
            </a:pPr>
            <a:r>
              <a:rPr lang="en-US" dirty="0">
                <a:solidFill>
                  <a:srgbClr val="000000"/>
                </a:solidFill>
                <a:ea typeface="Calibri" panose="020F0502020204030204" pitchFamily="34" charset="0"/>
                <a:cs typeface="Times New Roman" panose="02020603050405020304" pitchFamily="18" charset="0"/>
              </a:rPr>
              <a:t>Power is not a linear function of voltage and current, i.e., p = vi = v</a:t>
            </a:r>
            <a:r>
              <a:rPr lang="en-US" baseline="30000" dirty="0">
                <a:solidFill>
                  <a:srgbClr val="000000"/>
                </a:solidFill>
                <a:ea typeface="Calibri" panose="020F0502020204030204" pitchFamily="34" charset="0"/>
                <a:cs typeface="Times New Roman" panose="02020603050405020304" pitchFamily="18" charset="0"/>
              </a:rPr>
              <a:t>2</a:t>
            </a:r>
            <a:r>
              <a:rPr lang="en-US" dirty="0">
                <a:solidFill>
                  <a:srgbClr val="000000"/>
                </a:solidFill>
                <a:ea typeface="Calibri" panose="020F0502020204030204" pitchFamily="34" charset="0"/>
                <a:cs typeface="Times New Roman" panose="02020603050405020304" pitchFamily="18" charset="0"/>
              </a:rPr>
              <a:t>/R = i</a:t>
            </a:r>
            <a:r>
              <a:rPr lang="en-US" baseline="30000" dirty="0">
                <a:solidFill>
                  <a:srgbClr val="000000"/>
                </a:solidFill>
                <a:ea typeface="Calibri" panose="020F0502020204030204" pitchFamily="34" charset="0"/>
                <a:cs typeface="Times New Roman" panose="02020603050405020304" pitchFamily="18" charset="0"/>
              </a:rPr>
              <a:t>2</a:t>
            </a:r>
            <a:r>
              <a:rPr lang="en-US" dirty="0">
                <a:solidFill>
                  <a:srgbClr val="000000"/>
                </a:solidFill>
                <a:ea typeface="Calibri" panose="020F0502020204030204" pitchFamily="34" charset="0"/>
                <a:cs typeface="Times New Roman" panose="02020603050405020304" pitchFamily="18" charset="0"/>
              </a:rPr>
              <a:t>R. Therefore, total power does not obey the Superposition Principle.</a:t>
            </a:r>
          </a:p>
          <a:p>
            <a:pPr marL="285750" indent="-285750">
              <a:lnSpc>
                <a:spcPct val="107000"/>
              </a:lnSpc>
              <a:spcAft>
                <a:spcPts val="0"/>
              </a:spcAft>
              <a:buFont typeface="Arial" panose="020B0604020202020204" pitchFamily="34" charset="0"/>
              <a:buChar char="•"/>
            </a:pPr>
            <a:endParaRPr lang="en-US" dirty="0">
              <a:solidFill>
                <a:srgbClr val="000000"/>
              </a:solidFill>
              <a:ea typeface="Calibri" panose="020F0502020204030204" pitchFamily="34" charset="0"/>
              <a:cs typeface="Times New Roman" panose="02020603050405020304" pitchFamily="18" charset="0"/>
            </a:endParaRPr>
          </a:p>
          <a:p>
            <a:pPr marL="285750" indent="-285750">
              <a:lnSpc>
                <a:spcPct val="107000"/>
              </a:lnSpc>
              <a:spcAft>
                <a:spcPts val="0"/>
              </a:spcAft>
              <a:buFont typeface="Arial" panose="020B0604020202020204" pitchFamily="34" charset="0"/>
              <a:buChar char="•"/>
            </a:pPr>
            <a:r>
              <a:rPr lang="en-US" dirty="0">
                <a:solidFill>
                  <a:srgbClr val="000000"/>
                </a:solidFill>
                <a:ea typeface="Calibri" panose="020F0502020204030204" pitchFamily="34" charset="0"/>
                <a:cs typeface="Times New Roman" panose="02020603050405020304" pitchFamily="18" charset="0"/>
              </a:rPr>
              <a:t> In the above circuit, to determine the total power dissipated by resistor R3, we need the total current i</a:t>
            </a:r>
            <a:r>
              <a:rPr lang="en-US" baseline="-25000" dirty="0">
                <a:solidFill>
                  <a:srgbClr val="000000"/>
                </a:solidFill>
                <a:ea typeface="Calibri" panose="020F0502020204030204" pitchFamily="34" charset="0"/>
                <a:cs typeface="Times New Roman" panose="02020603050405020304" pitchFamily="18" charset="0"/>
              </a:rPr>
              <a:t>R3</a:t>
            </a:r>
            <a:r>
              <a:rPr lang="en-US" dirty="0">
                <a:solidFill>
                  <a:srgbClr val="000000"/>
                </a:solidFill>
                <a:ea typeface="Calibri" panose="020F0502020204030204" pitchFamily="34" charset="0"/>
                <a:cs typeface="Times New Roman" panose="02020603050405020304" pitchFamily="18" charset="0"/>
              </a:rPr>
              <a:t>, or the total voltage v</a:t>
            </a:r>
            <a:r>
              <a:rPr lang="en-US" baseline="-25000" dirty="0">
                <a:solidFill>
                  <a:srgbClr val="000000"/>
                </a:solidFill>
                <a:ea typeface="Calibri" panose="020F0502020204030204" pitchFamily="34" charset="0"/>
                <a:cs typeface="Times New Roman" panose="02020603050405020304" pitchFamily="18" charset="0"/>
              </a:rPr>
              <a:t>2</a:t>
            </a:r>
            <a:r>
              <a:rPr lang="en-US" dirty="0">
                <a:solidFill>
                  <a:srgbClr val="000000"/>
                </a:solidFill>
                <a:ea typeface="Calibri" panose="020F0502020204030204" pitchFamily="34" charset="0"/>
                <a:cs typeface="Times New Roman" panose="02020603050405020304" pitchFamily="18" charset="0"/>
              </a:rPr>
              <a:t>, or both to determine the power, which is 389 </a:t>
            </a:r>
            <a:r>
              <a:rPr lang="en-US" dirty="0" err="1">
                <a:solidFill>
                  <a:srgbClr val="000000"/>
                </a:solidFill>
                <a:ea typeface="Calibri" panose="020F0502020204030204" pitchFamily="34" charset="0"/>
                <a:cs typeface="Times New Roman" panose="02020603050405020304" pitchFamily="18" charset="0"/>
              </a:rPr>
              <a:t>mW</a:t>
            </a:r>
            <a:r>
              <a:rPr lang="en-US" dirty="0">
                <a:solidFill>
                  <a:srgbClr val="000000"/>
                </a:solidFill>
                <a:ea typeface="Calibri" panose="020F0502020204030204" pitchFamily="34" charset="0"/>
                <a:cs typeface="Times New Roman" panose="02020603050405020304" pitchFamily="18" charset="0"/>
              </a:rPr>
              <a:t> in the previous example.</a:t>
            </a:r>
          </a:p>
          <a:p>
            <a:pPr marL="285750" indent="-285750">
              <a:lnSpc>
                <a:spcPct val="107000"/>
              </a:lnSpc>
              <a:spcAft>
                <a:spcPts val="0"/>
              </a:spcAft>
              <a:buFont typeface="Arial" panose="020B0604020202020204" pitchFamily="34" charset="0"/>
              <a:buChar char="•"/>
            </a:pPr>
            <a:endParaRPr lang="en-US" dirty="0">
              <a:solidFill>
                <a:srgbClr val="000000"/>
              </a:solidFill>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dirty="0">
                <a:solidFill>
                  <a:srgbClr val="000000"/>
                </a:solidFill>
                <a:ea typeface="Calibri" panose="020F0502020204030204" pitchFamily="34" charset="0"/>
                <a:cs typeface="Times New Roman" panose="02020603050405020304" pitchFamily="18" charset="0"/>
              </a:rPr>
              <a:t>Superposition can certainly be used to determine the total current and/or voltage necessary to calculate power.</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9486" y="732969"/>
            <a:ext cx="4609634" cy="3059626"/>
          </a:xfrm>
          <a:prstGeom prst="rect">
            <a:avLst/>
          </a:prstGeom>
        </p:spPr>
      </p:pic>
    </p:spTree>
    <p:extLst>
      <p:ext uri="{BB962C8B-B14F-4D97-AF65-F5344CB8AC3E}">
        <p14:creationId xmlns:p14="http://schemas.microsoft.com/office/powerpoint/2010/main" val="19902155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6" end="6"/>
                                            </p:txEl>
                                          </p:spTgt>
                                        </p:tgtEl>
                                        <p:attrNameLst>
                                          <p:attrName>style.visibility</p:attrName>
                                        </p:attrNameLst>
                                      </p:cBhvr>
                                      <p:to>
                                        <p:strVal val="visible"/>
                                      </p:to>
                                    </p:set>
                                    <p:anim calcmode="lin" valueType="num">
                                      <p:cBhvr additive="base">
                                        <p:cTn id="7"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xEl>
                                              <p:pRg st="7" end="7"/>
                                            </p:txEl>
                                          </p:spTgt>
                                        </p:tgtEl>
                                        <p:attrNameLst>
                                          <p:attrName>style.visibility</p:attrName>
                                        </p:attrNameLst>
                                      </p:cBhvr>
                                      <p:to>
                                        <p:strVal val="visible"/>
                                      </p:to>
                                    </p:set>
                                    <p:anim calcmode="lin" valueType="num">
                                      <p:cBhvr additive="base">
                                        <p:cTn id="11"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xEl>
                                              <p:pRg st="8" end="8"/>
                                            </p:txEl>
                                          </p:spTgt>
                                        </p:tgtEl>
                                        <p:attrNameLst>
                                          <p:attrName>style.visibility</p:attrName>
                                        </p:attrNameLst>
                                      </p:cBhvr>
                                      <p:to>
                                        <p:strVal val="visible"/>
                                      </p:to>
                                    </p:set>
                                    <p:anim calcmode="lin" valueType="num">
                                      <p:cBhvr additive="base">
                                        <p:cTn id="15" dur="500" fill="hold"/>
                                        <p:tgtEl>
                                          <p:spTgt spid="10">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
                                            <p:txEl>
                                              <p:pRg st="10" end="10"/>
                                            </p:txEl>
                                          </p:spTgt>
                                        </p:tgtEl>
                                        <p:attrNameLst>
                                          <p:attrName>style.visibility</p:attrName>
                                        </p:attrNameLst>
                                      </p:cBhvr>
                                      <p:to>
                                        <p:strVal val="visible"/>
                                      </p:to>
                                    </p:set>
                                    <p:anim calcmode="lin" valueType="num">
                                      <p:cBhvr additive="base">
                                        <p:cTn id="21" dur="500" fill="hold"/>
                                        <p:tgtEl>
                                          <p:spTgt spid="10">
                                            <p:txEl>
                                              <p:pRg st="10" end="1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
                                            <p:txEl>
                                              <p:pRg st="12" end="12"/>
                                            </p:txEl>
                                          </p:spTgt>
                                        </p:tgtEl>
                                        <p:attrNameLst>
                                          <p:attrName>style.visibility</p:attrName>
                                        </p:attrNameLst>
                                      </p:cBhvr>
                                      <p:to>
                                        <p:strVal val="visible"/>
                                      </p:to>
                                    </p:set>
                                    <p:anim calcmode="lin" valueType="num">
                                      <p:cBhvr additive="base">
                                        <p:cTn id="27" dur="500" fill="hold"/>
                                        <p:tgtEl>
                                          <p:spTgt spid="10">
                                            <p:txEl>
                                              <p:pRg st="12" end="1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
                                            <p:txEl>
                                              <p:pRg st="12" end="1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
                                            <p:txEl>
                                              <p:pRg st="14" end="14"/>
                                            </p:txEl>
                                          </p:spTgt>
                                        </p:tgtEl>
                                        <p:attrNameLst>
                                          <p:attrName>style.visibility</p:attrName>
                                        </p:attrNameLst>
                                      </p:cBhvr>
                                      <p:to>
                                        <p:strVal val="visible"/>
                                      </p:to>
                                    </p:set>
                                    <p:anim calcmode="lin" valueType="num">
                                      <p:cBhvr additive="base">
                                        <p:cTn id="31" dur="500" fill="hold"/>
                                        <p:tgtEl>
                                          <p:spTgt spid="10">
                                            <p:txEl>
                                              <p:pRg st="14" end="1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14" end="1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
                                            <p:txEl>
                                              <p:pRg st="16" end="16"/>
                                            </p:txEl>
                                          </p:spTgt>
                                        </p:tgtEl>
                                        <p:attrNameLst>
                                          <p:attrName>style.visibility</p:attrName>
                                        </p:attrNameLst>
                                      </p:cBhvr>
                                      <p:to>
                                        <p:strVal val="visible"/>
                                      </p:to>
                                    </p:set>
                                    <p:anim calcmode="lin" valueType="num">
                                      <p:cBhvr additive="base">
                                        <p:cTn id="35" dur="500" fill="hold"/>
                                        <p:tgtEl>
                                          <p:spTgt spid="10">
                                            <p:txEl>
                                              <p:pRg st="16" end="1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7063" y="-11549"/>
            <a:ext cx="6397869" cy="508980"/>
          </a:xfrm>
        </p:spPr>
        <p:txBody>
          <a:bodyPr>
            <a:noAutofit/>
          </a:bodyPr>
          <a:lstStyle/>
          <a:p>
            <a:pPr algn="ctr"/>
            <a:r>
              <a:rPr lang="en-US" sz="4000" dirty="0"/>
              <a:t>Superposition Example 4</a:t>
            </a:r>
          </a:p>
        </p:txBody>
      </p:sp>
      <p:sp>
        <p:nvSpPr>
          <p:cNvPr id="5" name="Rectangle 2"/>
          <p:cNvSpPr>
            <a:spLocks noChangeArrowheads="1"/>
          </p:cNvSpPr>
          <p:nvPr/>
        </p:nvSpPr>
        <p:spPr bwMode="auto">
          <a:xfrm>
            <a:off x="152400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8" name="Rectangle 3"/>
          <p:cNvSpPr>
            <a:spLocks noChangeArrowheads="1"/>
          </p:cNvSpPr>
          <p:nvPr/>
        </p:nvSpPr>
        <p:spPr bwMode="auto">
          <a:xfrm>
            <a:off x="1524000" y="83402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10" name="Rectangle 9"/>
          <p:cNvSpPr/>
          <p:nvPr/>
        </p:nvSpPr>
        <p:spPr>
          <a:xfrm>
            <a:off x="517358" y="624916"/>
            <a:ext cx="11357810" cy="6123471"/>
          </a:xfrm>
          <a:prstGeom prst="rect">
            <a:avLst/>
          </a:prstGeom>
          <a:solidFill>
            <a:schemeClr val="tx1">
              <a:lumMod val="95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pPr marL="285750" lvl="0" indent="-285750">
              <a:lnSpc>
                <a:spcPct val="107000"/>
              </a:lnSpc>
              <a:buFont typeface="Arial" panose="020B0604020202020204" pitchFamily="34" charset="0"/>
              <a:buChar char="•"/>
              <a:tabLst>
                <a:tab pos="5133975" algn="l"/>
              </a:tabLst>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Determine </a:t>
            </a:r>
            <a:r>
              <a:rPr lang="en-US" dirty="0">
                <a:solidFill>
                  <a:srgbClr val="000000"/>
                </a:solidFill>
                <a:latin typeface="Cambria" panose="02040503050406030204"/>
              </a:rPr>
              <a:t>the voltage across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resistor R3, i.e., v</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mn-cs"/>
              </a:rPr>
              <a:t>R3</a:t>
            </a:r>
            <a:r>
              <a:rPr lang="en-US" dirty="0">
                <a:solidFill>
                  <a:srgbClr val="000000"/>
                </a:solidFill>
              </a:rPr>
              <a:t> = v</a:t>
            </a:r>
            <a:r>
              <a:rPr lang="en-US" baseline="-25000" dirty="0">
                <a:solidFill>
                  <a:srgbClr val="000000"/>
                </a:solidFill>
              </a:rPr>
              <a:t>2</a:t>
            </a:r>
            <a:r>
              <a:rPr lang="en-US" dirty="0">
                <a:solidFill>
                  <a:srgbClr val="000000"/>
                </a:solidFill>
              </a:rPr>
              <a:t> - v</a:t>
            </a:r>
            <a:r>
              <a:rPr lang="en-US" baseline="-25000" dirty="0">
                <a:solidFill>
                  <a:srgbClr val="000000"/>
                </a:solidFill>
              </a:rPr>
              <a:t>3</a:t>
            </a:r>
            <a:r>
              <a:rPr lang="en-US" dirty="0">
                <a:solidFill>
                  <a:srgbClr val="000000"/>
                </a:solidFill>
              </a:rPr>
              <a:t>,</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using</a:t>
            </a:r>
          </a:p>
          <a:p>
            <a:pPr marR="0" lvl="0" algn="l" defTabSz="914400" rtl="0" eaLnBrk="1" fontAlgn="base" latinLnBrk="0" hangingPunct="1">
              <a:lnSpc>
                <a:spcPct val="107000"/>
              </a:lnSpc>
              <a:spcBef>
                <a:spcPct val="0"/>
              </a:spcBef>
              <a:spcAft>
                <a:spcPct val="0"/>
              </a:spcAft>
              <a:buClrTx/>
              <a:buSzTx/>
              <a:tabLst>
                <a:tab pos="5133975" algn="l"/>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superposition.</a:t>
            </a:r>
            <a:r>
              <a:rPr kumimoji="0" lang="en-US" sz="1800" b="0" i="0" u="none" strike="noStrike" kern="1200" cap="none" spc="0" normalizeH="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Also determine the power dissipated by resistor R3.</a:t>
            </a:r>
          </a:p>
          <a:p>
            <a:pPr marL="0" marR="0" lvl="0" indent="0" algn="l" defTabSz="914400" rtl="0" eaLnBrk="1" fontAlgn="base" latinLnBrk="0" hangingPunct="1">
              <a:lnSpc>
                <a:spcPct val="107000"/>
              </a:lnSpc>
              <a:spcBef>
                <a:spcPct val="0"/>
              </a:spcBef>
              <a:spcAft>
                <a:spcPts val="80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endParaRPr>
          </a:p>
          <a:p>
            <a:pPr lvl="0">
              <a:lnSpc>
                <a:spcPct val="107000"/>
              </a:lnSpc>
              <a:spcAft>
                <a:spcPts val="0"/>
              </a:spcAft>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Part A: Set 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1</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 (open) </a:t>
            </a:r>
            <a:r>
              <a:rPr lang="en-US" dirty="0">
                <a:solidFill>
                  <a:srgbClr val="000000"/>
                </a:solidFill>
                <a:ea typeface="Calibri" panose="020F0502020204030204" pitchFamily="34" charset="0"/>
                <a:cs typeface="Times New Roman" panose="02020603050405020304" pitchFamily="18" charset="0"/>
              </a:rPr>
              <a:t>and v</a:t>
            </a:r>
            <a:r>
              <a:rPr lang="en-US" baseline="-25000" dirty="0">
                <a:solidFill>
                  <a:srgbClr val="000000"/>
                </a:solidFill>
                <a:ea typeface="Calibri" panose="020F0502020204030204" pitchFamily="34" charset="0"/>
                <a:cs typeface="Times New Roman" panose="02020603050405020304" pitchFamily="18" charset="0"/>
              </a:rPr>
              <a:t>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 (short) = 0,</a:t>
            </a:r>
            <a:r>
              <a:rPr kumimoji="0" lang="en-US" sz="1800" b="0" i="0" u="none" strike="noStrike" kern="1200" cap="none" spc="0" normalizeH="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 </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and</a:t>
            </a:r>
            <a:r>
              <a:rPr lang="en-US" dirty="0">
                <a:solidFill>
                  <a:srgbClr val="000000"/>
                </a:solidFill>
                <a:latin typeface="Cambria" panose="02040503050406030204"/>
                <a:ea typeface="Calibri" panose="020F0502020204030204" pitchFamily="34" charset="0"/>
                <a:cs typeface="Times New Roman" panose="02020603050405020304" pitchFamily="18" charset="0"/>
              </a:rPr>
              <a:t> </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solve for v</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R3A</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a:t>
            </a:r>
          </a:p>
          <a:p>
            <a:pPr lvl="0">
              <a:lnSpc>
                <a:spcPct val="107000"/>
              </a:lnSpc>
              <a:spcAft>
                <a:spcPts val="800"/>
              </a:spcAft>
            </a:pPr>
            <a:endParaRPr lang="en-US" dirty="0">
              <a:solidFill>
                <a:srgbClr val="000000"/>
              </a:solidFill>
              <a:latin typeface="Cambria" panose="02040503050406030204"/>
              <a:ea typeface="Calibri" panose="020F0502020204030204" pitchFamily="34" charset="0"/>
              <a:cs typeface="Times New Roman" panose="02020603050405020304" pitchFamily="18" charset="0"/>
            </a:endParaRPr>
          </a:p>
          <a:p>
            <a:pPr lvl="0">
              <a:lnSpc>
                <a:spcPct val="107000"/>
              </a:lnSpc>
              <a:spcAft>
                <a:spcPts val="800"/>
              </a:spcAft>
            </a:pPr>
            <a:endParaRPr lang="en-US" dirty="0">
              <a:solidFill>
                <a:srgbClr val="000000"/>
              </a:solidFill>
              <a:latin typeface="Cambria" panose="02040503050406030204"/>
              <a:ea typeface="Calibri" panose="020F0502020204030204" pitchFamily="34" charset="0"/>
              <a:cs typeface="Times New Roman" panose="02020603050405020304" pitchFamily="18" charset="0"/>
            </a:endParaRPr>
          </a:p>
          <a:p>
            <a:pPr lvl="0">
              <a:lnSpc>
                <a:spcPct val="107000"/>
              </a:lnSpc>
              <a:spcAft>
                <a:spcPts val="800"/>
              </a:spcAft>
            </a:pPr>
            <a:endParaRPr lang="en-US" dirty="0">
              <a:solidFill>
                <a:srgbClr val="000000"/>
              </a:solidFill>
              <a:latin typeface="Cambria" panose="02040503050406030204"/>
              <a:ea typeface="Calibri" panose="020F0502020204030204" pitchFamily="34" charset="0"/>
              <a:cs typeface="Times New Roman" panose="02020603050405020304" pitchFamily="18" charset="0"/>
            </a:endParaRPr>
          </a:p>
          <a:p>
            <a:pPr lvl="0">
              <a:lnSpc>
                <a:spcPct val="107000"/>
              </a:lnSpc>
              <a:spcAft>
                <a:spcPts val="800"/>
              </a:spcAft>
            </a:pPr>
            <a:endParaRPr lang="en-US" dirty="0">
              <a:solidFill>
                <a:srgbClr val="000000"/>
              </a:solidFill>
              <a:latin typeface="Cambria" panose="02040503050406030204"/>
              <a:ea typeface="Calibri" panose="020F0502020204030204" pitchFamily="34" charset="0"/>
              <a:cs typeface="Times New Roman" panose="02020603050405020304" pitchFamily="18" charset="0"/>
            </a:endParaRPr>
          </a:p>
          <a:p>
            <a:pPr lvl="0">
              <a:lnSpc>
                <a:spcPct val="107000"/>
              </a:lnSpc>
              <a:spcAft>
                <a:spcPts val="800"/>
              </a:spcAft>
            </a:pPr>
            <a:endParaRPr lang="en-US" dirty="0">
              <a:solidFill>
                <a:srgbClr val="000000"/>
              </a:solidFill>
              <a:latin typeface="Cambria" panose="02040503050406030204"/>
              <a:ea typeface="Calibri" panose="020F0502020204030204" pitchFamily="34" charset="0"/>
              <a:cs typeface="Times New Roman" panose="02020603050405020304" pitchFamily="18" charset="0"/>
            </a:endParaRPr>
          </a:p>
          <a:p>
            <a:pPr lvl="0">
              <a:lnSpc>
                <a:spcPct val="107000"/>
              </a:lnSpc>
              <a:spcAft>
                <a:spcPts val="800"/>
              </a:spcAft>
            </a:pPr>
            <a:r>
              <a:rPr lang="en-US" dirty="0">
                <a:solidFill>
                  <a:srgbClr val="000000"/>
                </a:solidFill>
                <a:latin typeface="Cambria" panose="02040503050406030204"/>
                <a:ea typeface="Calibri" panose="020F0502020204030204" pitchFamily="34" charset="0"/>
                <a:cs typeface="Times New Roman" panose="02020603050405020304" pitchFamily="18" charset="0"/>
              </a:rPr>
              <a:t>Voltage Divider</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a:t>
            </a:r>
            <a:r>
              <a:rPr lang="en-US" dirty="0">
                <a:solidFill>
                  <a:srgbClr val="000000"/>
                </a:solidFill>
                <a:latin typeface="Cambria" panose="02040503050406030204"/>
                <a:ea typeface="Calibri" panose="020F0502020204030204" pitchFamily="34" charset="0"/>
                <a:cs typeface="Times New Roman" panose="02020603050405020304" pitchFamily="18" charset="0"/>
              </a:rPr>
              <a:t> </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v</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2A</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 = </a:t>
            </a:r>
            <a:r>
              <a:rPr lang="en-US" dirty="0">
                <a:solidFill>
                  <a:srgbClr val="000000"/>
                </a:solidFill>
                <a:latin typeface="Cambria" panose="02040503050406030204"/>
                <a:ea typeface="Calibri" panose="020F0502020204030204" pitchFamily="34" charset="0"/>
                <a:cs typeface="Times New Roman" panose="02020603050405020304" pitchFamily="18" charset="0"/>
              </a:rPr>
              <a:t>(6 V</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)(50 Ω)/(150 </a:t>
            </a:r>
            <a:r>
              <a:rPr kumimoji="0" lang="el-GR"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Ω</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 = </a:t>
            </a:r>
            <a:r>
              <a:rPr lang="en-US" dirty="0">
                <a:solidFill>
                  <a:srgbClr val="000000"/>
                </a:solidFill>
                <a:latin typeface="Cambria" panose="02040503050406030204"/>
                <a:ea typeface="Calibri" panose="020F0502020204030204" pitchFamily="34" charset="0"/>
                <a:cs typeface="Times New Roman" panose="02020603050405020304" pitchFamily="18" charset="0"/>
              </a:rPr>
              <a:t>2.00</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 V.</a:t>
            </a:r>
            <a:b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br>
            <a:r>
              <a:rPr lang="en-US" dirty="0">
                <a:solidFill>
                  <a:srgbClr val="000000"/>
                </a:solidFill>
                <a:ea typeface="Calibri" panose="020F0502020204030204" pitchFamily="34" charset="0"/>
                <a:cs typeface="Times New Roman" panose="02020603050405020304" pitchFamily="18" charset="0"/>
              </a:rPr>
              <a:t>v</a:t>
            </a:r>
            <a:r>
              <a:rPr lang="en-US" baseline="-25000" dirty="0">
                <a:solidFill>
                  <a:srgbClr val="000000"/>
                </a:solidFill>
                <a:ea typeface="Calibri" panose="020F0502020204030204" pitchFamily="34" charset="0"/>
                <a:cs typeface="Times New Roman" panose="02020603050405020304" pitchFamily="18" charset="0"/>
              </a:rPr>
              <a:t>3A</a:t>
            </a:r>
            <a:r>
              <a:rPr lang="en-US" dirty="0">
                <a:solidFill>
                  <a:srgbClr val="000000"/>
                </a:solidFill>
                <a:ea typeface="Calibri" panose="020F0502020204030204" pitchFamily="34" charset="0"/>
                <a:cs typeface="Times New Roman" panose="02020603050405020304" pitchFamily="18" charset="0"/>
              </a:rPr>
              <a:t> = (2.00 V)(80 Ω)/(100 </a:t>
            </a:r>
            <a:r>
              <a:rPr lang="el-GR" dirty="0">
                <a:solidFill>
                  <a:srgbClr val="000000"/>
                </a:solidFill>
                <a:ea typeface="Calibri" panose="020F0502020204030204" pitchFamily="34" charset="0"/>
                <a:cs typeface="Times New Roman" panose="02020603050405020304" pitchFamily="18" charset="0"/>
              </a:rPr>
              <a:t>Ω</a:t>
            </a:r>
            <a:r>
              <a:rPr lang="en-US" dirty="0">
                <a:solidFill>
                  <a:srgbClr val="000000"/>
                </a:solidFill>
                <a:ea typeface="Calibri" panose="020F0502020204030204" pitchFamily="34" charset="0"/>
                <a:cs typeface="Times New Roman" panose="02020603050405020304" pitchFamily="18" charset="0"/>
              </a:rPr>
              <a:t>) = 1.60 V. v</a:t>
            </a:r>
            <a:r>
              <a:rPr lang="en-US" baseline="-25000" dirty="0">
                <a:solidFill>
                  <a:srgbClr val="000000"/>
                </a:solidFill>
                <a:ea typeface="Calibri" panose="020F0502020204030204" pitchFamily="34" charset="0"/>
                <a:cs typeface="Times New Roman" panose="02020603050405020304" pitchFamily="18" charset="0"/>
              </a:rPr>
              <a:t>R3A</a:t>
            </a:r>
            <a:r>
              <a:rPr lang="en-US" dirty="0">
                <a:solidFill>
                  <a:srgbClr val="000000"/>
                </a:solidFill>
                <a:ea typeface="Calibri" panose="020F0502020204030204" pitchFamily="34" charset="0"/>
                <a:cs typeface="Times New Roman" panose="02020603050405020304" pitchFamily="18" charset="0"/>
              </a:rPr>
              <a:t> = 2.00 V – 1.60 V = 0.400 V.</a:t>
            </a:r>
            <a:br>
              <a:rPr lang="en-US" dirty="0">
                <a:solidFill>
                  <a:srgbClr val="000000"/>
                </a:solidFill>
                <a:ea typeface="Calibri" panose="020F0502020204030204" pitchFamily="34" charset="0"/>
                <a:cs typeface="Times New Roman" panose="02020603050405020304" pitchFamily="18" charset="0"/>
              </a:rPr>
            </a:br>
            <a:endParaRPr lang="en-US" dirty="0">
              <a:solidFill>
                <a:srgbClr val="000000"/>
              </a:solidFill>
              <a:latin typeface="Cambria" panose="02040503050406030204"/>
              <a:ea typeface="Calibri" panose="020F0502020204030204" pitchFamily="34" charset="0"/>
              <a:cs typeface="Times New Roman" panose="02020603050405020304" pitchFamily="18" charset="0"/>
            </a:endParaRPr>
          </a:p>
          <a:p>
            <a:pPr>
              <a:lnSpc>
                <a:spcPct val="107000"/>
              </a:lnSpc>
              <a:spcAft>
                <a:spcPts val="0"/>
              </a:spcAft>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Part B: </a:t>
            </a:r>
            <a:r>
              <a:rPr lang="en-US" dirty="0">
                <a:solidFill>
                  <a:srgbClr val="000000"/>
                </a:solidFill>
                <a:ea typeface="Calibri" panose="020F0502020204030204" pitchFamily="34" charset="0"/>
                <a:cs typeface="Times New Roman" panose="02020603050405020304" pitchFamily="18" charset="0"/>
              </a:rPr>
              <a:t>Set v</a:t>
            </a:r>
            <a:r>
              <a:rPr lang="en-US" baseline="-25000" dirty="0">
                <a:solidFill>
                  <a:srgbClr val="000000"/>
                </a:solidFill>
                <a:ea typeface="Calibri" panose="020F0502020204030204" pitchFamily="34" charset="0"/>
                <a:cs typeface="Times New Roman" panose="02020603050405020304" pitchFamily="18" charset="0"/>
              </a:rPr>
              <a:t>1</a:t>
            </a:r>
            <a:r>
              <a:rPr lang="en-US" dirty="0">
                <a:solidFill>
                  <a:srgbClr val="000000"/>
                </a:solidFill>
                <a:ea typeface="Calibri" panose="020F0502020204030204" pitchFamily="34" charset="0"/>
                <a:cs typeface="Times New Roman" panose="02020603050405020304" pitchFamily="18" charset="0"/>
              </a:rPr>
              <a:t> (short) and v</a:t>
            </a:r>
            <a:r>
              <a:rPr lang="en-US" baseline="-25000" dirty="0">
                <a:solidFill>
                  <a:srgbClr val="000000"/>
                </a:solidFill>
                <a:ea typeface="Calibri" panose="020F0502020204030204" pitchFamily="34" charset="0"/>
                <a:cs typeface="Times New Roman" panose="02020603050405020304" pitchFamily="18" charset="0"/>
              </a:rPr>
              <a:t>2</a:t>
            </a:r>
            <a:r>
              <a:rPr lang="en-US" dirty="0">
                <a:solidFill>
                  <a:srgbClr val="000000"/>
                </a:solidFill>
                <a:ea typeface="Calibri" panose="020F0502020204030204" pitchFamily="34" charset="0"/>
                <a:cs typeface="Times New Roman" panose="02020603050405020304" pitchFamily="18" charset="0"/>
              </a:rPr>
              <a:t> (short) = 0, and solve for v</a:t>
            </a:r>
            <a:r>
              <a:rPr lang="en-US" baseline="-25000" dirty="0">
                <a:solidFill>
                  <a:srgbClr val="000000"/>
                </a:solidFill>
                <a:ea typeface="Calibri" panose="020F0502020204030204" pitchFamily="34" charset="0"/>
                <a:cs typeface="Times New Roman" panose="02020603050405020304" pitchFamily="18" charset="0"/>
              </a:rPr>
              <a:t>R3B</a:t>
            </a:r>
            <a:r>
              <a:rPr lang="en-US" dirty="0">
                <a:solidFill>
                  <a:srgbClr val="000000"/>
                </a:solidFill>
                <a:ea typeface="Calibri" panose="020F0502020204030204" pitchFamily="34" charset="0"/>
                <a:cs typeface="Times New Roman" panose="02020603050405020304" pitchFamily="18" charset="0"/>
              </a:rPr>
              <a:t>.</a:t>
            </a:r>
          </a:p>
          <a:p>
            <a:pPr>
              <a:lnSpc>
                <a:spcPct val="107000"/>
              </a:lnSpc>
              <a:spcAft>
                <a:spcPts val="0"/>
              </a:spcAft>
            </a:pPr>
            <a:endParaRPr lang="en-US" dirty="0">
              <a:solidFill>
                <a:srgbClr val="000000"/>
              </a:solidFill>
              <a:ea typeface="Calibri" panose="020F0502020204030204" pitchFamily="34" charset="0"/>
              <a:cs typeface="Times New Roman" panose="02020603050405020304" pitchFamily="18" charset="0"/>
            </a:endParaRPr>
          </a:p>
          <a:p>
            <a:pPr>
              <a:lnSpc>
                <a:spcPct val="107000"/>
              </a:lnSpc>
              <a:spcAft>
                <a:spcPts val="0"/>
              </a:spcAft>
            </a:pPr>
            <a:endParaRPr lang="en-US" dirty="0">
              <a:solidFill>
                <a:srgbClr val="000000"/>
              </a:solidFill>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ea typeface="Calibri" panose="020F0502020204030204" pitchFamily="34" charset="0"/>
                <a:cs typeface="Times New Roman" panose="02020603050405020304" pitchFamily="18" charset="0"/>
              </a:rPr>
              <a:t>Current Divider. i</a:t>
            </a:r>
            <a:r>
              <a:rPr lang="en-US" baseline="-25000" dirty="0">
                <a:solidFill>
                  <a:srgbClr val="000000"/>
                </a:solidFill>
                <a:ea typeface="Calibri" panose="020F0502020204030204" pitchFamily="34" charset="0"/>
                <a:cs typeface="Times New Roman" panose="02020603050405020304" pitchFamily="18" charset="0"/>
              </a:rPr>
              <a:t>R3B</a:t>
            </a:r>
            <a:r>
              <a:rPr lang="en-US" dirty="0">
                <a:solidFill>
                  <a:srgbClr val="000000"/>
                </a:solidFill>
                <a:ea typeface="Calibri" panose="020F0502020204030204" pitchFamily="34" charset="0"/>
                <a:cs typeface="Times New Roman" panose="02020603050405020304" pitchFamily="18" charset="0"/>
              </a:rPr>
              <a:t> = (200 mA)(130 </a:t>
            </a:r>
            <a:r>
              <a:rPr lang="el-GR" dirty="0">
                <a:solidFill>
                  <a:srgbClr val="000000"/>
                </a:solidFill>
                <a:ea typeface="Calibri" panose="020F0502020204030204" pitchFamily="34" charset="0"/>
                <a:cs typeface="Times New Roman" panose="02020603050405020304" pitchFamily="18" charset="0"/>
              </a:rPr>
              <a:t>Ω</a:t>
            </a:r>
            <a:r>
              <a:rPr lang="en-US" dirty="0">
                <a:solidFill>
                  <a:srgbClr val="000000"/>
                </a:solidFill>
                <a:ea typeface="Calibri" panose="020F0502020204030204" pitchFamily="34" charset="0"/>
                <a:cs typeface="Times New Roman" panose="02020603050405020304" pitchFamily="18" charset="0"/>
              </a:rPr>
              <a:t>)/(150 Ω) = 173 mA.</a:t>
            </a:r>
          </a:p>
          <a:p>
            <a:pPr>
              <a:lnSpc>
                <a:spcPct val="107000"/>
              </a:lnSpc>
              <a:spcAft>
                <a:spcPts val="0"/>
              </a:spcAft>
            </a:pPr>
            <a:r>
              <a:rPr lang="en-US" dirty="0">
                <a:solidFill>
                  <a:srgbClr val="000000"/>
                </a:solidFill>
                <a:ea typeface="Calibri" panose="020F0502020204030204" pitchFamily="34" charset="0"/>
                <a:cs typeface="Times New Roman" panose="02020603050405020304" pitchFamily="18" charset="0"/>
              </a:rPr>
              <a:t>v</a:t>
            </a:r>
            <a:r>
              <a:rPr lang="en-US" baseline="-25000" dirty="0">
                <a:solidFill>
                  <a:srgbClr val="000000"/>
                </a:solidFill>
                <a:ea typeface="Calibri" panose="020F0502020204030204" pitchFamily="34" charset="0"/>
                <a:cs typeface="Times New Roman" panose="02020603050405020304" pitchFamily="18" charset="0"/>
              </a:rPr>
              <a:t>R3B</a:t>
            </a:r>
            <a:r>
              <a:rPr lang="en-US" dirty="0">
                <a:solidFill>
                  <a:srgbClr val="000000"/>
                </a:solidFill>
                <a:ea typeface="Calibri" panose="020F0502020204030204" pitchFamily="34" charset="0"/>
                <a:cs typeface="Times New Roman" panose="02020603050405020304" pitchFamily="18" charset="0"/>
              </a:rPr>
              <a:t> = (173 mA)(20 Ω) = 3.47 V.</a:t>
            </a:r>
          </a:p>
          <a:p>
            <a:pPr>
              <a:lnSpc>
                <a:spcPct val="107000"/>
              </a:lnSpc>
              <a:spcAft>
                <a:spcPts val="0"/>
              </a:spcAft>
            </a:pPr>
            <a:endParaRPr lang="en-US" dirty="0">
              <a:solidFill>
                <a:srgbClr val="000000"/>
              </a:solidFill>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4C27FC9A-3140-4351-89BD-BA39DB970C81}"/>
              </a:ext>
            </a:extLst>
          </p:cNvPr>
          <p:cNvPicPr>
            <a:picLocks noChangeAspect="1"/>
          </p:cNvPicPr>
          <p:nvPr/>
        </p:nvPicPr>
        <p:blipFill>
          <a:blip r:embed="rId3"/>
          <a:stretch>
            <a:fillRect/>
          </a:stretch>
        </p:blipFill>
        <p:spPr>
          <a:xfrm>
            <a:off x="8263889" y="703769"/>
            <a:ext cx="3523297" cy="2386429"/>
          </a:xfrm>
          <a:prstGeom prst="rect">
            <a:avLst/>
          </a:prstGeom>
        </p:spPr>
      </p:pic>
      <p:pic>
        <p:nvPicPr>
          <p:cNvPr id="9" name="Picture 8">
            <a:extLst>
              <a:ext uri="{FF2B5EF4-FFF2-40B4-BE49-F238E27FC236}">
                <a16:creationId xmlns:a16="http://schemas.microsoft.com/office/drawing/2014/main" id="{4D493DD8-B030-4193-AEEB-9A515E3AD83C}"/>
              </a:ext>
            </a:extLst>
          </p:cNvPr>
          <p:cNvPicPr>
            <a:picLocks noChangeAspect="1"/>
          </p:cNvPicPr>
          <p:nvPr/>
        </p:nvPicPr>
        <p:blipFill>
          <a:blip r:embed="rId4"/>
          <a:stretch>
            <a:fillRect/>
          </a:stretch>
        </p:blipFill>
        <p:spPr>
          <a:xfrm>
            <a:off x="629852" y="2013405"/>
            <a:ext cx="3177541" cy="1780462"/>
          </a:xfrm>
          <a:prstGeom prst="rect">
            <a:avLst/>
          </a:prstGeom>
        </p:spPr>
      </p:pic>
      <p:pic>
        <p:nvPicPr>
          <p:cNvPr id="11" name="Picture 10">
            <a:extLst>
              <a:ext uri="{FF2B5EF4-FFF2-40B4-BE49-F238E27FC236}">
                <a16:creationId xmlns:a16="http://schemas.microsoft.com/office/drawing/2014/main" id="{04107BE3-D5EC-4D3F-8BE5-45BFE1E49055}"/>
              </a:ext>
            </a:extLst>
          </p:cNvPr>
          <p:cNvPicPr>
            <a:picLocks noChangeAspect="1"/>
          </p:cNvPicPr>
          <p:nvPr/>
        </p:nvPicPr>
        <p:blipFill>
          <a:blip r:embed="rId5"/>
          <a:stretch>
            <a:fillRect/>
          </a:stretch>
        </p:blipFill>
        <p:spPr>
          <a:xfrm>
            <a:off x="9014690" y="3767803"/>
            <a:ext cx="2547458" cy="2681165"/>
          </a:xfrm>
          <a:prstGeom prst="rect">
            <a:avLst/>
          </a:prstGeom>
        </p:spPr>
      </p:pic>
    </p:spTree>
    <p:extLst>
      <p:ext uri="{BB962C8B-B14F-4D97-AF65-F5344CB8AC3E}">
        <p14:creationId xmlns:p14="http://schemas.microsoft.com/office/powerpoint/2010/main" val="34523564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9" end="9"/>
                                            </p:txEl>
                                          </p:spTgt>
                                        </p:tgtEl>
                                        <p:attrNameLst>
                                          <p:attrName>style.visibility</p:attrName>
                                        </p:attrNameLst>
                                      </p:cBhvr>
                                      <p:to>
                                        <p:strVal val="visible"/>
                                      </p:to>
                                    </p:set>
                                    <p:anim calcmode="lin" valueType="num">
                                      <p:cBhvr additive="base">
                                        <p:cTn id="13" dur="500" fill="hold"/>
                                        <p:tgtEl>
                                          <p:spTgt spid="10">
                                            <p:txEl>
                                              <p:pRg st="9" end="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10" end="10"/>
                                            </p:txEl>
                                          </p:spTgt>
                                        </p:tgtEl>
                                        <p:attrNameLst>
                                          <p:attrName>style.visibility</p:attrName>
                                        </p:attrNameLst>
                                      </p:cBhvr>
                                      <p:to>
                                        <p:strVal val="visible"/>
                                      </p:to>
                                    </p:set>
                                    <p:anim calcmode="lin" valueType="num">
                                      <p:cBhvr additive="base">
                                        <p:cTn id="19" dur="500" fill="hold"/>
                                        <p:tgtEl>
                                          <p:spTgt spid="10">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xEl>
                                              <p:pRg st="13" end="13"/>
                                            </p:txEl>
                                          </p:spTgt>
                                        </p:tgtEl>
                                        <p:attrNameLst>
                                          <p:attrName>style.visibility</p:attrName>
                                        </p:attrNameLst>
                                      </p:cBhvr>
                                      <p:to>
                                        <p:strVal val="visible"/>
                                      </p:to>
                                    </p:set>
                                    <p:anim calcmode="lin" valueType="num">
                                      <p:cBhvr additive="base">
                                        <p:cTn id="31" dur="500" fill="hold"/>
                                        <p:tgtEl>
                                          <p:spTgt spid="10">
                                            <p:txEl>
                                              <p:pRg st="13" end="1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13" end="13"/>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
                                            <p:txEl>
                                              <p:pRg st="14" end="14"/>
                                            </p:txEl>
                                          </p:spTgt>
                                        </p:tgtEl>
                                        <p:attrNameLst>
                                          <p:attrName>style.visibility</p:attrName>
                                        </p:attrNameLst>
                                      </p:cBhvr>
                                      <p:to>
                                        <p:strVal val="visible"/>
                                      </p:to>
                                    </p:set>
                                    <p:anim calcmode="lin" valueType="num">
                                      <p:cBhvr additive="base">
                                        <p:cTn id="35" dur="500" fill="hold"/>
                                        <p:tgtEl>
                                          <p:spTgt spid="10">
                                            <p:txEl>
                                              <p:pRg st="14" end="1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8731" y="0"/>
            <a:ext cx="8777574" cy="508980"/>
          </a:xfrm>
        </p:spPr>
        <p:txBody>
          <a:bodyPr>
            <a:noAutofit/>
          </a:bodyPr>
          <a:lstStyle/>
          <a:p>
            <a:pPr algn="ctr"/>
            <a:r>
              <a:rPr lang="en-US" sz="4000" dirty="0"/>
              <a:t>Superposition Example 4 (Continued)</a:t>
            </a:r>
          </a:p>
        </p:txBody>
      </p:sp>
      <p:sp>
        <p:nvSpPr>
          <p:cNvPr id="5" name="Rectangle 2"/>
          <p:cNvSpPr>
            <a:spLocks noChangeArrowheads="1"/>
          </p:cNvSpPr>
          <p:nvPr/>
        </p:nvSpPr>
        <p:spPr bwMode="auto">
          <a:xfrm>
            <a:off x="152400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8" name="Rectangle 3"/>
          <p:cNvSpPr>
            <a:spLocks noChangeArrowheads="1"/>
          </p:cNvSpPr>
          <p:nvPr/>
        </p:nvSpPr>
        <p:spPr bwMode="auto">
          <a:xfrm>
            <a:off x="1524000" y="83402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10" name="Rectangle 9"/>
          <p:cNvSpPr/>
          <p:nvPr/>
        </p:nvSpPr>
        <p:spPr>
          <a:xfrm>
            <a:off x="517358" y="624916"/>
            <a:ext cx="11357810" cy="6009466"/>
          </a:xfrm>
          <a:prstGeom prst="rect">
            <a:avLst/>
          </a:prstGeom>
          <a:solidFill>
            <a:schemeClr val="tx1">
              <a:lumMod val="95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pPr marL="285750" lvl="0" indent="-285750">
              <a:lnSpc>
                <a:spcPct val="107000"/>
              </a:lnSpc>
              <a:buFont typeface="Arial" panose="020B0604020202020204" pitchFamily="34" charset="0"/>
              <a:buChar char="•"/>
              <a:tabLst>
                <a:tab pos="5133975" algn="l"/>
              </a:tabLst>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Determine </a:t>
            </a:r>
            <a:r>
              <a:rPr lang="en-US" dirty="0">
                <a:solidFill>
                  <a:srgbClr val="000000"/>
                </a:solidFill>
                <a:latin typeface="Cambria" panose="02040503050406030204"/>
              </a:rPr>
              <a:t>the voltage across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resistor R3, i.e., v</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mn-cs"/>
              </a:rPr>
              <a:t>R3</a:t>
            </a:r>
            <a:r>
              <a:rPr lang="en-US" dirty="0">
                <a:solidFill>
                  <a:srgbClr val="000000"/>
                </a:solidFill>
              </a:rPr>
              <a:t> = v</a:t>
            </a:r>
            <a:r>
              <a:rPr lang="en-US" baseline="-25000" dirty="0">
                <a:solidFill>
                  <a:srgbClr val="000000"/>
                </a:solidFill>
              </a:rPr>
              <a:t>2</a:t>
            </a:r>
            <a:r>
              <a:rPr lang="en-US" dirty="0">
                <a:solidFill>
                  <a:srgbClr val="000000"/>
                </a:solidFill>
              </a:rPr>
              <a:t> - v</a:t>
            </a:r>
            <a:r>
              <a:rPr lang="en-US" baseline="-25000" dirty="0">
                <a:solidFill>
                  <a:srgbClr val="000000"/>
                </a:solidFill>
              </a:rPr>
              <a:t>3</a:t>
            </a:r>
            <a:r>
              <a:rPr lang="en-US" dirty="0">
                <a:solidFill>
                  <a:srgbClr val="000000"/>
                </a:solidFill>
              </a:rPr>
              <a:t>,</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using</a:t>
            </a:r>
          </a:p>
          <a:p>
            <a:pPr marR="0" lvl="0" algn="l" defTabSz="914400" rtl="0" eaLnBrk="1" fontAlgn="base" latinLnBrk="0" hangingPunct="1">
              <a:lnSpc>
                <a:spcPct val="107000"/>
              </a:lnSpc>
              <a:spcBef>
                <a:spcPct val="0"/>
              </a:spcBef>
              <a:spcAft>
                <a:spcPct val="0"/>
              </a:spcAft>
              <a:buClrTx/>
              <a:buSzTx/>
              <a:tabLst>
                <a:tab pos="5133975" algn="l"/>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superposition.</a:t>
            </a:r>
            <a:r>
              <a:rPr kumimoji="0" lang="en-US" sz="1800" b="0" i="0" u="none" strike="noStrike" kern="1200" cap="none" spc="0" normalizeH="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Also determine the power dissipated by resistor R3.</a:t>
            </a:r>
          </a:p>
          <a:p>
            <a:pPr lvl="0">
              <a:lnSpc>
                <a:spcPct val="107000"/>
              </a:lnSpc>
              <a:spcAft>
                <a:spcPts val="0"/>
              </a:spcAft>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endParaRPr>
          </a:p>
          <a:p>
            <a:pPr lvl="0">
              <a:lnSpc>
                <a:spcPct val="107000"/>
              </a:lnSpc>
              <a:spcAft>
                <a:spcPts val="0"/>
              </a:spcAft>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Part A: </a:t>
            </a:r>
            <a:r>
              <a:rPr lang="en-US" dirty="0">
                <a:solidFill>
                  <a:srgbClr val="000000"/>
                </a:solidFill>
                <a:ea typeface="Calibri" panose="020F0502020204030204" pitchFamily="34" charset="0"/>
                <a:cs typeface="Times New Roman" panose="02020603050405020304" pitchFamily="18" charset="0"/>
              </a:rPr>
              <a:t>v</a:t>
            </a:r>
            <a:r>
              <a:rPr lang="en-US" baseline="-25000" dirty="0">
                <a:solidFill>
                  <a:srgbClr val="000000"/>
                </a:solidFill>
                <a:ea typeface="Calibri" panose="020F0502020204030204" pitchFamily="34" charset="0"/>
                <a:cs typeface="Times New Roman" panose="02020603050405020304" pitchFamily="18" charset="0"/>
              </a:rPr>
              <a:t>R3A</a:t>
            </a:r>
            <a:r>
              <a:rPr lang="en-US" dirty="0">
                <a:solidFill>
                  <a:srgbClr val="000000"/>
                </a:solidFill>
                <a:ea typeface="Calibri" panose="020F0502020204030204" pitchFamily="34" charset="0"/>
                <a:cs typeface="Times New Roman" panose="02020603050405020304" pitchFamily="18" charset="0"/>
              </a:rPr>
              <a:t> = 0.400 V. </a:t>
            </a:r>
          </a:p>
          <a:p>
            <a:pPr lvl="0">
              <a:lnSpc>
                <a:spcPct val="107000"/>
              </a:lnSpc>
              <a:spcAft>
                <a:spcPts val="0"/>
              </a:spcAft>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endParaRPr>
          </a:p>
          <a:p>
            <a:pPr lvl="0">
              <a:lnSpc>
                <a:spcPct val="107000"/>
              </a:lnSpc>
              <a:spcAft>
                <a:spcPts val="0"/>
              </a:spcAft>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Part B: </a:t>
            </a:r>
            <a:r>
              <a:rPr lang="en-US" dirty="0">
                <a:solidFill>
                  <a:srgbClr val="000000"/>
                </a:solidFill>
                <a:ea typeface="Calibri" panose="020F0502020204030204" pitchFamily="34" charset="0"/>
                <a:cs typeface="Times New Roman" panose="02020603050405020304" pitchFamily="18" charset="0"/>
              </a:rPr>
              <a:t>v</a:t>
            </a:r>
            <a:r>
              <a:rPr lang="en-US" baseline="-25000" dirty="0">
                <a:solidFill>
                  <a:srgbClr val="000000"/>
                </a:solidFill>
                <a:ea typeface="Calibri" panose="020F0502020204030204" pitchFamily="34" charset="0"/>
                <a:cs typeface="Times New Roman" panose="02020603050405020304" pitchFamily="18" charset="0"/>
              </a:rPr>
              <a:t>R3B</a:t>
            </a:r>
            <a:r>
              <a:rPr lang="en-US" dirty="0">
                <a:solidFill>
                  <a:srgbClr val="000000"/>
                </a:solidFill>
                <a:ea typeface="Calibri" panose="020F0502020204030204" pitchFamily="34" charset="0"/>
                <a:cs typeface="Times New Roman" panose="02020603050405020304" pitchFamily="18" charset="0"/>
              </a:rPr>
              <a:t> = 3.47 V.</a:t>
            </a:r>
            <a:br>
              <a:rPr lang="en-US" dirty="0">
                <a:solidFill>
                  <a:srgbClr val="000000"/>
                </a:solidFill>
                <a:ea typeface="Calibri" panose="020F0502020204030204" pitchFamily="34" charset="0"/>
                <a:cs typeface="Times New Roman" panose="02020603050405020304" pitchFamily="18" charset="0"/>
              </a:rPr>
            </a:br>
            <a:endParaRPr lang="en-US" dirty="0">
              <a:solidFill>
                <a:srgbClr val="000000"/>
              </a:solidFill>
              <a:ea typeface="Calibri" panose="020F0502020204030204" pitchFamily="34" charset="0"/>
              <a:cs typeface="Times New Roman" panose="02020603050405020304" pitchFamily="18" charset="0"/>
            </a:endParaRPr>
          </a:p>
          <a:p>
            <a:pPr lvl="0">
              <a:lnSpc>
                <a:spcPct val="107000"/>
              </a:lnSpc>
              <a:spcAft>
                <a:spcPts val="0"/>
              </a:spcAft>
            </a:pPr>
            <a:r>
              <a:rPr lang="en-US" dirty="0">
                <a:solidFill>
                  <a:srgbClr val="000000"/>
                </a:solidFill>
                <a:ea typeface="Calibri" panose="020F0502020204030204" pitchFamily="34" charset="0"/>
                <a:cs typeface="Times New Roman" panose="02020603050405020304" pitchFamily="18" charset="0"/>
              </a:rPr>
              <a:t>Part C: Set i</a:t>
            </a:r>
            <a:r>
              <a:rPr lang="en-US" baseline="-25000" dirty="0">
                <a:solidFill>
                  <a:srgbClr val="000000"/>
                </a:solidFill>
                <a:ea typeface="Calibri" panose="020F0502020204030204" pitchFamily="34" charset="0"/>
                <a:cs typeface="Times New Roman" panose="02020603050405020304" pitchFamily="18" charset="0"/>
              </a:rPr>
              <a:t>1</a:t>
            </a:r>
            <a:r>
              <a:rPr lang="en-US" dirty="0">
                <a:solidFill>
                  <a:srgbClr val="000000"/>
                </a:solidFill>
                <a:ea typeface="Calibri" panose="020F0502020204030204" pitchFamily="34" charset="0"/>
                <a:cs typeface="Times New Roman" panose="02020603050405020304" pitchFamily="18" charset="0"/>
              </a:rPr>
              <a:t> (open) and v</a:t>
            </a:r>
            <a:r>
              <a:rPr lang="en-US" baseline="-25000" dirty="0">
                <a:solidFill>
                  <a:srgbClr val="000000"/>
                </a:solidFill>
                <a:ea typeface="Calibri" panose="020F0502020204030204" pitchFamily="34" charset="0"/>
                <a:cs typeface="Times New Roman" panose="02020603050405020304" pitchFamily="18" charset="0"/>
              </a:rPr>
              <a:t>1</a:t>
            </a:r>
            <a:r>
              <a:rPr lang="en-US" dirty="0">
                <a:solidFill>
                  <a:srgbClr val="000000"/>
                </a:solidFill>
                <a:ea typeface="Calibri" panose="020F0502020204030204" pitchFamily="34" charset="0"/>
                <a:cs typeface="Times New Roman" panose="02020603050405020304" pitchFamily="18" charset="0"/>
              </a:rPr>
              <a:t> (short) = 0, and solve for v</a:t>
            </a:r>
            <a:r>
              <a:rPr lang="en-US" baseline="-25000" dirty="0">
                <a:solidFill>
                  <a:srgbClr val="000000"/>
                </a:solidFill>
                <a:ea typeface="Calibri" panose="020F0502020204030204" pitchFamily="34" charset="0"/>
                <a:cs typeface="Times New Roman" panose="02020603050405020304" pitchFamily="18" charset="0"/>
              </a:rPr>
              <a:t>R3A</a:t>
            </a:r>
            <a:r>
              <a:rPr lang="en-US" dirty="0">
                <a:solidFill>
                  <a:srgbClr val="000000"/>
                </a:solidFill>
                <a:ea typeface="Calibri" panose="020F0502020204030204" pitchFamily="34" charset="0"/>
                <a:cs typeface="Times New Roman" panose="02020603050405020304" pitchFamily="18" charset="0"/>
              </a:rPr>
              <a:t>.</a:t>
            </a:r>
          </a:p>
          <a:p>
            <a:pPr lvl="0">
              <a:lnSpc>
                <a:spcPct val="107000"/>
              </a:lnSpc>
              <a:spcAft>
                <a:spcPts val="0"/>
              </a:spcAft>
            </a:pPr>
            <a:endParaRPr lang="en-US" dirty="0">
              <a:solidFill>
                <a:srgbClr val="000000"/>
              </a:solidFill>
              <a:ea typeface="Calibri" panose="020F0502020204030204" pitchFamily="34" charset="0"/>
              <a:cs typeface="Times New Roman" panose="02020603050405020304" pitchFamily="18" charset="0"/>
            </a:endParaRPr>
          </a:p>
          <a:p>
            <a:pPr lvl="0">
              <a:lnSpc>
                <a:spcPct val="107000"/>
              </a:lnSpc>
              <a:spcAft>
                <a:spcPts val="0"/>
              </a:spcAft>
            </a:pPr>
            <a:endParaRPr lang="en-US" dirty="0">
              <a:solidFill>
                <a:srgbClr val="000000"/>
              </a:solidFill>
              <a:ea typeface="Calibri" panose="020F0502020204030204" pitchFamily="34" charset="0"/>
              <a:cs typeface="Times New Roman" panose="02020603050405020304" pitchFamily="18" charset="0"/>
            </a:endParaRPr>
          </a:p>
          <a:p>
            <a:pPr lvl="0">
              <a:lnSpc>
                <a:spcPct val="107000"/>
              </a:lnSpc>
              <a:spcAft>
                <a:spcPts val="0"/>
              </a:spcAft>
            </a:pPr>
            <a:endParaRPr lang="en-US" dirty="0">
              <a:solidFill>
                <a:srgbClr val="000000"/>
              </a:solidFill>
              <a:ea typeface="Calibri" panose="020F0502020204030204" pitchFamily="34" charset="0"/>
              <a:cs typeface="Times New Roman" panose="02020603050405020304" pitchFamily="18" charset="0"/>
            </a:endParaRPr>
          </a:p>
          <a:p>
            <a:pPr lvl="0">
              <a:lnSpc>
                <a:spcPct val="107000"/>
              </a:lnSpc>
              <a:spcAft>
                <a:spcPts val="0"/>
              </a:spcAft>
            </a:pPr>
            <a:endParaRPr lang="en-US" dirty="0">
              <a:solidFill>
                <a:srgbClr val="000000"/>
              </a:solidFill>
              <a:ea typeface="Calibri" panose="020F0502020204030204" pitchFamily="34" charset="0"/>
              <a:cs typeface="Times New Roman" panose="02020603050405020304" pitchFamily="18" charset="0"/>
            </a:endParaRPr>
          </a:p>
          <a:p>
            <a:pPr lvl="0">
              <a:lnSpc>
                <a:spcPct val="107000"/>
              </a:lnSpc>
              <a:spcAft>
                <a:spcPts val="0"/>
              </a:spcAft>
            </a:pPr>
            <a:endParaRPr lang="en-US" dirty="0">
              <a:solidFill>
                <a:srgbClr val="000000"/>
              </a:solidFill>
              <a:ea typeface="Calibri" panose="020F0502020204030204" pitchFamily="34" charset="0"/>
              <a:cs typeface="Times New Roman" panose="02020603050405020304" pitchFamily="18" charset="0"/>
            </a:endParaRPr>
          </a:p>
          <a:p>
            <a:pPr lvl="5" algn="ctr">
              <a:lnSpc>
                <a:spcPct val="107000"/>
              </a:lnSpc>
            </a:pPr>
            <a:r>
              <a:rPr lang="en-US" dirty="0">
                <a:solidFill>
                  <a:srgbClr val="000000"/>
                </a:solidFill>
                <a:ea typeface="Calibri" panose="020F0502020204030204" pitchFamily="34" charset="0"/>
                <a:cs typeface="Times New Roman" panose="02020603050405020304" pitchFamily="18" charset="0"/>
              </a:rPr>
              <a:t>(70 </a:t>
            </a:r>
            <a:r>
              <a:rPr lang="el-GR" dirty="0">
                <a:solidFill>
                  <a:srgbClr val="000000"/>
                </a:solidFill>
                <a:ea typeface="Calibri" panose="020F0502020204030204" pitchFamily="34" charset="0"/>
                <a:cs typeface="Times New Roman" panose="02020603050405020304" pitchFamily="18" charset="0"/>
              </a:rPr>
              <a:t>Ω</a:t>
            </a:r>
            <a:r>
              <a:rPr lang="en-US" dirty="0">
                <a:solidFill>
                  <a:srgbClr val="000000"/>
                </a:solidFill>
                <a:ea typeface="Calibri" panose="020F0502020204030204" pitchFamily="34" charset="0"/>
                <a:cs typeface="Times New Roman" panose="02020603050405020304" pitchFamily="18" charset="0"/>
              </a:rPr>
              <a:t>)ǁ(160 </a:t>
            </a:r>
            <a:r>
              <a:rPr lang="el-GR" dirty="0">
                <a:solidFill>
                  <a:srgbClr val="000000"/>
                </a:solidFill>
                <a:ea typeface="Calibri" panose="020F0502020204030204" pitchFamily="34" charset="0"/>
                <a:cs typeface="Times New Roman" panose="02020603050405020304" pitchFamily="18" charset="0"/>
              </a:rPr>
              <a:t>Ω</a:t>
            </a:r>
            <a:r>
              <a:rPr lang="en-US" dirty="0">
                <a:solidFill>
                  <a:srgbClr val="000000"/>
                </a:solidFill>
                <a:ea typeface="Calibri" panose="020F0502020204030204" pitchFamily="34" charset="0"/>
                <a:cs typeface="Times New Roman" panose="02020603050405020304" pitchFamily="18" charset="0"/>
              </a:rPr>
              <a:t>) = 48.7 Ω. 48.7 </a:t>
            </a:r>
            <a:r>
              <a:rPr lang="el-GR" dirty="0">
                <a:solidFill>
                  <a:srgbClr val="000000"/>
                </a:solidFill>
                <a:ea typeface="Calibri" panose="020F0502020204030204" pitchFamily="34" charset="0"/>
                <a:cs typeface="Times New Roman" panose="02020603050405020304" pitchFamily="18" charset="0"/>
              </a:rPr>
              <a:t>Ω</a:t>
            </a:r>
            <a:r>
              <a:rPr lang="en-US" dirty="0">
                <a:solidFill>
                  <a:srgbClr val="000000"/>
                </a:solidFill>
                <a:ea typeface="Calibri" panose="020F0502020204030204" pitchFamily="34" charset="0"/>
                <a:cs typeface="Times New Roman" panose="02020603050405020304" pitchFamily="18" charset="0"/>
              </a:rPr>
              <a:t> + 160 </a:t>
            </a:r>
            <a:r>
              <a:rPr lang="el-GR" dirty="0">
                <a:solidFill>
                  <a:srgbClr val="000000"/>
                </a:solidFill>
                <a:ea typeface="Calibri" panose="020F0502020204030204" pitchFamily="34" charset="0"/>
                <a:cs typeface="Times New Roman" panose="02020603050405020304" pitchFamily="18" charset="0"/>
              </a:rPr>
              <a:t>Ω</a:t>
            </a:r>
            <a:r>
              <a:rPr lang="en-US" dirty="0">
                <a:solidFill>
                  <a:srgbClr val="000000"/>
                </a:solidFill>
                <a:ea typeface="Calibri" panose="020F0502020204030204" pitchFamily="34" charset="0"/>
                <a:cs typeface="Times New Roman" panose="02020603050405020304" pitchFamily="18" charset="0"/>
              </a:rPr>
              <a:t> = 209 </a:t>
            </a:r>
            <a:r>
              <a:rPr lang="el-GR" dirty="0">
                <a:solidFill>
                  <a:srgbClr val="000000"/>
                </a:solidFill>
                <a:ea typeface="Calibri" panose="020F0502020204030204" pitchFamily="34" charset="0"/>
                <a:cs typeface="Times New Roman" panose="02020603050405020304" pitchFamily="18" charset="0"/>
              </a:rPr>
              <a:t>Ω</a:t>
            </a:r>
            <a:r>
              <a:rPr lang="en-US" dirty="0">
                <a:solidFill>
                  <a:srgbClr val="000000"/>
                </a:solidFill>
                <a:ea typeface="Calibri" panose="020F0502020204030204" pitchFamily="34" charset="0"/>
                <a:cs typeface="Times New Roman" panose="02020603050405020304" pitchFamily="18" charset="0"/>
              </a:rPr>
              <a:t>.</a:t>
            </a:r>
          </a:p>
          <a:p>
            <a:pPr lvl="0">
              <a:lnSpc>
                <a:spcPct val="107000"/>
              </a:lnSpc>
              <a:spcAft>
                <a:spcPts val="0"/>
              </a:spcAft>
            </a:pPr>
            <a:endParaRPr lang="en-US" dirty="0">
              <a:solidFill>
                <a:srgbClr val="000000"/>
              </a:solidFill>
              <a:ea typeface="Calibri" panose="020F0502020204030204" pitchFamily="34" charset="0"/>
              <a:cs typeface="Times New Roman" panose="02020603050405020304" pitchFamily="18" charset="0"/>
            </a:endParaRPr>
          </a:p>
          <a:p>
            <a:pPr lvl="0">
              <a:lnSpc>
                <a:spcPct val="107000"/>
              </a:lnSpc>
              <a:spcAft>
                <a:spcPts val="2400"/>
              </a:spcAft>
              <a:defRPr/>
            </a:pPr>
            <a:r>
              <a:rPr lang="en-US" dirty="0">
                <a:solidFill>
                  <a:srgbClr val="000000"/>
                </a:solidFill>
                <a:ea typeface="Calibri" panose="020F0502020204030204" pitchFamily="34" charset="0"/>
                <a:cs typeface="Times New Roman" panose="02020603050405020304" pitchFamily="18" charset="0"/>
              </a:rPr>
              <a:t>Voltage Divider. v</a:t>
            </a:r>
            <a:r>
              <a:rPr lang="en-US" baseline="-25000" dirty="0">
                <a:solidFill>
                  <a:srgbClr val="000000"/>
                </a:solidFill>
                <a:ea typeface="Calibri" panose="020F0502020204030204" pitchFamily="34" charset="0"/>
                <a:cs typeface="Times New Roman" panose="02020603050405020304" pitchFamily="18" charset="0"/>
              </a:rPr>
              <a:t>3C</a:t>
            </a:r>
            <a:r>
              <a:rPr lang="en-US" dirty="0">
                <a:solidFill>
                  <a:srgbClr val="000000"/>
                </a:solidFill>
                <a:ea typeface="Calibri" panose="020F0502020204030204" pitchFamily="34" charset="0"/>
                <a:cs typeface="Times New Roman" panose="02020603050405020304" pitchFamily="18" charset="0"/>
              </a:rPr>
              <a:t> = (9 V)(48.7 Ω)/(209 </a:t>
            </a:r>
            <a:r>
              <a:rPr lang="el-GR" dirty="0">
                <a:solidFill>
                  <a:srgbClr val="000000"/>
                </a:solidFill>
                <a:ea typeface="Calibri" panose="020F0502020204030204" pitchFamily="34" charset="0"/>
                <a:cs typeface="Times New Roman" panose="02020603050405020304" pitchFamily="18" charset="0"/>
              </a:rPr>
              <a:t>Ω</a:t>
            </a:r>
            <a:r>
              <a:rPr lang="en-US" dirty="0">
                <a:solidFill>
                  <a:srgbClr val="000000"/>
                </a:solidFill>
                <a:ea typeface="Calibri" panose="020F0502020204030204" pitchFamily="34" charset="0"/>
                <a:cs typeface="Times New Roman" panose="02020603050405020304" pitchFamily="18" charset="0"/>
              </a:rPr>
              <a:t>) = 2.10 V.</a:t>
            </a:r>
            <a:br>
              <a:rPr lang="en-US" dirty="0">
                <a:solidFill>
                  <a:srgbClr val="000000"/>
                </a:solidFill>
                <a:ea typeface="Calibri" panose="020F0502020204030204" pitchFamily="34" charset="0"/>
                <a:cs typeface="Times New Roman" panose="02020603050405020304" pitchFamily="18" charset="0"/>
              </a:rPr>
            </a:br>
            <a:r>
              <a:rPr lang="en-US" dirty="0">
                <a:solidFill>
                  <a:srgbClr val="000000"/>
                </a:solidFill>
                <a:ea typeface="Calibri" panose="020F0502020204030204" pitchFamily="34" charset="0"/>
                <a:cs typeface="Times New Roman" panose="02020603050405020304" pitchFamily="18" charset="0"/>
              </a:rPr>
              <a:t>v</a:t>
            </a:r>
            <a:r>
              <a:rPr lang="en-US" baseline="-25000" dirty="0">
                <a:solidFill>
                  <a:srgbClr val="000000"/>
                </a:solidFill>
                <a:ea typeface="Calibri" panose="020F0502020204030204" pitchFamily="34" charset="0"/>
                <a:cs typeface="Times New Roman" panose="02020603050405020304" pitchFamily="18" charset="0"/>
              </a:rPr>
              <a:t>2C</a:t>
            </a:r>
            <a:r>
              <a:rPr lang="en-US" dirty="0">
                <a:solidFill>
                  <a:srgbClr val="000000"/>
                </a:solidFill>
                <a:ea typeface="Calibri" panose="020F0502020204030204" pitchFamily="34" charset="0"/>
                <a:cs typeface="Times New Roman" panose="02020603050405020304" pitchFamily="18" charset="0"/>
              </a:rPr>
              <a:t> = (2.10 V)(50 Ω)/(70 </a:t>
            </a:r>
            <a:r>
              <a:rPr lang="el-GR" dirty="0">
                <a:solidFill>
                  <a:srgbClr val="000000"/>
                </a:solidFill>
                <a:ea typeface="Calibri" panose="020F0502020204030204" pitchFamily="34" charset="0"/>
                <a:cs typeface="Times New Roman" panose="02020603050405020304" pitchFamily="18" charset="0"/>
              </a:rPr>
              <a:t>Ω</a:t>
            </a:r>
            <a:r>
              <a:rPr lang="en-US" dirty="0">
                <a:solidFill>
                  <a:srgbClr val="000000"/>
                </a:solidFill>
                <a:ea typeface="Calibri" panose="020F0502020204030204" pitchFamily="34" charset="0"/>
                <a:cs typeface="Times New Roman" panose="02020603050405020304" pitchFamily="18" charset="0"/>
              </a:rPr>
              <a:t>) = 1.50 V. v</a:t>
            </a:r>
            <a:r>
              <a:rPr lang="en-US" baseline="-25000" dirty="0">
                <a:solidFill>
                  <a:srgbClr val="000000"/>
                </a:solidFill>
                <a:ea typeface="Calibri" panose="020F0502020204030204" pitchFamily="34" charset="0"/>
                <a:cs typeface="Times New Roman" panose="02020603050405020304" pitchFamily="18" charset="0"/>
              </a:rPr>
              <a:t>R3C</a:t>
            </a:r>
            <a:r>
              <a:rPr lang="en-US" dirty="0">
                <a:solidFill>
                  <a:srgbClr val="000000"/>
                </a:solidFill>
                <a:ea typeface="Calibri" panose="020F0502020204030204" pitchFamily="34" charset="0"/>
                <a:cs typeface="Times New Roman" panose="02020603050405020304" pitchFamily="18" charset="0"/>
              </a:rPr>
              <a:t> = 1.50 V – 2.10 V = -0.600 V.</a:t>
            </a:r>
            <a:br>
              <a:rPr lang="en-US" dirty="0">
                <a:solidFill>
                  <a:srgbClr val="000000"/>
                </a:solidFill>
                <a:ea typeface="Calibri" panose="020F0502020204030204" pitchFamily="34" charset="0"/>
                <a:cs typeface="Times New Roman" panose="02020603050405020304" pitchFamily="18" charset="0"/>
              </a:rPr>
            </a:b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v</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R3</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 = v</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R3A</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 + </a:t>
            </a:r>
            <a:r>
              <a:rPr lang="en-US" dirty="0">
                <a:solidFill>
                  <a:srgbClr val="000000"/>
                </a:solidFill>
                <a:latin typeface="Cambria" panose="02040503050406030204"/>
                <a:ea typeface="Calibri" panose="020F0502020204030204" pitchFamily="34" charset="0"/>
                <a:cs typeface="Times New Roman" panose="02020603050405020304" pitchFamily="18" charset="0"/>
              </a:rPr>
              <a:t>v</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R3B</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 </a:t>
            </a:r>
            <a:r>
              <a:rPr lang="en-US" dirty="0">
                <a:solidFill>
                  <a:srgbClr val="000000"/>
                </a:solidFill>
                <a:ea typeface="Calibri" panose="020F0502020204030204" pitchFamily="34" charset="0"/>
                <a:cs typeface="Times New Roman" panose="02020603050405020304" pitchFamily="18" charset="0"/>
              </a:rPr>
              <a:t>+ v</a:t>
            </a:r>
            <a:r>
              <a:rPr lang="en-US" baseline="-25000" dirty="0">
                <a:solidFill>
                  <a:srgbClr val="000000"/>
                </a:solidFill>
                <a:ea typeface="Calibri" panose="020F0502020204030204" pitchFamily="34" charset="0"/>
                <a:cs typeface="Times New Roman" panose="02020603050405020304" pitchFamily="18" charset="0"/>
              </a:rPr>
              <a:t>R3C</a:t>
            </a:r>
            <a:r>
              <a:rPr lang="en-US" dirty="0">
                <a:solidFill>
                  <a:srgbClr val="000000"/>
                </a:solidFill>
                <a:ea typeface="Calibri" panose="020F0502020204030204" pitchFamily="34" charset="0"/>
                <a:cs typeface="Times New Roman" panose="02020603050405020304" pitchFamily="18" charset="0"/>
              </a:rPr>
              <a:t> = </a:t>
            </a:r>
            <a:r>
              <a:rPr lang="en-US" dirty="0">
                <a:solidFill>
                  <a:srgbClr val="000000"/>
                </a:solidFill>
                <a:latin typeface="Cambria" panose="02040503050406030204"/>
                <a:ea typeface="Calibri" panose="020F0502020204030204" pitchFamily="34" charset="0"/>
                <a:cs typeface="Times New Roman" panose="02020603050405020304" pitchFamily="18" charset="0"/>
              </a:rPr>
              <a:t>0.400</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 </a:t>
            </a:r>
            <a:r>
              <a:rPr lang="en-US" dirty="0">
                <a:solidFill>
                  <a:srgbClr val="000000"/>
                </a:solidFill>
                <a:latin typeface="Cambria" panose="02040503050406030204"/>
                <a:ea typeface="Calibri" panose="020F0502020204030204" pitchFamily="34" charset="0"/>
                <a:cs typeface="Times New Roman" panose="02020603050405020304" pitchFamily="18" charset="0"/>
              </a:rPr>
              <a:t>V</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 +</a:t>
            </a:r>
            <a:r>
              <a:rPr kumimoji="0" lang="en-US" sz="1800" b="0" i="0" u="none" strike="noStrike" kern="1200" cap="none" spc="0" normalizeH="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 3.47 V</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 –</a:t>
            </a:r>
            <a:r>
              <a:rPr kumimoji="0" lang="en-US" sz="1800" b="0" i="0" u="none" strike="noStrike" kern="1200" cap="none" spc="0" normalizeH="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 0.600 V</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 = </a:t>
            </a:r>
            <a:r>
              <a:rPr lang="en-US" noProof="0" dirty="0">
                <a:solidFill>
                  <a:srgbClr val="000000"/>
                </a:solidFill>
                <a:latin typeface="Cambria" panose="02040503050406030204"/>
                <a:ea typeface="Calibri" panose="020F0502020204030204" pitchFamily="34" charset="0"/>
                <a:cs typeface="Times New Roman" panose="02020603050405020304" pitchFamily="18" charset="0"/>
              </a:rPr>
              <a:t>3.27</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 </a:t>
            </a:r>
            <a:r>
              <a:rPr lang="en-US" dirty="0">
                <a:solidFill>
                  <a:srgbClr val="000000"/>
                </a:solidFill>
                <a:latin typeface="Cambria" panose="02040503050406030204"/>
                <a:ea typeface="Calibri" panose="020F0502020204030204" pitchFamily="34" charset="0"/>
                <a:cs typeface="Times New Roman" panose="02020603050405020304" pitchFamily="18" charset="0"/>
              </a:rPr>
              <a:t>V</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a:t>
            </a:r>
            <a:r>
              <a:rPr lang="en-US" noProof="0" dirty="0">
                <a:solidFill>
                  <a:srgbClr val="000000"/>
                </a:solidFill>
                <a:ea typeface="Calibri" panose="020F0502020204030204" pitchFamily="34" charset="0"/>
                <a:cs typeface="Times New Roman" panose="02020603050405020304" pitchFamily="18" charset="0"/>
              </a:rPr>
              <a:t>  </a:t>
            </a:r>
            <a:r>
              <a:rPr lang="en-US" dirty="0">
                <a:solidFill>
                  <a:srgbClr val="000000"/>
                </a:solidFill>
                <a:ea typeface="Calibri" panose="020F0502020204030204" pitchFamily="34" charset="0"/>
                <a:cs typeface="Times New Roman" panose="02020603050405020304" pitchFamily="18" charset="0"/>
              </a:rPr>
              <a:t>v</a:t>
            </a:r>
            <a:r>
              <a:rPr lang="en-US" baseline="-25000" dirty="0">
                <a:solidFill>
                  <a:srgbClr val="000000"/>
                </a:solidFill>
                <a:ea typeface="Calibri" panose="020F0502020204030204" pitchFamily="34" charset="0"/>
                <a:cs typeface="Times New Roman" panose="02020603050405020304" pitchFamily="18" charset="0"/>
              </a:rPr>
              <a:t>R3</a:t>
            </a:r>
            <a:r>
              <a:rPr lang="en-US" dirty="0">
                <a:solidFill>
                  <a:srgbClr val="000000"/>
                </a:solidFill>
                <a:ea typeface="Calibri" panose="020F0502020204030204" pitchFamily="34" charset="0"/>
                <a:cs typeface="Times New Roman" panose="02020603050405020304" pitchFamily="18" charset="0"/>
              </a:rPr>
              <a:t> = 3.27 V.</a:t>
            </a:r>
          </a:p>
          <a:p>
            <a:pPr>
              <a:lnSpc>
                <a:spcPct val="107000"/>
              </a:lnSpc>
              <a:spcAft>
                <a:spcPts val="800"/>
              </a:spcAft>
              <a:defRPr/>
            </a:pPr>
            <a:r>
              <a:rPr lang="en-US" dirty="0">
                <a:solidFill>
                  <a:srgbClr val="000000"/>
                </a:solidFill>
                <a:ea typeface="Calibri" panose="020F0502020204030204" pitchFamily="34" charset="0"/>
                <a:cs typeface="Times New Roman" panose="02020603050405020304" pitchFamily="18" charset="0"/>
              </a:rPr>
              <a:t>p</a:t>
            </a:r>
            <a:r>
              <a:rPr lang="en-US" baseline="-25000" dirty="0">
                <a:solidFill>
                  <a:srgbClr val="000000"/>
                </a:solidFill>
                <a:ea typeface="Calibri" panose="020F0502020204030204" pitchFamily="34" charset="0"/>
                <a:cs typeface="Times New Roman" panose="02020603050405020304" pitchFamily="18" charset="0"/>
              </a:rPr>
              <a:t>R3</a:t>
            </a:r>
            <a:r>
              <a:rPr lang="en-US" dirty="0">
                <a:solidFill>
                  <a:srgbClr val="000000"/>
                </a:solidFill>
                <a:ea typeface="Calibri" panose="020F0502020204030204" pitchFamily="34" charset="0"/>
                <a:cs typeface="Times New Roman" panose="02020603050405020304" pitchFamily="18" charset="0"/>
              </a:rPr>
              <a:t> = v</a:t>
            </a:r>
            <a:r>
              <a:rPr lang="en-US" baseline="30000" dirty="0">
                <a:solidFill>
                  <a:srgbClr val="000000"/>
                </a:solidFill>
                <a:ea typeface="Calibri" panose="020F0502020204030204" pitchFamily="34" charset="0"/>
                <a:cs typeface="Times New Roman" panose="02020603050405020304" pitchFamily="18" charset="0"/>
              </a:rPr>
              <a:t>2</a:t>
            </a:r>
            <a:r>
              <a:rPr lang="en-US" dirty="0">
                <a:solidFill>
                  <a:srgbClr val="000000"/>
                </a:solidFill>
                <a:ea typeface="Calibri" panose="020F0502020204030204" pitchFamily="34" charset="0"/>
                <a:cs typeface="Times New Roman" panose="02020603050405020304" pitchFamily="18" charset="0"/>
              </a:rPr>
              <a:t>/R = (3.27 V)</a:t>
            </a:r>
            <a:r>
              <a:rPr lang="en-US" baseline="30000" dirty="0">
                <a:solidFill>
                  <a:srgbClr val="000000"/>
                </a:solidFill>
                <a:ea typeface="Calibri" panose="020F0502020204030204" pitchFamily="34" charset="0"/>
                <a:cs typeface="Times New Roman" panose="02020603050405020304" pitchFamily="18" charset="0"/>
              </a:rPr>
              <a:t>2</a:t>
            </a:r>
            <a:r>
              <a:rPr lang="en-US" dirty="0">
                <a:solidFill>
                  <a:srgbClr val="000000"/>
                </a:solidFill>
                <a:ea typeface="Calibri" panose="020F0502020204030204" pitchFamily="34" charset="0"/>
                <a:cs typeface="Times New Roman" panose="02020603050405020304" pitchFamily="18" charset="0"/>
              </a:rPr>
              <a:t>/(20 </a:t>
            </a:r>
            <a:r>
              <a:rPr lang="el-GR" dirty="0">
                <a:solidFill>
                  <a:srgbClr val="000000"/>
                </a:solidFill>
                <a:ea typeface="Calibri" panose="020F0502020204030204" pitchFamily="34" charset="0"/>
                <a:cs typeface="Times New Roman" panose="02020603050405020304" pitchFamily="18" charset="0"/>
              </a:rPr>
              <a:t>Ω</a:t>
            </a:r>
            <a:r>
              <a:rPr lang="en-US" dirty="0">
                <a:solidFill>
                  <a:srgbClr val="000000"/>
                </a:solidFill>
                <a:ea typeface="Calibri" panose="020F0502020204030204" pitchFamily="34" charset="0"/>
                <a:cs typeface="Times New Roman" panose="02020603050405020304" pitchFamily="18" charset="0"/>
              </a:rPr>
              <a:t>) = 535 </a:t>
            </a:r>
            <a:r>
              <a:rPr lang="en-US" dirty="0" err="1">
                <a:solidFill>
                  <a:srgbClr val="000000"/>
                </a:solidFill>
                <a:ea typeface="Calibri" panose="020F0502020204030204" pitchFamily="34" charset="0"/>
                <a:cs typeface="Times New Roman" panose="02020603050405020304" pitchFamily="18" charset="0"/>
              </a:rPr>
              <a:t>mW</a:t>
            </a:r>
            <a:r>
              <a:rPr lang="en-US" dirty="0">
                <a:solidFill>
                  <a:srgbClr val="000000"/>
                </a:solidFill>
                <a:ea typeface="Calibri" panose="020F0502020204030204" pitchFamily="34" charset="0"/>
                <a:cs typeface="Times New Roman" panose="02020603050405020304" pitchFamily="18" charset="0"/>
              </a:rPr>
              <a:t>. p</a:t>
            </a:r>
            <a:r>
              <a:rPr lang="en-US" baseline="-25000" dirty="0">
                <a:solidFill>
                  <a:srgbClr val="000000"/>
                </a:solidFill>
                <a:ea typeface="Calibri" panose="020F0502020204030204" pitchFamily="34" charset="0"/>
                <a:cs typeface="Times New Roman" panose="02020603050405020304" pitchFamily="18" charset="0"/>
              </a:rPr>
              <a:t>R3</a:t>
            </a:r>
            <a:r>
              <a:rPr lang="en-US" dirty="0">
                <a:solidFill>
                  <a:srgbClr val="000000"/>
                </a:solidFill>
                <a:ea typeface="Calibri" panose="020F0502020204030204" pitchFamily="34" charset="0"/>
                <a:cs typeface="Times New Roman" panose="02020603050405020304" pitchFamily="18" charset="0"/>
              </a:rPr>
              <a:t> = 535 </a:t>
            </a:r>
            <a:r>
              <a:rPr lang="en-US" dirty="0" err="1">
                <a:solidFill>
                  <a:srgbClr val="000000"/>
                </a:solidFill>
                <a:ea typeface="Calibri" panose="020F0502020204030204" pitchFamily="34" charset="0"/>
                <a:cs typeface="Times New Roman" panose="02020603050405020304" pitchFamily="18" charset="0"/>
              </a:rPr>
              <a:t>mW</a:t>
            </a:r>
            <a:r>
              <a:rPr lang="en-US" dirty="0">
                <a:solidFill>
                  <a:srgbClr val="000000"/>
                </a:solidFill>
                <a:ea typeface="Calibri" panose="020F0502020204030204" pitchFamily="34" charset="0"/>
                <a:cs typeface="Times New Roman" panose="02020603050405020304" pitchFamily="18" charset="0"/>
              </a:rPr>
              <a:t>.</a:t>
            </a:r>
          </a:p>
        </p:txBody>
      </p:sp>
      <p:pic>
        <p:nvPicPr>
          <p:cNvPr id="7" name="Picture 6">
            <a:extLst>
              <a:ext uri="{FF2B5EF4-FFF2-40B4-BE49-F238E27FC236}">
                <a16:creationId xmlns:a16="http://schemas.microsoft.com/office/drawing/2014/main" id="{4C27FC9A-3140-4351-89BD-BA39DB970C81}"/>
              </a:ext>
            </a:extLst>
          </p:cNvPr>
          <p:cNvPicPr>
            <a:picLocks noChangeAspect="1"/>
          </p:cNvPicPr>
          <p:nvPr/>
        </p:nvPicPr>
        <p:blipFill>
          <a:blip r:embed="rId3"/>
          <a:stretch>
            <a:fillRect/>
          </a:stretch>
        </p:blipFill>
        <p:spPr>
          <a:xfrm>
            <a:off x="7763687" y="703768"/>
            <a:ext cx="4023500" cy="2725231"/>
          </a:xfrm>
          <a:prstGeom prst="rect">
            <a:avLst/>
          </a:prstGeom>
        </p:spPr>
      </p:pic>
      <p:pic>
        <p:nvPicPr>
          <p:cNvPr id="3" name="Picture 2">
            <a:extLst>
              <a:ext uri="{FF2B5EF4-FFF2-40B4-BE49-F238E27FC236}">
                <a16:creationId xmlns:a16="http://schemas.microsoft.com/office/drawing/2014/main" id="{D1C08F54-41A1-4505-B4F7-CF98774BB2D2}"/>
              </a:ext>
            </a:extLst>
          </p:cNvPr>
          <p:cNvPicPr>
            <a:picLocks noChangeAspect="1"/>
          </p:cNvPicPr>
          <p:nvPr/>
        </p:nvPicPr>
        <p:blipFill>
          <a:blip r:embed="rId4"/>
          <a:stretch>
            <a:fillRect/>
          </a:stretch>
        </p:blipFill>
        <p:spPr>
          <a:xfrm>
            <a:off x="619443" y="3067125"/>
            <a:ext cx="3635117" cy="1882065"/>
          </a:xfrm>
          <a:prstGeom prst="rect">
            <a:avLst/>
          </a:prstGeom>
        </p:spPr>
      </p:pic>
    </p:spTree>
    <p:extLst>
      <p:ext uri="{BB962C8B-B14F-4D97-AF65-F5344CB8AC3E}">
        <p14:creationId xmlns:p14="http://schemas.microsoft.com/office/powerpoint/2010/main" val="14583398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12" end="12"/>
                                            </p:txEl>
                                          </p:spTgt>
                                        </p:tgtEl>
                                        <p:attrNameLst>
                                          <p:attrName>style.visibility</p:attrName>
                                        </p:attrNameLst>
                                      </p:cBhvr>
                                      <p:to>
                                        <p:strVal val="visible"/>
                                      </p:to>
                                    </p:set>
                                    <p:anim calcmode="lin" valueType="num">
                                      <p:cBhvr additive="base">
                                        <p:cTn id="13" dur="500" fill="hold"/>
                                        <p:tgtEl>
                                          <p:spTgt spid="10">
                                            <p:txEl>
                                              <p:pRg st="12" end="1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14" end="14"/>
                                            </p:txEl>
                                          </p:spTgt>
                                        </p:tgtEl>
                                        <p:attrNameLst>
                                          <p:attrName>style.visibility</p:attrName>
                                        </p:attrNameLst>
                                      </p:cBhvr>
                                      <p:to>
                                        <p:strVal val="visible"/>
                                      </p:to>
                                    </p:set>
                                    <p:anim calcmode="lin" valueType="num">
                                      <p:cBhvr additive="base">
                                        <p:cTn id="19" dur="500" fill="hold"/>
                                        <p:tgtEl>
                                          <p:spTgt spid="10">
                                            <p:txEl>
                                              <p:pRg st="14" end="1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15" end="15"/>
                                            </p:txEl>
                                          </p:spTgt>
                                        </p:tgtEl>
                                        <p:attrNameLst>
                                          <p:attrName>style.visibility</p:attrName>
                                        </p:attrNameLst>
                                      </p:cBhvr>
                                      <p:to>
                                        <p:strVal val="visible"/>
                                      </p:to>
                                    </p:set>
                                    <p:anim calcmode="lin" valueType="num">
                                      <p:cBhvr additive="base">
                                        <p:cTn id="25" dur="500" fill="hold"/>
                                        <p:tgtEl>
                                          <p:spTgt spid="10">
                                            <p:txEl>
                                              <p:pRg st="15" end="1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4474" y="-18786"/>
            <a:ext cx="6547719" cy="533400"/>
          </a:xfrm>
        </p:spPr>
        <p:txBody>
          <a:bodyPr>
            <a:noAutofit/>
          </a:bodyPr>
          <a:lstStyle/>
          <a:p>
            <a:pPr algn="ctr"/>
            <a:r>
              <a:rPr lang="en-US" sz="4000" dirty="0">
                <a:gradFill>
                  <a:gsLst>
                    <a:gs pos="14000">
                      <a:schemeClr val="accent5"/>
                    </a:gs>
                    <a:gs pos="64000">
                      <a:schemeClr val="tx2"/>
                    </a:gs>
                    <a:gs pos="100000">
                      <a:schemeClr val="tx2"/>
                    </a:gs>
                  </a:gsLst>
                  <a:lin ang="16200000" scaled="1"/>
                </a:gradFill>
                <a:cs typeface="Arial" panose="020B0604020202020204" pitchFamily="34" charset="0"/>
              </a:rPr>
              <a:t>Voltage and Current Sources </a:t>
            </a:r>
          </a:p>
        </p:txBody>
      </p:sp>
      <p:sp>
        <p:nvSpPr>
          <p:cNvPr id="4" name="Rectangle 3">
            <a:extLst>
              <a:ext uri="{FF2B5EF4-FFF2-40B4-BE49-F238E27FC236}">
                <a16:creationId xmlns:a16="http://schemas.microsoft.com/office/drawing/2014/main" id="{C0367C73-FF76-471C-9A98-A02663CF6595}"/>
              </a:ext>
            </a:extLst>
          </p:cNvPr>
          <p:cNvSpPr/>
          <p:nvPr/>
        </p:nvSpPr>
        <p:spPr>
          <a:xfrm>
            <a:off x="411480" y="600763"/>
            <a:ext cx="11567160" cy="6063198"/>
          </a:xfrm>
          <a:prstGeom prst="rect">
            <a:avLst/>
          </a:prstGeom>
          <a:solidFill>
            <a:srgbClr val="FFFFFF"/>
          </a:solidFill>
          <a:ln w="38100" cmpd="thickThin">
            <a:solidFill>
              <a:schemeClr val="accent1"/>
            </a:solidFill>
          </a:ln>
        </p:spPr>
        <p:txBody>
          <a:bodyPr wrap="square">
            <a:spAutoFit/>
          </a:bodyPr>
          <a:lstStyle/>
          <a:p>
            <a:pPr marL="342900" indent="-342900">
              <a:buFont typeface="Arial" panose="020B0604020202020204" pitchFamily="34" charset="0"/>
              <a:buChar char="•"/>
            </a:pPr>
            <a:r>
              <a:rPr lang="en-US" dirty="0">
                <a:solidFill>
                  <a:srgbClr val="000000"/>
                </a:solidFill>
                <a:latin typeface="Cambria Math" panose="02040503050406030204" pitchFamily="18" charset="0"/>
                <a:ea typeface="Cambria Math" panose="02040503050406030204" pitchFamily="18" charset="0"/>
              </a:rPr>
              <a:t>An ideal voltage source provides the desired voltage no matter how much current is required. </a:t>
            </a:r>
          </a:p>
          <a:p>
            <a:pPr marL="342900" indent="-342900">
              <a:buFont typeface="Arial" panose="020B0604020202020204" pitchFamily="34" charset="0"/>
              <a:buChar char="•"/>
            </a:pPr>
            <a:endParaRPr lang="en-US" dirty="0">
              <a:solidFill>
                <a:srgbClr val="000000"/>
              </a:solidFill>
              <a:latin typeface="Cambria Math" panose="02040503050406030204" pitchFamily="18" charset="0"/>
              <a:ea typeface="Cambria Math" panose="02040503050406030204" pitchFamily="18" charset="0"/>
            </a:endParaRPr>
          </a:p>
          <a:p>
            <a:pPr marL="342900" indent="-342900">
              <a:spcAft>
                <a:spcPts val="2400"/>
              </a:spcAft>
              <a:buFont typeface="Arial" panose="020B0604020202020204" pitchFamily="34" charset="0"/>
              <a:buChar char="•"/>
            </a:pPr>
            <a:r>
              <a:rPr lang="en-US" dirty="0">
                <a:solidFill>
                  <a:srgbClr val="000000"/>
                </a:solidFill>
                <a:latin typeface="Cambria Math" panose="02040503050406030204" pitchFamily="18" charset="0"/>
                <a:ea typeface="Cambria Math" panose="02040503050406030204" pitchFamily="18" charset="0"/>
              </a:rPr>
              <a:t>Hence, an ideal voltage source is independent of current.</a:t>
            </a:r>
          </a:p>
          <a:p>
            <a:pPr marL="342900" indent="-342900">
              <a:buFont typeface="Arial" panose="020B0604020202020204" pitchFamily="34" charset="0"/>
              <a:buChar char="•"/>
            </a:pPr>
            <a:endParaRPr lang="en-US" dirty="0">
              <a:solidFill>
                <a:srgbClr val="000000"/>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endParaRPr lang="en-US" dirty="0">
              <a:solidFill>
                <a:srgbClr val="000000"/>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endParaRPr lang="en-US" dirty="0">
              <a:solidFill>
                <a:srgbClr val="000000"/>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endParaRPr lang="en-US" dirty="0">
              <a:solidFill>
                <a:srgbClr val="000000"/>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endParaRPr lang="en-US" dirty="0">
              <a:solidFill>
                <a:srgbClr val="000000"/>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endParaRPr lang="en-US" dirty="0">
              <a:solidFill>
                <a:srgbClr val="000000"/>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endParaRPr lang="en-US" dirty="0">
              <a:solidFill>
                <a:srgbClr val="000000"/>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endParaRPr lang="en-US" dirty="0">
              <a:solidFill>
                <a:srgbClr val="000000"/>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dirty="0">
                <a:solidFill>
                  <a:srgbClr val="000000"/>
                </a:solidFill>
                <a:latin typeface="Cambria Math" panose="02040503050406030204" pitchFamily="18" charset="0"/>
                <a:ea typeface="Cambria Math" panose="02040503050406030204" pitchFamily="18" charset="0"/>
              </a:rPr>
              <a:t>An ideal current source provides the desired current no matter how much voltage is required. </a:t>
            </a:r>
          </a:p>
          <a:p>
            <a:pPr marL="342900" indent="-342900">
              <a:buFont typeface="Arial" panose="020B0604020202020204" pitchFamily="34" charset="0"/>
              <a:buChar char="•"/>
            </a:pPr>
            <a:endParaRPr lang="en-US" dirty="0">
              <a:solidFill>
                <a:srgbClr val="000000"/>
              </a:solidFill>
              <a:latin typeface="Cambria Math" panose="02040503050406030204" pitchFamily="18" charset="0"/>
              <a:ea typeface="Cambria Math" panose="02040503050406030204" pitchFamily="18" charset="0"/>
            </a:endParaRPr>
          </a:p>
          <a:p>
            <a:pPr marL="342900" indent="-342900">
              <a:spcAft>
                <a:spcPts val="0"/>
              </a:spcAft>
              <a:buFont typeface="Arial" panose="020B0604020202020204" pitchFamily="34" charset="0"/>
              <a:buChar char="•"/>
            </a:pPr>
            <a:r>
              <a:rPr lang="en-US" dirty="0">
                <a:solidFill>
                  <a:srgbClr val="000000"/>
                </a:solidFill>
                <a:latin typeface="Cambria Math" panose="02040503050406030204" pitchFamily="18" charset="0"/>
                <a:ea typeface="Cambria Math" panose="02040503050406030204" pitchFamily="18" charset="0"/>
              </a:rPr>
              <a:t>Hence, an ideal current source is independent of voltage.</a:t>
            </a:r>
          </a:p>
          <a:p>
            <a:pPr marL="342900" indent="-342900">
              <a:spcAft>
                <a:spcPts val="0"/>
              </a:spcAft>
              <a:buFont typeface="Arial" panose="020B0604020202020204" pitchFamily="34" charset="0"/>
              <a:buChar char="•"/>
            </a:pPr>
            <a:endParaRPr lang="en-US" dirty="0">
              <a:solidFill>
                <a:srgbClr val="000000"/>
              </a:solidFill>
              <a:latin typeface="Cambria Math" panose="02040503050406030204" pitchFamily="18" charset="0"/>
              <a:ea typeface="Cambria Math" panose="02040503050406030204" pitchFamily="18" charset="0"/>
            </a:endParaRPr>
          </a:p>
          <a:p>
            <a:pPr marL="342900" indent="-342900">
              <a:spcAft>
                <a:spcPts val="0"/>
              </a:spcAft>
              <a:buFont typeface="Arial" panose="020B0604020202020204" pitchFamily="34" charset="0"/>
              <a:buChar char="•"/>
            </a:pPr>
            <a:endParaRPr lang="en-US" dirty="0">
              <a:solidFill>
                <a:srgbClr val="000000"/>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endParaRPr lang="en-US" sz="2000" dirty="0">
              <a:solidFill>
                <a:srgbClr val="000000"/>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endParaRPr lang="en-US" sz="2000" dirty="0">
              <a:solidFill>
                <a:srgbClr val="000000"/>
              </a:solidFill>
              <a:latin typeface="Cambria Math" panose="02040503050406030204" pitchFamily="18" charset="0"/>
              <a:ea typeface="Cambria Math" panose="02040503050406030204" pitchFamily="18" charset="0"/>
            </a:endParaRPr>
          </a:p>
          <a:p>
            <a:pPr fontAlgn="base">
              <a:spcBef>
                <a:spcPct val="0"/>
              </a:spcBef>
              <a:spcAft>
                <a:spcPct val="0"/>
              </a:spcAft>
            </a:pPr>
            <a:endParaRPr lang="en-US" sz="2000" dirty="0">
              <a:solidFill>
                <a:srgbClr val="000000"/>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endParaRPr lang="en-US" sz="2000" dirty="0">
              <a:solidFill>
                <a:srgbClr val="000000"/>
              </a:solidFill>
              <a:latin typeface="Cambria Math" panose="02040503050406030204" pitchFamily="18" charset="0"/>
              <a:ea typeface="Cambria Math" panose="02040503050406030204" pitchFamily="18" charset="0"/>
            </a:endParaRPr>
          </a:p>
        </p:txBody>
      </p:sp>
      <p:pic>
        <p:nvPicPr>
          <p:cNvPr id="5" name="Picture 4">
            <a:extLst>
              <a:ext uri="{FF2B5EF4-FFF2-40B4-BE49-F238E27FC236}">
                <a16:creationId xmlns:a16="http://schemas.microsoft.com/office/drawing/2014/main" id="{844A066A-2757-41DC-BA34-7AA6656DDD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5177" y="1924199"/>
            <a:ext cx="2551794" cy="1599364"/>
          </a:xfrm>
          <a:prstGeom prst="rect">
            <a:avLst/>
          </a:prstGeom>
        </p:spPr>
      </p:pic>
      <p:pic>
        <p:nvPicPr>
          <p:cNvPr id="6" name="Picture 5">
            <a:extLst>
              <a:ext uri="{FF2B5EF4-FFF2-40B4-BE49-F238E27FC236}">
                <a16:creationId xmlns:a16="http://schemas.microsoft.com/office/drawing/2014/main" id="{577288DA-F250-431D-8DA2-0747472317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1053" y="4958090"/>
            <a:ext cx="2495918" cy="1599018"/>
          </a:xfrm>
          <a:prstGeom prst="rect">
            <a:avLst/>
          </a:prstGeom>
        </p:spPr>
      </p:pic>
      <p:pic>
        <p:nvPicPr>
          <p:cNvPr id="8" name="Picture 7">
            <a:extLst>
              <a:ext uri="{FF2B5EF4-FFF2-40B4-BE49-F238E27FC236}">
                <a16:creationId xmlns:a16="http://schemas.microsoft.com/office/drawing/2014/main" id="{F5A44CCA-BA90-4394-9BA0-D6CF768EF7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9905" y="1879374"/>
            <a:ext cx="3566469" cy="1896020"/>
          </a:xfrm>
          <a:prstGeom prst="rect">
            <a:avLst/>
          </a:prstGeom>
        </p:spPr>
      </p:pic>
      <p:pic>
        <p:nvPicPr>
          <p:cNvPr id="9" name="Picture 8">
            <a:extLst>
              <a:ext uri="{FF2B5EF4-FFF2-40B4-BE49-F238E27FC236}">
                <a16:creationId xmlns:a16="http://schemas.microsoft.com/office/drawing/2014/main" id="{9F059BDA-1FFC-4C96-B5FB-BB21CB8F1B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9430" y="4809589"/>
            <a:ext cx="3615241" cy="1896020"/>
          </a:xfrm>
          <a:prstGeom prst="rect">
            <a:avLst/>
          </a:prstGeom>
        </p:spPr>
      </p:pic>
      <p:sp>
        <p:nvSpPr>
          <p:cNvPr id="10" name="Right Arrow 7">
            <a:extLst>
              <a:ext uri="{FF2B5EF4-FFF2-40B4-BE49-F238E27FC236}">
                <a16:creationId xmlns:a16="http://schemas.microsoft.com/office/drawing/2014/main" id="{8833191A-8464-4FE2-89C1-8E63A1760D7A}"/>
              </a:ext>
            </a:extLst>
          </p:cNvPr>
          <p:cNvSpPr/>
          <p:nvPr/>
        </p:nvSpPr>
        <p:spPr bwMode="auto">
          <a:xfrm>
            <a:off x="5483548" y="2308353"/>
            <a:ext cx="947351" cy="741406"/>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11" name="Right Arrow 8">
            <a:extLst>
              <a:ext uri="{FF2B5EF4-FFF2-40B4-BE49-F238E27FC236}">
                <a16:creationId xmlns:a16="http://schemas.microsoft.com/office/drawing/2014/main" id="{5D061ABD-A48E-449B-A20F-12F9348024EA}"/>
              </a:ext>
            </a:extLst>
          </p:cNvPr>
          <p:cNvSpPr/>
          <p:nvPr/>
        </p:nvSpPr>
        <p:spPr bwMode="auto">
          <a:xfrm>
            <a:off x="5480695" y="5386896"/>
            <a:ext cx="947351" cy="741406"/>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12" name="TextBox 11">
            <a:extLst>
              <a:ext uri="{FF2B5EF4-FFF2-40B4-BE49-F238E27FC236}">
                <a16:creationId xmlns:a16="http://schemas.microsoft.com/office/drawing/2014/main" id="{3FA4D517-262A-4CC2-9085-F92DAB3D6524}"/>
              </a:ext>
            </a:extLst>
          </p:cNvPr>
          <p:cNvSpPr txBox="1"/>
          <p:nvPr/>
        </p:nvSpPr>
        <p:spPr>
          <a:xfrm>
            <a:off x="7260100" y="2572352"/>
            <a:ext cx="3618806" cy="738664"/>
          </a:xfrm>
          <a:prstGeom prst="rect">
            <a:avLst/>
          </a:prstGeom>
          <a:noFill/>
        </p:spPr>
        <p:txBody>
          <a:bodyPr wrap="square" rtlCol="0">
            <a:spAutoFit/>
          </a:bodyPr>
          <a:lstStyle/>
          <a:p>
            <a:pPr marR="0" lvl="0" algn="l" defTabSz="914400" rtl="0" eaLnBrk="1" fontAlgn="base" latinLnBrk="0" hangingPunct="1">
              <a:lnSpc>
                <a:spcPct val="100000"/>
              </a:lnSpc>
              <a:spcBef>
                <a:spcPct val="0"/>
              </a:spcBef>
              <a:spcAft>
                <a:spcPct val="0"/>
              </a:spcAft>
              <a:buClrTx/>
              <a:buSzTx/>
              <a:tabLst/>
              <a:defRPr/>
            </a:pPr>
            <a:r>
              <a:rPr kumimoji="0" lang="en-US" sz="14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An ideal voltage source </a:t>
            </a:r>
            <a:r>
              <a:rPr lang="en-US" sz="1400" dirty="0">
                <a:solidFill>
                  <a:srgbClr val="000000"/>
                </a:solidFill>
                <a:latin typeface="Cambria Math" panose="02040503050406030204" pitchFamily="18" charset="0"/>
                <a:ea typeface="Cambria Math" panose="02040503050406030204" pitchFamily="18" charset="0"/>
              </a:rPr>
              <a:t>provides whatever current is necessary to maintain the desired output voltage, i.e., V</a:t>
            </a:r>
            <a:r>
              <a:rPr lang="en-US" sz="1400" baseline="-25000" dirty="0">
                <a:solidFill>
                  <a:srgbClr val="000000"/>
                </a:solidFill>
                <a:latin typeface="Cambria Math" panose="02040503050406030204" pitchFamily="18" charset="0"/>
                <a:ea typeface="Cambria Math" panose="02040503050406030204" pitchFamily="18" charset="0"/>
              </a:rPr>
              <a:t>oc</a:t>
            </a:r>
            <a:r>
              <a:rPr lang="en-US" sz="1400" dirty="0">
                <a:solidFill>
                  <a:srgbClr val="000000"/>
                </a:solidFill>
                <a:latin typeface="Cambria Math" panose="02040503050406030204" pitchFamily="18" charset="0"/>
                <a:ea typeface="Cambria Math" panose="02040503050406030204" pitchFamily="18" charset="0"/>
              </a:rPr>
              <a:t>.</a:t>
            </a:r>
          </a:p>
        </p:txBody>
      </p:sp>
      <p:sp>
        <p:nvSpPr>
          <p:cNvPr id="13" name="TextBox 12">
            <a:extLst>
              <a:ext uri="{FF2B5EF4-FFF2-40B4-BE49-F238E27FC236}">
                <a16:creationId xmlns:a16="http://schemas.microsoft.com/office/drawing/2014/main" id="{54424640-64C1-4849-BDA0-8187392E15FD}"/>
              </a:ext>
            </a:extLst>
          </p:cNvPr>
          <p:cNvSpPr txBox="1"/>
          <p:nvPr/>
        </p:nvSpPr>
        <p:spPr>
          <a:xfrm>
            <a:off x="7250575" y="5509048"/>
            <a:ext cx="3869414" cy="738664"/>
          </a:xfrm>
          <a:prstGeom prst="rect">
            <a:avLst/>
          </a:prstGeom>
          <a:noFill/>
        </p:spPr>
        <p:txBody>
          <a:bodyPr wrap="square" rtlCol="0">
            <a:spAutoFit/>
          </a:bodyPr>
          <a:lstStyle/>
          <a:p>
            <a:pPr marR="0" lvl="0" algn="l" defTabSz="914400" rtl="0" eaLnBrk="1" fontAlgn="base" latinLnBrk="0" hangingPunct="1">
              <a:lnSpc>
                <a:spcPct val="100000"/>
              </a:lnSpc>
              <a:spcBef>
                <a:spcPct val="0"/>
              </a:spcBef>
              <a:spcAft>
                <a:spcPct val="0"/>
              </a:spcAft>
              <a:buClrTx/>
              <a:buSzTx/>
              <a:tabLst/>
              <a:defRPr/>
            </a:pPr>
            <a:r>
              <a:rPr kumimoji="0" lang="en-US" sz="14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An ideal current source </a:t>
            </a:r>
            <a:r>
              <a:rPr lang="en-US" sz="1400" dirty="0">
                <a:solidFill>
                  <a:srgbClr val="000000"/>
                </a:solidFill>
                <a:latin typeface="Cambria Math" panose="02040503050406030204" pitchFamily="18" charset="0"/>
                <a:ea typeface="Cambria Math" panose="02040503050406030204" pitchFamily="18" charset="0"/>
              </a:rPr>
              <a:t>provides whatever voltage is necessary across the output terminals to maintain the desired output current, i.e., </a:t>
            </a:r>
            <a:r>
              <a:rPr lang="en-US" sz="1400" dirty="0" err="1">
                <a:solidFill>
                  <a:srgbClr val="000000"/>
                </a:solidFill>
                <a:latin typeface="Cambria Math" panose="02040503050406030204" pitchFamily="18" charset="0"/>
                <a:ea typeface="Cambria Math" panose="02040503050406030204" pitchFamily="18" charset="0"/>
              </a:rPr>
              <a:t>i</a:t>
            </a:r>
            <a:r>
              <a:rPr lang="en-US" sz="1400" baseline="-25000" dirty="0" err="1">
                <a:solidFill>
                  <a:srgbClr val="000000"/>
                </a:solidFill>
                <a:latin typeface="Cambria Math" panose="02040503050406030204" pitchFamily="18" charset="0"/>
                <a:ea typeface="Cambria Math" panose="02040503050406030204" pitchFamily="18" charset="0"/>
              </a:rPr>
              <a:t>sc</a:t>
            </a:r>
            <a:r>
              <a:rPr lang="en-US" sz="1400" dirty="0">
                <a:solidFill>
                  <a:srgbClr val="000000"/>
                </a:solidFill>
                <a:latin typeface="Cambria Math" panose="02040503050406030204" pitchFamily="18" charset="0"/>
                <a:ea typeface="Cambria Math" panose="02040503050406030204" pitchFamily="18" charset="0"/>
              </a:rPr>
              <a:t>.</a:t>
            </a:r>
          </a:p>
        </p:txBody>
      </p:sp>
    </p:spTree>
    <p:extLst>
      <p:ext uri="{BB962C8B-B14F-4D97-AF65-F5344CB8AC3E}">
        <p14:creationId xmlns:p14="http://schemas.microsoft.com/office/powerpoint/2010/main" val="407822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anim calcmode="lin" valueType="num">
                                      <p:cBhvr additive="base">
                                        <p:cTn id="27"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13" end="13"/>
                                            </p:txEl>
                                          </p:spTgt>
                                        </p:tgtEl>
                                        <p:attrNameLst>
                                          <p:attrName>style.visibility</p:attrName>
                                        </p:attrNameLst>
                                      </p:cBhvr>
                                      <p:to>
                                        <p:strVal val="visible"/>
                                      </p:to>
                                    </p:set>
                                    <p:anim calcmode="lin" valueType="num">
                                      <p:cBhvr additive="base">
                                        <p:cTn id="31"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fill="hold"/>
                                        <p:tgtEl>
                                          <p:spTgt spid="9"/>
                                        </p:tgtEl>
                                        <p:attrNameLst>
                                          <p:attrName>ppt_x</p:attrName>
                                        </p:attrNameLst>
                                      </p:cBhvr>
                                      <p:tavLst>
                                        <p:tav tm="0">
                                          <p:val>
                                            <p:strVal val="#ppt_x"/>
                                          </p:val>
                                        </p:tav>
                                        <p:tav tm="100000">
                                          <p:val>
                                            <p:strVal val="#ppt_x"/>
                                          </p:val>
                                        </p:tav>
                                      </p:tavLst>
                                    </p:anim>
                                    <p:anim calcmode="lin" valueType="num">
                                      <p:cBhvr additive="base">
                                        <p:cTn id="4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5580" y="-17540"/>
            <a:ext cx="7386721" cy="533400"/>
          </a:xfrm>
        </p:spPr>
        <p:txBody>
          <a:bodyPr>
            <a:noAutofit/>
          </a:bodyPr>
          <a:lstStyle/>
          <a:p>
            <a:pPr algn="ctr"/>
            <a:r>
              <a:rPr lang="en-US" sz="4000" dirty="0">
                <a:gradFill>
                  <a:gsLst>
                    <a:gs pos="14000">
                      <a:schemeClr val="accent5"/>
                    </a:gs>
                    <a:gs pos="64000">
                      <a:schemeClr val="tx2"/>
                    </a:gs>
                    <a:gs pos="100000">
                      <a:schemeClr val="tx2"/>
                    </a:gs>
                  </a:gsLst>
                  <a:lin ang="16200000" scaled="1"/>
                </a:gradFill>
                <a:cs typeface="Arial" panose="020B0604020202020204" pitchFamily="34" charset="0"/>
              </a:rPr>
              <a:t>Practical Voltage Sources </a:t>
            </a:r>
          </a:p>
        </p:txBody>
      </p:sp>
      <mc:AlternateContent xmlns:mc="http://schemas.openxmlformats.org/markup-compatibility/2006">
        <mc:Choice xmlns:a14="http://schemas.microsoft.com/office/drawing/2010/main" Requires="a14">
          <p:sp>
            <p:nvSpPr>
              <p:cNvPr id="7" name="Rectangle 6"/>
              <p:cNvSpPr/>
              <p:nvPr/>
            </p:nvSpPr>
            <p:spPr>
              <a:xfrm>
                <a:off x="251460" y="613607"/>
                <a:ext cx="11372850" cy="3654462"/>
              </a:xfrm>
              <a:prstGeom prst="rect">
                <a:avLst/>
              </a:prstGeom>
              <a:solidFill>
                <a:srgbClr val="FFFFFF"/>
              </a:solidFill>
              <a:ln w="38100" cmpd="thickThin">
                <a:solidFill>
                  <a:schemeClr val="accent1"/>
                </a:solidFill>
              </a:ln>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An ideal voltage source provides the desired voltage no matter how much current is required. </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The output voltage decreases with increasing current for real (practical) voltage sources.</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This is modeled as an ideal voltage source in series with a source resistance, with the source resistance approaching zero as the practical voltage source approaches an ideal voltage source.</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Source resistance of practical voltage source labeled R</a:t>
                </a:r>
                <a:r>
                  <a:rPr kumimoji="0" lang="en-US" sz="1800" b="0" i="0" u="none" strike="noStrike" kern="120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mn-cs"/>
                  </a:rPr>
                  <a:t>s</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or </a:t>
                </a:r>
                <a:r>
                  <a:rPr kumimoji="0" lang="en-US" sz="1800"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R</a:t>
                </a:r>
                <a:r>
                  <a:rPr kumimoji="0" lang="en-US" sz="1800" b="0" i="0" u="none" strike="noStrike" kern="1200" cap="none" spc="0" normalizeH="0" baseline="-2500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th</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for Thevenin’s Equivalent Resistance.</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Practical Voltage Source:</a:t>
                </a:r>
                <a:r>
                  <a:rPr kumimoji="0" 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a:t>
                </a:r>
                <a14:m>
                  <m:oMath xmlns:m="http://schemas.openxmlformats.org/officeDocument/2006/math">
                    <m:sSub>
                      <m:sSub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load</m:t>
                        </m:r>
                      </m:sub>
                    </m:sSub>
                    <m: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oc</m:t>
                        </m:r>
                      </m:sub>
                    </m:sSub>
                    <m: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i</m:t>
                        </m:r>
                      </m:e>
                      <m:sub>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load</m:t>
                        </m:r>
                      </m:sub>
                    </m:sSub>
                    <m:sSub>
                      <m:sSub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s</m:t>
                        </m:r>
                      </m:sub>
                    </m:sSub>
                    <m: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sSub>
                          <m:sSub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oc</m:t>
                            </m:r>
                          </m:sub>
                        </m:sSub>
                        <m:sSub>
                          <m:sSub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load</m:t>
                            </m:r>
                          </m:sub>
                        </m:sSub>
                      </m:num>
                      <m:den>
                        <m:sSub>
                          <m:sSub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load</m:t>
                            </m:r>
                          </m:sub>
                        </m:sSub>
                        <m: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 +</m:t>
                        </m:r>
                        <m:sSub>
                          <m:sSub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s</m:t>
                            </m:r>
                          </m:sub>
                        </m:sSub>
                      </m:den>
                    </m:f>
                  </m:oMath>
                </a14:m>
                <a:r>
                  <a:rPr kumimoji="0" 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(Voltage Divider).</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Maximum load voltage equals </a:t>
                </a:r>
                <a:r>
                  <a:rPr kumimoji="0" lang="en-US" sz="1800"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v</a:t>
                </a:r>
                <a:r>
                  <a:rPr kumimoji="0" lang="en-US" sz="1800" b="0" i="0" u="none" strike="noStrike" kern="1200" cap="none" spc="0" normalizeH="0" baseline="-2500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oc</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(open-circuit voltage) and occurs for </a:t>
                </a:r>
                <a:r>
                  <a:rPr kumimoji="0" lang="en-US" sz="1800"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R</a:t>
                </a:r>
                <a:r>
                  <a:rPr kumimoji="0" lang="en-US" sz="1800" b="0" i="0" u="none" strike="noStrike" kern="1200" cap="none" spc="0" normalizeH="0" baseline="-2500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load</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 ∞ </a:t>
                </a:r>
                <a:r>
                  <a:rPr kumimoji="0" lang="el-GR"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Ω</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which is an open circuit.</a:t>
                </a:r>
              </a:p>
            </p:txBody>
          </p:sp>
        </mc:Choice>
        <mc:Fallback>
          <p:sp>
            <p:nvSpPr>
              <p:cNvPr id="7" name="Rectangle 6"/>
              <p:cNvSpPr>
                <a:spLocks noRot="1" noChangeAspect="1" noMove="1" noResize="1" noEditPoints="1" noAdjustHandles="1" noChangeArrowheads="1" noChangeShapeType="1" noTextEdit="1"/>
              </p:cNvSpPr>
              <p:nvPr/>
            </p:nvSpPr>
            <p:spPr>
              <a:xfrm>
                <a:off x="251460" y="613607"/>
                <a:ext cx="11372850" cy="3654462"/>
              </a:xfrm>
              <a:prstGeom prst="rect">
                <a:avLst/>
              </a:prstGeom>
              <a:blipFill>
                <a:blip r:embed="rId2"/>
                <a:stretch>
                  <a:fillRect l="-160" t="-661" b="-1157"/>
                </a:stretch>
              </a:blipFill>
              <a:ln w="38100" cmpd="thickThin">
                <a:solidFill>
                  <a:schemeClr val="accent1"/>
                </a:solidFill>
              </a:ln>
            </p:spPr>
            <p:txBody>
              <a:bodyPr/>
              <a:lstStyle/>
              <a:p>
                <a:r>
                  <a:rPr lang="en-US">
                    <a:noFill/>
                  </a:rPr>
                  <a:t> </a:t>
                </a:r>
              </a:p>
            </p:txBody>
          </p:sp>
        </mc:Fallback>
      </mc:AlternateContent>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49171" y="4451474"/>
            <a:ext cx="3335205" cy="2129595"/>
          </a:xfrm>
          <a:prstGeom prst="rect">
            <a:avLst/>
          </a:prstGeom>
        </p:spPr>
      </p:pic>
      <p:pic>
        <p:nvPicPr>
          <p:cNvPr id="20" name="Picture 19" descr="A picture containing computer, light&#10;&#10;Description automatically generated">
            <a:extLst>
              <a:ext uri="{FF2B5EF4-FFF2-40B4-BE49-F238E27FC236}">
                <a16:creationId xmlns:a16="http://schemas.microsoft.com/office/drawing/2014/main" id="{4CDF6D21-F5E6-4C48-8E5C-7C13F62500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8940" y="4251960"/>
            <a:ext cx="5517678" cy="2384689"/>
          </a:xfrm>
          <a:prstGeom prst="rect">
            <a:avLst/>
          </a:prstGeom>
        </p:spPr>
      </p:pic>
    </p:spTree>
    <p:extLst>
      <p:ext uri="{BB962C8B-B14F-4D97-AF65-F5344CB8AC3E}">
        <p14:creationId xmlns:p14="http://schemas.microsoft.com/office/powerpoint/2010/main" val="363079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 calcmode="lin" valueType="num">
                                      <p:cBhvr additive="base">
                                        <p:cTn id="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anim calcmode="lin" valueType="num">
                                      <p:cBhvr additive="base">
                                        <p:cTn id="11"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xEl>
                                              <p:pRg st="10" end="10"/>
                                            </p:txEl>
                                          </p:spTgt>
                                        </p:tgtEl>
                                        <p:attrNameLst>
                                          <p:attrName>style.visibility</p:attrName>
                                        </p:attrNameLst>
                                      </p:cBhvr>
                                      <p:to>
                                        <p:strVal val="visible"/>
                                      </p:to>
                                    </p:set>
                                    <p:anim calcmode="lin" valueType="num">
                                      <p:cBhvr additive="base">
                                        <p:cTn id="15"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5580" y="-17540"/>
            <a:ext cx="7386721" cy="533400"/>
          </a:xfrm>
        </p:spPr>
        <p:txBody>
          <a:bodyPr>
            <a:noAutofit/>
          </a:bodyPr>
          <a:lstStyle/>
          <a:p>
            <a:pPr algn="ctr"/>
            <a:r>
              <a:rPr lang="en-US" sz="4000" dirty="0">
                <a:gradFill>
                  <a:gsLst>
                    <a:gs pos="14000">
                      <a:schemeClr val="accent5"/>
                    </a:gs>
                    <a:gs pos="64000">
                      <a:schemeClr val="tx2"/>
                    </a:gs>
                    <a:gs pos="100000">
                      <a:schemeClr val="tx2"/>
                    </a:gs>
                  </a:gsLst>
                  <a:lin ang="16200000" scaled="1"/>
                </a:gradFill>
                <a:cs typeface="Arial" panose="020B0604020202020204" pitchFamily="34" charset="0"/>
              </a:rPr>
              <a:t>Practical Current Sources </a:t>
            </a:r>
          </a:p>
        </p:txBody>
      </p:sp>
      <mc:AlternateContent xmlns:mc="http://schemas.openxmlformats.org/markup-compatibility/2006">
        <mc:Choice xmlns:a14="http://schemas.microsoft.com/office/drawing/2010/main" Requires="a14">
          <p:sp>
            <p:nvSpPr>
              <p:cNvPr id="7" name="Rectangle 6"/>
              <p:cNvSpPr/>
              <p:nvPr/>
            </p:nvSpPr>
            <p:spPr>
              <a:xfrm>
                <a:off x="502920" y="613607"/>
                <a:ext cx="11201400" cy="3658950"/>
              </a:xfrm>
              <a:prstGeom prst="rect">
                <a:avLst/>
              </a:prstGeom>
              <a:solidFill>
                <a:srgbClr val="FFFFFF"/>
              </a:solidFill>
              <a:ln w="38100" cmpd="thickThin">
                <a:solidFill>
                  <a:schemeClr val="accent1"/>
                </a:solidFill>
              </a:ln>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An ideal current source provides the desired current no matter how much voltage is required. </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The output current decreases with increasing load voltage for real (practical) current sources.</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This is modeled as an ideal current source in parallel with a source resistance, with the source resistance approaching infinity as the practical current source approaches an ideal current source.</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Source resistance of practical current source labeled R</a:t>
                </a:r>
                <a:r>
                  <a:rPr kumimoji="0" lang="en-US" sz="1800" b="0" i="0" u="none" strike="noStrike" kern="120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mn-cs"/>
                  </a:rPr>
                  <a:t>s</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or R</a:t>
                </a:r>
                <a:r>
                  <a:rPr kumimoji="0" lang="en-US" sz="1800" b="0" i="0" u="none" strike="noStrike" kern="120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mn-cs"/>
                  </a:rPr>
                  <a:t>n</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for Norton’s Equivalent resistance.</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Practical Current Source:</a:t>
                </a:r>
                <a:r>
                  <a:rPr kumimoji="0" 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a:t>
                </a:r>
                <a14:m>
                  <m:oMath xmlns:m="http://schemas.openxmlformats.org/officeDocument/2006/math">
                    <m:sSub>
                      <m:sSub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i</m:t>
                        </m:r>
                      </m:e>
                      <m:sub>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load</m:t>
                        </m:r>
                      </m:sub>
                    </m:sSub>
                    <m: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i</m:t>
                        </m:r>
                      </m:e>
                      <m:sub>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sc</m:t>
                        </m:r>
                      </m:sub>
                    </m:sSub>
                    <m: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sSub>
                          <m:sSub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load</m:t>
                            </m:r>
                          </m:sub>
                        </m:sSub>
                      </m:num>
                      <m:den>
                        <m:sSub>
                          <m:sSub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s</m:t>
                            </m:r>
                          </m:sub>
                        </m:sSub>
                      </m:den>
                    </m:f>
                    <m: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sSub>
                          <m:sSub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i</m:t>
                            </m:r>
                          </m:e>
                          <m:sub>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sc</m:t>
                            </m:r>
                          </m:sub>
                        </m:sSub>
                        <m:sSub>
                          <m:sSub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s</m:t>
                            </m:r>
                          </m:sub>
                        </m:sSub>
                      </m:num>
                      <m:den>
                        <m:sSub>
                          <m:sSub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s</m:t>
                            </m:r>
                          </m:sub>
                        </m:sSub>
                        <m: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 +</m:t>
                        </m:r>
                        <m:sSub>
                          <m:sSub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load</m:t>
                            </m:r>
                          </m:sub>
                        </m:sSub>
                      </m:den>
                    </m:f>
                  </m:oMath>
                </a14:m>
                <a:r>
                  <a:rPr kumimoji="0" 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(Current Divider).</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Maximum load current equals </a:t>
                </a:r>
                <a:r>
                  <a:rPr kumimoji="0" lang="en-US" sz="1800"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i</a:t>
                </a:r>
                <a:r>
                  <a:rPr kumimoji="0" lang="en-US" sz="1800" b="0" i="0" u="none" strike="noStrike" kern="1200" cap="none" spc="0" normalizeH="0" baseline="-2500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sc</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(short-circuit current) and occurs for </a:t>
                </a:r>
                <a:r>
                  <a:rPr kumimoji="0" lang="en-US" sz="1800"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R</a:t>
                </a:r>
                <a:r>
                  <a:rPr kumimoji="0" lang="en-US" sz="1800" b="0" i="0" u="none" strike="noStrike" kern="1200" cap="none" spc="0" normalizeH="0" baseline="-2500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load</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 0 </a:t>
                </a:r>
                <a:r>
                  <a:rPr kumimoji="0" lang="el-GR"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Ω</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which is a short circuit.</a:t>
                </a:r>
              </a:p>
            </p:txBody>
          </p:sp>
        </mc:Choice>
        <mc:Fallback>
          <p:sp>
            <p:nvSpPr>
              <p:cNvPr id="7" name="Rectangle 6"/>
              <p:cNvSpPr>
                <a:spLocks noRot="1" noChangeAspect="1" noMove="1" noResize="1" noEditPoints="1" noAdjustHandles="1" noChangeArrowheads="1" noChangeShapeType="1" noTextEdit="1"/>
              </p:cNvSpPr>
              <p:nvPr/>
            </p:nvSpPr>
            <p:spPr>
              <a:xfrm>
                <a:off x="502920" y="613607"/>
                <a:ext cx="11201400" cy="3658950"/>
              </a:xfrm>
              <a:prstGeom prst="rect">
                <a:avLst/>
              </a:prstGeom>
              <a:blipFill>
                <a:blip r:embed="rId2"/>
                <a:stretch>
                  <a:fillRect l="-217" t="-660" b="-1155"/>
                </a:stretch>
              </a:blipFill>
              <a:ln w="38100" cmpd="thickThin">
                <a:solidFill>
                  <a:schemeClr val="accent1"/>
                </a:solidFill>
              </a:ln>
            </p:spPr>
            <p:txBody>
              <a:bodyPr/>
              <a:lstStyle/>
              <a:p>
                <a:r>
                  <a:rPr lang="en-US">
                    <a:noFill/>
                  </a:rPr>
                  <a:t> </a:t>
                </a:r>
              </a:p>
            </p:txBody>
          </p:sp>
        </mc:Fallback>
      </mc:AlternateContent>
      <p:pic>
        <p:nvPicPr>
          <p:cNvPr id="4" name="Picture 3">
            <a:extLst>
              <a:ext uri="{FF2B5EF4-FFF2-40B4-BE49-F238E27FC236}">
                <a16:creationId xmlns:a16="http://schemas.microsoft.com/office/drawing/2014/main" id="{07D0DA1B-3601-416A-87C2-B4A75A1E73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5615" y="4496022"/>
            <a:ext cx="4066667" cy="2070163"/>
          </a:xfrm>
          <a:prstGeom prst="rect">
            <a:avLst/>
          </a:prstGeom>
        </p:spPr>
      </p:pic>
      <p:pic>
        <p:nvPicPr>
          <p:cNvPr id="8" name="Picture 7" descr="A picture containing light&#10;&#10;Description automatically generated">
            <a:extLst>
              <a:ext uri="{FF2B5EF4-FFF2-40B4-BE49-F238E27FC236}">
                <a16:creationId xmlns:a16="http://schemas.microsoft.com/office/drawing/2014/main" id="{46CFCE5D-54E1-4D37-8CA7-EBE5AA74B2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4320540"/>
            <a:ext cx="5315727" cy="2319156"/>
          </a:xfrm>
          <a:prstGeom prst="rect">
            <a:avLst/>
          </a:prstGeom>
        </p:spPr>
      </p:pic>
    </p:spTree>
    <p:extLst>
      <p:ext uri="{BB962C8B-B14F-4D97-AF65-F5344CB8AC3E}">
        <p14:creationId xmlns:p14="http://schemas.microsoft.com/office/powerpoint/2010/main" val="1393147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 calcmode="lin" valueType="num">
                                      <p:cBhvr additive="base">
                                        <p:cTn id="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anim calcmode="lin" valueType="num">
                                      <p:cBhvr additive="base">
                                        <p:cTn id="11"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xEl>
                                              <p:pRg st="10" end="10"/>
                                            </p:txEl>
                                          </p:spTgt>
                                        </p:tgtEl>
                                        <p:attrNameLst>
                                          <p:attrName>style.visibility</p:attrName>
                                        </p:attrNameLst>
                                      </p:cBhvr>
                                      <p:to>
                                        <p:strVal val="visible"/>
                                      </p:to>
                                    </p:set>
                                    <p:anim calcmode="lin" valueType="num">
                                      <p:cBhvr additive="base">
                                        <p:cTn id="15"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8646" y="-18992"/>
            <a:ext cx="5134707" cy="533400"/>
          </a:xfrm>
        </p:spPr>
        <p:txBody>
          <a:bodyPr>
            <a:normAutofit/>
          </a:bodyPr>
          <a:lstStyle/>
          <a:p>
            <a:pPr algn="ctr"/>
            <a:r>
              <a:rPr lang="en-US" dirty="0"/>
              <a:t>Source Transformations</a:t>
            </a:r>
          </a:p>
        </p:txBody>
      </p:sp>
      <p:sp>
        <p:nvSpPr>
          <p:cNvPr id="5" name="Rectangle 2"/>
          <p:cNvSpPr>
            <a:spLocks noChangeArrowheads="1"/>
          </p:cNvSpPr>
          <p:nvPr/>
        </p:nvSpPr>
        <p:spPr bwMode="auto">
          <a:xfrm>
            <a:off x="152400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3"/>
          <p:cNvSpPr>
            <a:spLocks noChangeArrowheads="1"/>
          </p:cNvSpPr>
          <p:nvPr/>
        </p:nvSpPr>
        <p:spPr bwMode="auto">
          <a:xfrm>
            <a:off x="1524000" y="83402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TextBox 3"/>
          <p:cNvSpPr txBox="1"/>
          <p:nvPr/>
        </p:nvSpPr>
        <p:spPr>
          <a:xfrm>
            <a:off x="268941" y="524609"/>
            <a:ext cx="11707905" cy="6263253"/>
          </a:xfrm>
          <a:prstGeom prst="rect">
            <a:avLst/>
          </a:prstGeom>
          <a:solidFill>
            <a:schemeClr val="tx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US" dirty="0">
                <a:solidFill>
                  <a:schemeClr val="bg1"/>
                </a:solidFill>
              </a:rPr>
              <a:t>Source transformations can be used to convert from a practical voltage </a:t>
            </a:r>
          </a:p>
          <a:p>
            <a:r>
              <a:rPr lang="en-US" dirty="0">
                <a:solidFill>
                  <a:schemeClr val="bg1"/>
                </a:solidFill>
              </a:rPr>
              <a:t>source to an equivalent practical current source and vice versa.</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Equivalent circuits have identical v-</a:t>
            </a:r>
            <a:r>
              <a:rPr lang="en-US" dirty="0" err="1">
                <a:solidFill>
                  <a:schemeClr val="bg1"/>
                </a:solidFill>
              </a:rPr>
              <a:t>i</a:t>
            </a:r>
            <a:r>
              <a:rPr lang="en-US" dirty="0">
                <a:solidFill>
                  <a:schemeClr val="bg1"/>
                </a:solidFill>
              </a:rPr>
              <a:t> characteristics as the original </a:t>
            </a:r>
          </a:p>
          <a:p>
            <a:r>
              <a:rPr lang="en-US" dirty="0">
                <a:solidFill>
                  <a:schemeClr val="bg1"/>
                </a:solidFill>
              </a:rPr>
              <a:t>circuit at the output terminals.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All equivalent circuits exhibit the same behavior at the output terminals, even though the internal components can be quite different. </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If both sources are turned off in the above circuits, then the equivalent resistance is R</a:t>
            </a:r>
            <a:r>
              <a:rPr lang="en-US" baseline="-25000" dirty="0">
                <a:solidFill>
                  <a:schemeClr val="bg1"/>
                </a:solidFill>
              </a:rPr>
              <a:t>s</a:t>
            </a:r>
            <a:r>
              <a:rPr lang="en-US" dirty="0">
                <a:solidFill>
                  <a:schemeClr val="bg1"/>
                </a:solidFill>
              </a:rPr>
              <a:t>.</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How do we find the short-circuit current from the practical voltage source circuit?</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Short the a and b terminals which results in a short-circuit current i</a:t>
            </a:r>
            <a:r>
              <a:rPr lang="en-US" baseline="-25000" dirty="0">
                <a:solidFill>
                  <a:schemeClr val="bg1"/>
                </a:solidFill>
              </a:rPr>
              <a:t>s</a:t>
            </a:r>
            <a:r>
              <a:rPr lang="en-US" dirty="0">
                <a:solidFill>
                  <a:schemeClr val="bg1"/>
                </a:solidFill>
              </a:rPr>
              <a:t> = v</a:t>
            </a:r>
            <a:r>
              <a:rPr lang="en-US" baseline="-25000" dirty="0">
                <a:solidFill>
                  <a:schemeClr val="bg1"/>
                </a:solidFill>
              </a:rPr>
              <a:t>s</a:t>
            </a:r>
            <a:r>
              <a:rPr lang="en-US" dirty="0">
                <a:solidFill>
                  <a:schemeClr val="bg1"/>
                </a:solidFill>
              </a:rPr>
              <a:t>/R</a:t>
            </a:r>
            <a:r>
              <a:rPr lang="en-US" baseline="-25000" dirty="0">
                <a:solidFill>
                  <a:schemeClr val="bg1"/>
                </a:solidFill>
              </a:rPr>
              <a:t>s</a:t>
            </a:r>
            <a:r>
              <a:rPr lang="en-US" dirty="0">
                <a:solidFill>
                  <a:schemeClr val="bg1"/>
                </a:solidFill>
              </a:rPr>
              <a:t> for the practical voltage source. </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How do we find the open-circuit voltage from the practical current source circuit?</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Open the a and b terminals which results in an </a:t>
            </a:r>
          </a:p>
          <a:p>
            <a:r>
              <a:rPr lang="en-US" dirty="0">
                <a:solidFill>
                  <a:schemeClr val="bg1"/>
                </a:solidFill>
              </a:rPr>
              <a:t>open-circuit voltage v</a:t>
            </a:r>
            <a:r>
              <a:rPr lang="en-US" baseline="-25000" dirty="0">
                <a:solidFill>
                  <a:schemeClr val="bg1"/>
                </a:solidFill>
              </a:rPr>
              <a:t>s</a:t>
            </a:r>
            <a:r>
              <a:rPr lang="en-US" dirty="0">
                <a:solidFill>
                  <a:schemeClr val="bg1"/>
                </a:solidFill>
              </a:rPr>
              <a:t> = </a:t>
            </a:r>
            <a:r>
              <a:rPr lang="en-US" dirty="0" err="1">
                <a:solidFill>
                  <a:schemeClr val="bg1"/>
                </a:solidFill>
              </a:rPr>
              <a:t>i</a:t>
            </a:r>
            <a:r>
              <a:rPr lang="en-US" baseline="-25000" dirty="0" err="1">
                <a:solidFill>
                  <a:schemeClr val="bg1"/>
                </a:solidFill>
              </a:rPr>
              <a:t>s</a:t>
            </a:r>
            <a:r>
              <a:rPr lang="en-US" dirty="0" err="1">
                <a:solidFill>
                  <a:schemeClr val="bg1"/>
                </a:solidFill>
              </a:rPr>
              <a:t>R</a:t>
            </a:r>
            <a:r>
              <a:rPr lang="en-US" baseline="-25000" dirty="0" err="1">
                <a:solidFill>
                  <a:schemeClr val="bg1"/>
                </a:solidFill>
              </a:rPr>
              <a:t>s</a:t>
            </a:r>
            <a:r>
              <a:rPr lang="en-US" dirty="0">
                <a:solidFill>
                  <a:schemeClr val="bg1"/>
                </a:solidFill>
              </a:rPr>
              <a:t> for the practical current source. </a:t>
            </a:r>
          </a:p>
          <a:p>
            <a:endParaRPr lang="en-US" dirty="0">
              <a:solidFill>
                <a:schemeClr val="bg1"/>
              </a:solidFill>
            </a:endParaRPr>
          </a:p>
          <a:p>
            <a:pPr marL="285750" indent="-285750">
              <a:spcAft>
                <a:spcPts val="600"/>
              </a:spcAft>
              <a:buFont typeface="Arial" panose="020B0604020202020204" pitchFamily="34" charset="0"/>
              <a:buChar char="•"/>
            </a:pPr>
            <a:r>
              <a:rPr lang="en-US" dirty="0">
                <a:solidFill>
                  <a:schemeClr val="bg1"/>
                </a:solidFill>
              </a:rPr>
              <a:t>Source transformation relationships:  R</a:t>
            </a:r>
            <a:r>
              <a:rPr lang="en-US" baseline="-25000" dirty="0">
                <a:solidFill>
                  <a:schemeClr val="bg1"/>
                </a:solidFill>
              </a:rPr>
              <a:t>s</a:t>
            </a:r>
            <a:r>
              <a:rPr lang="en-US" dirty="0">
                <a:solidFill>
                  <a:schemeClr val="bg1"/>
                </a:solidFill>
              </a:rPr>
              <a:t> = R</a:t>
            </a:r>
            <a:r>
              <a:rPr lang="en-US" baseline="-25000" dirty="0">
                <a:solidFill>
                  <a:schemeClr val="bg1"/>
                </a:solidFill>
              </a:rPr>
              <a:t>s</a:t>
            </a:r>
            <a:r>
              <a:rPr lang="en-US" dirty="0">
                <a:solidFill>
                  <a:schemeClr val="bg1"/>
                </a:solidFill>
              </a:rPr>
              <a:t>, i</a:t>
            </a:r>
            <a:r>
              <a:rPr lang="en-US" baseline="-25000" dirty="0">
                <a:solidFill>
                  <a:schemeClr val="bg1"/>
                </a:solidFill>
              </a:rPr>
              <a:t>s</a:t>
            </a:r>
            <a:r>
              <a:rPr lang="en-US" dirty="0">
                <a:solidFill>
                  <a:schemeClr val="bg1"/>
                </a:solidFill>
              </a:rPr>
              <a:t> = v</a:t>
            </a:r>
            <a:r>
              <a:rPr lang="en-US" baseline="-25000" dirty="0">
                <a:solidFill>
                  <a:schemeClr val="bg1"/>
                </a:solidFill>
              </a:rPr>
              <a:t>s</a:t>
            </a:r>
            <a:r>
              <a:rPr lang="en-US" dirty="0">
                <a:solidFill>
                  <a:schemeClr val="bg1"/>
                </a:solidFill>
              </a:rPr>
              <a:t>/R</a:t>
            </a:r>
            <a:r>
              <a:rPr lang="en-US" baseline="-25000" dirty="0">
                <a:solidFill>
                  <a:schemeClr val="bg1"/>
                </a:solidFill>
              </a:rPr>
              <a:t>s</a:t>
            </a:r>
            <a:r>
              <a:rPr lang="en-US" dirty="0">
                <a:solidFill>
                  <a:schemeClr val="bg1"/>
                </a:solidFill>
              </a:rPr>
              <a:t>, v</a:t>
            </a:r>
            <a:r>
              <a:rPr lang="en-US" baseline="-25000" dirty="0">
                <a:solidFill>
                  <a:schemeClr val="bg1"/>
                </a:solidFill>
              </a:rPr>
              <a:t>s</a:t>
            </a:r>
            <a:r>
              <a:rPr lang="en-US" dirty="0">
                <a:solidFill>
                  <a:schemeClr val="bg1"/>
                </a:solidFill>
              </a:rPr>
              <a:t> = </a:t>
            </a:r>
            <a:r>
              <a:rPr lang="en-US" dirty="0" err="1">
                <a:solidFill>
                  <a:schemeClr val="bg1"/>
                </a:solidFill>
              </a:rPr>
              <a:t>i</a:t>
            </a:r>
            <a:r>
              <a:rPr lang="en-US" baseline="-25000" dirty="0" err="1">
                <a:solidFill>
                  <a:schemeClr val="bg1"/>
                </a:solidFill>
              </a:rPr>
              <a:t>s</a:t>
            </a:r>
            <a:r>
              <a:rPr lang="en-US" dirty="0" err="1">
                <a:solidFill>
                  <a:schemeClr val="bg1"/>
                </a:solidFill>
              </a:rPr>
              <a:t>R</a:t>
            </a:r>
            <a:r>
              <a:rPr lang="en-US" baseline="-25000" dirty="0" err="1">
                <a:solidFill>
                  <a:schemeClr val="bg1"/>
                </a:solidFill>
              </a:rPr>
              <a:t>s</a:t>
            </a:r>
            <a:r>
              <a:rPr lang="en-US" dirty="0">
                <a:solidFill>
                  <a:schemeClr val="bg1"/>
                </a:solidFill>
              </a:rPr>
              <a:t>.</a:t>
            </a:r>
          </a:p>
          <a:p>
            <a:pPr marL="285750" indent="-285750">
              <a:spcAft>
                <a:spcPts val="600"/>
              </a:spcAft>
              <a:buFont typeface="Arial" panose="020B0604020202020204" pitchFamily="34" charset="0"/>
              <a:buChar char="•"/>
            </a:pPr>
            <a:endParaRPr lang="en-US" dirty="0">
              <a:solidFill>
                <a:schemeClr val="bg1"/>
              </a:solidFill>
            </a:endParaRPr>
          </a:p>
        </p:txBody>
      </p:sp>
      <p:sp>
        <p:nvSpPr>
          <p:cNvPr id="11" name="Rectangle 10"/>
          <p:cNvSpPr/>
          <p:nvPr/>
        </p:nvSpPr>
        <p:spPr>
          <a:xfrm>
            <a:off x="6338268" y="2740902"/>
            <a:ext cx="3178420" cy="369332"/>
          </a:xfrm>
          <a:prstGeom prst="rect">
            <a:avLst/>
          </a:prstGeom>
        </p:spPr>
        <p:txBody>
          <a:bodyPr wrap="square">
            <a:spAutoFit/>
          </a:bodyPr>
          <a:lstStyle/>
          <a:p>
            <a:endParaRPr lang="en-US" dirty="0">
              <a:solidFill>
                <a:schemeClr val="bg1"/>
              </a:solidFill>
            </a:endParaRPr>
          </a:p>
        </p:txBody>
      </p:sp>
      <p:grpSp>
        <p:nvGrpSpPr>
          <p:cNvPr id="9" name="Group 8">
            <a:extLst>
              <a:ext uri="{FF2B5EF4-FFF2-40B4-BE49-F238E27FC236}">
                <a16:creationId xmlns:a16="http://schemas.microsoft.com/office/drawing/2014/main" id="{057613F7-E625-43EF-B96A-90E3BC980602}"/>
              </a:ext>
            </a:extLst>
          </p:cNvPr>
          <p:cNvGrpSpPr/>
          <p:nvPr/>
        </p:nvGrpSpPr>
        <p:grpSpPr>
          <a:xfrm>
            <a:off x="7728416" y="611141"/>
            <a:ext cx="4194643" cy="1568701"/>
            <a:chOff x="7728416" y="611141"/>
            <a:chExt cx="4194643" cy="1568701"/>
          </a:xfrm>
        </p:grpSpPr>
        <p:pic>
          <p:nvPicPr>
            <p:cNvPr id="6" name="Picture 5">
              <a:extLst>
                <a:ext uri="{FF2B5EF4-FFF2-40B4-BE49-F238E27FC236}">
                  <a16:creationId xmlns:a16="http://schemas.microsoft.com/office/drawing/2014/main" id="{78BDB058-3AF6-46B9-991B-C409E68AE09A}"/>
                </a:ext>
              </a:extLst>
            </p:cNvPr>
            <p:cNvPicPr>
              <a:picLocks noChangeAspect="1"/>
            </p:cNvPicPr>
            <p:nvPr/>
          </p:nvPicPr>
          <p:blipFill>
            <a:blip r:embed="rId3"/>
            <a:stretch>
              <a:fillRect/>
            </a:stretch>
          </p:blipFill>
          <p:spPr>
            <a:xfrm>
              <a:off x="7728416" y="611141"/>
              <a:ext cx="4194643" cy="1568701"/>
            </a:xfrm>
            <a:prstGeom prst="rect">
              <a:avLst/>
            </a:prstGeom>
          </p:spPr>
        </p:pic>
        <p:sp>
          <p:nvSpPr>
            <p:cNvPr id="40" name="Left-Right Arrow 39"/>
            <p:cNvSpPr/>
            <p:nvPr/>
          </p:nvSpPr>
          <p:spPr>
            <a:xfrm>
              <a:off x="9542185" y="1233441"/>
              <a:ext cx="567104" cy="324099"/>
            </a:xfrm>
            <a:prstGeom prst="leftRightArrow">
              <a:avLst/>
            </a:prstGeom>
            <a:solidFill>
              <a:srgbClr val="CACFD1"/>
            </a:solidFill>
            <a:ln w="25400" cap="flat" cmpd="sng" algn="ctr">
              <a:solidFill>
                <a:srgbClr val="CACFD1">
                  <a:shade val="50000"/>
                </a:srgbClr>
              </a:solidFill>
              <a:prstDash val="solid"/>
            </a:ln>
            <a:effectLst/>
          </p:spPr>
          <p:txBody>
            <a:bodyPr rtlCol="0" anchor="ctr"/>
            <a:lstStyle/>
            <a:p>
              <a:pPr algn="ctr" fontAlgn="auto">
                <a:spcBef>
                  <a:spcPts val="0"/>
                </a:spcBef>
                <a:spcAft>
                  <a:spcPts val="0"/>
                </a:spcAft>
                <a:defRPr/>
              </a:pPr>
              <a:endParaRPr lang="en-US" kern="0">
                <a:solidFill>
                  <a:srgbClr val="FFFFFF"/>
                </a:solidFill>
                <a:latin typeface="Galliard BT"/>
              </a:endParaRPr>
            </a:p>
          </p:txBody>
        </p:sp>
      </p:grpSp>
      <p:grpSp>
        <p:nvGrpSpPr>
          <p:cNvPr id="18" name="Group 17">
            <a:extLst>
              <a:ext uri="{FF2B5EF4-FFF2-40B4-BE49-F238E27FC236}">
                <a16:creationId xmlns:a16="http://schemas.microsoft.com/office/drawing/2014/main" id="{3824F7F5-0B8E-4841-A74F-B3884C2E11F0}"/>
              </a:ext>
            </a:extLst>
          </p:cNvPr>
          <p:cNvGrpSpPr/>
          <p:nvPr/>
        </p:nvGrpSpPr>
        <p:grpSpPr>
          <a:xfrm>
            <a:off x="6984314" y="5014290"/>
            <a:ext cx="4789040" cy="1619620"/>
            <a:chOff x="3495157" y="2090481"/>
            <a:chExt cx="4789040" cy="1619620"/>
          </a:xfrm>
        </p:grpSpPr>
        <p:pic>
          <p:nvPicPr>
            <p:cNvPr id="19" name="Picture 18">
              <a:extLst>
                <a:ext uri="{FF2B5EF4-FFF2-40B4-BE49-F238E27FC236}">
                  <a16:creationId xmlns:a16="http://schemas.microsoft.com/office/drawing/2014/main" id="{E785D595-2D70-4515-B0DF-F6B0FBCE9EFC}"/>
                </a:ext>
              </a:extLst>
            </p:cNvPr>
            <p:cNvPicPr>
              <a:picLocks noChangeAspect="1"/>
            </p:cNvPicPr>
            <p:nvPr/>
          </p:nvPicPr>
          <p:blipFill>
            <a:blip r:embed="rId4"/>
            <a:stretch>
              <a:fillRect/>
            </a:stretch>
          </p:blipFill>
          <p:spPr>
            <a:xfrm>
              <a:off x="3555487" y="2090481"/>
              <a:ext cx="4728710" cy="1619620"/>
            </a:xfrm>
            <a:prstGeom prst="rect">
              <a:avLst/>
            </a:prstGeom>
          </p:spPr>
        </p:pic>
        <p:sp>
          <p:nvSpPr>
            <p:cNvPr id="20" name="Left-Right Arrow 40">
              <a:extLst>
                <a:ext uri="{FF2B5EF4-FFF2-40B4-BE49-F238E27FC236}">
                  <a16:creationId xmlns:a16="http://schemas.microsoft.com/office/drawing/2014/main" id="{DD1F07D9-CC38-437B-90C4-F34F6D38114C}"/>
                </a:ext>
              </a:extLst>
            </p:cNvPr>
            <p:cNvSpPr/>
            <p:nvPr/>
          </p:nvSpPr>
          <p:spPr>
            <a:xfrm>
              <a:off x="5493774" y="2693056"/>
              <a:ext cx="617703" cy="369332"/>
            </a:xfrm>
            <a:prstGeom prst="leftRightArrow">
              <a:avLst/>
            </a:prstGeom>
            <a:solidFill>
              <a:srgbClr val="CACFD1"/>
            </a:solidFill>
            <a:ln w="25400" cap="flat" cmpd="sng" algn="ctr">
              <a:solidFill>
                <a:srgbClr val="CACFD1">
                  <a:shade val="50000"/>
                </a:srgbClr>
              </a:solidFill>
              <a:prstDash val="solid"/>
            </a:ln>
            <a:effectLst/>
          </p:spPr>
          <p:txBody>
            <a:bodyPr rtlCol="0" anchor="ctr"/>
            <a:lstStyle/>
            <a:p>
              <a:pPr algn="ctr" fontAlgn="auto">
                <a:spcBef>
                  <a:spcPts val="0"/>
                </a:spcBef>
                <a:spcAft>
                  <a:spcPts val="0"/>
                </a:spcAft>
                <a:defRPr/>
              </a:pPr>
              <a:endParaRPr lang="en-US" kern="0">
                <a:solidFill>
                  <a:srgbClr val="FFFFFF"/>
                </a:solidFill>
                <a:latin typeface="Galliard BT"/>
              </a:endParaRPr>
            </a:p>
          </p:txBody>
        </p:sp>
        <p:sp>
          <p:nvSpPr>
            <p:cNvPr id="21" name="TextBox 20">
              <a:extLst>
                <a:ext uri="{FF2B5EF4-FFF2-40B4-BE49-F238E27FC236}">
                  <a16:creationId xmlns:a16="http://schemas.microsoft.com/office/drawing/2014/main" id="{F339AD4C-606C-4E37-A6DC-428B10B08A62}"/>
                </a:ext>
              </a:extLst>
            </p:cNvPr>
            <p:cNvSpPr txBox="1"/>
            <p:nvPr/>
          </p:nvSpPr>
          <p:spPr>
            <a:xfrm>
              <a:off x="6118851" y="2724474"/>
              <a:ext cx="793807" cy="276999"/>
            </a:xfrm>
            <a:prstGeom prst="rect">
              <a:avLst/>
            </a:prstGeom>
            <a:noFill/>
          </p:spPr>
          <p:txBody>
            <a:bodyPr wrap="none" rtlCol="0">
              <a:spAutoFit/>
            </a:bodyPr>
            <a:lstStyle/>
            <a:p>
              <a:r>
                <a:rPr lang="en-US" sz="1200" kern="0" dirty="0">
                  <a:solidFill>
                    <a:srgbClr val="000000"/>
                  </a:solidFill>
                  <a:latin typeface="Cambria Math" panose="02040503050406030204" pitchFamily="18" charset="0"/>
                  <a:ea typeface="Cambria Math" panose="02040503050406030204" pitchFamily="18" charset="0"/>
                </a:rPr>
                <a:t>i</a:t>
              </a:r>
              <a:r>
                <a:rPr lang="en-US" sz="1200" kern="0" baseline="-25000" dirty="0">
                  <a:solidFill>
                    <a:srgbClr val="000000"/>
                  </a:solidFill>
                  <a:latin typeface="Cambria Math" panose="02040503050406030204" pitchFamily="18" charset="0"/>
                  <a:ea typeface="Cambria Math" panose="02040503050406030204" pitchFamily="18" charset="0"/>
                </a:rPr>
                <a:t>s</a:t>
              </a:r>
              <a:r>
                <a:rPr lang="en-US" sz="1200" kern="0" dirty="0">
                  <a:solidFill>
                    <a:srgbClr val="000000"/>
                  </a:solidFill>
                  <a:latin typeface="Cambria Math" panose="02040503050406030204" pitchFamily="18" charset="0"/>
                  <a:ea typeface="Cambria Math" panose="02040503050406030204" pitchFamily="18" charset="0"/>
                </a:rPr>
                <a:t> = v</a:t>
              </a:r>
              <a:r>
                <a:rPr lang="en-US" sz="1200" kern="0" baseline="-25000" dirty="0">
                  <a:solidFill>
                    <a:srgbClr val="000000"/>
                  </a:solidFill>
                  <a:latin typeface="Cambria Math" panose="02040503050406030204" pitchFamily="18" charset="0"/>
                  <a:ea typeface="Cambria Math" panose="02040503050406030204" pitchFamily="18" charset="0"/>
                </a:rPr>
                <a:t>s</a:t>
              </a:r>
              <a:r>
                <a:rPr lang="en-US" sz="1200" kern="0" dirty="0">
                  <a:solidFill>
                    <a:srgbClr val="000000"/>
                  </a:solidFill>
                  <a:latin typeface="Cambria Math" panose="02040503050406030204" pitchFamily="18" charset="0"/>
                  <a:ea typeface="Cambria Math" panose="02040503050406030204" pitchFamily="18" charset="0"/>
                </a:rPr>
                <a:t>/R</a:t>
              </a:r>
              <a:r>
                <a:rPr lang="en-US" sz="1200" kern="0" baseline="-25000" dirty="0">
                  <a:solidFill>
                    <a:srgbClr val="000000"/>
                  </a:solidFill>
                  <a:latin typeface="Cambria Math" panose="02040503050406030204" pitchFamily="18" charset="0"/>
                  <a:ea typeface="Cambria Math" panose="02040503050406030204" pitchFamily="18" charset="0"/>
                </a:rPr>
                <a:t>s</a:t>
              </a:r>
              <a:endParaRPr lang="en-US" sz="1200" kern="0" dirty="0">
                <a:solidFill>
                  <a:srgbClr val="000000"/>
                </a:solidFill>
                <a:latin typeface="Cambria Math" panose="02040503050406030204" pitchFamily="18" charset="0"/>
                <a:ea typeface="Cambria Math" panose="02040503050406030204" pitchFamily="18" charset="0"/>
              </a:endParaRPr>
            </a:p>
          </p:txBody>
        </p:sp>
        <p:sp>
          <p:nvSpPr>
            <p:cNvPr id="22" name="TextBox 21">
              <a:extLst>
                <a:ext uri="{FF2B5EF4-FFF2-40B4-BE49-F238E27FC236}">
                  <a16:creationId xmlns:a16="http://schemas.microsoft.com/office/drawing/2014/main" id="{D91F10EC-E446-44A0-88B8-B99890B057F4}"/>
                </a:ext>
              </a:extLst>
            </p:cNvPr>
            <p:cNvSpPr txBox="1"/>
            <p:nvPr/>
          </p:nvSpPr>
          <p:spPr>
            <a:xfrm>
              <a:off x="3495157" y="2724474"/>
              <a:ext cx="718466" cy="276999"/>
            </a:xfrm>
            <a:prstGeom prst="rect">
              <a:avLst/>
            </a:prstGeom>
            <a:noFill/>
          </p:spPr>
          <p:txBody>
            <a:bodyPr wrap="none" rtlCol="0">
              <a:spAutoFit/>
            </a:bodyPr>
            <a:lstStyle/>
            <a:p>
              <a:r>
                <a:rPr lang="en-US" sz="1200" kern="0" dirty="0">
                  <a:solidFill>
                    <a:srgbClr val="000000"/>
                  </a:solidFill>
                  <a:latin typeface="Cambria Math" panose="02040503050406030204" pitchFamily="18" charset="0"/>
                  <a:ea typeface="Cambria Math" panose="02040503050406030204" pitchFamily="18" charset="0"/>
                </a:rPr>
                <a:t>v</a:t>
              </a:r>
              <a:r>
                <a:rPr lang="en-US" sz="1200" kern="0" baseline="-25000" dirty="0">
                  <a:solidFill>
                    <a:srgbClr val="000000"/>
                  </a:solidFill>
                  <a:latin typeface="Cambria Math" panose="02040503050406030204" pitchFamily="18" charset="0"/>
                  <a:ea typeface="Cambria Math" panose="02040503050406030204" pitchFamily="18" charset="0"/>
                </a:rPr>
                <a:t>s</a:t>
              </a:r>
              <a:r>
                <a:rPr lang="en-US" sz="1200" kern="0" dirty="0">
                  <a:solidFill>
                    <a:srgbClr val="000000"/>
                  </a:solidFill>
                  <a:latin typeface="Cambria Math" panose="02040503050406030204" pitchFamily="18" charset="0"/>
                  <a:ea typeface="Cambria Math" panose="02040503050406030204" pitchFamily="18" charset="0"/>
                </a:rPr>
                <a:t> = </a:t>
              </a:r>
              <a:r>
                <a:rPr lang="en-US" sz="1200" kern="0" dirty="0" err="1">
                  <a:solidFill>
                    <a:srgbClr val="000000"/>
                  </a:solidFill>
                  <a:latin typeface="Cambria Math" panose="02040503050406030204" pitchFamily="18" charset="0"/>
                  <a:ea typeface="Cambria Math" panose="02040503050406030204" pitchFamily="18" charset="0"/>
                </a:rPr>
                <a:t>i</a:t>
              </a:r>
              <a:r>
                <a:rPr lang="en-US" sz="1200" kern="0" baseline="-25000" dirty="0" err="1">
                  <a:solidFill>
                    <a:srgbClr val="000000"/>
                  </a:solidFill>
                  <a:latin typeface="Cambria Math" panose="02040503050406030204" pitchFamily="18" charset="0"/>
                  <a:ea typeface="Cambria Math" panose="02040503050406030204" pitchFamily="18" charset="0"/>
                </a:rPr>
                <a:t>s</a:t>
              </a:r>
              <a:r>
                <a:rPr lang="en-US" sz="1200" kern="0" dirty="0" err="1">
                  <a:solidFill>
                    <a:srgbClr val="000000"/>
                  </a:solidFill>
                  <a:latin typeface="Cambria Math" panose="02040503050406030204" pitchFamily="18" charset="0"/>
                  <a:ea typeface="Cambria Math" panose="02040503050406030204" pitchFamily="18" charset="0"/>
                </a:rPr>
                <a:t>R</a:t>
              </a:r>
              <a:r>
                <a:rPr lang="en-US" sz="1200" kern="0" baseline="-25000" dirty="0" err="1">
                  <a:solidFill>
                    <a:srgbClr val="000000"/>
                  </a:solidFill>
                  <a:latin typeface="Cambria Math" panose="02040503050406030204" pitchFamily="18" charset="0"/>
                  <a:ea typeface="Cambria Math" panose="02040503050406030204" pitchFamily="18" charset="0"/>
                </a:rPr>
                <a:t>s</a:t>
              </a:r>
              <a:endParaRPr lang="en-US" sz="1200" kern="0" dirty="0">
                <a:solidFill>
                  <a:srgbClr val="000000"/>
                </a:solidFill>
                <a:latin typeface="Cambria Math" panose="02040503050406030204" pitchFamily="18" charset="0"/>
                <a:ea typeface="Cambria Math" panose="02040503050406030204" pitchFamily="18" charset="0"/>
              </a:endParaRPr>
            </a:p>
          </p:txBody>
        </p:sp>
      </p:grpSp>
    </p:spTree>
    <p:extLst>
      <p:ext uri="{BB962C8B-B14F-4D97-AF65-F5344CB8AC3E}">
        <p14:creationId xmlns:p14="http://schemas.microsoft.com/office/powerpoint/2010/main" val="3648355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anim calcmode="lin" valueType="num">
                                      <p:cBhvr additive="base">
                                        <p:cTn id="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2" end="12"/>
                                            </p:txEl>
                                          </p:spTgt>
                                        </p:tgtEl>
                                        <p:attrNameLst>
                                          <p:attrName>style.visibility</p:attrName>
                                        </p:attrNameLst>
                                      </p:cBhvr>
                                      <p:to>
                                        <p:strVal val="visible"/>
                                      </p:to>
                                    </p:set>
                                    <p:anim calcmode="lin" valueType="num">
                                      <p:cBhvr additive="base">
                                        <p:cTn id="13"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14" end="14"/>
                                            </p:txEl>
                                          </p:spTgt>
                                        </p:tgtEl>
                                        <p:attrNameLst>
                                          <p:attrName>style.visibility</p:attrName>
                                        </p:attrNameLst>
                                      </p:cBhvr>
                                      <p:to>
                                        <p:strVal val="visible"/>
                                      </p:to>
                                    </p:set>
                                    <p:anim calcmode="lin" valueType="num">
                                      <p:cBhvr additive="base">
                                        <p:cTn id="19"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16" end="16"/>
                                            </p:txEl>
                                          </p:spTgt>
                                        </p:tgtEl>
                                        <p:attrNameLst>
                                          <p:attrName>style.visibility</p:attrName>
                                        </p:attrNameLst>
                                      </p:cBhvr>
                                      <p:to>
                                        <p:strVal val="visible"/>
                                      </p:to>
                                    </p:set>
                                    <p:anim calcmode="lin" valueType="num">
                                      <p:cBhvr additive="base">
                                        <p:cTn id="25" dur="500" fill="hold"/>
                                        <p:tgtEl>
                                          <p:spTgt spid="4">
                                            <p:txEl>
                                              <p:pRg st="16" end="1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17" end="17"/>
                                            </p:txEl>
                                          </p:spTgt>
                                        </p:tgtEl>
                                        <p:attrNameLst>
                                          <p:attrName>style.visibility</p:attrName>
                                        </p:attrNameLst>
                                      </p:cBhvr>
                                      <p:to>
                                        <p:strVal val="visible"/>
                                      </p:to>
                                    </p:set>
                                    <p:anim calcmode="lin" valueType="num">
                                      <p:cBhvr additive="base">
                                        <p:cTn id="31" dur="500" fill="hold"/>
                                        <p:tgtEl>
                                          <p:spTgt spid="4">
                                            <p:txEl>
                                              <p:pRg st="17" end="1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17" end="1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19" end="19"/>
                                            </p:txEl>
                                          </p:spTgt>
                                        </p:tgtEl>
                                        <p:attrNameLst>
                                          <p:attrName>style.visibility</p:attrName>
                                        </p:attrNameLst>
                                      </p:cBhvr>
                                      <p:to>
                                        <p:strVal val="visible"/>
                                      </p:to>
                                    </p:set>
                                    <p:anim calcmode="lin" valueType="num">
                                      <p:cBhvr additive="base">
                                        <p:cTn id="35" dur="500" fill="hold"/>
                                        <p:tgtEl>
                                          <p:spTgt spid="4">
                                            <p:txEl>
                                              <p:pRg st="19" end="1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ppt_x"/>
                                          </p:val>
                                        </p:tav>
                                        <p:tav tm="100000">
                                          <p:val>
                                            <p:strVal val="#ppt_x"/>
                                          </p:val>
                                        </p:tav>
                                      </p:tavLst>
                                    </p:anim>
                                    <p:anim calcmode="lin" valueType="num">
                                      <p:cBhvr additive="base">
                                        <p:cTn id="4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0680" y="30538"/>
            <a:ext cx="6940801" cy="533400"/>
          </a:xfrm>
        </p:spPr>
        <p:txBody>
          <a:bodyPr>
            <a:noAutofit/>
          </a:bodyPr>
          <a:lstStyle/>
          <a:p>
            <a:pPr algn="ctr"/>
            <a:r>
              <a:rPr lang="en-US" dirty="0"/>
              <a:t>Source Transformations (Continued)</a:t>
            </a:r>
          </a:p>
        </p:txBody>
      </p:sp>
      <p:sp>
        <p:nvSpPr>
          <p:cNvPr id="5" name="Rectangle 2"/>
          <p:cNvSpPr>
            <a:spLocks noChangeArrowheads="1"/>
          </p:cNvSpPr>
          <p:nvPr/>
        </p:nvSpPr>
        <p:spPr bwMode="auto">
          <a:xfrm>
            <a:off x="152400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3"/>
          <p:cNvSpPr>
            <a:spLocks noChangeArrowheads="1"/>
          </p:cNvSpPr>
          <p:nvPr/>
        </p:nvSpPr>
        <p:spPr bwMode="auto">
          <a:xfrm>
            <a:off x="1524000" y="83402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TextBox 3"/>
          <p:cNvSpPr txBox="1"/>
          <p:nvPr/>
        </p:nvSpPr>
        <p:spPr>
          <a:xfrm>
            <a:off x="125508" y="600142"/>
            <a:ext cx="11932024" cy="6186309"/>
          </a:xfrm>
          <a:prstGeom prst="rect">
            <a:avLst/>
          </a:prstGeom>
          <a:solidFill>
            <a:schemeClr val="tx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US" dirty="0">
                <a:solidFill>
                  <a:schemeClr val="bg1"/>
                </a:solidFill>
              </a:rPr>
              <a:t>Source transformation relationships:       R</a:t>
            </a:r>
            <a:r>
              <a:rPr lang="en-US" baseline="-25000" dirty="0">
                <a:solidFill>
                  <a:schemeClr val="bg1"/>
                </a:solidFill>
              </a:rPr>
              <a:t>s</a:t>
            </a:r>
            <a:r>
              <a:rPr lang="en-US" dirty="0">
                <a:solidFill>
                  <a:schemeClr val="bg1"/>
                </a:solidFill>
              </a:rPr>
              <a:t> = R</a:t>
            </a:r>
            <a:r>
              <a:rPr lang="en-US" baseline="-25000" dirty="0">
                <a:solidFill>
                  <a:schemeClr val="bg1"/>
                </a:solidFill>
              </a:rPr>
              <a:t>s</a:t>
            </a:r>
            <a:r>
              <a:rPr lang="en-US" dirty="0">
                <a:solidFill>
                  <a:schemeClr val="bg1"/>
                </a:solidFill>
              </a:rPr>
              <a:t>, i</a:t>
            </a:r>
            <a:r>
              <a:rPr lang="en-US" baseline="-25000" dirty="0">
                <a:solidFill>
                  <a:schemeClr val="bg1"/>
                </a:solidFill>
              </a:rPr>
              <a:t>s</a:t>
            </a:r>
            <a:r>
              <a:rPr lang="en-US" dirty="0">
                <a:solidFill>
                  <a:schemeClr val="bg1"/>
                </a:solidFill>
              </a:rPr>
              <a:t> = v</a:t>
            </a:r>
            <a:r>
              <a:rPr lang="en-US" baseline="-25000" dirty="0">
                <a:solidFill>
                  <a:schemeClr val="bg1"/>
                </a:solidFill>
              </a:rPr>
              <a:t>s</a:t>
            </a:r>
            <a:r>
              <a:rPr lang="en-US" dirty="0">
                <a:solidFill>
                  <a:schemeClr val="bg1"/>
                </a:solidFill>
              </a:rPr>
              <a:t>/R</a:t>
            </a:r>
            <a:r>
              <a:rPr lang="en-US" baseline="-25000" dirty="0">
                <a:solidFill>
                  <a:schemeClr val="bg1"/>
                </a:solidFill>
              </a:rPr>
              <a:t>s</a:t>
            </a:r>
            <a:r>
              <a:rPr lang="en-US" dirty="0">
                <a:solidFill>
                  <a:schemeClr val="bg1"/>
                </a:solidFill>
              </a:rPr>
              <a:t>, v</a:t>
            </a:r>
            <a:r>
              <a:rPr lang="en-US" baseline="-25000" dirty="0">
                <a:solidFill>
                  <a:schemeClr val="bg1"/>
                </a:solidFill>
              </a:rPr>
              <a:t>s</a:t>
            </a:r>
            <a:r>
              <a:rPr lang="en-US" dirty="0">
                <a:solidFill>
                  <a:schemeClr val="bg1"/>
                </a:solidFill>
              </a:rPr>
              <a:t> = </a:t>
            </a:r>
            <a:r>
              <a:rPr lang="en-US" dirty="0" err="1">
                <a:solidFill>
                  <a:schemeClr val="bg1"/>
                </a:solidFill>
              </a:rPr>
              <a:t>i</a:t>
            </a:r>
            <a:r>
              <a:rPr lang="en-US" baseline="-25000" dirty="0" err="1">
                <a:solidFill>
                  <a:schemeClr val="bg1"/>
                </a:solidFill>
              </a:rPr>
              <a:t>s</a:t>
            </a:r>
            <a:r>
              <a:rPr lang="en-US" dirty="0" err="1">
                <a:solidFill>
                  <a:schemeClr val="bg1"/>
                </a:solidFill>
              </a:rPr>
              <a:t>R</a:t>
            </a:r>
            <a:r>
              <a:rPr lang="en-US" baseline="-25000" dirty="0" err="1">
                <a:solidFill>
                  <a:schemeClr val="bg1"/>
                </a:solidFill>
              </a:rPr>
              <a:t>s</a:t>
            </a:r>
            <a:r>
              <a:rPr lang="en-US" dirty="0">
                <a:solidFill>
                  <a:schemeClr val="bg1"/>
                </a:solidFill>
              </a:rPr>
              <a:t>.</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Equivalence means that the v-</a:t>
            </a:r>
            <a:r>
              <a:rPr lang="en-US" dirty="0" err="1">
                <a:solidFill>
                  <a:schemeClr val="bg1"/>
                </a:solidFill>
              </a:rPr>
              <a:t>i</a:t>
            </a:r>
            <a:r>
              <a:rPr lang="en-US" dirty="0">
                <a:solidFill>
                  <a:schemeClr val="bg1"/>
                </a:solidFill>
              </a:rPr>
              <a:t> characteristics at the a - b terminals are identical with the original circuit for any given load attached, even though the internal circuit components can be different.</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Both of the above circuits exhibit the same output voltage versus load</a:t>
            </a:r>
          </a:p>
          <a:p>
            <a:r>
              <a:rPr lang="en-US" dirty="0">
                <a:solidFill>
                  <a:schemeClr val="bg1"/>
                </a:solidFill>
              </a:rPr>
              <a:t>resistance characteristics for any </a:t>
            </a:r>
            <a:r>
              <a:rPr lang="en-US" dirty="0" err="1">
                <a:solidFill>
                  <a:schemeClr val="bg1"/>
                </a:solidFill>
              </a:rPr>
              <a:t>R</a:t>
            </a:r>
            <a:r>
              <a:rPr lang="en-US" baseline="-25000" dirty="0" err="1">
                <a:solidFill>
                  <a:schemeClr val="bg1"/>
                </a:solidFill>
              </a:rPr>
              <a:t>load</a:t>
            </a:r>
            <a:r>
              <a:rPr lang="en-US" dirty="0">
                <a:solidFill>
                  <a:schemeClr val="bg1"/>
                </a:solidFill>
              </a:rPr>
              <a:t> attached across the a – b terminals,</a:t>
            </a:r>
          </a:p>
          <a:p>
            <a:r>
              <a:rPr lang="en-US" dirty="0">
                <a:solidFill>
                  <a:schemeClr val="bg1"/>
                </a:solidFill>
              </a:rPr>
              <a:t>as indicated in the above graph.</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Open-circuit voltage equals </a:t>
            </a:r>
            <a:r>
              <a:rPr lang="en-US" dirty="0" err="1">
                <a:solidFill>
                  <a:schemeClr val="bg1"/>
                </a:solidFill>
              </a:rPr>
              <a:t>v</a:t>
            </a:r>
            <a:r>
              <a:rPr lang="en-US" baseline="-25000" dirty="0" err="1">
                <a:solidFill>
                  <a:schemeClr val="bg1"/>
                </a:solidFill>
              </a:rPr>
              <a:t>max</a:t>
            </a:r>
            <a:r>
              <a:rPr lang="en-US" dirty="0">
                <a:solidFill>
                  <a:schemeClr val="bg1"/>
                </a:solidFill>
              </a:rPr>
              <a:t> = v</a:t>
            </a:r>
            <a:r>
              <a:rPr lang="en-US" baseline="-25000" dirty="0">
                <a:solidFill>
                  <a:schemeClr val="bg1"/>
                </a:solidFill>
              </a:rPr>
              <a:t>s</a:t>
            </a:r>
            <a:r>
              <a:rPr lang="en-US" dirty="0">
                <a:solidFill>
                  <a:schemeClr val="bg1"/>
                </a:solidFill>
              </a:rPr>
              <a:t> for the practical voltage source.</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Open-circuit voltage equals </a:t>
            </a:r>
            <a:r>
              <a:rPr lang="en-US" dirty="0" err="1">
                <a:solidFill>
                  <a:schemeClr val="bg1"/>
                </a:solidFill>
              </a:rPr>
              <a:t>v</a:t>
            </a:r>
            <a:r>
              <a:rPr lang="en-US" baseline="-25000" dirty="0" err="1">
                <a:solidFill>
                  <a:schemeClr val="bg1"/>
                </a:solidFill>
              </a:rPr>
              <a:t>max</a:t>
            </a:r>
            <a:r>
              <a:rPr lang="en-US" dirty="0">
                <a:solidFill>
                  <a:schemeClr val="bg1"/>
                </a:solidFill>
              </a:rPr>
              <a:t> = </a:t>
            </a:r>
            <a:r>
              <a:rPr lang="en-US" dirty="0" err="1">
                <a:solidFill>
                  <a:schemeClr val="bg1"/>
                </a:solidFill>
              </a:rPr>
              <a:t>i</a:t>
            </a:r>
            <a:r>
              <a:rPr lang="en-US" baseline="-25000" dirty="0" err="1">
                <a:solidFill>
                  <a:schemeClr val="bg1"/>
                </a:solidFill>
              </a:rPr>
              <a:t>s</a:t>
            </a:r>
            <a:r>
              <a:rPr lang="en-US" dirty="0" err="1">
                <a:solidFill>
                  <a:schemeClr val="bg1"/>
                </a:solidFill>
              </a:rPr>
              <a:t>R</a:t>
            </a:r>
            <a:r>
              <a:rPr lang="en-US" baseline="-25000" dirty="0" err="1">
                <a:solidFill>
                  <a:schemeClr val="bg1"/>
                </a:solidFill>
              </a:rPr>
              <a:t>s</a:t>
            </a:r>
            <a:r>
              <a:rPr lang="en-US" dirty="0">
                <a:solidFill>
                  <a:schemeClr val="bg1"/>
                </a:solidFill>
              </a:rPr>
              <a:t> for the practical current source.</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Short-circuit current equals v</a:t>
            </a:r>
            <a:r>
              <a:rPr lang="en-US" baseline="-25000" dirty="0">
                <a:solidFill>
                  <a:schemeClr val="bg1"/>
                </a:solidFill>
              </a:rPr>
              <a:t>s</a:t>
            </a:r>
            <a:r>
              <a:rPr lang="en-US" dirty="0">
                <a:solidFill>
                  <a:schemeClr val="bg1"/>
                </a:solidFill>
              </a:rPr>
              <a:t>/R</a:t>
            </a:r>
            <a:r>
              <a:rPr lang="en-US" baseline="-25000" dirty="0">
                <a:solidFill>
                  <a:schemeClr val="bg1"/>
                </a:solidFill>
              </a:rPr>
              <a:t>s</a:t>
            </a:r>
            <a:r>
              <a:rPr lang="en-US" dirty="0">
                <a:solidFill>
                  <a:schemeClr val="bg1"/>
                </a:solidFill>
              </a:rPr>
              <a:t> for the practical voltage source.</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Short-circuit current equals i</a:t>
            </a:r>
            <a:r>
              <a:rPr lang="en-US" baseline="-25000" dirty="0">
                <a:solidFill>
                  <a:schemeClr val="bg1"/>
                </a:solidFill>
              </a:rPr>
              <a:t>s</a:t>
            </a:r>
            <a:r>
              <a:rPr lang="en-US" dirty="0">
                <a:solidFill>
                  <a:schemeClr val="bg1"/>
                </a:solidFill>
              </a:rPr>
              <a:t> for the practical current source.</a:t>
            </a:r>
          </a:p>
        </p:txBody>
      </p:sp>
      <p:grpSp>
        <p:nvGrpSpPr>
          <p:cNvPr id="9" name="Group 8">
            <a:extLst>
              <a:ext uri="{FF2B5EF4-FFF2-40B4-BE49-F238E27FC236}">
                <a16:creationId xmlns:a16="http://schemas.microsoft.com/office/drawing/2014/main" id="{51BC012D-4BD2-42CA-B5FE-AD20026BDBBA}"/>
              </a:ext>
            </a:extLst>
          </p:cNvPr>
          <p:cNvGrpSpPr/>
          <p:nvPr/>
        </p:nvGrpSpPr>
        <p:grpSpPr>
          <a:xfrm>
            <a:off x="2398663" y="1838325"/>
            <a:ext cx="4926061" cy="1781008"/>
            <a:chOff x="3495157" y="2090481"/>
            <a:chExt cx="4789040" cy="1619620"/>
          </a:xfrm>
        </p:grpSpPr>
        <p:pic>
          <p:nvPicPr>
            <p:cNvPr id="7" name="Picture 6">
              <a:extLst>
                <a:ext uri="{FF2B5EF4-FFF2-40B4-BE49-F238E27FC236}">
                  <a16:creationId xmlns:a16="http://schemas.microsoft.com/office/drawing/2014/main" id="{5BD76820-1092-49A9-A737-0A0BE64B7ACD}"/>
                </a:ext>
              </a:extLst>
            </p:cNvPr>
            <p:cNvPicPr>
              <a:picLocks noChangeAspect="1"/>
            </p:cNvPicPr>
            <p:nvPr/>
          </p:nvPicPr>
          <p:blipFill>
            <a:blip r:embed="rId3"/>
            <a:stretch>
              <a:fillRect/>
            </a:stretch>
          </p:blipFill>
          <p:spPr>
            <a:xfrm>
              <a:off x="3555487" y="2090481"/>
              <a:ext cx="4728710" cy="1619620"/>
            </a:xfrm>
            <a:prstGeom prst="rect">
              <a:avLst/>
            </a:prstGeom>
          </p:spPr>
        </p:pic>
        <p:sp>
          <p:nvSpPr>
            <p:cNvPr id="41" name="Left-Right Arrow 40"/>
            <p:cNvSpPr/>
            <p:nvPr/>
          </p:nvSpPr>
          <p:spPr>
            <a:xfrm>
              <a:off x="5493774" y="2693056"/>
              <a:ext cx="617703" cy="369332"/>
            </a:xfrm>
            <a:prstGeom prst="leftRightArrow">
              <a:avLst/>
            </a:prstGeom>
            <a:solidFill>
              <a:srgbClr val="CACFD1"/>
            </a:solidFill>
            <a:ln w="25400" cap="flat" cmpd="sng" algn="ctr">
              <a:solidFill>
                <a:srgbClr val="CACFD1">
                  <a:shade val="50000"/>
                </a:srgbClr>
              </a:solidFill>
              <a:prstDash val="solid"/>
            </a:ln>
            <a:effectLst/>
          </p:spPr>
          <p:txBody>
            <a:bodyPr rtlCol="0" anchor="ctr"/>
            <a:lstStyle/>
            <a:p>
              <a:pPr algn="ctr" fontAlgn="auto">
                <a:spcBef>
                  <a:spcPts val="0"/>
                </a:spcBef>
                <a:spcAft>
                  <a:spcPts val="0"/>
                </a:spcAft>
                <a:defRPr/>
              </a:pPr>
              <a:endParaRPr lang="en-US" kern="0">
                <a:solidFill>
                  <a:srgbClr val="FFFFFF"/>
                </a:solidFill>
                <a:latin typeface="Galliard BT"/>
              </a:endParaRPr>
            </a:p>
          </p:txBody>
        </p:sp>
        <p:sp>
          <p:nvSpPr>
            <p:cNvPr id="43" name="TextBox 42"/>
            <p:cNvSpPr txBox="1"/>
            <p:nvPr/>
          </p:nvSpPr>
          <p:spPr>
            <a:xfrm>
              <a:off x="6118851" y="2724474"/>
              <a:ext cx="793807" cy="276999"/>
            </a:xfrm>
            <a:prstGeom prst="rect">
              <a:avLst/>
            </a:prstGeom>
            <a:noFill/>
          </p:spPr>
          <p:txBody>
            <a:bodyPr wrap="none" rtlCol="0">
              <a:spAutoFit/>
            </a:bodyPr>
            <a:lstStyle/>
            <a:p>
              <a:r>
                <a:rPr lang="en-US" sz="1200" kern="0" dirty="0">
                  <a:solidFill>
                    <a:srgbClr val="000000"/>
                  </a:solidFill>
                  <a:latin typeface="Cambria Math" panose="02040503050406030204" pitchFamily="18" charset="0"/>
                  <a:ea typeface="Cambria Math" panose="02040503050406030204" pitchFamily="18" charset="0"/>
                </a:rPr>
                <a:t>i</a:t>
              </a:r>
              <a:r>
                <a:rPr lang="en-US" sz="1200" kern="0" baseline="-25000" dirty="0">
                  <a:solidFill>
                    <a:srgbClr val="000000"/>
                  </a:solidFill>
                  <a:latin typeface="Cambria Math" panose="02040503050406030204" pitchFamily="18" charset="0"/>
                  <a:ea typeface="Cambria Math" panose="02040503050406030204" pitchFamily="18" charset="0"/>
                </a:rPr>
                <a:t>s</a:t>
              </a:r>
              <a:r>
                <a:rPr lang="en-US" sz="1200" kern="0" dirty="0">
                  <a:solidFill>
                    <a:srgbClr val="000000"/>
                  </a:solidFill>
                  <a:latin typeface="Cambria Math" panose="02040503050406030204" pitchFamily="18" charset="0"/>
                  <a:ea typeface="Cambria Math" panose="02040503050406030204" pitchFamily="18" charset="0"/>
                </a:rPr>
                <a:t> = v</a:t>
              </a:r>
              <a:r>
                <a:rPr lang="en-US" sz="1200" kern="0" baseline="-25000" dirty="0">
                  <a:solidFill>
                    <a:srgbClr val="000000"/>
                  </a:solidFill>
                  <a:latin typeface="Cambria Math" panose="02040503050406030204" pitchFamily="18" charset="0"/>
                  <a:ea typeface="Cambria Math" panose="02040503050406030204" pitchFamily="18" charset="0"/>
                </a:rPr>
                <a:t>s</a:t>
              </a:r>
              <a:r>
                <a:rPr lang="en-US" sz="1200" kern="0" dirty="0">
                  <a:solidFill>
                    <a:srgbClr val="000000"/>
                  </a:solidFill>
                  <a:latin typeface="Cambria Math" panose="02040503050406030204" pitchFamily="18" charset="0"/>
                  <a:ea typeface="Cambria Math" panose="02040503050406030204" pitchFamily="18" charset="0"/>
                </a:rPr>
                <a:t>/R</a:t>
              </a:r>
              <a:r>
                <a:rPr lang="en-US" sz="1200" kern="0" baseline="-25000" dirty="0">
                  <a:solidFill>
                    <a:srgbClr val="000000"/>
                  </a:solidFill>
                  <a:latin typeface="Cambria Math" panose="02040503050406030204" pitchFamily="18" charset="0"/>
                  <a:ea typeface="Cambria Math" panose="02040503050406030204" pitchFamily="18" charset="0"/>
                </a:rPr>
                <a:t>s</a:t>
              </a:r>
              <a:endParaRPr lang="en-US" sz="1200" kern="0" dirty="0">
                <a:solidFill>
                  <a:srgbClr val="000000"/>
                </a:solidFill>
                <a:latin typeface="Cambria Math" panose="02040503050406030204" pitchFamily="18" charset="0"/>
                <a:ea typeface="Cambria Math" panose="02040503050406030204" pitchFamily="18" charset="0"/>
              </a:endParaRPr>
            </a:p>
          </p:txBody>
        </p:sp>
        <p:sp>
          <p:nvSpPr>
            <p:cNvPr id="42" name="TextBox 41"/>
            <p:cNvSpPr txBox="1"/>
            <p:nvPr/>
          </p:nvSpPr>
          <p:spPr>
            <a:xfrm>
              <a:off x="3495157" y="2724474"/>
              <a:ext cx="718466" cy="276999"/>
            </a:xfrm>
            <a:prstGeom prst="rect">
              <a:avLst/>
            </a:prstGeom>
            <a:noFill/>
          </p:spPr>
          <p:txBody>
            <a:bodyPr wrap="none" rtlCol="0">
              <a:spAutoFit/>
            </a:bodyPr>
            <a:lstStyle/>
            <a:p>
              <a:r>
                <a:rPr lang="en-US" sz="1200" kern="0" dirty="0">
                  <a:solidFill>
                    <a:srgbClr val="000000"/>
                  </a:solidFill>
                  <a:latin typeface="Cambria Math" panose="02040503050406030204" pitchFamily="18" charset="0"/>
                  <a:ea typeface="Cambria Math" panose="02040503050406030204" pitchFamily="18" charset="0"/>
                </a:rPr>
                <a:t>v</a:t>
              </a:r>
              <a:r>
                <a:rPr lang="en-US" sz="1200" kern="0" baseline="-25000" dirty="0">
                  <a:solidFill>
                    <a:srgbClr val="000000"/>
                  </a:solidFill>
                  <a:latin typeface="Cambria Math" panose="02040503050406030204" pitchFamily="18" charset="0"/>
                  <a:ea typeface="Cambria Math" panose="02040503050406030204" pitchFamily="18" charset="0"/>
                </a:rPr>
                <a:t>s</a:t>
              </a:r>
              <a:r>
                <a:rPr lang="en-US" sz="1200" kern="0" dirty="0">
                  <a:solidFill>
                    <a:srgbClr val="000000"/>
                  </a:solidFill>
                  <a:latin typeface="Cambria Math" panose="02040503050406030204" pitchFamily="18" charset="0"/>
                  <a:ea typeface="Cambria Math" panose="02040503050406030204" pitchFamily="18" charset="0"/>
                </a:rPr>
                <a:t> = </a:t>
              </a:r>
              <a:r>
                <a:rPr lang="en-US" sz="1200" kern="0" dirty="0" err="1">
                  <a:solidFill>
                    <a:srgbClr val="000000"/>
                  </a:solidFill>
                  <a:latin typeface="Cambria Math" panose="02040503050406030204" pitchFamily="18" charset="0"/>
                  <a:ea typeface="Cambria Math" panose="02040503050406030204" pitchFamily="18" charset="0"/>
                </a:rPr>
                <a:t>i</a:t>
              </a:r>
              <a:r>
                <a:rPr lang="en-US" sz="1200" kern="0" baseline="-25000" dirty="0" err="1">
                  <a:solidFill>
                    <a:srgbClr val="000000"/>
                  </a:solidFill>
                  <a:latin typeface="Cambria Math" panose="02040503050406030204" pitchFamily="18" charset="0"/>
                  <a:ea typeface="Cambria Math" panose="02040503050406030204" pitchFamily="18" charset="0"/>
                </a:rPr>
                <a:t>s</a:t>
              </a:r>
              <a:r>
                <a:rPr lang="en-US" sz="1200" kern="0" dirty="0" err="1">
                  <a:solidFill>
                    <a:srgbClr val="000000"/>
                  </a:solidFill>
                  <a:latin typeface="Cambria Math" panose="02040503050406030204" pitchFamily="18" charset="0"/>
                  <a:ea typeface="Cambria Math" panose="02040503050406030204" pitchFamily="18" charset="0"/>
                </a:rPr>
                <a:t>R</a:t>
              </a:r>
              <a:r>
                <a:rPr lang="en-US" sz="1200" kern="0" baseline="-25000" dirty="0" err="1">
                  <a:solidFill>
                    <a:srgbClr val="000000"/>
                  </a:solidFill>
                  <a:latin typeface="Cambria Math" panose="02040503050406030204" pitchFamily="18" charset="0"/>
                  <a:ea typeface="Cambria Math" panose="02040503050406030204" pitchFamily="18" charset="0"/>
                </a:rPr>
                <a:t>s</a:t>
              </a:r>
              <a:endParaRPr lang="en-US" sz="1200" kern="0" dirty="0">
                <a:solidFill>
                  <a:srgbClr val="000000"/>
                </a:solidFill>
                <a:latin typeface="Cambria Math" panose="02040503050406030204" pitchFamily="18" charset="0"/>
                <a:ea typeface="Cambria Math" panose="02040503050406030204" pitchFamily="18" charset="0"/>
              </a:endParaRPr>
            </a:p>
          </p:txBody>
        </p:sp>
      </p:grpSp>
      <p:sp>
        <p:nvSpPr>
          <p:cNvPr id="12" name="TextBox 11">
            <a:extLst>
              <a:ext uri="{FF2B5EF4-FFF2-40B4-BE49-F238E27FC236}">
                <a16:creationId xmlns:a16="http://schemas.microsoft.com/office/drawing/2014/main" id="{1720AA5B-AAD7-4203-AC49-F2823F9FE2FD}"/>
              </a:ext>
            </a:extLst>
          </p:cNvPr>
          <p:cNvSpPr txBox="1"/>
          <p:nvPr/>
        </p:nvSpPr>
        <p:spPr>
          <a:xfrm>
            <a:off x="8976181" y="4862731"/>
            <a:ext cx="1592615" cy="369332"/>
          </a:xfrm>
          <a:prstGeom prst="rect">
            <a:avLst/>
          </a:prstGeom>
          <a:noFill/>
        </p:spPr>
        <p:txBody>
          <a:bodyPr wrap="none" rtlCol="0">
            <a:spAutoFit/>
          </a:bodyPr>
          <a:lstStyle/>
          <a:p>
            <a:r>
              <a:rPr lang="en-US" dirty="0">
                <a:solidFill>
                  <a:schemeClr val="bg1"/>
                </a:solidFill>
                <a:latin typeface="+mn-lt"/>
              </a:rPr>
              <a:t>Poll Questions</a:t>
            </a:r>
          </a:p>
        </p:txBody>
      </p:sp>
      <p:pic>
        <p:nvPicPr>
          <p:cNvPr id="13" name="Picture 12">
            <a:extLst>
              <a:ext uri="{FF2B5EF4-FFF2-40B4-BE49-F238E27FC236}">
                <a16:creationId xmlns:a16="http://schemas.microsoft.com/office/drawing/2014/main" id="{05180EF2-3EC1-3139-8958-624F28C9A5EC}"/>
              </a:ext>
            </a:extLst>
          </p:cNvPr>
          <p:cNvPicPr>
            <a:picLocks noChangeAspect="1"/>
          </p:cNvPicPr>
          <p:nvPr/>
        </p:nvPicPr>
        <p:blipFill>
          <a:blip r:embed="rId4"/>
          <a:stretch>
            <a:fillRect/>
          </a:stretch>
        </p:blipFill>
        <p:spPr>
          <a:xfrm>
            <a:off x="8172450" y="1752600"/>
            <a:ext cx="3703546" cy="2085189"/>
          </a:xfrm>
          <a:prstGeom prst="rect">
            <a:avLst/>
          </a:prstGeom>
        </p:spPr>
      </p:pic>
    </p:spTree>
    <p:extLst>
      <p:ext uri="{BB962C8B-B14F-4D97-AF65-F5344CB8AC3E}">
        <p14:creationId xmlns:p14="http://schemas.microsoft.com/office/powerpoint/2010/main" val="1150573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anim calcmode="lin" valueType="num">
                                      <p:cBhvr additive="base">
                                        <p:cTn id="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1" end="11"/>
                                            </p:txEl>
                                          </p:spTgt>
                                        </p:tgtEl>
                                        <p:attrNameLst>
                                          <p:attrName>style.visibility</p:attrName>
                                        </p:attrNameLst>
                                      </p:cBhvr>
                                      <p:to>
                                        <p:strVal val="visible"/>
                                      </p:to>
                                    </p:set>
                                    <p:anim calcmode="lin" valueType="num">
                                      <p:cBhvr additive="base">
                                        <p:cTn id="11"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12" end="12"/>
                                            </p:txEl>
                                          </p:spTgt>
                                        </p:tgtEl>
                                        <p:attrNameLst>
                                          <p:attrName>style.visibility</p:attrName>
                                        </p:attrNameLst>
                                      </p:cBhvr>
                                      <p:to>
                                        <p:strVal val="visible"/>
                                      </p:to>
                                    </p:set>
                                    <p:anim calcmode="lin" valueType="num">
                                      <p:cBhvr additive="base">
                                        <p:cTn id="15"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xEl>
                                              <p:pRg st="14" end="14"/>
                                            </p:txEl>
                                          </p:spTgt>
                                        </p:tgtEl>
                                        <p:attrNameLst>
                                          <p:attrName>style.visibility</p:attrName>
                                        </p:attrNameLst>
                                      </p:cBhvr>
                                      <p:to>
                                        <p:strVal val="visible"/>
                                      </p:to>
                                    </p:set>
                                    <p:anim calcmode="lin" valueType="num">
                                      <p:cBhvr additive="base">
                                        <p:cTn id="21"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14" end="1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xEl>
                                              <p:pRg st="16" end="16"/>
                                            </p:txEl>
                                          </p:spTgt>
                                        </p:tgtEl>
                                        <p:attrNameLst>
                                          <p:attrName>style.visibility</p:attrName>
                                        </p:attrNameLst>
                                      </p:cBhvr>
                                      <p:to>
                                        <p:strVal val="visible"/>
                                      </p:to>
                                    </p:set>
                                    <p:anim calcmode="lin" valueType="num">
                                      <p:cBhvr additive="base">
                                        <p:cTn id="25" dur="500" fill="hold"/>
                                        <p:tgtEl>
                                          <p:spTgt spid="4">
                                            <p:txEl>
                                              <p:pRg st="16" end="1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18" end="18"/>
                                            </p:txEl>
                                          </p:spTgt>
                                        </p:tgtEl>
                                        <p:attrNameLst>
                                          <p:attrName>style.visibility</p:attrName>
                                        </p:attrNameLst>
                                      </p:cBhvr>
                                      <p:to>
                                        <p:strVal val="visible"/>
                                      </p:to>
                                    </p:set>
                                    <p:anim calcmode="lin" valueType="num">
                                      <p:cBhvr additive="base">
                                        <p:cTn id="31" dur="500" fill="hold"/>
                                        <p:tgtEl>
                                          <p:spTgt spid="4">
                                            <p:txEl>
                                              <p:pRg st="18" end="1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18" end="1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20" end="20"/>
                                            </p:txEl>
                                          </p:spTgt>
                                        </p:tgtEl>
                                        <p:attrNameLst>
                                          <p:attrName>style.visibility</p:attrName>
                                        </p:attrNameLst>
                                      </p:cBhvr>
                                      <p:to>
                                        <p:strVal val="visible"/>
                                      </p:to>
                                    </p:set>
                                    <p:anim calcmode="lin" valueType="num">
                                      <p:cBhvr additive="base">
                                        <p:cTn id="35" dur="500" fill="hold"/>
                                        <p:tgtEl>
                                          <p:spTgt spid="4">
                                            <p:txEl>
                                              <p:pRg st="20" end="2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20" end="2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8019" y="24281"/>
            <a:ext cx="5134707" cy="533400"/>
          </a:xfrm>
        </p:spPr>
        <p:txBody>
          <a:bodyPr>
            <a:noAutofit/>
          </a:bodyPr>
          <a:lstStyle/>
          <a:p>
            <a:pPr algn="ctr"/>
            <a:r>
              <a:rPr lang="en-US" sz="4000" dirty="0" err="1"/>
              <a:t>Thevenin’s</a:t>
            </a:r>
            <a:r>
              <a:rPr lang="en-US" sz="4000" dirty="0"/>
              <a:t> Theorem</a:t>
            </a:r>
          </a:p>
        </p:txBody>
      </p:sp>
      <p:sp>
        <p:nvSpPr>
          <p:cNvPr id="5" name="Rectangle 2"/>
          <p:cNvSpPr>
            <a:spLocks noChangeArrowheads="1"/>
          </p:cNvSpPr>
          <p:nvPr/>
        </p:nvSpPr>
        <p:spPr bwMode="auto">
          <a:xfrm>
            <a:off x="152400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8" name="Rectangle 3"/>
          <p:cNvSpPr>
            <a:spLocks noChangeArrowheads="1"/>
          </p:cNvSpPr>
          <p:nvPr/>
        </p:nvSpPr>
        <p:spPr bwMode="auto">
          <a:xfrm>
            <a:off x="1524000" y="83402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39" name="TextBox 38">
            <a:extLst>
              <a:ext uri="{FF2B5EF4-FFF2-40B4-BE49-F238E27FC236}">
                <a16:creationId xmlns:a16="http://schemas.microsoft.com/office/drawing/2014/main" id="{8E0E362E-5AB8-46FF-BED6-B8A3029BBF8A}"/>
              </a:ext>
            </a:extLst>
          </p:cNvPr>
          <p:cNvSpPr txBox="1"/>
          <p:nvPr/>
        </p:nvSpPr>
        <p:spPr>
          <a:xfrm>
            <a:off x="189935" y="598260"/>
            <a:ext cx="11786912" cy="6186309"/>
          </a:xfrm>
          <a:prstGeom prst="rect">
            <a:avLst/>
          </a:prstGeom>
          <a:solidFill>
            <a:schemeClr val="tx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Sometimes, we </a:t>
            </a:r>
            <a:r>
              <a:rPr lang="en-US" altLang="en-US" dirty="0">
                <a:solidFill>
                  <a:srgbClr val="000000"/>
                </a:solidFill>
                <a:latin typeface="Cambria" panose="02040503050406030204"/>
                <a:ea typeface="Calibri" panose="020F0502020204030204" pitchFamily="34" charset="0"/>
                <a:cs typeface="Arial" panose="020B0604020202020204" pitchFamily="34" charset="0"/>
              </a:rPr>
              <a:t>only care about</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what happens at the output terminals of a given circuit when</a:t>
            </a:r>
            <a:r>
              <a:rPr kumimoji="0" lang="en-US" altLang="en-US" sz="1800" b="0" i="0" u="none" strike="noStrike" kern="1200" cap="none" spc="0" normalizeH="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a:t>
            </a:r>
            <a:r>
              <a:rPr kumimoji="0" lang="en-US" altLang="en-US" sz="1800" b="0" i="0" u="none" strike="noStrike" kern="1200" cap="none" spc="0" normalizeH="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connec</a:t>
            </a:r>
            <a:r>
              <a:rPr lang="en-US" altLang="en-US" dirty="0">
                <a:solidFill>
                  <a:srgbClr val="000000"/>
                </a:solidFill>
                <a:latin typeface="Cambria" panose="02040503050406030204"/>
                <a:ea typeface="Calibri" panose="020F0502020204030204" pitchFamily="34" charset="0"/>
                <a:cs typeface="Arial" panose="020B0604020202020204" pitchFamily="34" charset="0"/>
              </a:rPr>
              <a:t>ted to some load.</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Thevenin’s and Norton’s Theorems provide simplified equivalent circuits for any linear</a:t>
            </a:r>
            <a:r>
              <a:rPr kumimoji="0" lang="en-US" altLang="en-US" sz="1800" b="0" i="0" u="none" strike="noStrike" kern="1200" cap="none" spc="0" normalizeH="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circuit having two output terminals</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en-US" sz="1800" b="1" i="0" u="sng"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Thevenin’s Theorem:</a:t>
            </a:r>
            <a:r>
              <a:rPr kumimoji="0" lang="en-US" altLang="en-US" sz="1800" i="0"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Any linear two-terminal circuit can be replaced by a voltage source (V</a:t>
            </a:r>
            <a:r>
              <a:rPr kumimoji="0" lang="en-US" alt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th</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in series with a resistance (</a:t>
            </a:r>
            <a:r>
              <a:rPr kumimoji="0" lang="en-US" altLang="en-US" sz="1800" b="0" i="0" u="none" strike="noStrike" kern="1200" cap="none" spc="0" normalizeH="0" baseline="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a:t>
            </a:r>
            <a:r>
              <a:rPr kumimoji="0" lang="en-US" altLang="en-US" sz="1800" b="0" i="0" u="none" strike="noStrike" kern="1200" cap="none" spc="0" normalizeH="0" baseline="-2500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th</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The voltage source (V</a:t>
            </a:r>
            <a:r>
              <a:rPr kumimoji="0" lang="en-US" alt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th</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is the open-circuit voltage at the output  terminals and the resistance (</a:t>
            </a:r>
            <a:r>
              <a:rPr kumimoji="0" lang="en-US" altLang="en-US" sz="1800" b="0" i="0" u="none" strike="noStrike" kern="1200" cap="none" spc="0" normalizeH="0" baseline="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a:t>
            </a:r>
            <a:r>
              <a:rPr kumimoji="0" lang="en-US" altLang="en-US" sz="1800" b="0" i="0" u="none" strike="noStrike" kern="1200" cap="none" spc="0" normalizeH="0" baseline="-2500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th</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is the equivalent resistance between the output terminals with all independent sources turned off.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altLang="en-US" dirty="0">
                <a:solidFill>
                  <a:srgbClr val="000000"/>
                </a:solidFill>
                <a:latin typeface="Cambria" panose="02040503050406030204"/>
                <a:ea typeface="Calibri" panose="020F0502020204030204" pitchFamily="34" charset="0"/>
                <a:cs typeface="Arial" panose="020B0604020202020204" pitchFamily="34" charset="0"/>
              </a:rPr>
              <a:t>A</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Thevenin’s Equivalent circuit is a practical voltage source.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The resulting Thevenin’s equivalent circuit provides equivalent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performance as the original circuit with regards to an external loads.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7934EDB3-F634-695E-64AB-3B1004A7AAE9}"/>
              </a:ext>
            </a:extLst>
          </p:cNvPr>
          <p:cNvPicPr>
            <a:picLocks noChangeAspect="1"/>
          </p:cNvPicPr>
          <p:nvPr/>
        </p:nvPicPr>
        <p:blipFill>
          <a:blip r:embed="rId3"/>
          <a:stretch>
            <a:fillRect/>
          </a:stretch>
        </p:blipFill>
        <p:spPr>
          <a:xfrm>
            <a:off x="8620124" y="4804808"/>
            <a:ext cx="2103345" cy="1821239"/>
          </a:xfrm>
          <a:prstGeom prst="rect">
            <a:avLst/>
          </a:prstGeom>
        </p:spPr>
      </p:pic>
      <p:grpSp>
        <p:nvGrpSpPr>
          <p:cNvPr id="12" name="Group 11">
            <a:extLst>
              <a:ext uri="{FF2B5EF4-FFF2-40B4-BE49-F238E27FC236}">
                <a16:creationId xmlns:a16="http://schemas.microsoft.com/office/drawing/2014/main" id="{33C23E1A-2D49-19BC-3B29-9F0184C0C66D}"/>
              </a:ext>
            </a:extLst>
          </p:cNvPr>
          <p:cNvGrpSpPr/>
          <p:nvPr/>
        </p:nvGrpSpPr>
        <p:grpSpPr>
          <a:xfrm>
            <a:off x="2316904" y="1308302"/>
            <a:ext cx="8827346" cy="2292147"/>
            <a:chOff x="1669204" y="1841143"/>
            <a:chExt cx="8570106" cy="2041288"/>
          </a:xfrm>
        </p:grpSpPr>
        <p:pic>
          <p:nvPicPr>
            <p:cNvPr id="11" name="Picture 10">
              <a:extLst>
                <a:ext uri="{FF2B5EF4-FFF2-40B4-BE49-F238E27FC236}">
                  <a16:creationId xmlns:a16="http://schemas.microsoft.com/office/drawing/2014/main" id="{F58C43A6-686D-0A6E-6BB9-25A7606E0F33}"/>
                </a:ext>
              </a:extLst>
            </p:cNvPr>
            <p:cNvPicPr>
              <a:picLocks noChangeAspect="1"/>
            </p:cNvPicPr>
            <p:nvPr/>
          </p:nvPicPr>
          <p:blipFill>
            <a:blip r:embed="rId4"/>
            <a:stretch>
              <a:fillRect/>
            </a:stretch>
          </p:blipFill>
          <p:spPr>
            <a:xfrm>
              <a:off x="1669204" y="1841143"/>
              <a:ext cx="8570106" cy="2041288"/>
            </a:xfrm>
            <a:prstGeom prst="rect">
              <a:avLst/>
            </a:prstGeom>
          </p:spPr>
        </p:pic>
        <p:sp>
          <p:nvSpPr>
            <p:cNvPr id="3" name="TextBox 2">
              <a:extLst>
                <a:ext uri="{FF2B5EF4-FFF2-40B4-BE49-F238E27FC236}">
                  <a16:creationId xmlns:a16="http://schemas.microsoft.com/office/drawing/2014/main" id="{A279E439-D05D-2A13-5C74-EB65957E9276}"/>
                </a:ext>
              </a:extLst>
            </p:cNvPr>
            <p:cNvSpPr txBox="1"/>
            <p:nvPr/>
          </p:nvSpPr>
          <p:spPr>
            <a:xfrm>
              <a:off x="3913807" y="1969707"/>
              <a:ext cx="338165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Thevenin’s Theorem Diagrams</a:t>
              </a:r>
            </a:p>
          </p:txBody>
        </p:sp>
      </p:grpSp>
    </p:spTree>
    <p:extLst>
      <p:ext uri="{BB962C8B-B14F-4D97-AF65-F5344CB8AC3E}">
        <p14:creationId xmlns:p14="http://schemas.microsoft.com/office/powerpoint/2010/main" val="354987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
                                            <p:txEl>
                                              <p:pRg st="10" end="10"/>
                                            </p:txEl>
                                          </p:spTgt>
                                        </p:tgtEl>
                                        <p:attrNameLst>
                                          <p:attrName>style.visibility</p:attrName>
                                        </p:attrNameLst>
                                      </p:cBhvr>
                                      <p:to>
                                        <p:strVal val="visible"/>
                                      </p:to>
                                    </p:set>
                                    <p:anim calcmode="lin" valueType="num">
                                      <p:cBhvr additive="base">
                                        <p:cTn id="7" dur="500" fill="hold"/>
                                        <p:tgtEl>
                                          <p:spTgt spid="39">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
                                            <p:txEl>
                                              <p:pRg st="12" end="12"/>
                                            </p:txEl>
                                          </p:spTgt>
                                        </p:tgtEl>
                                        <p:attrNameLst>
                                          <p:attrName>style.visibility</p:attrName>
                                        </p:attrNameLst>
                                      </p:cBhvr>
                                      <p:to>
                                        <p:strVal val="visible"/>
                                      </p:to>
                                    </p:set>
                                    <p:anim calcmode="lin" valueType="num">
                                      <p:cBhvr additive="base">
                                        <p:cTn id="19" dur="500" fill="hold"/>
                                        <p:tgtEl>
                                          <p:spTgt spid="39">
                                            <p:txEl>
                                              <p:pRg st="12" end="1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9">
                                            <p:txEl>
                                              <p:pRg st="14" end="14"/>
                                            </p:txEl>
                                          </p:spTgt>
                                        </p:tgtEl>
                                        <p:attrNameLst>
                                          <p:attrName>style.visibility</p:attrName>
                                        </p:attrNameLst>
                                      </p:cBhvr>
                                      <p:to>
                                        <p:strVal val="visible"/>
                                      </p:to>
                                    </p:set>
                                    <p:anim calcmode="lin" valueType="num">
                                      <p:cBhvr additive="base">
                                        <p:cTn id="25" dur="500" fill="hold"/>
                                        <p:tgtEl>
                                          <p:spTgt spid="39">
                                            <p:txEl>
                                              <p:pRg st="14" end="1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
                                            <p:txEl>
                                              <p:pRg st="14" end="1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9">
                                            <p:txEl>
                                              <p:pRg st="15" end="15"/>
                                            </p:txEl>
                                          </p:spTgt>
                                        </p:tgtEl>
                                        <p:attrNameLst>
                                          <p:attrName>style.visibility</p:attrName>
                                        </p:attrNameLst>
                                      </p:cBhvr>
                                      <p:to>
                                        <p:strVal val="visible"/>
                                      </p:to>
                                    </p:set>
                                    <p:anim calcmode="lin" valueType="num">
                                      <p:cBhvr additive="base">
                                        <p:cTn id="29" dur="500" fill="hold"/>
                                        <p:tgtEl>
                                          <p:spTgt spid="39">
                                            <p:txEl>
                                              <p:pRg st="15" end="1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9">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9913" y="-45756"/>
            <a:ext cx="6550429" cy="533400"/>
          </a:xfrm>
        </p:spPr>
        <p:txBody>
          <a:bodyPr>
            <a:noAutofit/>
          </a:bodyPr>
          <a:lstStyle/>
          <a:p>
            <a:pPr algn="ctr"/>
            <a:r>
              <a:rPr lang="en-US" sz="4000" dirty="0"/>
              <a:t>Linearity</a:t>
            </a:r>
          </a:p>
        </p:txBody>
      </p:sp>
      <mc:AlternateContent xmlns:mc="http://schemas.openxmlformats.org/markup-compatibility/2006" xmlns:a14="http://schemas.microsoft.com/office/drawing/2010/main">
        <mc:Choice Requires="a14">
          <p:sp>
            <p:nvSpPr>
              <p:cNvPr id="36" name="Rectangle 35"/>
              <p:cNvSpPr/>
              <p:nvPr/>
            </p:nvSpPr>
            <p:spPr>
              <a:xfrm>
                <a:off x="367554" y="583492"/>
                <a:ext cx="11627222" cy="6008696"/>
              </a:xfrm>
              <a:prstGeom prst="rect">
                <a:avLst/>
              </a:prstGeom>
              <a:solidFill>
                <a:schemeClr val="tx1"/>
              </a:solidFill>
              <a:ln w="38100" cmpd="thickThin">
                <a:solidFill>
                  <a:schemeClr val="accent1"/>
                </a:solidFill>
              </a:ln>
            </p:spPr>
            <p:txBody>
              <a:bodyPr wrap="square">
                <a:spAutoFit/>
              </a:bodyPr>
              <a:lstStyle/>
              <a:p>
                <a:pPr marL="285750" indent="-285750">
                  <a:lnSpc>
                    <a:spcPct val="107000"/>
                  </a:lnSpc>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Linearity – Linear relationship between cause and effect, </a:t>
                </a:r>
              </a:p>
              <a:p>
                <a:pPr>
                  <a:lnSpc>
                    <a:spcPct val="107000"/>
                  </a:lnSpc>
                </a:pPr>
                <a:r>
                  <a:rPr lang="en-US" dirty="0">
                    <a:solidFill>
                      <a:schemeClr val="bg1"/>
                    </a:solidFill>
                    <a:latin typeface="Cambria Math" panose="02040503050406030204" pitchFamily="18" charset="0"/>
                    <a:ea typeface="Cambria Math" panose="02040503050406030204" pitchFamily="18" charset="0"/>
                  </a:rPr>
                  <a:t>such as v = </a:t>
                </a:r>
                <a:r>
                  <a:rPr lang="en-US" dirty="0" err="1">
                    <a:solidFill>
                      <a:schemeClr val="bg1"/>
                    </a:solidFill>
                    <a:latin typeface="Cambria Math" panose="02040503050406030204" pitchFamily="18" charset="0"/>
                    <a:ea typeface="Cambria Math" panose="02040503050406030204" pitchFamily="18" charset="0"/>
                  </a:rPr>
                  <a:t>iR.</a:t>
                </a:r>
                <a:r>
                  <a:rPr lang="en-US" dirty="0">
                    <a:solidFill>
                      <a:schemeClr val="bg1"/>
                    </a:solidFill>
                    <a:latin typeface="Cambria Math" panose="02040503050406030204" pitchFamily="18" charset="0"/>
                    <a:ea typeface="Cambria Math" panose="02040503050406030204" pitchFamily="18" charset="0"/>
                  </a:rPr>
                  <a:t> Resistance R describes the linear relationship </a:t>
                </a:r>
              </a:p>
              <a:p>
                <a:pPr>
                  <a:lnSpc>
                    <a:spcPct val="107000"/>
                  </a:lnSpc>
                </a:pPr>
                <a:r>
                  <a:rPr lang="en-US" dirty="0">
                    <a:solidFill>
                      <a:schemeClr val="bg1"/>
                    </a:solidFill>
                    <a:latin typeface="Cambria Math" panose="02040503050406030204" pitchFamily="18" charset="0"/>
                    <a:ea typeface="Cambria Math" panose="02040503050406030204" pitchFamily="18" charset="0"/>
                  </a:rPr>
                  <a:t>between voltage and current.</a:t>
                </a:r>
              </a:p>
              <a:p>
                <a:pPr marL="285750" indent="-285750">
                  <a:lnSpc>
                    <a:spcPct val="107000"/>
                  </a:lnSpc>
                  <a:buFont typeface="Arial" panose="020B0604020202020204" pitchFamily="34" charset="0"/>
                  <a:buChar char="•"/>
                </a:pPr>
                <a:endParaRPr lang="en-US" dirty="0">
                  <a:solidFill>
                    <a:schemeClr val="bg1"/>
                  </a:solidFill>
                  <a:latin typeface="Cambria Math" panose="02040503050406030204" pitchFamily="18" charset="0"/>
                  <a:ea typeface="Cambria Math" panose="02040503050406030204" pitchFamily="18" charset="0"/>
                </a:endParaRPr>
              </a:p>
              <a:p>
                <a:pPr marL="285750" indent="-285750">
                  <a:lnSpc>
                    <a:spcPct val="107000"/>
                  </a:lnSpc>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A linear circuit is one whose output is linearly related to its input. </a:t>
                </a:r>
              </a:p>
              <a:p>
                <a:pPr>
                  <a:lnSpc>
                    <a:spcPct val="107000"/>
                  </a:lnSpc>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pPr>
                <a:endParaRPr lang="en-US" dirty="0">
                  <a:solidFill>
                    <a:schemeClr val="bg1"/>
                  </a:solidFill>
                  <a:latin typeface="Cambria Math" panose="02040503050406030204" pitchFamily="18" charset="0"/>
                  <a:ea typeface="Cambria Math" panose="02040503050406030204" pitchFamily="18" charset="0"/>
                </a:endParaRPr>
              </a:p>
              <a:p>
                <a:pPr marL="285750" indent="-285750">
                  <a:lnSpc>
                    <a:spcPct val="107000"/>
                  </a:lnSpc>
                  <a:buFont typeface="Arial" panose="020B0604020202020204" pitchFamily="34" charset="0"/>
                  <a:buChar char="•"/>
                </a:pPr>
                <a:endParaRPr lang="en-US" dirty="0">
                  <a:solidFill>
                    <a:schemeClr val="bg1"/>
                  </a:solidFill>
                  <a:latin typeface="Cambria Math" panose="02040503050406030204" pitchFamily="18" charset="0"/>
                  <a:ea typeface="Cambria Math" panose="02040503050406030204" pitchFamily="18" charset="0"/>
                </a:endParaRPr>
              </a:p>
              <a:p>
                <a:pPr lvl="1">
                  <a:lnSpc>
                    <a:spcPct val="107000"/>
                  </a:lnSpc>
                </a:pPr>
                <a14:m>
                  <m:oMathPara xmlns:m="http://schemas.openxmlformats.org/officeDocument/2006/math">
                    <m:oMathParaPr>
                      <m:jc m:val="left"/>
                    </m:oMathParaPr>
                    <m:oMath xmlns:m="http://schemas.openxmlformats.org/officeDocument/2006/math">
                      <m:sSub>
                        <m:sSubPr>
                          <m:ctrlPr>
                            <a:rPr lang="en-US" i="1" smtClean="0">
                              <a:solidFill>
                                <a:srgbClr val="000000"/>
                              </a:solidFill>
                              <a:latin typeface="Cambria Math" panose="02040503050406030204" pitchFamily="18" charset="0"/>
                              <a:ea typeface="Cambria Math" panose="02040503050406030204" pitchFamily="18" charset="0"/>
                            </a:rPr>
                          </m:ctrlPr>
                        </m:sSubPr>
                        <m:e>
                          <m:r>
                            <m:rPr>
                              <m:sty m:val="p"/>
                            </m:rPr>
                            <a:rPr lang="en-US" b="0" i="0" smtClean="0">
                              <a:solidFill>
                                <a:srgbClr val="000000"/>
                              </a:solidFill>
                              <a:latin typeface="Cambria Math" panose="02040503050406030204" pitchFamily="18" charset="0"/>
                              <a:ea typeface="Cambria Math" panose="02040503050406030204" pitchFamily="18" charset="0"/>
                            </a:rPr>
                            <m:t>v</m:t>
                          </m:r>
                        </m:e>
                        <m:sub>
                          <m:r>
                            <m:rPr>
                              <m:sty m:val="p"/>
                            </m:rPr>
                            <a:rPr lang="en-US" b="0" i="0" smtClean="0">
                              <a:solidFill>
                                <a:srgbClr val="000000"/>
                              </a:solidFill>
                              <a:latin typeface="Cambria Math" panose="02040503050406030204" pitchFamily="18" charset="0"/>
                              <a:ea typeface="Cambria Math" panose="02040503050406030204" pitchFamily="18" charset="0"/>
                            </a:rPr>
                            <m:t>out</m:t>
                          </m:r>
                        </m:sub>
                      </m:sSub>
                      <m:r>
                        <a:rPr lang="en-US" i="0">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b="0" i="0" smtClean="0">
                                  <a:solidFill>
                                    <a:srgbClr val="000000"/>
                                  </a:solidFill>
                                  <a:latin typeface="Cambria Math" panose="02040503050406030204" pitchFamily="18" charset="0"/>
                                  <a:ea typeface="Cambria Math" panose="02040503050406030204" pitchFamily="18" charset="0"/>
                                </a:rPr>
                                <m:t>v</m:t>
                              </m:r>
                            </m:e>
                            <m:sub>
                              <m:r>
                                <m:rPr>
                                  <m:sty m:val="p"/>
                                </m:rPr>
                                <a:rPr lang="en-US" b="0" i="0" smtClean="0">
                                  <a:solidFill>
                                    <a:srgbClr val="000000"/>
                                  </a:solidFill>
                                  <a:latin typeface="Cambria Math" panose="02040503050406030204" pitchFamily="18" charset="0"/>
                                  <a:ea typeface="Cambria Math" panose="02040503050406030204" pitchFamily="18" charset="0"/>
                                </a:rPr>
                                <m:t>in</m:t>
                              </m:r>
                            </m:sub>
                          </m:sSub>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i="0">
                                  <a:solidFill>
                                    <a:srgbClr val="000000"/>
                                  </a:solidFill>
                                  <a:latin typeface="Cambria Math" panose="02040503050406030204" pitchFamily="18" charset="0"/>
                                  <a:ea typeface="Cambria Math" panose="02040503050406030204" pitchFamily="18" charset="0"/>
                                </a:rPr>
                                <m:t>R</m:t>
                              </m:r>
                            </m:e>
                            <m:sub>
                              <m:r>
                                <a:rPr lang="en-US" b="0" i="0" smtClean="0">
                                  <a:solidFill>
                                    <a:srgbClr val="000000"/>
                                  </a:solidFill>
                                  <a:latin typeface="Cambria Math" panose="02040503050406030204" pitchFamily="18" charset="0"/>
                                  <a:ea typeface="Cambria Math" panose="02040503050406030204" pitchFamily="18" charset="0"/>
                                </a:rPr>
                                <m:t>2</m:t>
                              </m:r>
                            </m:sub>
                          </m:sSub>
                        </m:num>
                        <m:den>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i="0">
                                  <a:solidFill>
                                    <a:srgbClr val="000000"/>
                                  </a:solidFill>
                                  <a:latin typeface="Cambria Math" panose="02040503050406030204" pitchFamily="18" charset="0"/>
                                  <a:ea typeface="Cambria Math" panose="02040503050406030204" pitchFamily="18" charset="0"/>
                                </a:rPr>
                                <m:t>R</m:t>
                              </m:r>
                            </m:e>
                            <m:sub>
                              <m:r>
                                <a:rPr lang="en-US" b="0" i="0" smtClean="0">
                                  <a:solidFill>
                                    <a:srgbClr val="000000"/>
                                  </a:solidFill>
                                  <a:latin typeface="Cambria Math" panose="02040503050406030204" pitchFamily="18" charset="0"/>
                                  <a:ea typeface="Cambria Math" panose="02040503050406030204" pitchFamily="18" charset="0"/>
                                </a:rPr>
                                <m:t>1</m:t>
                              </m:r>
                            </m:sub>
                          </m:sSub>
                          <m:r>
                            <a:rPr lang="en-US" i="0">
                              <a:solidFill>
                                <a:srgbClr val="000000"/>
                              </a:solidFill>
                              <a:latin typeface="Cambria Math" panose="02040503050406030204" pitchFamily="18" charset="0"/>
                              <a:ea typeface="Cambria Math" panose="02040503050406030204" pitchFamily="18" charset="0"/>
                            </a:rPr>
                            <m:t>+</m:t>
                          </m:r>
                          <m:sSub>
                            <m:sSubPr>
                              <m:ctrlPr>
                                <a:rPr lang="en-US" i="1">
                                  <a:solidFill>
                                    <a:srgbClr val="000000"/>
                                  </a:solidFill>
                                  <a:latin typeface="Cambria Math" panose="02040503050406030204" pitchFamily="18" charset="0"/>
                                  <a:ea typeface="Cambria Math" panose="02040503050406030204" pitchFamily="18" charset="0"/>
                                </a:rPr>
                              </m:ctrlPr>
                            </m:sSubPr>
                            <m:e>
                              <m:r>
                                <a:rPr lang="en-US" i="0">
                                  <a:solidFill>
                                    <a:srgbClr val="000000"/>
                                  </a:solidFill>
                                  <a:latin typeface="Cambria Math" panose="02040503050406030204" pitchFamily="18" charset="0"/>
                                  <a:ea typeface="Cambria Math" panose="02040503050406030204" pitchFamily="18" charset="0"/>
                                </a:rPr>
                                <m:t> </m:t>
                              </m:r>
                              <m:r>
                                <m:rPr>
                                  <m:sty m:val="p"/>
                                </m:rPr>
                                <a:rPr lang="en-US" i="0">
                                  <a:solidFill>
                                    <a:srgbClr val="000000"/>
                                  </a:solidFill>
                                  <a:latin typeface="Cambria Math" panose="02040503050406030204" pitchFamily="18" charset="0"/>
                                  <a:ea typeface="Cambria Math" panose="02040503050406030204" pitchFamily="18" charset="0"/>
                                </a:rPr>
                                <m:t>R</m:t>
                              </m:r>
                            </m:e>
                            <m:sub>
                              <m:r>
                                <a:rPr lang="en-US" b="0" i="0" smtClean="0">
                                  <a:solidFill>
                                    <a:srgbClr val="000000"/>
                                  </a:solidFill>
                                  <a:latin typeface="Cambria Math" panose="02040503050406030204" pitchFamily="18" charset="0"/>
                                  <a:ea typeface="Cambria Math" panose="02040503050406030204" pitchFamily="18" charset="0"/>
                                </a:rPr>
                                <m:t>2</m:t>
                              </m:r>
                            </m:sub>
                          </m:sSub>
                        </m:den>
                      </m:f>
                      <m:r>
                        <a:rPr lang="en-US" b="0" i="0" smtClean="0">
                          <a:solidFill>
                            <a:srgbClr val="000000"/>
                          </a:solidFill>
                          <a:latin typeface="Cambria Math" panose="02040503050406030204" pitchFamily="18" charset="0"/>
                          <a:ea typeface="Cambria Math" panose="02040503050406030204" pitchFamily="18" charset="0"/>
                        </a:rPr>
                        <m:t>=0.5</m:t>
                      </m:r>
                      <m:sSub>
                        <m:sSubPr>
                          <m:ctrlPr>
                            <a:rPr lang="en-US" b="0" i="1" smtClean="0">
                              <a:solidFill>
                                <a:srgbClr val="000000"/>
                              </a:solidFill>
                              <a:latin typeface="Cambria Math" panose="02040503050406030204" pitchFamily="18" charset="0"/>
                              <a:ea typeface="Cambria Math" panose="02040503050406030204" pitchFamily="18" charset="0"/>
                            </a:rPr>
                          </m:ctrlPr>
                        </m:sSubPr>
                        <m:e>
                          <m:r>
                            <m:rPr>
                              <m:sty m:val="p"/>
                            </m:rPr>
                            <a:rPr lang="en-US" b="0" i="0" smtClean="0">
                              <a:solidFill>
                                <a:srgbClr val="000000"/>
                              </a:solidFill>
                              <a:latin typeface="Cambria Math" panose="02040503050406030204" pitchFamily="18" charset="0"/>
                              <a:ea typeface="Cambria Math" panose="02040503050406030204" pitchFamily="18" charset="0"/>
                            </a:rPr>
                            <m:t>v</m:t>
                          </m:r>
                        </m:e>
                        <m:sub>
                          <m:r>
                            <m:rPr>
                              <m:sty m:val="p"/>
                            </m:rPr>
                            <a:rPr lang="en-US" b="0" i="0" smtClean="0">
                              <a:solidFill>
                                <a:srgbClr val="000000"/>
                              </a:solidFill>
                              <a:latin typeface="Cambria Math" panose="02040503050406030204" pitchFamily="18" charset="0"/>
                              <a:ea typeface="Cambria Math" panose="02040503050406030204" pitchFamily="18" charset="0"/>
                            </a:rPr>
                            <m:t>in</m:t>
                          </m:r>
                        </m:sub>
                      </m:sSub>
                      <m:r>
                        <a:rPr lang="en-US" b="0" i="0" smtClean="0">
                          <a:solidFill>
                            <a:srgbClr val="000000"/>
                          </a:solidFill>
                          <a:latin typeface="Cambria Math" panose="02040503050406030204" pitchFamily="18" charset="0"/>
                          <a:ea typeface="Cambria Math" panose="02040503050406030204" pitchFamily="18" charset="0"/>
                        </a:rPr>
                        <m:t>. </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v</m:t>
                          </m:r>
                        </m:e>
                        <m:sub>
                          <m:r>
                            <m:rPr>
                              <m:sty m:val="p"/>
                            </m:rPr>
                            <a:rPr lang="en-US">
                              <a:solidFill>
                                <a:srgbClr val="000000"/>
                              </a:solidFill>
                              <a:latin typeface="Cambria Math" panose="02040503050406030204" pitchFamily="18" charset="0"/>
                              <a:ea typeface="Cambria Math" panose="02040503050406030204" pitchFamily="18" charset="0"/>
                            </a:rPr>
                            <m:t>out</m:t>
                          </m:r>
                        </m:sub>
                      </m:sSub>
                      <m:r>
                        <a:rPr lang="en-US">
                          <a:solidFill>
                            <a:srgbClr val="000000"/>
                          </a:solidFill>
                          <a:latin typeface="Cambria Math" panose="02040503050406030204" pitchFamily="18" charset="0"/>
                          <a:ea typeface="Cambria Math" panose="02040503050406030204" pitchFamily="18" charset="0"/>
                        </a:rPr>
                        <m:t>=0.5</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v</m:t>
                          </m:r>
                        </m:e>
                        <m:sub>
                          <m:r>
                            <m:rPr>
                              <m:sty m:val="p"/>
                            </m:rPr>
                            <a:rPr lang="en-US">
                              <a:solidFill>
                                <a:srgbClr val="000000"/>
                              </a:solidFill>
                              <a:latin typeface="Cambria Math" panose="02040503050406030204" pitchFamily="18" charset="0"/>
                              <a:ea typeface="Cambria Math" panose="02040503050406030204" pitchFamily="18" charset="0"/>
                            </a:rPr>
                            <m:t>in</m:t>
                          </m:r>
                        </m:sub>
                      </m:sSub>
                      <m:r>
                        <a:rPr lang="en-US" b="0" i="1" smtClean="0">
                          <a:solidFill>
                            <a:srgbClr val="000000"/>
                          </a:solidFill>
                          <a:latin typeface="Cambria Math" panose="02040503050406030204" pitchFamily="18" charset="0"/>
                          <a:ea typeface="Cambria Math" panose="02040503050406030204" pitchFamily="18" charset="0"/>
                        </a:rPr>
                        <m:t>.</m:t>
                      </m:r>
                      <m:r>
                        <a:rPr lang="en-US" b="0" i="0" smtClean="0">
                          <a:solidFill>
                            <a:srgbClr val="000000"/>
                          </a:solidFill>
                          <a:latin typeface="Cambria Math" panose="02040503050406030204" pitchFamily="18" charset="0"/>
                          <a:ea typeface="Cambria Math" panose="02040503050406030204" pitchFamily="18" charset="0"/>
                        </a:rPr>
                        <m:t> </m:t>
                      </m:r>
                    </m:oMath>
                  </m:oMathPara>
                </a14:m>
                <a:endParaRPr lang="en-US" dirty="0">
                  <a:solidFill>
                    <a:schemeClr val="bg1"/>
                  </a:solidFill>
                  <a:latin typeface="Cambria Math" panose="02040503050406030204" pitchFamily="18" charset="0"/>
                  <a:ea typeface="Cambria Math" panose="02040503050406030204" pitchFamily="18" charset="0"/>
                </a:endParaRPr>
              </a:p>
              <a:p>
                <a:pPr marL="285750" indent="-285750">
                  <a:lnSpc>
                    <a:spcPct val="107000"/>
                  </a:lnSpc>
                  <a:buFont typeface="Arial" panose="020B0604020202020204" pitchFamily="34" charset="0"/>
                  <a:buChar char="•"/>
                </a:pPr>
                <a:endParaRPr lang="en-US" dirty="0">
                  <a:solidFill>
                    <a:schemeClr val="bg1"/>
                  </a:solidFill>
                  <a:latin typeface="Cambria Math" panose="02040503050406030204" pitchFamily="18" charset="0"/>
                  <a:ea typeface="Cambria Math" panose="02040503050406030204" pitchFamily="18" charset="0"/>
                </a:endParaRPr>
              </a:p>
              <a:p>
                <a:pPr marL="285750" indent="-285750">
                  <a:lnSpc>
                    <a:spcPct val="107000"/>
                  </a:lnSpc>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The above linear relationship does not depend on the value of v</a:t>
                </a:r>
                <a:r>
                  <a:rPr lang="en-US" baseline="-25000" dirty="0">
                    <a:solidFill>
                      <a:schemeClr val="bg1"/>
                    </a:solidFill>
                    <a:latin typeface="Cambria Math" panose="02040503050406030204" pitchFamily="18" charset="0"/>
                    <a:ea typeface="Cambria Math" panose="02040503050406030204" pitchFamily="18" charset="0"/>
                  </a:rPr>
                  <a:t>in</a:t>
                </a:r>
                <a:r>
                  <a:rPr lang="en-US" dirty="0">
                    <a:solidFill>
                      <a:schemeClr val="bg1"/>
                    </a:solidFill>
                    <a:latin typeface="Cambria Math" panose="02040503050406030204" pitchFamily="18" charset="0"/>
                    <a:ea typeface="Cambria Math" panose="02040503050406030204" pitchFamily="18" charset="0"/>
                  </a:rPr>
                  <a:t>, because the circuit is linear.</a:t>
                </a:r>
              </a:p>
            </p:txBody>
          </p:sp>
        </mc:Choice>
        <mc:Fallback xmlns="">
          <p:sp>
            <p:nvSpPr>
              <p:cNvPr id="36" name="Rectangle 35"/>
              <p:cNvSpPr>
                <a:spLocks noRot="1" noChangeAspect="1" noMove="1" noResize="1" noEditPoints="1" noAdjustHandles="1" noChangeArrowheads="1" noChangeShapeType="1" noTextEdit="1"/>
              </p:cNvSpPr>
              <p:nvPr/>
            </p:nvSpPr>
            <p:spPr>
              <a:xfrm>
                <a:off x="367554" y="583492"/>
                <a:ext cx="11627222" cy="6008696"/>
              </a:xfrm>
              <a:prstGeom prst="rect">
                <a:avLst/>
              </a:prstGeom>
              <a:blipFill>
                <a:blip r:embed="rId2"/>
                <a:stretch>
                  <a:fillRect l="-261" t="-404" b="-404"/>
                </a:stretch>
              </a:blipFill>
              <a:ln w="38100" cmpd="thickThin">
                <a:solidFill>
                  <a:schemeClr val="accent1"/>
                </a:solidFill>
              </a:ln>
            </p:spPr>
            <p:txBody>
              <a:bodyPr/>
              <a:lstStyle/>
              <a:p>
                <a:r>
                  <a:rPr lang="en-US">
                    <a:noFill/>
                  </a:rPr>
                  <a:t> </a:t>
                </a:r>
              </a:p>
            </p:txBody>
          </p:sp>
        </mc:Fallback>
      </mc:AlternateContent>
      <p:sp>
        <p:nvSpPr>
          <p:cNvPr id="7" name="Arrow: Right 6">
            <a:extLst>
              <a:ext uri="{FF2B5EF4-FFF2-40B4-BE49-F238E27FC236}">
                <a16:creationId xmlns:a16="http://schemas.microsoft.com/office/drawing/2014/main" id="{73B6F7DB-9CC1-4792-82D8-2BF078FB75C0}"/>
              </a:ext>
            </a:extLst>
          </p:cNvPr>
          <p:cNvSpPr/>
          <p:nvPr/>
        </p:nvSpPr>
        <p:spPr bwMode="auto">
          <a:xfrm>
            <a:off x="5191358" y="3429000"/>
            <a:ext cx="824203" cy="626504"/>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pic>
        <p:nvPicPr>
          <p:cNvPr id="10" name="Picture 9">
            <a:extLst>
              <a:ext uri="{FF2B5EF4-FFF2-40B4-BE49-F238E27FC236}">
                <a16:creationId xmlns:a16="http://schemas.microsoft.com/office/drawing/2014/main" id="{A1316EA2-7EB6-4D17-B9A0-8BAE2FD74F44}"/>
              </a:ext>
            </a:extLst>
          </p:cNvPr>
          <p:cNvPicPr>
            <a:picLocks noChangeAspect="1"/>
          </p:cNvPicPr>
          <p:nvPr/>
        </p:nvPicPr>
        <p:blipFill>
          <a:blip r:embed="rId3"/>
          <a:stretch>
            <a:fillRect/>
          </a:stretch>
        </p:blipFill>
        <p:spPr>
          <a:xfrm>
            <a:off x="8444754" y="631713"/>
            <a:ext cx="2351412" cy="2154550"/>
          </a:xfrm>
          <a:prstGeom prst="rect">
            <a:avLst/>
          </a:prstGeom>
        </p:spPr>
      </p:pic>
      <p:pic>
        <p:nvPicPr>
          <p:cNvPr id="12" name="Picture 11">
            <a:extLst>
              <a:ext uri="{FF2B5EF4-FFF2-40B4-BE49-F238E27FC236}">
                <a16:creationId xmlns:a16="http://schemas.microsoft.com/office/drawing/2014/main" id="{AB532539-E898-4F37-BF2D-5A65B779D48A}"/>
              </a:ext>
            </a:extLst>
          </p:cNvPr>
          <p:cNvPicPr>
            <a:picLocks noChangeAspect="1"/>
          </p:cNvPicPr>
          <p:nvPr/>
        </p:nvPicPr>
        <p:blipFill>
          <a:blip r:embed="rId4"/>
          <a:stretch>
            <a:fillRect/>
          </a:stretch>
        </p:blipFill>
        <p:spPr>
          <a:xfrm>
            <a:off x="6468249" y="2844870"/>
            <a:ext cx="5424185" cy="2952237"/>
          </a:xfrm>
          <a:prstGeom prst="rect">
            <a:avLst/>
          </a:prstGeom>
        </p:spPr>
      </p:pic>
      <p:pic>
        <p:nvPicPr>
          <p:cNvPr id="14" name="Picture 13">
            <a:extLst>
              <a:ext uri="{FF2B5EF4-FFF2-40B4-BE49-F238E27FC236}">
                <a16:creationId xmlns:a16="http://schemas.microsoft.com/office/drawing/2014/main" id="{07246F9F-270C-45F5-BD58-1C7F2FDEF6EF}"/>
              </a:ext>
            </a:extLst>
          </p:cNvPr>
          <p:cNvPicPr>
            <a:picLocks noChangeAspect="1"/>
          </p:cNvPicPr>
          <p:nvPr/>
        </p:nvPicPr>
        <p:blipFill>
          <a:blip r:embed="rId5"/>
          <a:stretch>
            <a:fillRect/>
          </a:stretch>
        </p:blipFill>
        <p:spPr>
          <a:xfrm>
            <a:off x="827600" y="2537012"/>
            <a:ext cx="4137414" cy="2737443"/>
          </a:xfrm>
          <a:prstGeom prst="rect">
            <a:avLst/>
          </a:prstGeom>
        </p:spPr>
      </p:pic>
    </p:spTree>
    <p:extLst>
      <p:ext uri="{BB962C8B-B14F-4D97-AF65-F5344CB8AC3E}">
        <p14:creationId xmlns:p14="http://schemas.microsoft.com/office/powerpoint/2010/main" val="3480391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217" y="22086"/>
            <a:ext cx="9653312" cy="533400"/>
          </a:xfrm>
        </p:spPr>
        <p:txBody>
          <a:bodyPr>
            <a:noAutofit/>
          </a:bodyPr>
          <a:lstStyle/>
          <a:p>
            <a:pPr algn="ctr"/>
            <a:r>
              <a:rPr lang="en-US" sz="4000" dirty="0"/>
              <a:t>Thevenin’s Theorem (Continued)</a:t>
            </a:r>
          </a:p>
        </p:txBody>
      </p:sp>
      <p:sp>
        <p:nvSpPr>
          <p:cNvPr id="5" name="Rectangle 2"/>
          <p:cNvSpPr>
            <a:spLocks noChangeArrowheads="1"/>
          </p:cNvSpPr>
          <p:nvPr/>
        </p:nvSpPr>
        <p:spPr bwMode="auto">
          <a:xfrm>
            <a:off x="152400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8" name="Rectangle 3"/>
          <p:cNvSpPr>
            <a:spLocks noChangeArrowheads="1"/>
          </p:cNvSpPr>
          <p:nvPr/>
        </p:nvSpPr>
        <p:spPr bwMode="auto">
          <a:xfrm>
            <a:off x="1524000" y="83402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39" name="TextBox 38">
            <a:extLst>
              <a:ext uri="{FF2B5EF4-FFF2-40B4-BE49-F238E27FC236}">
                <a16:creationId xmlns:a16="http://schemas.microsoft.com/office/drawing/2014/main" id="{8E0E362E-5AB8-46FF-BED6-B8A3029BBF8A}"/>
              </a:ext>
            </a:extLst>
          </p:cNvPr>
          <p:cNvSpPr txBox="1"/>
          <p:nvPr/>
        </p:nvSpPr>
        <p:spPr>
          <a:xfrm>
            <a:off x="189935" y="598260"/>
            <a:ext cx="11786912" cy="6186309"/>
          </a:xfrm>
          <a:prstGeom prst="rect">
            <a:avLst/>
          </a:prstGeom>
          <a:solidFill>
            <a:schemeClr val="tx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Any dependent sources are to be left on when finding </a:t>
            </a:r>
            <a:r>
              <a:rPr kumimoji="0" lang="en-US" altLang="en-US" sz="1800" b="0" i="0" u="none" strike="noStrike" kern="1200" cap="none" spc="0" normalizeH="0" baseline="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a:t>
            </a:r>
            <a:r>
              <a:rPr kumimoji="0" lang="en-US" altLang="en-US" sz="1800" b="0" i="0" u="none" strike="noStrike" kern="1200" cap="none" spc="0" normalizeH="0" baseline="-2500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th</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because they are controlled by circuit variables.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The Thevenin resistance </a:t>
            </a:r>
            <a:r>
              <a:rPr kumimoji="0" lang="en-US" altLang="en-US" sz="1800" b="0" i="0" u="none" strike="noStrike" kern="1200" cap="none" spc="0" normalizeH="0" baseline="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a:t>
            </a:r>
            <a:r>
              <a:rPr kumimoji="0" lang="en-US" altLang="en-US" sz="1800" b="0" i="0" u="none" strike="noStrike" kern="1200" cap="none" spc="0" normalizeH="0" baseline="-2500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th</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simply equals the equivalent resistance of all circuit resistors when the circuit does not have any dependent sources.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When there are dependent sources, then the resulting Thevenin resistance </a:t>
            </a:r>
            <a:r>
              <a:rPr kumimoji="0" lang="en-US" altLang="en-US" sz="1800" b="0" i="0" u="none" strike="noStrike" kern="1200" cap="none" spc="0" normalizeH="0" baseline="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a:t>
            </a:r>
            <a:r>
              <a:rPr kumimoji="0" lang="en-US" altLang="en-US" sz="1800" b="0" i="0" u="none" strike="noStrike" kern="1200" cap="none" spc="0" normalizeH="0" baseline="-2500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th</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can be calculated from </a:t>
            </a:r>
            <a:r>
              <a:rPr kumimoji="0" lang="en-US" altLang="en-US" sz="1800" b="0" i="0" u="none" strike="noStrike" kern="1200" cap="none" spc="0" normalizeH="0" baseline="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a:t>
            </a:r>
            <a:r>
              <a:rPr kumimoji="0" lang="en-US" altLang="en-US" sz="1800" b="0" i="0" u="none" strike="noStrike" kern="1200" cap="none" spc="0" normalizeH="0" baseline="-2500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th</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a:t>
            </a:r>
            <a:r>
              <a:rPr kumimoji="0" lang="en-US" altLang="en-US" sz="1800" b="0" i="0" u="none" strike="noStrike" kern="1200" cap="none" spc="0" normalizeH="0" baseline="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v</a:t>
            </a:r>
            <a:r>
              <a:rPr kumimoji="0" lang="en-US" altLang="en-US" sz="1800" b="0" i="0" u="none" strike="noStrike" kern="1200" cap="none" spc="0" normalizeH="0" baseline="-2500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o</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/i</a:t>
            </a:r>
            <a:r>
              <a:rPr kumimoji="0" lang="en-US" alt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o</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resulting from applying either a known voltage source, or known current source to the a – b output terminals. To make the math easy, use a 1 V or 1 A source.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0297273D-C0C8-840B-068C-0961FDDFC3B6}"/>
              </a:ext>
            </a:extLst>
          </p:cNvPr>
          <p:cNvGrpSpPr/>
          <p:nvPr/>
        </p:nvGrpSpPr>
        <p:grpSpPr>
          <a:xfrm>
            <a:off x="1616365" y="706510"/>
            <a:ext cx="8570106" cy="2041288"/>
            <a:chOff x="1669204" y="1841143"/>
            <a:chExt cx="8570106" cy="2041288"/>
          </a:xfrm>
        </p:grpSpPr>
        <p:pic>
          <p:nvPicPr>
            <p:cNvPr id="10" name="Picture 9">
              <a:extLst>
                <a:ext uri="{FF2B5EF4-FFF2-40B4-BE49-F238E27FC236}">
                  <a16:creationId xmlns:a16="http://schemas.microsoft.com/office/drawing/2014/main" id="{5E6CE19F-FE60-16D0-6B76-5B2A65071BAA}"/>
                </a:ext>
              </a:extLst>
            </p:cNvPr>
            <p:cNvPicPr>
              <a:picLocks noChangeAspect="1"/>
            </p:cNvPicPr>
            <p:nvPr/>
          </p:nvPicPr>
          <p:blipFill>
            <a:blip r:embed="rId3"/>
            <a:stretch>
              <a:fillRect/>
            </a:stretch>
          </p:blipFill>
          <p:spPr>
            <a:xfrm>
              <a:off x="1669204" y="1841143"/>
              <a:ext cx="8570106" cy="2041288"/>
            </a:xfrm>
            <a:prstGeom prst="rect">
              <a:avLst/>
            </a:prstGeom>
          </p:spPr>
        </p:pic>
        <p:sp>
          <p:nvSpPr>
            <p:cNvPr id="11" name="TextBox 10">
              <a:extLst>
                <a:ext uri="{FF2B5EF4-FFF2-40B4-BE49-F238E27FC236}">
                  <a16:creationId xmlns:a16="http://schemas.microsoft.com/office/drawing/2014/main" id="{8DA5185F-FEB6-1288-6C53-BAF515EB9D57}"/>
                </a:ext>
              </a:extLst>
            </p:cNvPr>
            <p:cNvSpPr txBox="1"/>
            <p:nvPr/>
          </p:nvSpPr>
          <p:spPr>
            <a:xfrm>
              <a:off x="3913807" y="1969707"/>
              <a:ext cx="338165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Thevenin’s Theorem Diagrams</a:t>
              </a:r>
            </a:p>
          </p:txBody>
        </p:sp>
      </p:grpSp>
      <p:pic>
        <p:nvPicPr>
          <p:cNvPr id="4" name="Picture 3">
            <a:extLst>
              <a:ext uri="{FF2B5EF4-FFF2-40B4-BE49-F238E27FC236}">
                <a16:creationId xmlns:a16="http://schemas.microsoft.com/office/drawing/2014/main" id="{A8C7C3B8-07F1-34E1-0855-DD2D7D7A6A9D}"/>
              </a:ext>
            </a:extLst>
          </p:cNvPr>
          <p:cNvPicPr>
            <a:picLocks noChangeAspect="1"/>
          </p:cNvPicPr>
          <p:nvPr/>
        </p:nvPicPr>
        <p:blipFill>
          <a:blip r:embed="rId4"/>
          <a:stretch>
            <a:fillRect/>
          </a:stretch>
        </p:blipFill>
        <p:spPr>
          <a:xfrm>
            <a:off x="1326778" y="5191665"/>
            <a:ext cx="8859693" cy="1431616"/>
          </a:xfrm>
          <a:prstGeom prst="rect">
            <a:avLst/>
          </a:prstGeom>
        </p:spPr>
      </p:pic>
    </p:spTree>
    <p:extLst>
      <p:ext uri="{BB962C8B-B14F-4D97-AF65-F5344CB8AC3E}">
        <p14:creationId xmlns:p14="http://schemas.microsoft.com/office/powerpoint/2010/main" val="2917893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
                                            <p:txEl>
                                              <p:pRg st="8" end="8"/>
                                            </p:txEl>
                                          </p:spTgt>
                                        </p:tgtEl>
                                        <p:attrNameLst>
                                          <p:attrName>style.visibility</p:attrName>
                                        </p:attrNameLst>
                                      </p:cBhvr>
                                      <p:to>
                                        <p:strVal val="visible"/>
                                      </p:to>
                                    </p:set>
                                    <p:anim calcmode="lin" valueType="num">
                                      <p:cBhvr additive="base">
                                        <p:cTn id="7" dur="500" fill="hold"/>
                                        <p:tgtEl>
                                          <p:spTgt spid="39">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
                                            <p:txEl>
                                              <p:pRg st="10" end="10"/>
                                            </p:txEl>
                                          </p:spTgt>
                                        </p:tgtEl>
                                        <p:attrNameLst>
                                          <p:attrName>style.visibility</p:attrName>
                                        </p:attrNameLst>
                                      </p:cBhvr>
                                      <p:to>
                                        <p:strVal val="visible"/>
                                      </p:to>
                                    </p:set>
                                    <p:anim calcmode="lin" valueType="num">
                                      <p:cBhvr additive="base">
                                        <p:cTn id="13" dur="500" fill="hold"/>
                                        <p:tgtEl>
                                          <p:spTgt spid="39">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
                                            <p:txEl>
                                              <p:pRg st="12" end="12"/>
                                            </p:txEl>
                                          </p:spTgt>
                                        </p:tgtEl>
                                        <p:attrNameLst>
                                          <p:attrName>style.visibility</p:attrName>
                                        </p:attrNameLst>
                                      </p:cBhvr>
                                      <p:to>
                                        <p:strVal val="visible"/>
                                      </p:to>
                                    </p:set>
                                    <p:anim calcmode="lin" valueType="num">
                                      <p:cBhvr additive="base">
                                        <p:cTn id="19" dur="500" fill="hold"/>
                                        <p:tgtEl>
                                          <p:spTgt spid="39">
                                            <p:txEl>
                                              <p:pRg st="12" end="1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2535" y="40417"/>
            <a:ext cx="7626928" cy="533400"/>
          </a:xfrm>
        </p:spPr>
        <p:txBody>
          <a:bodyPr>
            <a:noAutofit/>
          </a:bodyPr>
          <a:lstStyle/>
          <a:p>
            <a:pPr algn="ctr"/>
            <a:r>
              <a:rPr lang="en-US" sz="4000" dirty="0" err="1"/>
              <a:t>Thevenin’s</a:t>
            </a:r>
            <a:r>
              <a:rPr lang="en-US" sz="4000" dirty="0"/>
              <a:t> Theorem Example 1</a:t>
            </a:r>
          </a:p>
        </p:txBody>
      </p:sp>
      <p:sp>
        <p:nvSpPr>
          <p:cNvPr id="5" name="Rectangle 2"/>
          <p:cNvSpPr>
            <a:spLocks noChangeArrowheads="1"/>
          </p:cNvSpPr>
          <p:nvPr/>
        </p:nvSpPr>
        <p:spPr bwMode="auto">
          <a:xfrm>
            <a:off x="152400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3"/>
          <p:cNvSpPr>
            <a:spLocks noChangeArrowheads="1"/>
          </p:cNvSpPr>
          <p:nvPr/>
        </p:nvSpPr>
        <p:spPr bwMode="auto">
          <a:xfrm>
            <a:off x="1524000" y="83402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TextBox 3"/>
          <p:cNvSpPr txBox="1"/>
          <p:nvPr/>
        </p:nvSpPr>
        <p:spPr>
          <a:xfrm>
            <a:off x="228600" y="680041"/>
            <a:ext cx="11820525" cy="5316520"/>
          </a:xfrm>
          <a:prstGeom prst="rect">
            <a:avLst/>
          </a:prstGeom>
          <a:solidFill>
            <a:schemeClr val="tx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lnSpc>
                <a:spcPct val="107000"/>
              </a:lnSpc>
              <a:spcBef>
                <a:spcPts val="0"/>
              </a:spcBef>
              <a:spcAft>
                <a:spcPts val="0"/>
              </a:spcAft>
              <a:buFont typeface="Arial" panose="020B0604020202020204" pitchFamily="34" charset="0"/>
              <a:buChar char="•"/>
            </a:pPr>
            <a:r>
              <a:rPr lang="en-US" dirty="0">
                <a:solidFill>
                  <a:schemeClr val="bg1"/>
                </a:solidFill>
                <a:ea typeface="Calibri" panose="020F0502020204030204" pitchFamily="34" charset="0"/>
                <a:cs typeface="Times New Roman" panose="02020603050405020304" pitchFamily="18" charset="0"/>
              </a:rPr>
              <a:t>Find the Thevenin’s equivalent circuit to the left of a – b </a:t>
            </a:r>
          </a:p>
          <a:p>
            <a:pPr>
              <a:lnSpc>
                <a:spcPct val="107000"/>
              </a:lnSpc>
              <a:spcBef>
                <a:spcPts val="0"/>
              </a:spcBef>
              <a:spcAft>
                <a:spcPts val="0"/>
              </a:spcAft>
            </a:pPr>
            <a:r>
              <a:rPr lang="en-US" dirty="0">
                <a:solidFill>
                  <a:schemeClr val="bg1"/>
                </a:solidFill>
                <a:ea typeface="Calibri" panose="020F0502020204030204" pitchFamily="34" charset="0"/>
                <a:cs typeface="Times New Roman" panose="02020603050405020304" pitchFamily="18" charset="0"/>
              </a:rPr>
              <a:t>terminals for the adjacent circuit.</a:t>
            </a:r>
          </a:p>
          <a:p>
            <a:pPr>
              <a:lnSpc>
                <a:spcPct val="107000"/>
              </a:lnSpc>
              <a:spcBef>
                <a:spcPts val="0"/>
              </a:spcBef>
              <a:spcAft>
                <a:spcPts val="0"/>
              </a:spcAft>
            </a:pPr>
            <a:endParaRPr lang="en-US" dirty="0">
              <a:solidFill>
                <a:schemeClr val="bg1"/>
              </a:solidFill>
              <a:ea typeface="Calibri" panose="020F0502020204030204" pitchFamily="34" charset="0"/>
              <a:cs typeface="Times New Roman" panose="02020603050405020304" pitchFamily="18" charset="0"/>
            </a:endParaRPr>
          </a:p>
          <a:p>
            <a:pPr marL="285750" indent="-285750">
              <a:lnSpc>
                <a:spcPct val="107000"/>
              </a:lnSpc>
              <a:spcBef>
                <a:spcPts val="0"/>
              </a:spcBef>
              <a:spcAft>
                <a:spcPts val="0"/>
              </a:spcAft>
              <a:buFont typeface="Arial" panose="020B0604020202020204" pitchFamily="34" charset="0"/>
              <a:buChar char="•"/>
            </a:pPr>
            <a:r>
              <a:rPr lang="en-US" altLang="en-US" dirty="0">
                <a:solidFill>
                  <a:schemeClr val="bg1"/>
                </a:solidFill>
                <a:ea typeface="Calibri" panose="020F0502020204030204" pitchFamily="34" charset="0"/>
                <a:cs typeface="Arial" panose="020B0604020202020204" pitchFamily="34" charset="0"/>
              </a:rPr>
              <a:t>First remove </a:t>
            </a:r>
            <a:r>
              <a:rPr lang="en-US" altLang="en-US" dirty="0" err="1">
                <a:solidFill>
                  <a:schemeClr val="bg1"/>
                </a:solidFill>
                <a:ea typeface="Calibri" panose="020F0502020204030204" pitchFamily="34" charset="0"/>
                <a:cs typeface="Arial" panose="020B0604020202020204" pitchFamily="34" charset="0"/>
              </a:rPr>
              <a:t>Rload</a:t>
            </a:r>
            <a:r>
              <a:rPr lang="en-US" altLang="en-US" dirty="0">
                <a:solidFill>
                  <a:schemeClr val="bg1"/>
                </a:solidFill>
                <a:ea typeface="Calibri" panose="020F0502020204030204" pitchFamily="34" charset="0"/>
                <a:cs typeface="Arial" panose="020B0604020202020204" pitchFamily="34" charset="0"/>
              </a:rPr>
              <a:t>, to open-circuit the a – b terminals </a:t>
            </a:r>
          </a:p>
          <a:p>
            <a:pPr>
              <a:lnSpc>
                <a:spcPct val="107000"/>
              </a:lnSpc>
              <a:spcBef>
                <a:spcPts val="0"/>
              </a:spcBef>
              <a:spcAft>
                <a:spcPts val="0"/>
              </a:spcAft>
            </a:pPr>
            <a:r>
              <a:rPr lang="en-US" altLang="en-US" dirty="0">
                <a:solidFill>
                  <a:schemeClr val="bg1"/>
                </a:solidFill>
                <a:ea typeface="Calibri" panose="020F0502020204030204" pitchFamily="34" charset="0"/>
                <a:cs typeface="Arial" panose="020B0604020202020204" pitchFamily="34" charset="0"/>
              </a:rPr>
              <a:t>to find V</a:t>
            </a:r>
            <a:r>
              <a:rPr lang="en-US" altLang="en-US" baseline="-25000" dirty="0">
                <a:solidFill>
                  <a:schemeClr val="bg1"/>
                </a:solidFill>
                <a:ea typeface="Calibri" panose="020F0502020204030204" pitchFamily="34" charset="0"/>
                <a:cs typeface="Arial" panose="020B0604020202020204" pitchFamily="34" charset="0"/>
              </a:rPr>
              <a:t>th</a:t>
            </a:r>
            <a:r>
              <a:rPr lang="en-US" altLang="en-US" dirty="0">
                <a:solidFill>
                  <a:schemeClr val="bg1"/>
                </a:solidFill>
                <a:ea typeface="Calibri" panose="020F0502020204030204" pitchFamily="34" charset="0"/>
                <a:cs typeface="Arial" panose="020B0604020202020204" pitchFamily="34" charset="0"/>
              </a:rPr>
              <a:t> </a:t>
            </a:r>
            <a:r>
              <a:rPr lang="en-US" dirty="0">
                <a:solidFill>
                  <a:schemeClr val="bg1"/>
                </a:solidFill>
                <a:ea typeface="Calibri" panose="020F0502020204030204" pitchFamily="34" charset="0"/>
                <a:cs typeface="Times New Roman" panose="02020603050405020304" pitchFamily="18" charset="0"/>
              </a:rPr>
              <a:t>= </a:t>
            </a:r>
            <a:r>
              <a:rPr lang="en-US" dirty="0" err="1">
                <a:solidFill>
                  <a:schemeClr val="bg1"/>
                </a:solidFill>
                <a:ea typeface="Calibri" panose="020F0502020204030204" pitchFamily="34" charset="0"/>
                <a:cs typeface="Times New Roman" panose="02020603050405020304" pitchFamily="18" charset="0"/>
              </a:rPr>
              <a:t>v</a:t>
            </a:r>
            <a:r>
              <a:rPr lang="en-US" baseline="-25000" dirty="0" err="1">
                <a:solidFill>
                  <a:schemeClr val="bg1"/>
                </a:solidFill>
                <a:ea typeface="Calibri" panose="020F0502020204030204" pitchFamily="34" charset="0"/>
                <a:cs typeface="Times New Roman" panose="02020603050405020304" pitchFamily="18" charset="0"/>
              </a:rPr>
              <a:t>oc</a:t>
            </a:r>
            <a:r>
              <a:rPr lang="en-US" dirty="0">
                <a:solidFill>
                  <a:schemeClr val="bg1"/>
                </a:solidFill>
                <a:ea typeface="Calibri" panose="020F0502020204030204" pitchFamily="34" charset="0"/>
                <a:cs typeface="Times New Roman" panose="02020603050405020304" pitchFamily="18" charset="0"/>
              </a:rPr>
              <a:t> </a:t>
            </a:r>
            <a:r>
              <a:rPr lang="en-US" altLang="en-US" dirty="0">
                <a:solidFill>
                  <a:schemeClr val="bg1"/>
                </a:solidFill>
                <a:ea typeface="Calibri" panose="020F0502020204030204" pitchFamily="34" charset="0"/>
                <a:cs typeface="Arial" panose="020B0604020202020204" pitchFamily="34" charset="0"/>
              </a:rPr>
              <a:t>and </a:t>
            </a:r>
            <a:r>
              <a:rPr lang="en-US" altLang="en-US" dirty="0" err="1">
                <a:solidFill>
                  <a:schemeClr val="bg1"/>
                </a:solidFill>
                <a:ea typeface="Calibri" panose="020F0502020204030204" pitchFamily="34" charset="0"/>
                <a:cs typeface="Arial" panose="020B0604020202020204" pitchFamily="34" charset="0"/>
              </a:rPr>
              <a:t>R</a:t>
            </a:r>
            <a:r>
              <a:rPr lang="en-US" altLang="en-US" baseline="-25000" dirty="0" err="1">
                <a:solidFill>
                  <a:schemeClr val="bg1"/>
                </a:solidFill>
                <a:ea typeface="Calibri" panose="020F0502020204030204" pitchFamily="34" charset="0"/>
                <a:cs typeface="Arial" panose="020B0604020202020204" pitchFamily="34" charset="0"/>
              </a:rPr>
              <a:t>th</a:t>
            </a:r>
            <a:r>
              <a:rPr lang="en-US" altLang="en-US" dirty="0">
                <a:solidFill>
                  <a:schemeClr val="bg1"/>
                </a:solidFill>
                <a:ea typeface="Calibri" panose="020F0502020204030204" pitchFamily="34" charset="0"/>
                <a:cs typeface="Arial" panose="020B0604020202020204" pitchFamily="34" charset="0"/>
              </a:rPr>
              <a:t>.</a:t>
            </a:r>
          </a:p>
          <a:p>
            <a:pPr>
              <a:lnSpc>
                <a:spcPct val="107000"/>
              </a:lnSpc>
              <a:spcBef>
                <a:spcPts val="0"/>
              </a:spcBef>
              <a:spcAft>
                <a:spcPts val="0"/>
              </a:spcAft>
            </a:pPr>
            <a:endParaRPr lang="en-US" altLang="en-US" dirty="0">
              <a:solidFill>
                <a:schemeClr val="bg1"/>
              </a:solidFill>
              <a:cs typeface="Arial" panose="020B0604020202020204" pitchFamily="34" charset="0"/>
            </a:endParaRPr>
          </a:p>
          <a:p>
            <a:pPr>
              <a:lnSpc>
                <a:spcPct val="107000"/>
              </a:lnSpc>
              <a:spcBef>
                <a:spcPts val="0"/>
              </a:spcBef>
              <a:spcAft>
                <a:spcPts val="0"/>
              </a:spcAft>
            </a:pPr>
            <a:r>
              <a:rPr lang="en-US" dirty="0">
                <a:solidFill>
                  <a:schemeClr val="bg1"/>
                </a:solidFill>
                <a:ea typeface="Calibri" panose="020F0502020204030204" pitchFamily="34" charset="0"/>
                <a:cs typeface="Times New Roman" panose="02020603050405020304" pitchFamily="18" charset="0"/>
              </a:rPr>
              <a:t>V</a:t>
            </a:r>
            <a:r>
              <a:rPr lang="en-US" baseline="-25000" dirty="0">
                <a:solidFill>
                  <a:schemeClr val="bg1"/>
                </a:solidFill>
                <a:ea typeface="Calibri" panose="020F0502020204030204" pitchFamily="34" charset="0"/>
                <a:cs typeface="Times New Roman" panose="02020603050405020304" pitchFamily="18" charset="0"/>
              </a:rPr>
              <a:t>th</a:t>
            </a:r>
            <a:r>
              <a:rPr lang="en-US" dirty="0">
                <a:solidFill>
                  <a:schemeClr val="bg1"/>
                </a:solidFill>
                <a:ea typeface="Calibri" panose="020F0502020204030204" pitchFamily="34" charset="0"/>
                <a:cs typeface="Times New Roman" panose="02020603050405020304" pitchFamily="18" charset="0"/>
              </a:rPr>
              <a:t> = </a:t>
            </a:r>
            <a:r>
              <a:rPr lang="en-US" dirty="0" err="1">
                <a:solidFill>
                  <a:schemeClr val="bg1"/>
                </a:solidFill>
                <a:ea typeface="Calibri" panose="020F0502020204030204" pitchFamily="34" charset="0"/>
                <a:cs typeface="Times New Roman" panose="02020603050405020304" pitchFamily="18" charset="0"/>
              </a:rPr>
              <a:t>v</a:t>
            </a:r>
            <a:r>
              <a:rPr lang="en-US" baseline="-25000" dirty="0" err="1">
                <a:solidFill>
                  <a:schemeClr val="bg1"/>
                </a:solidFill>
                <a:ea typeface="Calibri" panose="020F0502020204030204" pitchFamily="34" charset="0"/>
                <a:cs typeface="Times New Roman" panose="02020603050405020304" pitchFamily="18" charset="0"/>
              </a:rPr>
              <a:t>ab</a:t>
            </a:r>
            <a:r>
              <a:rPr lang="en-US" dirty="0">
                <a:solidFill>
                  <a:schemeClr val="bg1"/>
                </a:solidFill>
                <a:ea typeface="Calibri" panose="020F0502020204030204" pitchFamily="34" charset="0"/>
                <a:cs typeface="Times New Roman" panose="02020603050405020304" pitchFamily="18" charset="0"/>
              </a:rPr>
              <a:t> = v</a:t>
            </a:r>
            <a:r>
              <a:rPr lang="en-US" baseline="-25000" dirty="0">
                <a:solidFill>
                  <a:schemeClr val="bg1"/>
                </a:solidFill>
                <a:ea typeface="Calibri" panose="020F0502020204030204" pitchFamily="34" charset="0"/>
                <a:cs typeface="Times New Roman" panose="02020603050405020304" pitchFamily="18" charset="0"/>
              </a:rPr>
              <a:t>s</a:t>
            </a:r>
            <a:r>
              <a:rPr lang="en-US" dirty="0">
                <a:solidFill>
                  <a:schemeClr val="bg1"/>
                </a:solidFill>
                <a:ea typeface="Calibri" panose="020F0502020204030204" pitchFamily="34" charset="0"/>
                <a:cs typeface="Times New Roman" panose="02020603050405020304" pitchFamily="18" charset="0"/>
              </a:rPr>
              <a:t>R2/(R1 + R2).</a:t>
            </a:r>
          </a:p>
          <a:p>
            <a:pPr>
              <a:lnSpc>
                <a:spcPct val="107000"/>
              </a:lnSpc>
              <a:spcBef>
                <a:spcPts val="0"/>
              </a:spcBef>
              <a:spcAft>
                <a:spcPts val="0"/>
              </a:spcAft>
            </a:pPr>
            <a:r>
              <a:rPr lang="en-US" dirty="0">
                <a:solidFill>
                  <a:schemeClr val="bg1"/>
                </a:solidFill>
                <a:ea typeface="Calibri" panose="020F0502020204030204" pitchFamily="34" charset="0"/>
                <a:cs typeface="Times New Roman" panose="02020603050405020304" pitchFamily="18" charset="0"/>
              </a:rPr>
              <a:t> </a:t>
            </a:r>
          </a:p>
          <a:p>
            <a:pPr>
              <a:lnSpc>
                <a:spcPct val="107000"/>
              </a:lnSpc>
              <a:spcBef>
                <a:spcPts val="0"/>
              </a:spcBef>
              <a:spcAft>
                <a:spcPts val="0"/>
              </a:spcAft>
            </a:pPr>
            <a:r>
              <a:rPr lang="en-US" dirty="0">
                <a:solidFill>
                  <a:schemeClr val="bg1"/>
                </a:solidFill>
                <a:ea typeface="Calibri" panose="020F0502020204030204" pitchFamily="34" charset="0"/>
                <a:cs typeface="Times New Roman" panose="02020603050405020304" pitchFamily="18" charset="0"/>
              </a:rPr>
              <a:t>V</a:t>
            </a:r>
            <a:r>
              <a:rPr lang="en-US" baseline="-25000" dirty="0">
                <a:solidFill>
                  <a:schemeClr val="bg1"/>
                </a:solidFill>
                <a:ea typeface="Calibri" panose="020F0502020204030204" pitchFamily="34" charset="0"/>
                <a:cs typeface="Times New Roman" panose="02020603050405020304" pitchFamily="18" charset="0"/>
              </a:rPr>
              <a:t>th</a:t>
            </a:r>
            <a:r>
              <a:rPr lang="en-US" dirty="0">
                <a:solidFill>
                  <a:schemeClr val="bg1"/>
                </a:solidFill>
                <a:ea typeface="Calibri" panose="020F0502020204030204" pitchFamily="34" charset="0"/>
                <a:cs typeface="Times New Roman" panose="02020603050405020304" pitchFamily="18" charset="0"/>
              </a:rPr>
              <a:t> = (10 V)(10 kΩ)/(20 kΩ) = 5.0 V. V</a:t>
            </a:r>
            <a:r>
              <a:rPr lang="en-US" baseline="-25000" dirty="0">
                <a:solidFill>
                  <a:schemeClr val="bg1"/>
                </a:solidFill>
                <a:ea typeface="Calibri" panose="020F0502020204030204" pitchFamily="34" charset="0"/>
                <a:cs typeface="Times New Roman" panose="02020603050405020304" pitchFamily="18" charset="0"/>
              </a:rPr>
              <a:t>th</a:t>
            </a:r>
            <a:r>
              <a:rPr lang="en-US" dirty="0">
                <a:solidFill>
                  <a:schemeClr val="bg1"/>
                </a:solidFill>
                <a:ea typeface="Calibri" panose="020F0502020204030204" pitchFamily="34" charset="0"/>
                <a:cs typeface="Times New Roman" panose="02020603050405020304" pitchFamily="18" charset="0"/>
              </a:rPr>
              <a:t> = 5.0 V.</a:t>
            </a:r>
          </a:p>
          <a:p>
            <a:pPr>
              <a:lnSpc>
                <a:spcPct val="107000"/>
              </a:lnSpc>
              <a:spcBef>
                <a:spcPts val="0"/>
              </a:spcBef>
              <a:spcAft>
                <a:spcPts val="0"/>
              </a:spcAft>
            </a:pPr>
            <a:endParaRPr lang="en-US" sz="1600" dirty="0">
              <a:solidFill>
                <a:schemeClr val="bg1"/>
              </a:solidFill>
              <a:ea typeface="Calibri" panose="020F0502020204030204" pitchFamily="34" charset="0"/>
              <a:cs typeface="Times New Roman" panose="02020603050405020304" pitchFamily="18" charset="0"/>
            </a:endParaRPr>
          </a:p>
          <a:p>
            <a:pPr>
              <a:lnSpc>
                <a:spcPct val="107000"/>
              </a:lnSpc>
              <a:spcBef>
                <a:spcPts val="0"/>
              </a:spcBef>
              <a:spcAft>
                <a:spcPts val="0"/>
              </a:spcAft>
            </a:pPr>
            <a:r>
              <a:rPr lang="en-US" dirty="0" err="1">
                <a:solidFill>
                  <a:schemeClr val="bg1"/>
                </a:solidFill>
                <a:ea typeface="Calibri" panose="020F0502020204030204" pitchFamily="34" charset="0"/>
                <a:cs typeface="Times New Roman" panose="02020603050405020304" pitchFamily="18" charset="0"/>
              </a:rPr>
              <a:t>R</a:t>
            </a:r>
            <a:r>
              <a:rPr lang="en-US" baseline="-25000" dirty="0" err="1">
                <a:solidFill>
                  <a:schemeClr val="bg1"/>
                </a:solidFill>
                <a:ea typeface="Calibri" panose="020F0502020204030204" pitchFamily="34" charset="0"/>
                <a:cs typeface="Times New Roman" panose="02020603050405020304" pitchFamily="18" charset="0"/>
              </a:rPr>
              <a:t>th</a:t>
            </a:r>
            <a:r>
              <a:rPr lang="en-US" dirty="0">
                <a:solidFill>
                  <a:schemeClr val="bg1"/>
                </a:solidFill>
                <a:ea typeface="Calibri" panose="020F0502020204030204" pitchFamily="34" charset="0"/>
                <a:cs typeface="Times New Roman" panose="02020603050405020304" pitchFamily="18" charset="0"/>
              </a:rPr>
              <a:t> = R1ǁR2 = (10 kΩ)(10 kΩ)/(20 kΩ) = 5 kΩ. </a:t>
            </a:r>
            <a:r>
              <a:rPr lang="en-US" dirty="0" err="1">
                <a:solidFill>
                  <a:schemeClr val="bg1"/>
                </a:solidFill>
                <a:ea typeface="Calibri" panose="020F0502020204030204" pitchFamily="34" charset="0"/>
                <a:cs typeface="Times New Roman" panose="02020603050405020304" pitchFamily="18" charset="0"/>
              </a:rPr>
              <a:t>R</a:t>
            </a:r>
            <a:r>
              <a:rPr lang="en-US" baseline="-25000" dirty="0" err="1">
                <a:solidFill>
                  <a:schemeClr val="bg1"/>
                </a:solidFill>
                <a:ea typeface="Calibri" panose="020F0502020204030204" pitchFamily="34" charset="0"/>
                <a:cs typeface="Times New Roman" panose="02020603050405020304" pitchFamily="18" charset="0"/>
              </a:rPr>
              <a:t>th</a:t>
            </a:r>
            <a:r>
              <a:rPr lang="en-US" dirty="0">
                <a:solidFill>
                  <a:schemeClr val="bg1"/>
                </a:solidFill>
                <a:ea typeface="Calibri" panose="020F0502020204030204" pitchFamily="34" charset="0"/>
                <a:cs typeface="Times New Roman" panose="02020603050405020304" pitchFamily="18" charset="0"/>
              </a:rPr>
              <a:t> = 5 kΩ.</a:t>
            </a:r>
          </a:p>
          <a:p>
            <a:pPr>
              <a:lnSpc>
                <a:spcPct val="107000"/>
              </a:lnSpc>
              <a:spcBef>
                <a:spcPts val="0"/>
              </a:spcBef>
              <a:spcAft>
                <a:spcPts val="0"/>
              </a:spcAft>
            </a:pPr>
            <a:endParaRPr lang="en-US" dirty="0">
              <a:solidFill>
                <a:schemeClr val="bg1"/>
              </a:solidFill>
              <a:ea typeface="Calibri" panose="020F0502020204030204" pitchFamily="34" charset="0"/>
              <a:cs typeface="Times New Roman" panose="02020603050405020304" pitchFamily="18" charset="0"/>
            </a:endParaRPr>
          </a:p>
          <a:p>
            <a:pPr marL="285750" indent="-285750">
              <a:lnSpc>
                <a:spcPct val="107000"/>
              </a:lnSpc>
              <a:spcBef>
                <a:spcPts val="0"/>
              </a:spcBef>
              <a:spcAft>
                <a:spcPts val="0"/>
              </a:spcAft>
              <a:buFont typeface="Arial" panose="020B0604020202020204" pitchFamily="34" charset="0"/>
              <a:buChar char="•"/>
            </a:pPr>
            <a:r>
              <a:rPr lang="en-US" dirty="0">
                <a:solidFill>
                  <a:schemeClr val="bg1"/>
                </a:solidFill>
                <a:ea typeface="Calibri" panose="020F0502020204030204" pitchFamily="34" charset="0"/>
                <a:cs typeface="Times New Roman" panose="02020603050405020304" pitchFamily="18" charset="0"/>
              </a:rPr>
              <a:t>Now we can apply the load to the output and solve for load voltages </a:t>
            </a:r>
          </a:p>
          <a:p>
            <a:pPr>
              <a:lnSpc>
                <a:spcPct val="107000"/>
              </a:lnSpc>
              <a:spcBef>
                <a:spcPts val="0"/>
              </a:spcBef>
              <a:spcAft>
                <a:spcPts val="0"/>
              </a:spcAft>
            </a:pPr>
            <a:r>
              <a:rPr lang="en-US" dirty="0">
                <a:solidFill>
                  <a:schemeClr val="bg1"/>
                </a:solidFill>
                <a:ea typeface="Calibri" panose="020F0502020204030204" pitchFamily="34" charset="0"/>
                <a:cs typeface="Times New Roman" panose="02020603050405020304" pitchFamily="18" charset="0"/>
              </a:rPr>
              <a:t>and currents using simplified Thevenin’s equivalent. </a:t>
            </a: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While the above circuits are not equal, they both provide equivalent </a:t>
            </a:r>
          </a:p>
          <a:p>
            <a:r>
              <a:rPr lang="en-US" dirty="0">
                <a:solidFill>
                  <a:schemeClr val="bg1"/>
                </a:solidFill>
              </a:rPr>
              <a:t>performance at the a - b terminals. Hence they are equivalent circuits.</a:t>
            </a:r>
          </a:p>
          <a:p>
            <a:endParaRPr lang="en-US" dirty="0">
              <a:solidFill>
                <a:schemeClr val="bg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7098" y="792729"/>
            <a:ext cx="4535513" cy="203635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2852" y="3433926"/>
            <a:ext cx="3562139" cy="2067253"/>
          </a:xfrm>
          <a:prstGeom prst="rect">
            <a:avLst/>
          </a:prstGeom>
        </p:spPr>
      </p:pic>
      <p:grpSp>
        <p:nvGrpSpPr>
          <p:cNvPr id="9" name="Group 8">
            <a:extLst>
              <a:ext uri="{FF2B5EF4-FFF2-40B4-BE49-F238E27FC236}">
                <a16:creationId xmlns:a16="http://schemas.microsoft.com/office/drawing/2014/main" id="{EEE89375-D315-47D7-9D88-7B07E4610C2C}"/>
              </a:ext>
            </a:extLst>
          </p:cNvPr>
          <p:cNvGrpSpPr/>
          <p:nvPr/>
        </p:nvGrpSpPr>
        <p:grpSpPr>
          <a:xfrm>
            <a:off x="10699174" y="1532048"/>
            <a:ext cx="563417" cy="557714"/>
            <a:chOff x="3621741" y="1946939"/>
            <a:chExt cx="367553" cy="374920"/>
          </a:xfrm>
        </p:grpSpPr>
        <p:cxnSp>
          <p:nvCxnSpPr>
            <p:cNvPr id="10" name="Straight Connector 9">
              <a:extLst>
                <a:ext uri="{FF2B5EF4-FFF2-40B4-BE49-F238E27FC236}">
                  <a16:creationId xmlns:a16="http://schemas.microsoft.com/office/drawing/2014/main" id="{49DD8994-4B98-4600-BE10-7AF5C9710D21}"/>
                </a:ext>
              </a:extLst>
            </p:cNvPr>
            <p:cNvCxnSpPr/>
            <p:nvPr/>
          </p:nvCxnSpPr>
          <p:spPr>
            <a:xfrm>
              <a:off x="3621741" y="1949715"/>
              <a:ext cx="367553" cy="37214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5E2488D-C22D-4D60-BA5F-4CE970CEC7AB}"/>
                </a:ext>
              </a:extLst>
            </p:cNvPr>
            <p:cNvCxnSpPr>
              <a:cxnSpLocks/>
            </p:cNvCxnSpPr>
            <p:nvPr/>
          </p:nvCxnSpPr>
          <p:spPr>
            <a:xfrm flipV="1">
              <a:off x="3630977" y="1946939"/>
              <a:ext cx="333934" cy="35291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3173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 calcmode="lin" valueType="num">
                                      <p:cBhvr additive="base">
                                        <p:cTn id="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anim calcmode="lin" valueType="num">
                                      <p:cBhvr additive="base">
                                        <p:cTn id="1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 calcmode="lin" valueType="num">
                                      <p:cBhvr additive="base">
                                        <p:cTn id="2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 calcmode="lin" valueType="num">
                                      <p:cBhvr additive="base">
                                        <p:cTn id="2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 calcmode="lin" valueType="num">
                                      <p:cBhvr additive="base">
                                        <p:cTn id="3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 calcmode="lin" valueType="num">
                                      <p:cBhvr additive="base">
                                        <p:cTn id="3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12" end="12"/>
                                            </p:txEl>
                                          </p:spTgt>
                                        </p:tgtEl>
                                        <p:attrNameLst>
                                          <p:attrName>style.visibility</p:attrName>
                                        </p:attrNameLst>
                                      </p:cBhvr>
                                      <p:to>
                                        <p:strVal val="visible"/>
                                      </p:to>
                                    </p:set>
                                    <p:anim calcmode="lin" valueType="num">
                                      <p:cBhvr additive="base">
                                        <p:cTn id="49"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2" end="12"/>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
                                            <p:txEl>
                                              <p:pRg st="13" end="13"/>
                                            </p:txEl>
                                          </p:spTgt>
                                        </p:tgtEl>
                                        <p:attrNameLst>
                                          <p:attrName>style.visibility</p:attrName>
                                        </p:attrNameLst>
                                      </p:cBhvr>
                                      <p:to>
                                        <p:strVal val="visible"/>
                                      </p:to>
                                    </p:set>
                                    <p:anim calcmode="lin" valueType="num">
                                      <p:cBhvr additive="base">
                                        <p:cTn id="53"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4">
                                            <p:txEl>
                                              <p:pRg st="15" end="15"/>
                                            </p:txEl>
                                          </p:spTgt>
                                        </p:tgtEl>
                                        <p:attrNameLst>
                                          <p:attrName>style.visibility</p:attrName>
                                        </p:attrNameLst>
                                      </p:cBhvr>
                                      <p:to>
                                        <p:strVal val="visible"/>
                                      </p:to>
                                    </p:set>
                                    <p:anim calcmode="lin" valueType="num">
                                      <p:cBhvr additive="base">
                                        <p:cTn id="59"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
                                            <p:txEl>
                                              <p:pRg st="15" end="15"/>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
                                            <p:txEl>
                                              <p:pRg st="16" end="16"/>
                                            </p:txEl>
                                          </p:spTgt>
                                        </p:tgtEl>
                                        <p:attrNameLst>
                                          <p:attrName>style.visibility</p:attrName>
                                        </p:attrNameLst>
                                      </p:cBhvr>
                                      <p:to>
                                        <p:strVal val="visible"/>
                                      </p:to>
                                    </p:set>
                                    <p:anim calcmode="lin" valueType="num">
                                      <p:cBhvr additive="base">
                                        <p:cTn id="63" dur="500" fill="hold"/>
                                        <p:tgtEl>
                                          <p:spTgt spid="4">
                                            <p:txEl>
                                              <p:pRg st="16" end="16"/>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4">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2535" y="16354"/>
            <a:ext cx="7626928" cy="533400"/>
          </a:xfrm>
        </p:spPr>
        <p:txBody>
          <a:bodyPr>
            <a:noAutofit/>
          </a:bodyPr>
          <a:lstStyle/>
          <a:p>
            <a:pPr algn="ctr"/>
            <a:r>
              <a:rPr lang="en-US" sz="4000" dirty="0" err="1"/>
              <a:t>Thevenin’s</a:t>
            </a:r>
            <a:r>
              <a:rPr lang="en-US" sz="4000" dirty="0"/>
              <a:t> Theorem Example 2</a:t>
            </a:r>
          </a:p>
        </p:txBody>
      </p:sp>
      <p:sp>
        <p:nvSpPr>
          <p:cNvPr id="5" name="Rectangle 2"/>
          <p:cNvSpPr>
            <a:spLocks noChangeArrowheads="1"/>
          </p:cNvSpPr>
          <p:nvPr/>
        </p:nvSpPr>
        <p:spPr bwMode="auto">
          <a:xfrm>
            <a:off x="152400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3"/>
          <p:cNvSpPr>
            <a:spLocks noChangeArrowheads="1"/>
          </p:cNvSpPr>
          <p:nvPr/>
        </p:nvSpPr>
        <p:spPr bwMode="auto">
          <a:xfrm>
            <a:off x="1524000" y="83402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TextBox 3"/>
          <p:cNvSpPr txBox="1"/>
          <p:nvPr/>
        </p:nvSpPr>
        <p:spPr>
          <a:xfrm>
            <a:off x="394447" y="706613"/>
            <a:ext cx="11635628" cy="5870518"/>
          </a:xfrm>
          <a:prstGeom prst="rect">
            <a:avLst/>
          </a:prstGeom>
          <a:solidFill>
            <a:schemeClr val="tx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lnSpc>
                <a:spcPct val="107000"/>
              </a:lnSpc>
              <a:spcBef>
                <a:spcPts val="0"/>
              </a:spcBef>
              <a:spcAft>
                <a:spcPts val="0"/>
              </a:spcAft>
              <a:buFont typeface="Arial" panose="020B0604020202020204" pitchFamily="34" charset="0"/>
              <a:buChar char="•"/>
            </a:pPr>
            <a:r>
              <a:rPr lang="en-US" dirty="0">
                <a:solidFill>
                  <a:schemeClr val="bg1"/>
                </a:solidFill>
                <a:ea typeface="Calibri" panose="020F0502020204030204" pitchFamily="34" charset="0"/>
                <a:cs typeface="Times New Roman" panose="02020603050405020304" pitchFamily="18" charset="0"/>
              </a:rPr>
              <a:t>Find the current through resistor R4 in the adjacent circuit by </a:t>
            </a:r>
          </a:p>
          <a:p>
            <a:pPr>
              <a:lnSpc>
                <a:spcPct val="107000"/>
              </a:lnSpc>
              <a:spcBef>
                <a:spcPts val="0"/>
              </a:spcBef>
              <a:spcAft>
                <a:spcPts val="0"/>
              </a:spcAft>
            </a:pPr>
            <a:r>
              <a:rPr lang="en-US" dirty="0">
                <a:solidFill>
                  <a:schemeClr val="bg1"/>
                </a:solidFill>
                <a:ea typeface="Calibri" panose="020F0502020204030204" pitchFamily="34" charset="0"/>
                <a:cs typeface="Times New Roman" panose="02020603050405020304" pitchFamily="18" charset="0"/>
              </a:rPr>
              <a:t>finding the Thevenin’s equivalent circuit to the left of a – b terminals. </a:t>
            </a:r>
          </a:p>
          <a:p>
            <a:pPr>
              <a:lnSpc>
                <a:spcPct val="107000"/>
              </a:lnSpc>
              <a:spcBef>
                <a:spcPts val="0"/>
              </a:spcBef>
              <a:spcAft>
                <a:spcPts val="0"/>
              </a:spcAft>
            </a:pPr>
            <a:endParaRPr lang="en-US" dirty="0">
              <a:solidFill>
                <a:schemeClr val="bg1"/>
              </a:solidFill>
              <a:ea typeface="Calibri" panose="020F0502020204030204" pitchFamily="34" charset="0"/>
              <a:cs typeface="Times New Roman" panose="02020603050405020304" pitchFamily="18" charset="0"/>
            </a:endParaRPr>
          </a:p>
          <a:p>
            <a:pPr marL="285750" indent="-285750">
              <a:lnSpc>
                <a:spcPct val="107000"/>
              </a:lnSpc>
              <a:spcBef>
                <a:spcPts val="0"/>
              </a:spcBef>
              <a:spcAft>
                <a:spcPts val="0"/>
              </a:spcAft>
              <a:buFont typeface="Arial" panose="020B0604020202020204" pitchFamily="34" charset="0"/>
              <a:buChar char="•"/>
            </a:pPr>
            <a:r>
              <a:rPr lang="en-US" altLang="en-US" dirty="0">
                <a:solidFill>
                  <a:schemeClr val="bg1"/>
                </a:solidFill>
                <a:ea typeface="Calibri" panose="020F0502020204030204" pitchFamily="34" charset="0"/>
                <a:cs typeface="Arial" panose="020B0604020202020204" pitchFamily="34" charset="0"/>
              </a:rPr>
              <a:t>First remove the load R4, to open-circuit the a – b terminals </a:t>
            </a:r>
          </a:p>
          <a:p>
            <a:pPr>
              <a:lnSpc>
                <a:spcPct val="107000"/>
              </a:lnSpc>
              <a:spcBef>
                <a:spcPts val="0"/>
              </a:spcBef>
              <a:spcAft>
                <a:spcPts val="0"/>
              </a:spcAft>
            </a:pPr>
            <a:r>
              <a:rPr lang="en-US" altLang="en-US" dirty="0">
                <a:solidFill>
                  <a:schemeClr val="bg1"/>
                </a:solidFill>
                <a:ea typeface="Calibri" panose="020F0502020204030204" pitchFamily="34" charset="0"/>
                <a:cs typeface="Arial" panose="020B0604020202020204" pitchFamily="34" charset="0"/>
              </a:rPr>
              <a:t>to find V</a:t>
            </a:r>
            <a:r>
              <a:rPr lang="en-US" altLang="en-US" baseline="-25000" dirty="0">
                <a:solidFill>
                  <a:schemeClr val="bg1"/>
                </a:solidFill>
                <a:ea typeface="Calibri" panose="020F0502020204030204" pitchFamily="34" charset="0"/>
                <a:cs typeface="Arial" panose="020B0604020202020204" pitchFamily="34" charset="0"/>
              </a:rPr>
              <a:t>th</a:t>
            </a:r>
            <a:r>
              <a:rPr lang="en-US" altLang="en-US" dirty="0">
                <a:solidFill>
                  <a:schemeClr val="bg1"/>
                </a:solidFill>
                <a:ea typeface="Calibri" panose="020F0502020204030204" pitchFamily="34" charset="0"/>
                <a:cs typeface="Arial" panose="020B0604020202020204" pitchFamily="34" charset="0"/>
              </a:rPr>
              <a:t> and </a:t>
            </a:r>
            <a:r>
              <a:rPr lang="en-US" altLang="en-US" dirty="0" err="1">
                <a:solidFill>
                  <a:schemeClr val="bg1"/>
                </a:solidFill>
                <a:ea typeface="Calibri" panose="020F0502020204030204" pitchFamily="34" charset="0"/>
                <a:cs typeface="Arial" panose="020B0604020202020204" pitchFamily="34" charset="0"/>
              </a:rPr>
              <a:t>R</a:t>
            </a:r>
            <a:r>
              <a:rPr lang="en-US" altLang="en-US" baseline="-25000" dirty="0" err="1">
                <a:solidFill>
                  <a:schemeClr val="bg1"/>
                </a:solidFill>
                <a:ea typeface="Calibri" panose="020F0502020204030204" pitchFamily="34" charset="0"/>
                <a:cs typeface="Arial" panose="020B0604020202020204" pitchFamily="34" charset="0"/>
              </a:rPr>
              <a:t>th</a:t>
            </a:r>
            <a:r>
              <a:rPr lang="en-US" altLang="en-US" dirty="0">
                <a:solidFill>
                  <a:schemeClr val="bg1"/>
                </a:solidFill>
                <a:ea typeface="Calibri" panose="020F0502020204030204" pitchFamily="34" charset="0"/>
                <a:cs typeface="Arial" panose="020B0604020202020204" pitchFamily="34" charset="0"/>
              </a:rPr>
              <a:t>.</a:t>
            </a:r>
          </a:p>
          <a:p>
            <a:pPr>
              <a:lnSpc>
                <a:spcPct val="107000"/>
              </a:lnSpc>
              <a:spcBef>
                <a:spcPts val="0"/>
              </a:spcBef>
              <a:spcAft>
                <a:spcPts val="0"/>
              </a:spcAft>
            </a:pPr>
            <a:endParaRPr lang="en-US" altLang="en-US" dirty="0">
              <a:solidFill>
                <a:schemeClr val="bg1"/>
              </a:solidFill>
              <a:cs typeface="Arial" panose="020B0604020202020204" pitchFamily="34" charset="0"/>
            </a:endParaRPr>
          </a:p>
          <a:p>
            <a:pPr>
              <a:lnSpc>
                <a:spcPct val="107000"/>
              </a:lnSpc>
              <a:spcBef>
                <a:spcPts val="0"/>
              </a:spcBef>
              <a:spcAft>
                <a:spcPts val="0"/>
              </a:spcAft>
            </a:pPr>
            <a:r>
              <a:rPr lang="en-US" dirty="0">
                <a:solidFill>
                  <a:schemeClr val="bg1"/>
                </a:solidFill>
                <a:ea typeface="Calibri" panose="020F0502020204030204" pitchFamily="34" charset="0"/>
                <a:cs typeface="Times New Roman" panose="02020603050405020304" pitchFamily="18" charset="0"/>
              </a:rPr>
              <a:t>V</a:t>
            </a:r>
            <a:r>
              <a:rPr lang="en-US" baseline="-25000" dirty="0">
                <a:solidFill>
                  <a:schemeClr val="bg1"/>
                </a:solidFill>
                <a:ea typeface="Calibri" panose="020F0502020204030204" pitchFamily="34" charset="0"/>
                <a:cs typeface="Times New Roman" panose="02020603050405020304" pitchFamily="18" charset="0"/>
              </a:rPr>
              <a:t>th</a:t>
            </a:r>
            <a:r>
              <a:rPr lang="en-US" dirty="0">
                <a:solidFill>
                  <a:schemeClr val="bg1"/>
                </a:solidFill>
                <a:ea typeface="Calibri" panose="020F0502020204030204" pitchFamily="34" charset="0"/>
                <a:cs typeface="Times New Roman" panose="02020603050405020304" pitchFamily="18" charset="0"/>
              </a:rPr>
              <a:t> = </a:t>
            </a:r>
            <a:r>
              <a:rPr lang="en-US" dirty="0" err="1">
                <a:solidFill>
                  <a:schemeClr val="bg1"/>
                </a:solidFill>
                <a:ea typeface="Calibri" panose="020F0502020204030204" pitchFamily="34" charset="0"/>
                <a:cs typeface="Times New Roman" panose="02020603050405020304" pitchFamily="18" charset="0"/>
              </a:rPr>
              <a:t>v</a:t>
            </a:r>
            <a:r>
              <a:rPr lang="en-US" baseline="-25000" dirty="0" err="1">
                <a:solidFill>
                  <a:schemeClr val="bg1"/>
                </a:solidFill>
                <a:ea typeface="Calibri" panose="020F0502020204030204" pitchFamily="34" charset="0"/>
                <a:cs typeface="Times New Roman" panose="02020603050405020304" pitchFamily="18" charset="0"/>
              </a:rPr>
              <a:t>ab</a:t>
            </a:r>
            <a:r>
              <a:rPr lang="en-US" dirty="0">
                <a:solidFill>
                  <a:schemeClr val="bg1"/>
                </a:solidFill>
                <a:ea typeface="Calibri" panose="020F0502020204030204" pitchFamily="34" charset="0"/>
                <a:cs typeface="Times New Roman" panose="02020603050405020304" pitchFamily="18" charset="0"/>
              </a:rPr>
              <a:t> = v</a:t>
            </a:r>
            <a:r>
              <a:rPr lang="en-US" baseline="-25000" dirty="0">
                <a:solidFill>
                  <a:schemeClr val="bg1"/>
                </a:solidFill>
                <a:ea typeface="Calibri" panose="020F0502020204030204" pitchFamily="34" charset="0"/>
                <a:cs typeface="Times New Roman" panose="02020603050405020304" pitchFamily="18" charset="0"/>
              </a:rPr>
              <a:t>s</a:t>
            </a:r>
            <a:r>
              <a:rPr lang="en-US" dirty="0">
                <a:solidFill>
                  <a:schemeClr val="bg1"/>
                </a:solidFill>
                <a:ea typeface="Calibri" panose="020F0502020204030204" pitchFamily="34" charset="0"/>
                <a:cs typeface="Times New Roman" panose="02020603050405020304" pitchFamily="18" charset="0"/>
              </a:rPr>
              <a:t>R2/(R1 + R2) </a:t>
            </a:r>
          </a:p>
          <a:p>
            <a:pPr>
              <a:lnSpc>
                <a:spcPct val="107000"/>
              </a:lnSpc>
              <a:spcBef>
                <a:spcPts val="0"/>
              </a:spcBef>
              <a:spcAft>
                <a:spcPts val="0"/>
              </a:spcAft>
            </a:pPr>
            <a:r>
              <a:rPr lang="en-US" dirty="0">
                <a:solidFill>
                  <a:schemeClr val="bg1"/>
                </a:solidFill>
                <a:ea typeface="Calibri" panose="020F0502020204030204" pitchFamily="34" charset="0"/>
                <a:cs typeface="Times New Roman" panose="02020603050405020304" pitchFamily="18" charset="0"/>
              </a:rPr>
              <a:t>V</a:t>
            </a:r>
            <a:r>
              <a:rPr lang="en-US" baseline="-25000" dirty="0">
                <a:solidFill>
                  <a:schemeClr val="bg1"/>
                </a:solidFill>
                <a:ea typeface="Calibri" panose="020F0502020204030204" pitchFamily="34" charset="0"/>
                <a:cs typeface="Times New Roman" panose="02020603050405020304" pitchFamily="18" charset="0"/>
              </a:rPr>
              <a:t>th </a:t>
            </a:r>
            <a:r>
              <a:rPr lang="en-US" dirty="0">
                <a:solidFill>
                  <a:schemeClr val="bg1"/>
                </a:solidFill>
                <a:ea typeface="Calibri" panose="020F0502020204030204" pitchFamily="34" charset="0"/>
                <a:cs typeface="Times New Roman" panose="02020603050405020304" pitchFamily="18" charset="0"/>
              </a:rPr>
              <a:t>= (10 V)(5 kΩ)/(10 kΩ) = 5.0 V. </a:t>
            </a:r>
          </a:p>
          <a:p>
            <a:pPr>
              <a:lnSpc>
                <a:spcPct val="107000"/>
              </a:lnSpc>
              <a:spcBef>
                <a:spcPts val="0"/>
              </a:spcBef>
              <a:spcAft>
                <a:spcPts val="0"/>
              </a:spcAft>
            </a:pPr>
            <a:r>
              <a:rPr lang="en-US" dirty="0">
                <a:solidFill>
                  <a:schemeClr val="bg1"/>
                </a:solidFill>
                <a:ea typeface="Calibri" panose="020F0502020204030204" pitchFamily="34" charset="0"/>
                <a:cs typeface="Times New Roman" panose="02020603050405020304" pitchFamily="18" charset="0"/>
              </a:rPr>
              <a:t>V</a:t>
            </a:r>
            <a:r>
              <a:rPr lang="en-US" baseline="-25000" dirty="0">
                <a:solidFill>
                  <a:schemeClr val="bg1"/>
                </a:solidFill>
                <a:ea typeface="Calibri" panose="020F0502020204030204" pitchFamily="34" charset="0"/>
                <a:cs typeface="Times New Roman" panose="02020603050405020304" pitchFamily="18" charset="0"/>
              </a:rPr>
              <a:t>th</a:t>
            </a:r>
            <a:r>
              <a:rPr lang="en-US" dirty="0">
                <a:solidFill>
                  <a:schemeClr val="bg1"/>
                </a:solidFill>
                <a:ea typeface="Calibri" panose="020F0502020204030204" pitchFamily="34" charset="0"/>
                <a:cs typeface="Times New Roman" panose="02020603050405020304" pitchFamily="18" charset="0"/>
              </a:rPr>
              <a:t> = 5.0 V.</a:t>
            </a:r>
          </a:p>
          <a:p>
            <a:pPr>
              <a:lnSpc>
                <a:spcPct val="107000"/>
              </a:lnSpc>
              <a:spcBef>
                <a:spcPts val="0"/>
              </a:spcBef>
              <a:spcAft>
                <a:spcPts val="0"/>
              </a:spcAft>
            </a:pPr>
            <a:endParaRPr lang="en-US" sz="1600" dirty="0">
              <a:solidFill>
                <a:schemeClr val="bg1"/>
              </a:solidFill>
              <a:ea typeface="Calibri" panose="020F0502020204030204" pitchFamily="34" charset="0"/>
              <a:cs typeface="Times New Roman" panose="02020603050405020304" pitchFamily="18" charset="0"/>
            </a:endParaRPr>
          </a:p>
          <a:p>
            <a:pPr>
              <a:lnSpc>
                <a:spcPct val="107000"/>
              </a:lnSpc>
              <a:spcBef>
                <a:spcPts val="0"/>
              </a:spcBef>
              <a:spcAft>
                <a:spcPts val="0"/>
              </a:spcAft>
            </a:pPr>
            <a:r>
              <a:rPr lang="en-US" dirty="0" err="1">
                <a:solidFill>
                  <a:schemeClr val="bg1"/>
                </a:solidFill>
                <a:ea typeface="Calibri" panose="020F0502020204030204" pitchFamily="34" charset="0"/>
                <a:cs typeface="Times New Roman" panose="02020603050405020304" pitchFamily="18" charset="0"/>
              </a:rPr>
              <a:t>R</a:t>
            </a:r>
            <a:r>
              <a:rPr lang="en-US" baseline="-25000" dirty="0" err="1">
                <a:solidFill>
                  <a:schemeClr val="bg1"/>
                </a:solidFill>
                <a:ea typeface="Calibri" panose="020F0502020204030204" pitchFamily="34" charset="0"/>
                <a:cs typeface="Times New Roman" panose="02020603050405020304" pitchFamily="18" charset="0"/>
              </a:rPr>
              <a:t>th</a:t>
            </a:r>
            <a:r>
              <a:rPr lang="en-US" dirty="0">
                <a:solidFill>
                  <a:schemeClr val="bg1"/>
                </a:solidFill>
                <a:ea typeface="Calibri" panose="020F0502020204030204" pitchFamily="34" charset="0"/>
                <a:cs typeface="Times New Roman" panose="02020603050405020304" pitchFamily="18" charset="0"/>
              </a:rPr>
              <a:t> = R1ǁR2 + R3 = (5 kΩ)(5 kΩ)/(10 kΩ) + 2.5 k</a:t>
            </a:r>
            <a:r>
              <a:rPr lang="el-GR" dirty="0">
                <a:solidFill>
                  <a:schemeClr val="bg1"/>
                </a:solidFill>
                <a:ea typeface="Calibri" panose="020F0502020204030204" pitchFamily="34" charset="0"/>
                <a:cs typeface="Times New Roman" panose="02020603050405020304" pitchFamily="18" charset="0"/>
              </a:rPr>
              <a:t>Ω</a:t>
            </a:r>
            <a:r>
              <a:rPr lang="en-US" dirty="0">
                <a:solidFill>
                  <a:schemeClr val="bg1"/>
                </a:solidFill>
                <a:ea typeface="Calibri" panose="020F0502020204030204" pitchFamily="34" charset="0"/>
                <a:cs typeface="Times New Roman" panose="02020603050405020304" pitchFamily="18" charset="0"/>
              </a:rPr>
              <a:t> = 5 kΩ.</a:t>
            </a:r>
            <a:r>
              <a:rPr lang="en-US" sz="1600" dirty="0">
                <a:solidFill>
                  <a:schemeClr val="bg1"/>
                </a:solidFill>
                <a:ea typeface="Calibri" panose="020F0502020204030204" pitchFamily="34" charset="0"/>
                <a:cs typeface="Times New Roman" panose="02020603050405020304" pitchFamily="18" charset="0"/>
              </a:rPr>
              <a:t> </a:t>
            </a:r>
            <a:r>
              <a:rPr lang="en-US" dirty="0" err="1">
                <a:solidFill>
                  <a:schemeClr val="bg1"/>
                </a:solidFill>
                <a:ea typeface="Calibri" panose="020F0502020204030204" pitchFamily="34" charset="0"/>
                <a:cs typeface="Times New Roman" panose="02020603050405020304" pitchFamily="18" charset="0"/>
              </a:rPr>
              <a:t>R</a:t>
            </a:r>
            <a:r>
              <a:rPr lang="en-US" baseline="-25000" dirty="0" err="1">
                <a:solidFill>
                  <a:schemeClr val="bg1"/>
                </a:solidFill>
                <a:ea typeface="Calibri" panose="020F0502020204030204" pitchFamily="34" charset="0"/>
                <a:cs typeface="Times New Roman" panose="02020603050405020304" pitchFamily="18" charset="0"/>
              </a:rPr>
              <a:t>th</a:t>
            </a:r>
            <a:r>
              <a:rPr lang="en-US" dirty="0">
                <a:solidFill>
                  <a:schemeClr val="bg1"/>
                </a:solidFill>
                <a:ea typeface="Calibri" panose="020F0502020204030204" pitchFamily="34" charset="0"/>
                <a:cs typeface="Times New Roman" panose="02020603050405020304" pitchFamily="18" charset="0"/>
              </a:rPr>
              <a:t> = 5 kΩ.</a:t>
            </a:r>
          </a:p>
          <a:p>
            <a:pPr>
              <a:lnSpc>
                <a:spcPct val="107000"/>
              </a:lnSpc>
              <a:spcBef>
                <a:spcPts val="0"/>
              </a:spcBef>
              <a:spcAft>
                <a:spcPts val="0"/>
              </a:spcAft>
            </a:pPr>
            <a:endParaRPr lang="en-US" dirty="0">
              <a:solidFill>
                <a:schemeClr val="bg1"/>
              </a:solidFill>
              <a:ea typeface="Calibri" panose="020F0502020204030204" pitchFamily="34" charset="0"/>
              <a:cs typeface="Times New Roman" panose="02020603050405020304" pitchFamily="18" charset="0"/>
            </a:endParaRPr>
          </a:p>
          <a:p>
            <a:pPr marL="285750" indent="-285750">
              <a:lnSpc>
                <a:spcPct val="107000"/>
              </a:lnSpc>
              <a:spcBef>
                <a:spcPts val="0"/>
              </a:spcBef>
              <a:spcAft>
                <a:spcPts val="0"/>
              </a:spcAft>
              <a:buFont typeface="Arial" panose="020B0604020202020204" pitchFamily="34" charset="0"/>
              <a:buChar char="•"/>
            </a:pPr>
            <a:r>
              <a:rPr lang="en-US" dirty="0">
                <a:solidFill>
                  <a:schemeClr val="bg1"/>
                </a:solidFill>
                <a:ea typeface="Calibri" panose="020F0502020204030204" pitchFamily="34" charset="0"/>
                <a:cs typeface="Times New Roman" panose="02020603050405020304" pitchFamily="18" charset="0"/>
              </a:rPr>
              <a:t>Note this is the same Thevenin circuit as the previous example. Theoretically, </a:t>
            </a:r>
          </a:p>
          <a:p>
            <a:pPr>
              <a:lnSpc>
                <a:spcPct val="107000"/>
              </a:lnSpc>
              <a:spcBef>
                <a:spcPts val="0"/>
              </a:spcBef>
              <a:spcAft>
                <a:spcPts val="0"/>
              </a:spcAft>
            </a:pPr>
            <a:r>
              <a:rPr lang="en-US" dirty="0">
                <a:solidFill>
                  <a:schemeClr val="bg1"/>
                </a:solidFill>
                <a:ea typeface="Calibri" panose="020F0502020204030204" pitchFamily="34" charset="0"/>
                <a:cs typeface="Times New Roman" panose="02020603050405020304" pitchFamily="18" charset="0"/>
              </a:rPr>
              <a:t>an infinite number of circuits can have the same Thevenin equivalent.</a:t>
            </a:r>
          </a:p>
          <a:p>
            <a:pPr lvl="0" eaLnBrk="0" hangingPunct="0"/>
            <a:endParaRPr lang="en-US" altLang="en-US" dirty="0">
              <a:solidFill>
                <a:schemeClr val="bg1"/>
              </a:solidFill>
              <a:ea typeface="Calibri" panose="020F0502020204030204" pitchFamily="34" charset="0"/>
              <a:cs typeface="Arial" panose="020B0604020202020204" pitchFamily="34" charset="0"/>
            </a:endParaRPr>
          </a:p>
          <a:p>
            <a:pPr lvl="0" eaLnBrk="0" hangingPunct="0"/>
            <a:r>
              <a:rPr lang="en-US" altLang="en-US" dirty="0">
                <a:solidFill>
                  <a:schemeClr val="bg1"/>
                </a:solidFill>
                <a:ea typeface="Calibri" panose="020F0502020204030204" pitchFamily="34" charset="0"/>
                <a:cs typeface="Arial" panose="020B0604020202020204" pitchFamily="34" charset="0"/>
              </a:rPr>
              <a:t>Next connect the load R4 to the Thevenin equivalent circuit to solve for i</a:t>
            </a:r>
            <a:r>
              <a:rPr lang="en-US" altLang="en-US" baseline="-30000" dirty="0">
                <a:solidFill>
                  <a:schemeClr val="bg1"/>
                </a:solidFill>
                <a:ea typeface="Calibri" panose="020F0502020204030204" pitchFamily="34" charset="0"/>
                <a:cs typeface="Arial" panose="020B0604020202020204" pitchFamily="34" charset="0"/>
              </a:rPr>
              <a:t>R4</a:t>
            </a:r>
            <a:r>
              <a:rPr lang="en-US" altLang="en-US" dirty="0">
                <a:solidFill>
                  <a:schemeClr val="bg1"/>
                </a:solidFill>
                <a:ea typeface="Calibri" panose="020F0502020204030204" pitchFamily="34" charset="0"/>
                <a:cs typeface="Arial" panose="020B0604020202020204" pitchFamily="34" charset="0"/>
              </a:rPr>
              <a:t>.</a:t>
            </a:r>
          </a:p>
          <a:p>
            <a:pPr lvl="0" eaLnBrk="0" hangingPunct="0"/>
            <a:endParaRPr lang="en-US" altLang="en-US" dirty="0">
              <a:solidFill>
                <a:schemeClr val="bg1"/>
              </a:solidFill>
              <a:cs typeface="Arial" panose="020B0604020202020204" pitchFamily="34" charset="0"/>
            </a:endParaRPr>
          </a:p>
          <a:p>
            <a:pPr lvl="0" eaLnBrk="0" hangingPunct="0"/>
            <a:r>
              <a:rPr lang="en-US" altLang="en-US" dirty="0">
                <a:solidFill>
                  <a:schemeClr val="bg1"/>
                </a:solidFill>
                <a:ea typeface="Calibri" panose="020F0502020204030204" pitchFamily="34" charset="0"/>
                <a:cs typeface="Arial" panose="020B0604020202020204" pitchFamily="34" charset="0"/>
              </a:rPr>
              <a:t>v</a:t>
            </a:r>
            <a:r>
              <a:rPr lang="en-US" altLang="en-US" baseline="-25000" dirty="0">
                <a:solidFill>
                  <a:schemeClr val="bg1"/>
                </a:solidFill>
                <a:ea typeface="Calibri" panose="020F0502020204030204" pitchFamily="34" charset="0"/>
                <a:cs typeface="Arial" panose="020B0604020202020204" pitchFamily="34" charset="0"/>
              </a:rPr>
              <a:t>R4</a:t>
            </a:r>
            <a:r>
              <a:rPr lang="en-US" altLang="en-US" dirty="0">
                <a:solidFill>
                  <a:schemeClr val="bg1"/>
                </a:solidFill>
                <a:ea typeface="Calibri" panose="020F0502020204030204" pitchFamily="34" charset="0"/>
                <a:cs typeface="Arial" panose="020B0604020202020204" pitchFamily="34" charset="0"/>
              </a:rPr>
              <a:t> = V</a:t>
            </a:r>
            <a:r>
              <a:rPr lang="en-US" altLang="en-US" baseline="-25000" dirty="0">
                <a:solidFill>
                  <a:schemeClr val="bg1"/>
                </a:solidFill>
                <a:ea typeface="Calibri" panose="020F0502020204030204" pitchFamily="34" charset="0"/>
                <a:cs typeface="Arial" panose="020B0604020202020204" pitchFamily="34" charset="0"/>
              </a:rPr>
              <a:t>th</a:t>
            </a:r>
            <a:r>
              <a:rPr lang="en-US" altLang="en-US" dirty="0">
                <a:solidFill>
                  <a:schemeClr val="bg1"/>
                </a:solidFill>
                <a:ea typeface="Calibri" panose="020F0502020204030204" pitchFamily="34" charset="0"/>
                <a:cs typeface="Arial" panose="020B0604020202020204" pitchFamily="34" charset="0"/>
              </a:rPr>
              <a:t>(20 kΩ)/(</a:t>
            </a:r>
            <a:r>
              <a:rPr lang="en-US" altLang="en-US" dirty="0" err="1">
                <a:solidFill>
                  <a:schemeClr val="bg1"/>
                </a:solidFill>
                <a:ea typeface="Calibri" panose="020F0502020204030204" pitchFamily="34" charset="0"/>
                <a:cs typeface="Arial" panose="020B0604020202020204" pitchFamily="34" charset="0"/>
              </a:rPr>
              <a:t>R</a:t>
            </a:r>
            <a:r>
              <a:rPr lang="en-US" altLang="en-US" baseline="-25000" dirty="0" err="1">
                <a:solidFill>
                  <a:schemeClr val="bg1"/>
                </a:solidFill>
                <a:ea typeface="Calibri" panose="020F0502020204030204" pitchFamily="34" charset="0"/>
                <a:cs typeface="Arial" panose="020B0604020202020204" pitchFamily="34" charset="0"/>
              </a:rPr>
              <a:t>th</a:t>
            </a:r>
            <a:r>
              <a:rPr lang="en-US" altLang="en-US" dirty="0">
                <a:solidFill>
                  <a:schemeClr val="bg1"/>
                </a:solidFill>
                <a:ea typeface="Calibri" panose="020F0502020204030204" pitchFamily="34" charset="0"/>
                <a:cs typeface="Arial" panose="020B0604020202020204" pitchFamily="34" charset="0"/>
              </a:rPr>
              <a:t> + 20 kΩ) = 4.0 V.    v</a:t>
            </a:r>
            <a:r>
              <a:rPr lang="en-US" altLang="en-US" baseline="-25000" dirty="0">
                <a:solidFill>
                  <a:schemeClr val="bg1"/>
                </a:solidFill>
                <a:ea typeface="Calibri" panose="020F0502020204030204" pitchFamily="34" charset="0"/>
                <a:cs typeface="Arial" panose="020B0604020202020204" pitchFamily="34" charset="0"/>
              </a:rPr>
              <a:t>R4</a:t>
            </a:r>
            <a:r>
              <a:rPr lang="en-US" altLang="en-US" dirty="0">
                <a:solidFill>
                  <a:schemeClr val="bg1"/>
                </a:solidFill>
                <a:ea typeface="Calibri" panose="020F0502020204030204" pitchFamily="34" charset="0"/>
                <a:cs typeface="Arial" panose="020B0604020202020204" pitchFamily="34" charset="0"/>
              </a:rPr>
              <a:t> = 4.0 V.</a:t>
            </a:r>
            <a:endParaRPr lang="en-US" altLang="en-US" dirty="0">
              <a:solidFill>
                <a:schemeClr val="bg1"/>
              </a:solidFill>
              <a:cs typeface="Arial" panose="020B0604020202020204" pitchFamily="34" charset="0"/>
            </a:endParaRPr>
          </a:p>
          <a:p>
            <a:pPr marL="285750" indent="-285750">
              <a:buFont typeface="Arial" panose="020B0604020202020204" pitchFamily="34" charset="0"/>
              <a:buChar char="•"/>
            </a:pPr>
            <a:endParaRPr lang="en-US" dirty="0">
              <a:solidFill>
                <a:schemeClr val="bg1"/>
              </a:solidFill>
            </a:endParaRPr>
          </a:p>
          <a:p>
            <a:r>
              <a:rPr lang="en-US" altLang="en-US" dirty="0">
                <a:solidFill>
                  <a:schemeClr val="bg1"/>
                </a:solidFill>
                <a:ea typeface="Calibri" panose="020F0502020204030204" pitchFamily="34" charset="0"/>
                <a:cs typeface="Arial" panose="020B0604020202020204" pitchFamily="34" charset="0"/>
              </a:rPr>
              <a:t>i</a:t>
            </a:r>
            <a:r>
              <a:rPr lang="en-US" altLang="en-US" baseline="-25000" dirty="0">
                <a:solidFill>
                  <a:schemeClr val="bg1"/>
                </a:solidFill>
                <a:ea typeface="Calibri" panose="020F0502020204030204" pitchFamily="34" charset="0"/>
                <a:cs typeface="Arial" panose="020B0604020202020204" pitchFamily="34" charset="0"/>
              </a:rPr>
              <a:t>R4</a:t>
            </a:r>
            <a:r>
              <a:rPr lang="en-US" altLang="en-US" dirty="0">
                <a:solidFill>
                  <a:schemeClr val="bg1"/>
                </a:solidFill>
                <a:ea typeface="Calibri" panose="020F0502020204030204" pitchFamily="34" charset="0"/>
                <a:cs typeface="Arial" panose="020B0604020202020204" pitchFamily="34" charset="0"/>
              </a:rPr>
              <a:t> = v</a:t>
            </a:r>
            <a:r>
              <a:rPr lang="en-US" altLang="en-US" baseline="-25000" dirty="0">
                <a:solidFill>
                  <a:schemeClr val="bg1"/>
                </a:solidFill>
                <a:ea typeface="Calibri" panose="020F0502020204030204" pitchFamily="34" charset="0"/>
                <a:cs typeface="Arial" panose="020B0604020202020204" pitchFamily="34" charset="0"/>
              </a:rPr>
              <a:t>R4</a:t>
            </a:r>
            <a:r>
              <a:rPr lang="en-US" altLang="en-US" dirty="0">
                <a:solidFill>
                  <a:schemeClr val="bg1"/>
                </a:solidFill>
                <a:ea typeface="Calibri" panose="020F0502020204030204" pitchFamily="34" charset="0"/>
                <a:cs typeface="Arial" panose="020B0604020202020204" pitchFamily="34" charset="0"/>
              </a:rPr>
              <a:t>/(20 kΩ) = (4.0 V)/(20 kΩ) = 200 µA.</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1097" y="778667"/>
            <a:ext cx="4521231" cy="190183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8769" y="3870714"/>
            <a:ext cx="3382705" cy="1863107"/>
          </a:xfrm>
          <a:prstGeom prst="rect">
            <a:avLst/>
          </a:prstGeom>
        </p:spPr>
      </p:pic>
      <p:grpSp>
        <p:nvGrpSpPr>
          <p:cNvPr id="15" name="Group 14">
            <a:extLst>
              <a:ext uri="{FF2B5EF4-FFF2-40B4-BE49-F238E27FC236}">
                <a16:creationId xmlns:a16="http://schemas.microsoft.com/office/drawing/2014/main" id="{703A4816-5832-4F9A-A6E0-B9E39DB0194B}"/>
              </a:ext>
            </a:extLst>
          </p:cNvPr>
          <p:cNvGrpSpPr/>
          <p:nvPr/>
        </p:nvGrpSpPr>
        <p:grpSpPr>
          <a:xfrm>
            <a:off x="10800484" y="1544205"/>
            <a:ext cx="563417" cy="557714"/>
            <a:chOff x="3621741" y="1946939"/>
            <a:chExt cx="367553" cy="374920"/>
          </a:xfrm>
        </p:grpSpPr>
        <p:cxnSp>
          <p:nvCxnSpPr>
            <p:cNvPr id="10" name="Straight Connector 9">
              <a:extLst>
                <a:ext uri="{FF2B5EF4-FFF2-40B4-BE49-F238E27FC236}">
                  <a16:creationId xmlns:a16="http://schemas.microsoft.com/office/drawing/2014/main" id="{E0299775-56A0-4DD8-AC30-A33A6057A8F7}"/>
                </a:ext>
              </a:extLst>
            </p:cNvPr>
            <p:cNvCxnSpPr/>
            <p:nvPr/>
          </p:nvCxnSpPr>
          <p:spPr>
            <a:xfrm>
              <a:off x="3621741" y="1949715"/>
              <a:ext cx="367553" cy="37214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613CDEB-DC06-45B5-8016-1E3CDCB2894E}"/>
                </a:ext>
              </a:extLst>
            </p:cNvPr>
            <p:cNvCxnSpPr>
              <a:cxnSpLocks/>
            </p:cNvCxnSpPr>
            <p:nvPr/>
          </p:nvCxnSpPr>
          <p:spPr>
            <a:xfrm flipV="1">
              <a:off x="3630977" y="1946939"/>
              <a:ext cx="333934" cy="35291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4060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 calcmode="lin" valueType="num">
                                      <p:cBhvr additive="base">
                                        <p:cTn id="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 calcmode="lin" valueType="num">
                                      <p:cBhvr additive="base">
                                        <p:cTn id="1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anim calcmode="lin" valueType="num">
                                      <p:cBhvr additive="base">
                                        <p:cTn id="2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 calcmode="lin" valueType="num">
                                      <p:cBhvr additive="base">
                                        <p:cTn id="2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anim calcmode="lin" valueType="num">
                                      <p:cBhvr additive="base">
                                        <p:cTn id="33"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4">
                                            <p:txEl>
                                              <p:pRg st="12" end="12"/>
                                            </p:txEl>
                                          </p:spTgt>
                                        </p:tgtEl>
                                        <p:attrNameLst>
                                          <p:attrName>style.visibility</p:attrName>
                                        </p:attrNameLst>
                                      </p:cBhvr>
                                      <p:to>
                                        <p:strVal val="visible"/>
                                      </p:to>
                                    </p:set>
                                    <p:anim calcmode="lin" valueType="num">
                                      <p:cBhvr additive="base">
                                        <p:cTn id="45"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12" end="12"/>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
                                            <p:txEl>
                                              <p:pRg st="13" end="13"/>
                                            </p:txEl>
                                          </p:spTgt>
                                        </p:tgtEl>
                                        <p:attrNameLst>
                                          <p:attrName>style.visibility</p:attrName>
                                        </p:attrNameLst>
                                      </p:cBhvr>
                                      <p:to>
                                        <p:strVal val="visible"/>
                                      </p:to>
                                    </p:set>
                                    <p:anim calcmode="lin" valueType="num">
                                      <p:cBhvr additive="base">
                                        <p:cTn id="49"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15" end="15"/>
                                            </p:txEl>
                                          </p:spTgt>
                                        </p:tgtEl>
                                        <p:attrNameLst>
                                          <p:attrName>style.visibility</p:attrName>
                                        </p:attrNameLst>
                                      </p:cBhvr>
                                      <p:to>
                                        <p:strVal val="visible"/>
                                      </p:to>
                                    </p:set>
                                    <p:anim calcmode="lin" valueType="num">
                                      <p:cBhvr additive="base">
                                        <p:cTn id="55"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17" end="17"/>
                                            </p:txEl>
                                          </p:spTgt>
                                        </p:tgtEl>
                                        <p:attrNameLst>
                                          <p:attrName>style.visibility</p:attrName>
                                        </p:attrNameLst>
                                      </p:cBhvr>
                                      <p:to>
                                        <p:strVal val="visible"/>
                                      </p:to>
                                    </p:set>
                                    <p:anim calcmode="lin" valueType="num">
                                      <p:cBhvr additive="base">
                                        <p:cTn id="61" dur="500" fill="hold"/>
                                        <p:tgtEl>
                                          <p:spTgt spid="4">
                                            <p:txEl>
                                              <p:pRg st="17" end="1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17" end="17"/>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4">
                                            <p:txEl>
                                              <p:pRg st="19" end="19"/>
                                            </p:txEl>
                                          </p:spTgt>
                                        </p:tgtEl>
                                        <p:attrNameLst>
                                          <p:attrName>style.visibility</p:attrName>
                                        </p:attrNameLst>
                                      </p:cBhvr>
                                      <p:to>
                                        <p:strVal val="visible"/>
                                      </p:to>
                                    </p:set>
                                    <p:anim calcmode="lin" valueType="num">
                                      <p:cBhvr additive="base">
                                        <p:cTn id="65" dur="500" fill="hold"/>
                                        <p:tgtEl>
                                          <p:spTgt spid="4">
                                            <p:txEl>
                                              <p:pRg st="19" end="19"/>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4">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2535" y="40417"/>
            <a:ext cx="7626928" cy="533400"/>
          </a:xfrm>
        </p:spPr>
        <p:txBody>
          <a:bodyPr>
            <a:noAutofit/>
          </a:bodyPr>
          <a:lstStyle/>
          <a:p>
            <a:pPr algn="ctr"/>
            <a:r>
              <a:rPr lang="en-US" sz="4000" dirty="0"/>
              <a:t>Thevenin’s Theorem Example 3</a:t>
            </a:r>
          </a:p>
        </p:txBody>
      </p:sp>
      <p:sp>
        <p:nvSpPr>
          <p:cNvPr id="5" name="Rectangle 2"/>
          <p:cNvSpPr>
            <a:spLocks noChangeArrowheads="1"/>
          </p:cNvSpPr>
          <p:nvPr/>
        </p:nvSpPr>
        <p:spPr bwMode="auto">
          <a:xfrm>
            <a:off x="152400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8" name="Rectangle 3"/>
          <p:cNvSpPr>
            <a:spLocks noChangeArrowheads="1"/>
          </p:cNvSpPr>
          <p:nvPr/>
        </p:nvSpPr>
        <p:spPr bwMode="auto">
          <a:xfrm>
            <a:off x="1524000" y="83402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4" name="TextBox 3"/>
          <p:cNvSpPr txBox="1"/>
          <p:nvPr/>
        </p:nvSpPr>
        <p:spPr>
          <a:xfrm>
            <a:off x="179294" y="689736"/>
            <a:ext cx="11896165" cy="5701689"/>
          </a:xfrm>
          <a:prstGeom prst="rect">
            <a:avLst/>
          </a:prstGeom>
          <a:solidFill>
            <a:schemeClr val="tx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marR="0" lvl="0" indent="-285750" algn="l" defTabSz="914400" rtl="0" eaLnBrk="1" fontAlgn="base" latinLnBrk="0" hangingPunct="1">
              <a:lnSpc>
                <a:spcPct val="107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Find the Thevenin’s equivalent circuit to the</a:t>
            </a:r>
          </a:p>
          <a:p>
            <a:pPr marL="0" marR="0" lvl="0" indent="0" algn="l" defTabSz="914400" rtl="0" eaLnBrk="1" fontAlgn="base"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left of the a – b terminals for</a:t>
            </a:r>
            <a:r>
              <a:rPr kumimoji="0" lang="en-US" sz="1800" b="0" i="0" u="none" strike="noStrike" kern="1200" cap="none" spc="0" normalizeH="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 the adjacent circuit</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 </a:t>
            </a:r>
          </a:p>
          <a:p>
            <a:pPr marL="0" marR="0" lvl="0" indent="0" algn="l" defTabSz="914400" rtl="0" eaLnBrk="1" fontAlgn="base"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endParaRPr>
          </a:p>
          <a:p>
            <a:pPr marL="285750" marR="0" lvl="0" indent="-285750" algn="l" defTabSz="914400" rtl="0" eaLnBrk="1" fontAlgn="base" latinLnBrk="0" hangingPunct="1">
              <a:lnSpc>
                <a:spcPct val="107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First remove </a:t>
            </a:r>
            <a:r>
              <a:rPr kumimoji="0" lang="en-US" altLang="en-US" sz="1800" b="0" i="0" u="none" strike="noStrike" kern="1200" cap="none" spc="0" normalizeH="0" baseline="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a:t>
            </a:r>
            <a:r>
              <a:rPr kumimoji="0" lang="en-US" altLang="en-US" sz="1800" b="0" i="0" u="none" strike="noStrike" kern="1200" cap="none" spc="0" normalizeH="0" baseline="-2500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load</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to find V</a:t>
            </a:r>
            <a:r>
              <a:rPr kumimoji="0" lang="en-US" alt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th</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and </a:t>
            </a:r>
            <a:r>
              <a:rPr kumimoji="0" lang="en-US" altLang="en-US" sz="1800" b="0" i="0" u="none" strike="noStrike" kern="1200" cap="none" spc="0" normalizeH="0" baseline="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a:t>
            </a:r>
            <a:r>
              <a:rPr kumimoji="0" lang="en-US" altLang="en-US" sz="1800" b="0" i="0" u="none" strike="noStrike" kern="1200" cap="none" spc="0" normalizeH="0" baseline="-2500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th</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a:t>
            </a:r>
          </a:p>
          <a:p>
            <a:pPr marL="0" marR="0" lvl="0" indent="0" algn="l" defTabSz="914400" rtl="0" eaLnBrk="1" fontAlgn="base" latinLnBrk="0" hangingPunct="1">
              <a:lnSpc>
                <a:spcPct val="107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0" marR="0" lvl="0" indent="0" algn="l" defTabSz="914400" rtl="0" eaLnBrk="1" fontAlgn="base"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With </a:t>
            </a:r>
            <a:r>
              <a:rPr kumimoji="0" lang="en-US" sz="1800" b="0" i="0" u="none" strike="noStrike" kern="1200" cap="none" spc="0" normalizeH="0" baseline="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load</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removed, </a:t>
            </a:r>
            <a:r>
              <a:rPr kumimoji="0" lang="en-US" sz="1800" b="0" i="0" u="none" strike="noStrike" kern="1200" cap="none" spc="0" normalizeH="0" baseline="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v</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oc</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V</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th</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R3 = 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(36 </a:t>
            </a:r>
            <a:r>
              <a:rPr kumimoji="0" lang="el-GR"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Ω</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a:t>
            </a:r>
          </a:p>
          <a:p>
            <a:pPr marL="0" marR="0" lvl="0" indent="0" algn="l" defTabSz="914400" rtl="0" eaLnBrk="1" fontAlgn="base"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1" fontAlgn="base" latinLnBrk="0" hangingPunct="1">
              <a:lnSpc>
                <a:spcPct val="107000"/>
              </a:lnSpc>
              <a:spcBef>
                <a:spcPts val="0"/>
              </a:spcBef>
              <a:spcAft>
                <a:spcPts val="0"/>
              </a:spcAft>
              <a:buClrTx/>
              <a:buSzTx/>
              <a:buFont typeface="Arial" panose="020B0604020202020204" pitchFamily="34" charset="0"/>
              <a:buChar char="•"/>
              <a:tabLst/>
              <a:defRPr/>
            </a:pPr>
            <a:r>
              <a:rPr lang="en-US" dirty="0">
                <a:solidFill>
                  <a:srgbClr val="000000"/>
                </a:solidFill>
                <a:latin typeface="Cambria" panose="02040503050406030204"/>
                <a:ea typeface="Calibri" panose="020F0502020204030204" pitchFamily="34" charset="0"/>
                <a:cs typeface="Arial" panose="020B0604020202020204" pitchFamily="34" charset="0"/>
              </a:rPr>
              <a:t>W</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e need to solve for 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to determine V</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th</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a:t>
            </a:r>
          </a:p>
          <a:p>
            <a:pPr marL="0" marR="0" lvl="0" indent="0" algn="l" defTabSz="914400" rtl="0" eaLnBrk="1" fontAlgn="base"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0" marR="0" lvl="0" indent="0" algn="l" defTabSz="914400" rtl="0" eaLnBrk="1" fontAlgn="base"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KCL at node v1: 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R1</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2.5i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1.5i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R1</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1.5i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a:t>
            </a:r>
          </a:p>
          <a:p>
            <a:pPr marL="0" marR="0" lvl="0" indent="0" algn="l" defTabSz="914400" rtl="0" eaLnBrk="1" fontAlgn="base"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0" marR="0" lvl="0" indent="0" algn="l" defTabSz="914400" rtl="0" eaLnBrk="1" fontAlgn="base"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KVL for the 16 V </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sym typeface="Wingdings" panose="05000000000000000000" pitchFamily="2" charset="2"/>
              </a:rPr>
              <a:t>→ R1 → R2 → R3 loop:</a:t>
            </a:r>
          </a:p>
          <a:p>
            <a:pPr marL="0" marR="0" lvl="0" indent="0" algn="l" defTabSz="914400" rtl="0" eaLnBrk="1" fontAlgn="base"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0" marR="0" lvl="0" indent="0" algn="l" defTabSz="914400" rtl="0" eaLnBrk="1" fontAlgn="base"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-16 V - 1.5i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R1 + 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 + 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R3 = 0, 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(-1.5R1 + R2 + R3) = 16 V, 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(16 V)/(R2 + R3 – 1.5R1).    </a:t>
            </a:r>
          </a:p>
          <a:p>
            <a:pPr marL="0" marR="0" lvl="0" indent="0" algn="l" defTabSz="914400" rtl="0" eaLnBrk="1" fontAlgn="base"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0" marR="0" lvl="0" indent="0" algn="l" defTabSz="914400" rtl="0" eaLnBrk="1" fontAlgn="base"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(16 V)/(48 </a:t>
            </a:r>
            <a:r>
              <a:rPr kumimoji="0" lang="el-GR"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Ω</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333 mA. 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333 mA.   </a:t>
            </a:r>
          </a:p>
          <a:p>
            <a:pPr marL="0" marR="0" lvl="0" indent="0" algn="l" defTabSz="914400" rtl="0" eaLnBrk="1" fontAlgn="base"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0" marR="0" lvl="0" indent="0" algn="l" defTabSz="914400" rtl="0" eaLnBrk="1" fontAlgn="base"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V</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th</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a:t>
            </a:r>
            <a:r>
              <a:rPr kumimoji="0" lang="en-US" sz="1800" b="0" i="0" u="none" strike="noStrike" kern="1200" cap="none" spc="0" normalizeH="0" baseline="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v</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oc</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(333 mA)(36 </a:t>
            </a:r>
            <a:r>
              <a:rPr kumimoji="0" lang="el-GR"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Ω</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12.0 V. V</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th</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12.0 V.</a:t>
            </a:r>
          </a:p>
          <a:p>
            <a:pPr marL="0" marR="0" lvl="0" indent="0" algn="l" defTabSz="914400" rtl="0" eaLnBrk="1" fontAlgn="base"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p:txBody>
      </p:sp>
      <p:pic>
        <p:nvPicPr>
          <p:cNvPr id="12" name="Picture 11" descr="Diagram, schematic&#10;&#10;Description automatically generated">
            <a:extLst>
              <a:ext uri="{FF2B5EF4-FFF2-40B4-BE49-F238E27FC236}">
                <a16:creationId xmlns:a16="http://schemas.microsoft.com/office/drawing/2014/main" id="{738475AB-6117-47BA-5E45-85F2FE28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2007" y="661161"/>
            <a:ext cx="6020699" cy="2810477"/>
          </a:xfrm>
          <a:prstGeom prst="rect">
            <a:avLst/>
          </a:prstGeom>
        </p:spPr>
      </p:pic>
      <p:grpSp>
        <p:nvGrpSpPr>
          <p:cNvPr id="7" name="Group 6">
            <a:extLst>
              <a:ext uri="{FF2B5EF4-FFF2-40B4-BE49-F238E27FC236}">
                <a16:creationId xmlns:a16="http://schemas.microsoft.com/office/drawing/2014/main" id="{B2DA9C6D-5849-4231-AE7F-AD1E98A53DFE}"/>
              </a:ext>
            </a:extLst>
          </p:cNvPr>
          <p:cNvGrpSpPr/>
          <p:nvPr/>
        </p:nvGrpSpPr>
        <p:grpSpPr>
          <a:xfrm>
            <a:off x="10973866" y="1758967"/>
            <a:ext cx="563417" cy="557714"/>
            <a:chOff x="3621741" y="1946939"/>
            <a:chExt cx="367553" cy="374920"/>
          </a:xfrm>
        </p:grpSpPr>
        <p:cxnSp>
          <p:nvCxnSpPr>
            <p:cNvPr id="9" name="Straight Connector 8">
              <a:extLst>
                <a:ext uri="{FF2B5EF4-FFF2-40B4-BE49-F238E27FC236}">
                  <a16:creationId xmlns:a16="http://schemas.microsoft.com/office/drawing/2014/main" id="{EFF6923C-7A56-4BFF-A0B8-F89DE444E97F}"/>
                </a:ext>
              </a:extLst>
            </p:cNvPr>
            <p:cNvCxnSpPr/>
            <p:nvPr/>
          </p:nvCxnSpPr>
          <p:spPr>
            <a:xfrm>
              <a:off x="3621741" y="1949715"/>
              <a:ext cx="367553" cy="37214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6BDF2C6-9D6F-45B3-B60E-73B074B8A445}"/>
                </a:ext>
              </a:extLst>
            </p:cNvPr>
            <p:cNvCxnSpPr>
              <a:cxnSpLocks/>
            </p:cNvCxnSpPr>
            <p:nvPr/>
          </p:nvCxnSpPr>
          <p:spPr>
            <a:xfrm flipV="1">
              <a:off x="3621741" y="1946939"/>
              <a:ext cx="343170" cy="37492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37265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 calcmode="lin" valueType="num">
                                      <p:cBhvr additive="base">
                                        <p:cTn id="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 calcmode="lin" valueType="num">
                                      <p:cBhvr additive="base">
                                        <p:cTn id="1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 calcmode="lin" valueType="num">
                                      <p:cBhvr additive="base">
                                        <p:cTn id="2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anim calcmode="lin" valueType="num">
                                      <p:cBhvr additive="base">
                                        <p:cTn id="3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anim calcmode="lin" valueType="num">
                                      <p:cBhvr additive="base">
                                        <p:cTn id="37"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13" end="13"/>
                                            </p:txEl>
                                          </p:spTgt>
                                        </p:tgtEl>
                                        <p:attrNameLst>
                                          <p:attrName>style.visibility</p:attrName>
                                        </p:attrNameLst>
                                      </p:cBhvr>
                                      <p:to>
                                        <p:strVal val="visible"/>
                                      </p:to>
                                    </p:set>
                                    <p:anim calcmode="lin" valueType="num">
                                      <p:cBhvr additive="base">
                                        <p:cTn id="43"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15" end="15"/>
                                            </p:txEl>
                                          </p:spTgt>
                                        </p:tgtEl>
                                        <p:attrNameLst>
                                          <p:attrName>style.visibility</p:attrName>
                                        </p:attrNameLst>
                                      </p:cBhvr>
                                      <p:to>
                                        <p:strVal val="visible"/>
                                      </p:to>
                                    </p:set>
                                    <p:anim calcmode="lin" valueType="num">
                                      <p:cBhvr additive="base">
                                        <p:cTn id="49"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5" end="15"/>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
                                            <p:txEl>
                                              <p:pRg st="17" end="17"/>
                                            </p:txEl>
                                          </p:spTgt>
                                        </p:tgtEl>
                                        <p:attrNameLst>
                                          <p:attrName>style.visibility</p:attrName>
                                        </p:attrNameLst>
                                      </p:cBhvr>
                                      <p:to>
                                        <p:strVal val="visible"/>
                                      </p:to>
                                    </p:set>
                                    <p:anim calcmode="lin" valueType="num">
                                      <p:cBhvr additive="base">
                                        <p:cTn id="53" dur="500" fill="hold"/>
                                        <p:tgtEl>
                                          <p:spTgt spid="4">
                                            <p:txEl>
                                              <p:pRg st="17" end="1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6365" y="43934"/>
            <a:ext cx="9165392" cy="533400"/>
          </a:xfrm>
        </p:spPr>
        <p:txBody>
          <a:bodyPr>
            <a:noAutofit/>
          </a:bodyPr>
          <a:lstStyle/>
          <a:p>
            <a:pPr algn="ctr"/>
            <a:r>
              <a:rPr lang="en-US" sz="4000" dirty="0"/>
              <a:t>Thevenin’s Theorem Example 3 (Continued)</a:t>
            </a:r>
          </a:p>
        </p:txBody>
      </p:sp>
      <p:sp>
        <p:nvSpPr>
          <p:cNvPr id="5" name="Rectangle 2"/>
          <p:cNvSpPr>
            <a:spLocks noChangeArrowheads="1"/>
          </p:cNvSpPr>
          <p:nvPr/>
        </p:nvSpPr>
        <p:spPr bwMode="auto">
          <a:xfrm>
            <a:off x="152400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8" name="Rectangle 3"/>
          <p:cNvSpPr>
            <a:spLocks noChangeArrowheads="1"/>
          </p:cNvSpPr>
          <p:nvPr/>
        </p:nvSpPr>
        <p:spPr bwMode="auto">
          <a:xfrm>
            <a:off x="1524000" y="83402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4" name="TextBox 3"/>
          <p:cNvSpPr txBox="1"/>
          <p:nvPr/>
        </p:nvSpPr>
        <p:spPr>
          <a:xfrm>
            <a:off x="179294" y="653876"/>
            <a:ext cx="11896165" cy="6109237"/>
          </a:xfrm>
          <a:prstGeom prst="rect">
            <a:avLst/>
          </a:prstGeom>
          <a:solidFill>
            <a:schemeClr val="tx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marR="0" lvl="0" indent="-285750" algn="l" defTabSz="914400" rtl="0" eaLnBrk="1" fontAlgn="base" latinLnBrk="0" hangingPunct="1">
              <a:lnSpc>
                <a:spcPct val="107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From the previous slide: </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V</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th</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12.0 V.</a:t>
            </a:r>
          </a:p>
          <a:p>
            <a:pPr marL="285750" marR="0" lvl="0" indent="-285750" algn="l" defTabSz="914400" rtl="0" eaLnBrk="1" fontAlgn="base" latinLnBrk="0" hangingPunct="1">
              <a:lnSpc>
                <a:spcPct val="107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endParaRPr>
          </a:p>
          <a:p>
            <a:pPr marL="285750" marR="0" lvl="0" indent="-285750" algn="l" defTabSz="914400" rtl="0" eaLnBrk="1" fontAlgn="base" latinLnBrk="0" hangingPunct="1">
              <a:lnSpc>
                <a:spcPct val="107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Next find </a:t>
            </a:r>
            <a:r>
              <a:rPr kumimoji="0" lang="en-US" sz="1800" b="0" i="0" u="none" strike="noStrike" kern="1200" cap="none" spc="0" normalizeH="0" baseline="0" noProof="0" dirty="0" err="1">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R</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th</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 by setting independent sources to zero, while leaving the</a:t>
            </a:r>
          </a:p>
          <a:p>
            <a:pPr marL="0" marR="0" lvl="0" indent="0" algn="l" defTabSz="914400" rtl="0" eaLnBrk="1" fontAlgn="base"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dependent sources intact.</a:t>
            </a:r>
          </a:p>
          <a:p>
            <a:pPr marL="0" marR="0" lvl="0" indent="0" algn="l" defTabSz="914400" rtl="0" eaLnBrk="1" fontAlgn="base" latinLnBrk="0" hangingPunct="1">
              <a:lnSpc>
                <a:spcPct val="107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1" fontAlgn="base" latinLnBrk="0" hangingPunct="1">
              <a:lnSpc>
                <a:spcPct val="107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Since this circuit has a dependent source, which is a current-controlled </a:t>
            </a:r>
          </a:p>
          <a:p>
            <a:pPr marL="0" marR="0" lvl="0" indent="0" algn="l" defTabSz="914400" rtl="0" eaLnBrk="1" fontAlgn="base" latinLnBrk="0" hangingPunct="1">
              <a:lnSpc>
                <a:spcPct val="107000"/>
              </a:lnSpc>
              <a:spcBef>
                <a:spcPts val="0"/>
              </a:spcBef>
              <a:spcAft>
                <a:spcPts val="18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current source, apply a 1 A current source to the a - b terminals to determine </a:t>
            </a:r>
            <a:r>
              <a:rPr kumimoji="0" lang="en-US" sz="1800" b="0" i="0" u="none" strike="noStrike" kern="1200" cap="none" spc="0" normalizeH="0" baseline="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th</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a:t>
            </a:r>
          </a:p>
          <a:p>
            <a:pPr marL="0" marR="0" lvl="0" indent="0" algn="l" defTabSz="914400" rtl="0" eaLnBrk="1" fontAlgn="base" latinLnBrk="0" hangingPunct="1">
              <a:lnSpc>
                <a:spcPct val="107000"/>
              </a:lnSpc>
              <a:spcBef>
                <a:spcPts val="0"/>
              </a:spcBef>
              <a:spcAft>
                <a:spcPts val="18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v</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in</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v</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R3</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R3</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(36 </a:t>
            </a:r>
            <a:r>
              <a:rPr kumimoji="0" lang="el-GR"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Ω</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R3</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+ 1 A.     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R1</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2.5i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1.5i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R1</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1.5i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a:t>
            </a:r>
          </a:p>
          <a:p>
            <a:pPr marL="0" marR="0" lvl="0" indent="0" algn="l" defTabSz="914400" rtl="0" eaLnBrk="1" fontAlgn="base" latinLnBrk="0" hangingPunct="1">
              <a:lnSpc>
                <a:spcPct val="107000"/>
              </a:lnSpc>
              <a:spcBef>
                <a:spcPts val="0"/>
              </a:spcBef>
              <a:spcAft>
                <a:spcPts val="18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KVL for the </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sym typeface="Wingdings" panose="05000000000000000000" pitchFamily="2" charset="2"/>
              </a:rPr>
              <a:t>R1 → R2 → R3 loop:</a:t>
            </a:r>
          </a:p>
          <a:p>
            <a:pPr marL="0" marR="0" lvl="0" indent="0" algn="l" defTabSz="914400" rtl="0" eaLnBrk="1" fontAlgn="base" latinLnBrk="0" hangingPunct="1">
              <a:lnSpc>
                <a:spcPct val="107000"/>
              </a:lnSpc>
              <a:spcBef>
                <a:spcPts val="0"/>
              </a:spcBef>
              <a:spcAft>
                <a:spcPts val="24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-1.5i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R1 + 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 + 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R3</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R3 = 0, 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(-1.5R1 + R2) + (i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+ 1 A)R3 = 0.  </a:t>
            </a:r>
          </a:p>
          <a:p>
            <a:pPr marL="0" marR="0" lvl="0" indent="0" algn="l" defTabSz="914400" rtl="0" eaLnBrk="1" fontAlgn="base"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(-1.5R1 + R2 + R3) + 36 V = 0,  </a:t>
            </a:r>
          </a:p>
          <a:p>
            <a:pPr marL="0" marR="0" lvl="0" indent="0" algn="l" defTabSz="914400" rtl="0" eaLnBrk="1" fontAlgn="base"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0" marR="0" lvl="0" indent="0" algn="l" defTabSz="914400" rtl="0" eaLnBrk="1" fontAlgn="base"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(-15 </a:t>
            </a:r>
            <a:r>
              <a:rPr kumimoji="0" lang="el-GR"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Ω</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+ 27 </a:t>
            </a:r>
            <a:r>
              <a:rPr kumimoji="0" lang="el-GR"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Ω</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+ 36 </a:t>
            </a:r>
            <a:r>
              <a:rPr kumimoji="0" lang="el-GR"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Ω</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-36 V, 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(-36 V)/(48 </a:t>
            </a:r>
            <a:r>
              <a:rPr kumimoji="0" lang="el-GR"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Ω</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-0.75 A.</a:t>
            </a:r>
          </a:p>
          <a:p>
            <a:pPr marL="0" marR="0" lvl="0" indent="0" algn="l" defTabSz="914400" rtl="0" eaLnBrk="1" fontAlgn="base"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0" marR="0" lvl="0" indent="0" algn="l" defTabSz="914400" rtl="0" eaLnBrk="1" fontAlgn="base"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R3</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+ 1 A = -0.75 A + 1.0 A = 0.25 A.  v</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in</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v</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R3</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R3</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(36 </a:t>
            </a:r>
            <a:r>
              <a:rPr kumimoji="0" lang="el-GR"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Ω</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(0.25 A)(36 </a:t>
            </a:r>
            <a:r>
              <a:rPr kumimoji="0" lang="el-GR"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Ω</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9.0 V.</a:t>
            </a:r>
          </a:p>
          <a:p>
            <a:pPr marL="0" marR="0" lvl="0" indent="0" algn="l" defTabSz="914400" rtl="0" eaLnBrk="1" fontAlgn="base"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0" marR="0" lvl="0" indent="0" algn="l" defTabSz="914400" rtl="0" eaLnBrk="1" fontAlgn="base"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th</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v</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in</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/(1 A) = (9.0 V)/(1 A) = 9.00 </a:t>
            </a:r>
            <a:r>
              <a:rPr kumimoji="0" lang="el-GR"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Ω</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a:t>
            </a:r>
            <a:r>
              <a:rPr kumimoji="0" lang="en-US" sz="1800" b="0" i="0" u="none" strike="noStrike" kern="1200" cap="none" spc="0" normalizeH="0" baseline="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th</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9.00 </a:t>
            </a:r>
            <a:r>
              <a:rPr kumimoji="0" lang="el-GR"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Ω</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a:t>
            </a:r>
          </a:p>
        </p:txBody>
      </p:sp>
      <p:pic>
        <p:nvPicPr>
          <p:cNvPr id="6" name="Picture 5">
            <a:extLst>
              <a:ext uri="{FF2B5EF4-FFF2-40B4-BE49-F238E27FC236}">
                <a16:creationId xmlns:a16="http://schemas.microsoft.com/office/drawing/2014/main" id="{E5508C68-D122-02AE-45D9-DA64D875B388}"/>
              </a:ext>
            </a:extLst>
          </p:cNvPr>
          <p:cNvPicPr>
            <a:picLocks noChangeAspect="1"/>
          </p:cNvPicPr>
          <p:nvPr/>
        </p:nvPicPr>
        <p:blipFill>
          <a:blip r:embed="rId3"/>
          <a:stretch>
            <a:fillRect/>
          </a:stretch>
        </p:blipFill>
        <p:spPr>
          <a:xfrm>
            <a:off x="8641979" y="4780596"/>
            <a:ext cx="3095950" cy="1718569"/>
          </a:xfrm>
          <a:prstGeom prst="rect">
            <a:avLst/>
          </a:prstGeom>
        </p:spPr>
      </p:pic>
      <p:pic>
        <p:nvPicPr>
          <p:cNvPr id="12" name="Picture 11" descr="Diagram&#10;&#10;Description automatically generated">
            <a:extLst>
              <a:ext uri="{FF2B5EF4-FFF2-40B4-BE49-F238E27FC236}">
                <a16:creationId xmlns:a16="http://schemas.microsoft.com/office/drawing/2014/main" id="{72CBEB33-8EB6-A8AD-E6D6-B13687C78A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8918" y="2654827"/>
            <a:ext cx="3827928" cy="1981105"/>
          </a:xfrm>
          <a:prstGeom prst="rect">
            <a:avLst/>
          </a:prstGeom>
        </p:spPr>
      </p:pic>
      <p:pic>
        <p:nvPicPr>
          <p:cNvPr id="14" name="Picture 13" descr="Diagram, schematic&#10;&#10;Description automatically generated">
            <a:extLst>
              <a:ext uri="{FF2B5EF4-FFF2-40B4-BE49-F238E27FC236}">
                <a16:creationId xmlns:a16="http://schemas.microsoft.com/office/drawing/2014/main" id="{364C5568-9CCB-760E-16E8-DF3495978E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29868" y="716335"/>
            <a:ext cx="3827928" cy="1786886"/>
          </a:xfrm>
          <a:prstGeom prst="rect">
            <a:avLst/>
          </a:prstGeom>
        </p:spPr>
      </p:pic>
      <p:grpSp>
        <p:nvGrpSpPr>
          <p:cNvPr id="7" name="Group 6">
            <a:extLst>
              <a:ext uri="{FF2B5EF4-FFF2-40B4-BE49-F238E27FC236}">
                <a16:creationId xmlns:a16="http://schemas.microsoft.com/office/drawing/2014/main" id="{B2DA9C6D-5849-4231-AE7F-AD1E98A53DFE}"/>
              </a:ext>
            </a:extLst>
          </p:cNvPr>
          <p:cNvGrpSpPr/>
          <p:nvPr/>
        </p:nvGrpSpPr>
        <p:grpSpPr>
          <a:xfrm>
            <a:off x="11307915" y="1395894"/>
            <a:ext cx="363339" cy="377049"/>
            <a:chOff x="3621741" y="1946939"/>
            <a:chExt cx="367553" cy="374920"/>
          </a:xfrm>
        </p:grpSpPr>
        <p:cxnSp>
          <p:nvCxnSpPr>
            <p:cNvPr id="9" name="Straight Connector 8">
              <a:extLst>
                <a:ext uri="{FF2B5EF4-FFF2-40B4-BE49-F238E27FC236}">
                  <a16:creationId xmlns:a16="http://schemas.microsoft.com/office/drawing/2014/main" id="{EFF6923C-7A56-4BFF-A0B8-F89DE444E97F}"/>
                </a:ext>
              </a:extLst>
            </p:cNvPr>
            <p:cNvCxnSpPr/>
            <p:nvPr/>
          </p:nvCxnSpPr>
          <p:spPr>
            <a:xfrm>
              <a:off x="3621741" y="1949715"/>
              <a:ext cx="367553" cy="37214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6BDF2C6-9D6F-45B3-B60E-73B074B8A445}"/>
                </a:ext>
              </a:extLst>
            </p:cNvPr>
            <p:cNvCxnSpPr>
              <a:cxnSpLocks/>
            </p:cNvCxnSpPr>
            <p:nvPr/>
          </p:nvCxnSpPr>
          <p:spPr>
            <a:xfrm flipV="1">
              <a:off x="3621741" y="1946939"/>
              <a:ext cx="343170" cy="37492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19935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anim calcmode="lin" valueType="num">
                                      <p:cBhvr additive="base">
                                        <p:cTn id="1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anim calcmode="lin" valueType="num">
                                      <p:cBhvr additive="base">
                                        <p:cTn id="2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anim calcmode="lin" valueType="num">
                                      <p:cBhvr additive="base">
                                        <p:cTn id="3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 calcmode="lin" valueType="num">
                                      <p:cBhvr additive="base">
                                        <p:cTn id="3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anim calcmode="lin" valueType="num">
                                      <p:cBhvr additive="base">
                                        <p:cTn id="43"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anim calcmode="lin" valueType="num">
                                      <p:cBhvr additive="base">
                                        <p:cTn id="47"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4">
                                            <p:txEl>
                                              <p:pRg st="14" end="14"/>
                                            </p:txEl>
                                          </p:spTgt>
                                        </p:tgtEl>
                                        <p:attrNameLst>
                                          <p:attrName>style.visibility</p:attrName>
                                        </p:attrNameLst>
                                      </p:cBhvr>
                                      <p:to>
                                        <p:strVal val="visible"/>
                                      </p:to>
                                    </p:set>
                                    <p:anim calcmode="lin" valueType="num">
                                      <p:cBhvr additive="base">
                                        <p:cTn id="53"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14" end="14"/>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
                                            <p:txEl>
                                              <p:pRg st="16" end="16"/>
                                            </p:txEl>
                                          </p:spTgt>
                                        </p:tgtEl>
                                        <p:attrNameLst>
                                          <p:attrName>style.visibility</p:attrName>
                                        </p:attrNameLst>
                                      </p:cBhvr>
                                      <p:to>
                                        <p:strVal val="visible"/>
                                      </p:to>
                                    </p:set>
                                    <p:anim calcmode="lin" valueType="num">
                                      <p:cBhvr additive="base">
                                        <p:cTn id="57" dur="500" fill="hold"/>
                                        <p:tgtEl>
                                          <p:spTgt spid="4">
                                            <p:txEl>
                                              <p:pRg st="16" end="16"/>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2535" y="40417"/>
            <a:ext cx="7626928" cy="533400"/>
          </a:xfrm>
        </p:spPr>
        <p:txBody>
          <a:bodyPr>
            <a:noAutofit/>
          </a:bodyPr>
          <a:lstStyle/>
          <a:p>
            <a:pPr algn="ctr"/>
            <a:r>
              <a:rPr lang="en-US" sz="4000" dirty="0"/>
              <a:t>Thevenin’s Theorem Example 4</a:t>
            </a:r>
          </a:p>
        </p:txBody>
      </p:sp>
      <p:sp>
        <p:nvSpPr>
          <p:cNvPr id="5" name="Rectangle 2"/>
          <p:cNvSpPr>
            <a:spLocks noChangeArrowheads="1"/>
          </p:cNvSpPr>
          <p:nvPr/>
        </p:nvSpPr>
        <p:spPr bwMode="auto">
          <a:xfrm>
            <a:off x="152400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3"/>
          <p:cNvSpPr>
            <a:spLocks noChangeArrowheads="1"/>
          </p:cNvSpPr>
          <p:nvPr/>
        </p:nvSpPr>
        <p:spPr bwMode="auto">
          <a:xfrm>
            <a:off x="1524000" y="83402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TextBox 3"/>
          <p:cNvSpPr txBox="1"/>
          <p:nvPr/>
        </p:nvSpPr>
        <p:spPr>
          <a:xfrm>
            <a:off x="336884" y="689736"/>
            <a:ext cx="11646569" cy="5998052"/>
          </a:xfrm>
          <a:prstGeom prst="rect">
            <a:avLst/>
          </a:prstGeom>
          <a:solidFill>
            <a:schemeClr val="tx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lnSpc>
                <a:spcPct val="107000"/>
              </a:lnSpc>
              <a:spcBef>
                <a:spcPts val="0"/>
              </a:spcBef>
              <a:spcAft>
                <a:spcPts val="0"/>
              </a:spcAft>
              <a:buFont typeface="Arial" panose="020B0604020202020204" pitchFamily="34" charset="0"/>
              <a:buChar char="•"/>
            </a:pPr>
            <a:r>
              <a:rPr lang="en-US" dirty="0">
                <a:solidFill>
                  <a:schemeClr val="bg1"/>
                </a:solidFill>
                <a:ea typeface="Calibri" panose="020F0502020204030204" pitchFamily="34" charset="0"/>
                <a:cs typeface="Times New Roman" panose="02020603050405020304" pitchFamily="18" charset="0"/>
              </a:rPr>
              <a:t>Find the Thevenin’s equivalent circuit to the left of the</a:t>
            </a:r>
          </a:p>
          <a:p>
            <a:pPr>
              <a:lnSpc>
                <a:spcPct val="107000"/>
              </a:lnSpc>
              <a:spcBef>
                <a:spcPts val="0"/>
              </a:spcBef>
              <a:spcAft>
                <a:spcPts val="0"/>
              </a:spcAft>
            </a:pPr>
            <a:r>
              <a:rPr lang="en-US" dirty="0">
                <a:solidFill>
                  <a:schemeClr val="bg1"/>
                </a:solidFill>
                <a:ea typeface="Calibri" panose="020F0502020204030204" pitchFamily="34" charset="0"/>
                <a:cs typeface="Times New Roman" panose="02020603050405020304" pitchFamily="18" charset="0"/>
              </a:rPr>
              <a:t>a – b  terminals for the adjacent circuit</a:t>
            </a:r>
          </a:p>
          <a:p>
            <a:pPr>
              <a:lnSpc>
                <a:spcPct val="107000"/>
              </a:lnSpc>
              <a:spcBef>
                <a:spcPts val="0"/>
              </a:spcBef>
              <a:spcAft>
                <a:spcPts val="0"/>
              </a:spcAft>
            </a:pPr>
            <a:endParaRPr lang="en-US" dirty="0">
              <a:solidFill>
                <a:schemeClr val="bg1"/>
              </a:solidFill>
              <a:ea typeface="Calibri" panose="020F0502020204030204" pitchFamily="34" charset="0"/>
              <a:cs typeface="Times New Roman" panose="02020603050405020304" pitchFamily="18" charset="0"/>
            </a:endParaRPr>
          </a:p>
          <a:p>
            <a:pPr marL="285750" indent="-285750">
              <a:lnSpc>
                <a:spcPct val="107000"/>
              </a:lnSpc>
              <a:spcBef>
                <a:spcPts val="0"/>
              </a:spcBef>
              <a:spcAft>
                <a:spcPts val="0"/>
              </a:spcAft>
              <a:buFont typeface="Arial" panose="020B0604020202020204" pitchFamily="34" charset="0"/>
              <a:buChar char="•"/>
            </a:pPr>
            <a:r>
              <a:rPr lang="en-US" altLang="en-US" dirty="0">
                <a:solidFill>
                  <a:schemeClr val="bg1"/>
                </a:solidFill>
                <a:ea typeface="Calibri" panose="020F0502020204030204" pitchFamily="34" charset="0"/>
                <a:cs typeface="Arial" panose="020B0604020202020204" pitchFamily="34" charset="0"/>
              </a:rPr>
              <a:t>First remove </a:t>
            </a:r>
            <a:r>
              <a:rPr lang="en-US" altLang="en-US" dirty="0" err="1">
                <a:solidFill>
                  <a:schemeClr val="bg1"/>
                </a:solidFill>
                <a:ea typeface="Calibri" panose="020F0502020204030204" pitchFamily="34" charset="0"/>
                <a:cs typeface="Arial" panose="020B0604020202020204" pitchFamily="34" charset="0"/>
              </a:rPr>
              <a:t>R</a:t>
            </a:r>
            <a:r>
              <a:rPr lang="en-US" altLang="en-US" baseline="-25000" dirty="0" err="1">
                <a:solidFill>
                  <a:schemeClr val="bg1"/>
                </a:solidFill>
                <a:ea typeface="Calibri" panose="020F0502020204030204" pitchFamily="34" charset="0"/>
                <a:cs typeface="Arial" panose="020B0604020202020204" pitchFamily="34" charset="0"/>
              </a:rPr>
              <a:t>load</a:t>
            </a:r>
            <a:r>
              <a:rPr lang="en-US" altLang="en-US" dirty="0">
                <a:solidFill>
                  <a:schemeClr val="bg1"/>
                </a:solidFill>
                <a:ea typeface="Calibri" panose="020F0502020204030204" pitchFamily="34" charset="0"/>
                <a:cs typeface="Arial" panose="020B0604020202020204" pitchFamily="34" charset="0"/>
              </a:rPr>
              <a:t> to find V</a:t>
            </a:r>
            <a:r>
              <a:rPr lang="en-US" altLang="en-US" baseline="-25000" dirty="0">
                <a:solidFill>
                  <a:schemeClr val="bg1"/>
                </a:solidFill>
                <a:ea typeface="Calibri" panose="020F0502020204030204" pitchFamily="34" charset="0"/>
                <a:cs typeface="Arial" panose="020B0604020202020204" pitchFamily="34" charset="0"/>
              </a:rPr>
              <a:t>th</a:t>
            </a:r>
            <a:r>
              <a:rPr lang="en-US" altLang="en-US" dirty="0">
                <a:solidFill>
                  <a:schemeClr val="bg1"/>
                </a:solidFill>
                <a:ea typeface="Calibri" panose="020F0502020204030204" pitchFamily="34" charset="0"/>
                <a:cs typeface="Arial" panose="020B0604020202020204" pitchFamily="34" charset="0"/>
              </a:rPr>
              <a:t> and </a:t>
            </a:r>
            <a:r>
              <a:rPr lang="en-US" altLang="en-US" dirty="0" err="1">
                <a:solidFill>
                  <a:schemeClr val="bg1"/>
                </a:solidFill>
                <a:ea typeface="Calibri" panose="020F0502020204030204" pitchFamily="34" charset="0"/>
                <a:cs typeface="Arial" panose="020B0604020202020204" pitchFamily="34" charset="0"/>
              </a:rPr>
              <a:t>R</a:t>
            </a:r>
            <a:r>
              <a:rPr lang="en-US" altLang="en-US" baseline="-25000" dirty="0" err="1">
                <a:solidFill>
                  <a:schemeClr val="bg1"/>
                </a:solidFill>
                <a:ea typeface="Calibri" panose="020F0502020204030204" pitchFamily="34" charset="0"/>
                <a:cs typeface="Arial" panose="020B0604020202020204" pitchFamily="34" charset="0"/>
              </a:rPr>
              <a:t>th</a:t>
            </a:r>
            <a:r>
              <a:rPr lang="en-US" altLang="en-US" dirty="0">
                <a:solidFill>
                  <a:schemeClr val="bg1"/>
                </a:solidFill>
                <a:ea typeface="Calibri" panose="020F0502020204030204" pitchFamily="34" charset="0"/>
                <a:cs typeface="Arial" panose="020B0604020202020204" pitchFamily="34" charset="0"/>
              </a:rPr>
              <a:t>.</a:t>
            </a:r>
          </a:p>
          <a:p>
            <a:pPr>
              <a:lnSpc>
                <a:spcPct val="107000"/>
              </a:lnSpc>
              <a:spcBef>
                <a:spcPts val="0"/>
              </a:spcBef>
              <a:spcAft>
                <a:spcPts val="0"/>
              </a:spcAft>
            </a:pPr>
            <a:endParaRPr lang="en-US" altLang="en-US" dirty="0">
              <a:solidFill>
                <a:schemeClr val="bg1"/>
              </a:solidFill>
              <a:ea typeface="Calibri" panose="020F0502020204030204" pitchFamily="34" charset="0"/>
              <a:cs typeface="Arial" panose="020B0604020202020204" pitchFamily="34" charset="0"/>
            </a:endParaRPr>
          </a:p>
          <a:p>
            <a:pPr>
              <a:lnSpc>
                <a:spcPct val="107000"/>
              </a:lnSpc>
              <a:spcBef>
                <a:spcPts val="0"/>
              </a:spcBef>
              <a:spcAft>
                <a:spcPts val="0"/>
              </a:spcAft>
            </a:pPr>
            <a:r>
              <a:rPr lang="en-US" dirty="0">
                <a:solidFill>
                  <a:schemeClr val="bg1"/>
                </a:solidFill>
                <a:ea typeface="Calibri" panose="020F0502020204030204" pitchFamily="34" charset="0"/>
                <a:cs typeface="Arial" panose="020B0604020202020204" pitchFamily="34" charset="0"/>
              </a:rPr>
              <a:t>For </a:t>
            </a:r>
            <a:r>
              <a:rPr lang="en-US" dirty="0" err="1">
                <a:solidFill>
                  <a:schemeClr val="bg1"/>
                </a:solidFill>
                <a:ea typeface="Calibri" panose="020F0502020204030204" pitchFamily="34" charset="0"/>
                <a:cs typeface="Arial" panose="020B0604020202020204" pitchFamily="34" charset="0"/>
              </a:rPr>
              <a:t>R</a:t>
            </a:r>
            <a:r>
              <a:rPr lang="en-US" baseline="-25000" dirty="0" err="1">
                <a:solidFill>
                  <a:schemeClr val="bg1"/>
                </a:solidFill>
                <a:ea typeface="Calibri" panose="020F0502020204030204" pitchFamily="34" charset="0"/>
                <a:cs typeface="Arial" panose="020B0604020202020204" pitchFamily="34" charset="0"/>
              </a:rPr>
              <a:t>load</a:t>
            </a:r>
            <a:r>
              <a:rPr lang="en-US" dirty="0">
                <a:solidFill>
                  <a:schemeClr val="bg1"/>
                </a:solidFill>
                <a:ea typeface="Calibri" panose="020F0502020204030204" pitchFamily="34" charset="0"/>
                <a:cs typeface="Arial" panose="020B0604020202020204" pitchFamily="34" charset="0"/>
              </a:rPr>
              <a:t> removed, i</a:t>
            </a:r>
            <a:r>
              <a:rPr lang="en-US" baseline="-25000" dirty="0">
                <a:solidFill>
                  <a:schemeClr val="bg1"/>
                </a:solidFill>
                <a:ea typeface="Calibri" panose="020F0502020204030204" pitchFamily="34" charset="0"/>
                <a:cs typeface="Arial" panose="020B0604020202020204" pitchFamily="34" charset="0"/>
              </a:rPr>
              <a:t>R3</a:t>
            </a:r>
            <a:r>
              <a:rPr lang="en-US" dirty="0">
                <a:solidFill>
                  <a:schemeClr val="bg1"/>
                </a:solidFill>
                <a:ea typeface="Calibri" panose="020F0502020204030204" pitchFamily="34" charset="0"/>
                <a:cs typeface="Arial" panose="020B0604020202020204" pitchFamily="34" charset="0"/>
              </a:rPr>
              <a:t> = 0, resulting in i</a:t>
            </a:r>
            <a:r>
              <a:rPr lang="en-US" baseline="-25000" dirty="0">
                <a:solidFill>
                  <a:schemeClr val="bg1"/>
                </a:solidFill>
                <a:ea typeface="Calibri" panose="020F0502020204030204" pitchFamily="34" charset="0"/>
                <a:cs typeface="Arial" panose="020B0604020202020204" pitchFamily="34" charset="0"/>
              </a:rPr>
              <a:t>R1</a:t>
            </a:r>
            <a:r>
              <a:rPr lang="en-US" dirty="0">
                <a:solidFill>
                  <a:schemeClr val="bg1"/>
                </a:solidFill>
                <a:ea typeface="Calibri" panose="020F0502020204030204" pitchFamily="34" charset="0"/>
                <a:cs typeface="Arial" panose="020B0604020202020204" pitchFamily="34" charset="0"/>
              </a:rPr>
              <a:t> = i</a:t>
            </a:r>
            <a:r>
              <a:rPr lang="en-US" baseline="-25000" dirty="0">
                <a:solidFill>
                  <a:schemeClr val="bg1"/>
                </a:solidFill>
                <a:ea typeface="Calibri" panose="020F0502020204030204" pitchFamily="34" charset="0"/>
                <a:cs typeface="Arial" panose="020B0604020202020204" pitchFamily="34" charset="0"/>
              </a:rPr>
              <a:t>R2</a:t>
            </a:r>
            <a:r>
              <a:rPr lang="en-US" dirty="0">
                <a:solidFill>
                  <a:schemeClr val="bg1"/>
                </a:solidFill>
                <a:ea typeface="Calibri" panose="020F0502020204030204" pitchFamily="34" charset="0"/>
                <a:cs typeface="Arial" panose="020B0604020202020204" pitchFamily="34" charset="0"/>
              </a:rPr>
              <a:t>, </a:t>
            </a:r>
          </a:p>
          <a:p>
            <a:pPr>
              <a:lnSpc>
                <a:spcPct val="107000"/>
              </a:lnSpc>
              <a:spcBef>
                <a:spcPts val="0"/>
              </a:spcBef>
              <a:spcAft>
                <a:spcPts val="0"/>
              </a:spcAft>
            </a:pPr>
            <a:r>
              <a:rPr lang="en-US" dirty="0">
                <a:solidFill>
                  <a:schemeClr val="bg1"/>
                </a:solidFill>
                <a:ea typeface="Calibri" panose="020F0502020204030204" pitchFamily="34" charset="0"/>
                <a:cs typeface="Arial" panose="020B0604020202020204" pitchFamily="34" charset="0"/>
              </a:rPr>
              <a:t>i.e., 1 equation for 1 unknown.</a:t>
            </a:r>
          </a:p>
          <a:p>
            <a:pPr>
              <a:lnSpc>
                <a:spcPct val="107000"/>
              </a:lnSpc>
              <a:spcBef>
                <a:spcPts val="0"/>
              </a:spcBef>
              <a:spcAft>
                <a:spcPts val="0"/>
              </a:spcAft>
            </a:pPr>
            <a:endParaRPr lang="en-US" dirty="0">
              <a:solidFill>
                <a:schemeClr val="bg1"/>
              </a:solidFill>
              <a:ea typeface="Calibri" panose="020F0502020204030204" pitchFamily="34" charset="0"/>
              <a:cs typeface="Arial" panose="020B0604020202020204" pitchFamily="34" charset="0"/>
            </a:endParaRPr>
          </a:p>
          <a:p>
            <a:pPr marL="285750" indent="-285750">
              <a:lnSpc>
                <a:spcPct val="107000"/>
              </a:lnSpc>
              <a:spcBef>
                <a:spcPts val="0"/>
              </a:spcBef>
              <a:spcAft>
                <a:spcPts val="0"/>
              </a:spcAft>
              <a:buFont typeface="Arial" panose="020B0604020202020204" pitchFamily="34" charset="0"/>
              <a:buChar char="•"/>
            </a:pPr>
            <a:r>
              <a:rPr lang="en-US" dirty="0">
                <a:solidFill>
                  <a:schemeClr val="bg1"/>
                </a:solidFill>
                <a:ea typeface="Calibri" panose="020F0502020204030204" pitchFamily="34" charset="0"/>
                <a:cs typeface="Arial" panose="020B0604020202020204" pitchFamily="34" charset="0"/>
              </a:rPr>
              <a:t>Solve for v</a:t>
            </a:r>
            <a:r>
              <a:rPr lang="en-US" baseline="-25000" dirty="0">
                <a:solidFill>
                  <a:schemeClr val="bg1"/>
                </a:solidFill>
                <a:ea typeface="Calibri" panose="020F0502020204030204" pitchFamily="34" charset="0"/>
                <a:cs typeface="Arial" panose="020B0604020202020204" pitchFamily="34" charset="0"/>
              </a:rPr>
              <a:t>2</a:t>
            </a:r>
            <a:r>
              <a:rPr lang="en-US" dirty="0">
                <a:solidFill>
                  <a:schemeClr val="bg1"/>
                </a:solidFill>
                <a:ea typeface="Calibri" panose="020F0502020204030204" pitchFamily="34" charset="0"/>
                <a:cs typeface="Arial" panose="020B0604020202020204" pitchFamily="34" charset="0"/>
              </a:rPr>
              <a:t> using KVL with node b as reference node:</a:t>
            </a:r>
          </a:p>
          <a:p>
            <a:pPr>
              <a:lnSpc>
                <a:spcPct val="107000"/>
              </a:lnSpc>
              <a:spcBef>
                <a:spcPts val="0"/>
              </a:spcBef>
              <a:spcAft>
                <a:spcPts val="0"/>
              </a:spcAft>
            </a:pPr>
            <a:endParaRPr lang="en-US" dirty="0">
              <a:solidFill>
                <a:schemeClr val="bg1"/>
              </a:solidFill>
              <a:ea typeface="Calibri" panose="020F0502020204030204" pitchFamily="34" charset="0"/>
              <a:cs typeface="Arial" panose="020B0604020202020204" pitchFamily="34" charset="0"/>
            </a:endParaRPr>
          </a:p>
          <a:p>
            <a:pPr>
              <a:lnSpc>
                <a:spcPct val="107000"/>
              </a:lnSpc>
              <a:spcBef>
                <a:spcPts val="0"/>
              </a:spcBef>
              <a:spcAft>
                <a:spcPts val="0"/>
              </a:spcAft>
            </a:pPr>
            <a:r>
              <a:rPr lang="en-US" dirty="0">
                <a:solidFill>
                  <a:schemeClr val="bg1"/>
                </a:solidFill>
                <a:ea typeface="Calibri" panose="020F0502020204030204" pitchFamily="34" charset="0"/>
                <a:cs typeface="Arial" panose="020B0604020202020204" pitchFamily="34" charset="0"/>
              </a:rPr>
              <a:t>-v</a:t>
            </a:r>
            <a:r>
              <a:rPr lang="en-US" baseline="-25000" dirty="0">
                <a:solidFill>
                  <a:schemeClr val="bg1"/>
                </a:solidFill>
                <a:ea typeface="Calibri" panose="020F0502020204030204" pitchFamily="34" charset="0"/>
                <a:cs typeface="Arial" panose="020B0604020202020204" pitchFamily="34" charset="0"/>
              </a:rPr>
              <a:t>s1</a:t>
            </a:r>
            <a:r>
              <a:rPr lang="en-US" dirty="0">
                <a:solidFill>
                  <a:schemeClr val="bg1"/>
                </a:solidFill>
                <a:ea typeface="Calibri" panose="020F0502020204030204" pitchFamily="34" charset="0"/>
                <a:cs typeface="Arial" panose="020B0604020202020204" pitchFamily="34" charset="0"/>
              </a:rPr>
              <a:t> + i</a:t>
            </a:r>
            <a:r>
              <a:rPr lang="en-US" baseline="-25000" dirty="0">
                <a:solidFill>
                  <a:schemeClr val="bg1"/>
                </a:solidFill>
                <a:ea typeface="Calibri" panose="020F0502020204030204" pitchFamily="34" charset="0"/>
                <a:cs typeface="Arial" panose="020B0604020202020204" pitchFamily="34" charset="0"/>
              </a:rPr>
              <a:t>1</a:t>
            </a:r>
            <a:r>
              <a:rPr lang="en-US" dirty="0">
                <a:solidFill>
                  <a:schemeClr val="bg1"/>
                </a:solidFill>
                <a:ea typeface="Calibri" panose="020F0502020204030204" pitchFamily="34" charset="0"/>
                <a:cs typeface="Arial" panose="020B0604020202020204" pitchFamily="34" charset="0"/>
              </a:rPr>
              <a:t>R1 + i</a:t>
            </a:r>
            <a:r>
              <a:rPr lang="en-US" baseline="-25000" dirty="0">
                <a:solidFill>
                  <a:schemeClr val="bg1"/>
                </a:solidFill>
                <a:ea typeface="Calibri" panose="020F0502020204030204" pitchFamily="34" charset="0"/>
                <a:cs typeface="Arial" panose="020B0604020202020204" pitchFamily="34" charset="0"/>
              </a:rPr>
              <a:t>1</a:t>
            </a:r>
            <a:r>
              <a:rPr lang="en-US" dirty="0">
                <a:solidFill>
                  <a:schemeClr val="bg1"/>
                </a:solidFill>
                <a:ea typeface="Calibri" panose="020F0502020204030204" pitchFamily="34" charset="0"/>
                <a:cs typeface="Arial" panose="020B0604020202020204" pitchFamily="34" charset="0"/>
              </a:rPr>
              <a:t>R2 + v</a:t>
            </a:r>
            <a:r>
              <a:rPr lang="en-US" baseline="-25000" dirty="0">
                <a:solidFill>
                  <a:schemeClr val="bg1"/>
                </a:solidFill>
                <a:ea typeface="Calibri" panose="020F0502020204030204" pitchFamily="34" charset="0"/>
                <a:cs typeface="Arial" panose="020B0604020202020204" pitchFamily="34" charset="0"/>
              </a:rPr>
              <a:t>s2</a:t>
            </a:r>
            <a:r>
              <a:rPr lang="en-US" dirty="0">
                <a:solidFill>
                  <a:schemeClr val="bg1"/>
                </a:solidFill>
                <a:ea typeface="Calibri" panose="020F0502020204030204" pitchFamily="34" charset="0"/>
                <a:cs typeface="Arial" panose="020B0604020202020204" pitchFamily="34" charset="0"/>
              </a:rPr>
              <a:t> = 0, v</a:t>
            </a:r>
            <a:r>
              <a:rPr lang="en-US" baseline="-25000" dirty="0">
                <a:solidFill>
                  <a:schemeClr val="bg1"/>
                </a:solidFill>
                <a:ea typeface="Calibri" panose="020F0502020204030204" pitchFamily="34" charset="0"/>
                <a:cs typeface="Arial" panose="020B0604020202020204" pitchFamily="34" charset="0"/>
              </a:rPr>
              <a:t>s1</a:t>
            </a:r>
            <a:r>
              <a:rPr lang="en-US" dirty="0">
                <a:solidFill>
                  <a:schemeClr val="bg1"/>
                </a:solidFill>
                <a:ea typeface="Calibri" panose="020F0502020204030204" pitchFamily="34" charset="0"/>
                <a:cs typeface="Arial" panose="020B0604020202020204" pitchFamily="34" charset="0"/>
              </a:rPr>
              <a:t> – v</a:t>
            </a:r>
            <a:r>
              <a:rPr lang="en-US" baseline="-25000" dirty="0">
                <a:solidFill>
                  <a:schemeClr val="bg1"/>
                </a:solidFill>
                <a:ea typeface="Calibri" panose="020F0502020204030204" pitchFamily="34" charset="0"/>
                <a:cs typeface="Arial" panose="020B0604020202020204" pitchFamily="34" charset="0"/>
              </a:rPr>
              <a:t>s2</a:t>
            </a:r>
            <a:r>
              <a:rPr lang="en-US" dirty="0">
                <a:solidFill>
                  <a:schemeClr val="bg1"/>
                </a:solidFill>
                <a:ea typeface="Calibri" panose="020F0502020204030204" pitchFamily="34" charset="0"/>
                <a:cs typeface="Arial" panose="020B0604020202020204" pitchFamily="34" charset="0"/>
              </a:rPr>
              <a:t>  = i</a:t>
            </a:r>
            <a:r>
              <a:rPr lang="en-US" baseline="-25000" dirty="0">
                <a:solidFill>
                  <a:schemeClr val="bg1"/>
                </a:solidFill>
                <a:ea typeface="Calibri" panose="020F0502020204030204" pitchFamily="34" charset="0"/>
                <a:cs typeface="Arial" panose="020B0604020202020204" pitchFamily="34" charset="0"/>
              </a:rPr>
              <a:t>1</a:t>
            </a:r>
            <a:r>
              <a:rPr lang="en-US" dirty="0">
                <a:solidFill>
                  <a:schemeClr val="bg1"/>
                </a:solidFill>
                <a:ea typeface="Calibri" panose="020F0502020204030204" pitchFamily="34" charset="0"/>
                <a:cs typeface="Arial" panose="020B0604020202020204" pitchFamily="34" charset="0"/>
              </a:rPr>
              <a:t>(R1 + R2). </a:t>
            </a:r>
          </a:p>
          <a:p>
            <a:pPr>
              <a:lnSpc>
                <a:spcPct val="107000"/>
              </a:lnSpc>
              <a:spcBef>
                <a:spcPts val="0"/>
              </a:spcBef>
              <a:spcAft>
                <a:spcPts val="0"/>
              </a:spcAft>
            </a:pPr>
            <a:r>
              <a:rPr lang="en-US" dirty="0">
                <a:solidFill>
                  <a:schemeClr val="bg1"/>
                </a:solidFill>
                <a:ea typeface="Calibri" panose="020F0502020204030204" pitchFamily="34" charset="0"/>
                <a:cs typeface="Arial" panose="020B0604020202020204" pitchFamily="34" charset="0"/>
              </a:rPr>
              <a:t>i</a:t>
            </a:r>
            <a:r>
              <a:rPr lang="en-US" baseline="-25000" dirty="0">
                <a:solidFill>
                  <a:schemeClr val="bg1"/>
                </a:solidFill>
                <a:ea typeface="Calibri" panose="020F0502020204030204" pitchFamily="34" charset="0"/>
                <a:cs typeface="Arial" panose="020B0604020202020204" pitchFamily="34" charset="0"/>
              </a:rPr>
              <a:t>1</a:t>
            </a:r>
            <a:r>
              <a:rPr lang="en-US" dirty="0">
                <a:solidFill>
                  <a:schemeClr val="bg1"/>
                </a:solidFill>
                <a:ea typeface="Calibri" panose="020F0502020204030204" pitchFamily="34" charset="0"/>
                <a:cs typeface="Arial" panose="020B0604020202020204" pitchFamily="34" charset="0"/>
              </a:rPr>
              <a:t> = (7 V)/(570 Ω) = 12.3 mA.</a:t>
            </a:r>
          </a:p>
          <a:p>
            <a:pPr>
              <a:lnSpc>
                <a:spcPct val="107000"/>
              </a:lnSpc>
              <a:spcBef>
                <a:spcPts val="0"/>
              </a:spcBef>
              <a:spcAft>
                <a:spcPts val="0"/>
              </a:spcAft>
            </a:pPr>
            <a:r>
              <a:rPr lang="en-US" dirty="0" err="1">
                <a:solidFill>
                  <a:schemeClr val="bg1"/>
                </a:solidFill>
                <a:ea typeface="Calibri" panose="020F0502020204030204" pitchFamily="34" charset="0"/>
                <a:cs typeface="Arial" panose="020B0604020202020204" pitchFamily="34" charset="0"/>
              </a:rPr>
              <a:t>v</a:t>
            </a:r>
            <a:r>
              <a:rPr lang="en-US" baseline="-25000" dirty="0" err="1">
                <a:solidFill>
                  <a:schemeClr val="bg1"/>
                </a:solidFill>
                <a:ea typeface="Calibri" panose="020F0502020204030204" pitchFamily="34" charset="0"/>
                <a:cs typeface="Arial" panose="020B0604020202020204" pitchFamily="34" charset="0"/>
              </a:rPr>
              <a:t>ab</a:t>
            </a:r>
            <a:r>
              <a:rPr lang="en-US" dirty="0">
                <a:solidFill>
                  <a:schemeClr val="bg1"/>
                </a:solidFill>
                <a:ea typeface="Calibri" panose="020F0502020204030204" pitchFamily="34" charset="0"/>
                <a:cs typeface="Arial" panose="020B0604020202020204" pitchFamily="34" charset="0"/>
              </a:rPr>
              <a:t> = v</a:t>
            </a:r>
            <a:r>
              <a:rPr lang="en-US" baseline="-25000" dirty="0">
                <a:solidFill>
                  <a:schemeClr val="bg1"/>
                </a:solidFill>
                <a:ea typeface="Calibri" panose="020F0502020204030204" pitchFamily="34" charset="0"/>
                <a:cs typeface="Arial" panose="020B0604020202020204" pitchFamily="34" charset="0"/>
              </a:rPr>
              <a:t>2</a:t>
            </a:r>
            <a:r>
              <a:rPr lang="en-US" dirty="0">
                <a:solidFill>
                  <a:schemeClr val="bg1"/>
                </a:solidFill>
                <a:ea typeface="Calibri" panose="020F0502020204030204" pitchFamily="34" charset="0"/>
                <a:cs typeface="Arial" panose="020B0604020202020204" pitchFamily="34" charset="0"/>
              </a:rPr>
              <a:t> = 16 V – (12.3 mA)(100 Ω) = 14.77 V ≈ 14.8 V. </a:t>
            </a:r>
          </a:p>
          <a:p>
            <a:pPr>
              <a:lnSpc>
                <a:spcPct val="107000"/>
              </a:lnSpc>
              <a:spcBef>
                <a:spcPts val="0"/>
              </a:spcBef>
              <a:spcAft>
                <a:spcPts val="0"/>
              </a:spcAft>
            </a:pPr>
            <a:r>
              <a:rPr lang="en-US" dirty="0">
                <a:solidFill>
                  <a:schemeClr val="bg1"/>
                </a:solidFill>
                <a:ea typeface="Calibri" panose="020F0502020204030204" pitchFamily="34" charset="0"/>
                <a:cs typeface="Arial" panose="020B0604020202020204" pitchFamily="34" charset="0"/>
              </a:rPr>
              <a:t>V</a:t>
            </a:r>
            <a:r>
              <a:rPr lang="en-US" baseline="-25000" dirty="0">
                <a:solidFill>
                  <a:schemeClr val="bg1"/>
                </a:solidFill>
                <a:ea typeface="Calibri" panose="020F0502020204030204" pitchFamily="34" charset="0"/>
                <a:cs typeface="Arial" panose="020B0604020202020204" pitchFamily="34" charset="0"/>
              </a:rPr>
              <a:t>th</a:t>
            </a:r>
            <a:r>
              <a:rPr lang="en-US" dirty="0">
                <a:solidFill>
                  <a:schemeClr val="bg1"/>
                </a:solidFill>
                <a:ea typeface="Calibri" panose="020F0502020204030204" pitchFamily="34" charset="0"/>
                <a:cs typeface="Arial" panose="020B0604020202020204" pitchFamily="34" charset="0"/>
              </a:rPr>
              <a:t> = </a:t>
            </a:r>
            <a:r>
              <a:rPr lang="en-US" dirty="0" err="1">
                <a:solidFill>
                  <a:schemeClr val="bg1"/>
                </a:solidFill>
                <a:ea typeface="Calibri" panose="020F0502020204030204" pitchFamily="34" charset="0"/>
                <a:cs typeface="Arial" panose="020B0604020202020204" pitchFamily="34" charset="0"/>
              </a:rPr>
              <a:t>v</a:t>
            </a:r>
            <a:r>
              <a:rPr lang="en-US" baseline="-25000" dirty="0" err="1">
                <a:solidFill>
                  <a:schemeClr val="bg1"/>
                </a:solidFill>
                <a:ea typeface="Calibri" panose="020F0502020204030204" pitchFamily="34" charset="0"/>
                <a:cs typeface="Arial" panose="020B0604020202020204" pitchFamily="34" charset="0"/>
              </a:rPr>
              <a:t>ab</a:t>
            </a:r>
            <a:r>
              <a:rPr lang="en-US" dirty="0">
                <a:solidFill>
                  <a:schemeClr val="bg1"/>
                </a:solidFill>
                <a:ea typeface="Calibri" panose="020F0502020204030204" pitchFamily="34" charset="0"/>
                <a:cs typeface="Arial" panose="020B0604020202020204" pitchFamily="34" charset="0"/>
              </a:rPr>
              <a:t> = 14.8 V.</a:t>
            </a:r>
          </a:p>
          <a:p>
            <a:pPr>
              <a:lnSpc>
                <a:spcPct val="107000"/>
              </a:lnSpc>
              <a:spcBef>
                <a:spcPts val="0"/>
              </a:spcBef>
              <a:spcAft>
                <a:spcPts val="0"/>
              </a:spcAft>
            </a:pPr>
            <a:endParaRPr lang="en-US" dirty="0">
              <a:solidFill>
                <a:schemeClr val="bg1"/>
              </a:solidFill>
              <a:ea typeface="Calibri" panose="020F0502020204030204" pitchFamily="34" charset="0"/>
              <a:cs typeface="Arial" panose="020B0604020202020204" pitchFamily="34" charset="0"/>
            </a:endParaRPr>
          </a:p>
          <a:p>
            <a:pPr marL="285750" indent="-285750">
              <a:lnSpc>
                <a:spcPct val="107000"/>
              </a:lnSpc>
              <a:spcBef>
                <a:spcPts val="0"/>
              </a:spcBef>
              <a:spcAft>
                <a:spcPts val="0"/>
              </a:spcAft>
              <a:buFont typeface="Arial" panose="020B0604020202020204" pitchFamily="34" charset="0"/>
              <a:buChar char="•"/>
            </a:pPr>
            <a:r>
              <a:rPr lang="en-US" dirty="0">
                <a:solidFill>
                  <a:schemeClr val="bg1"/>
                </a:solidFill>
                <a:ea typeface="Calibri" panose="020F0502020204030204" pitchFamily="34" charset="0"/>
                <a:cs typeface="Arial" panose="020B0604020202020204" pitchFamily="34" charset="0"/>
              </a:rPr>
              <a:t>Next set v</a:t>
            </a:r>
            <a:r>
              <a:rPr lang="en-US" baseline="-25000" dirty="0">
                <a:solidFill>
                  <a:schemeClr val="bg1"/>
                </a:solidFill>
                <a:ea typeface="Calibri" panose="020F0502020204030204" pitchFamily="34" charset="0"/>
                <a:cs typeface="Arial" panose="020B0604020202020204" pitchFamily="34" charset="0"/>
              </a:rPr>
              <a:t>s1</a:t>
            </a:r>
            <a:r>
              <a:rPr lang="en-US" dirty="0">
                <a:solidFill>
                  <a:schemeClr val="bg1"/>
                </a:solidFill>
                <a:ea typeface="Calibri" panose="020F0502020204030204" pitchFamily="34" charset="0"/>
                <a:cs typeface="Arial" panose="020B0604020202020204" pitchFamily="34" charset="0"/>
              </a:rPr>
              <a:t> and v</a:t>
            </a:r>
            <a:r>
              <a:rPr lang="en-US" baseline="-25000" dirty="0">
                <a:solidFill>
                  <a:schemeClr val="bg1"/>
                </a:solidFill>
                <a:ea typeface="Calibri" panose="020F0502020204030204" pitchFamily="34" charset="0"/>
                <a:cs typeface="Arial" panose="020B0604020202020204" pitchFamily="34" charset="0"/>
              </a:rPr>
              <a:t>s2</a:t>
            </a:r>
            <a:r>
              <a:rPr lang="en-US" dirty="0">
                <a:solidFill>
                  <a:schemeClr val="bg1"/>
                </a:solidFill>
                <a:ea typeface="Calibri" panose="020F0502020204030204" pitchFamily="34" charset="0"/>
                <a:cs typeface="Arial" panose="020B0604020202020204" pitchFamily="34" charset="0"/>
              </a:rPr>
              <a:t> to zero (short) and find </a:t>
            </a:r>
            <a:r>
              <a:rPr lang="en-US" dirty="0" err="1">
                <a:solidFill>
                  <a:schemeClr val="bg1"/>
                </a:solidFill>
                <a:ea typeface="Calibri" panose="020F0502020204030204" pitchFamily="34" charset="0"/>
                <a:cs typeface="Arial" panose="020B0604020202020204" pitchFamily="34" charset="0"/>
              </a:rPr>
              <a:t>R</a:t>
            </a:r>
            <a:r>
              <a:rPr lang="en-US" baseline="-25000" dirty="0" err="1">
                <a:solidFill>
                  <a:schemeClr val="bg1"/>
                </a:solidFill>
                <a:ea typeface="Calibri" panose="020F0502020204030204" pitchFamily="34" charset="0"/>
                <a:cs typeface="Arial" panose="020B0604020202020204" pitchFamily="34" charset="0"/>
              </a:rPr>
              <a:t>th</a:t>
            </a:r>
            <a:r>
              <a:rPr lang="en-US" dirty="0">
                <a:solidFill>
                  <a:schemeClr val="bg1"/>
                </a:solidFill>
                <a:ea typeface="Calibri" panose="020F0502020204030204" pitchFamily="34" charset="0"/>
                <a:cs typeface="Arial" panose="020B0604020202020204" pitchFamily="34" charset="0"/>
              </a:rPr>
              <a:t>.</a:t>
            </a:r>
          </a:p>
          <a:p>
            <a:pPr marL="285750" indent="-285750">
              <a:lnSpc>
                <a:spcPct val="107000"/>
              </a:lnSpc>
              <a:spcBef>
                <a:spcPts val="0"/>
              </a:spcBef>
              <a:spcAft>
                <a:spcPts val="0"/>
              </a:spcAft>
              <a:buFont typeface="Arial" panose="020B0604020202020204" pitchFamily="34" charset="0"/>
              <a:buChar char="•"/>
            </a:pPr>
            <a:r>
              <a:rPr lang="en-US" dirty="0">
                <a:solidFill>
                  <a:schemeClr val="bg1"/>
                </a:solidFill>
                <a:ea typeface="Calibri" panose="020F0502020204030204" pitchFamily="34" charset="0"/>
                <a:cs typeface="Arial" panose="020B0604020202020204" pitchFamily="34" charset="0"/>
              </a:rPr>
              <a:t> </a:t>
            </a:r>
          </a:p>
          <a:p>
            <a:pPr>
              <a:lnSpc>
                <a:spcPct val="107000"/>
              </a:lnSpc>
              <a:spcBef>
                <a:spcPts val="0"/>
              </a:spcBef>
              <a:spcAft>
                <a:spcPts val="0"/>
              </a:spcAft>
            </a:pPr>
            <a:r>
              <a:rPr lang="en-US" dirty="0" err="1">
                <a:solidFill>
                  <a:schemeClr val="bg1"/>
                </a:solidFill>
                <a:ea typeface="Calibri" panose="020F0502020204030204" pitchFamily="34" charset="0"/>
                <a:cs typeface="Arial" panose="020B0604020202020204" pitchFamily="34" charset="0"/>
              </a:rPr>
              <a:t>R</a:t>
            </a:r>
            <a:r>
              <a:rPr lang="en-US" baseline="-25000" dirty="0" err="1">
                <a:solidFill>
                  <a:schemeClr val="bg1"/>
                </a:solidFill>
                <a:ea typeface="Calibri" panose="020F0502020204030204" pitchFamily="34" charset="0"/>
                <a:cs typeface="Arial" panose="020B0604020202020204" pitchFamily="34" charset="0"/>
              </a:rPr>
              <a:t>th</a:t>
            </a:r>
            <a:r>
              <a:rPr lang="en-US" dirty="0">
                <a:solidFill>
                  <a:schemeClr val="bg1"/>
                </a:solidFill>
                <a:ea typeface="Calibri" panose="020F0502020204030204" pitchFamily="34" charset="0"/>
                <a:cs typeface="Arial" panose="020B0604020202020204" pitchFamily="34" charset="0"/>
              </a:rPr>
              <a:t> = R3 + R1ǁR2 = 200 Ω + 82.5 Ω = 282 Ω.  R</a:t>
            </a:r>
            <a:r>
              <a:rPr lang="en-US" baseline="-25000" dirty="0">
                <a:solidFill>
                  <a:schemeClr val="bg1"/>
                </a:solidFill>
                <a:ea typeface="Calibri" panose="020F0502020204030204" pitchFamily="34" charset="0"/>
                <a:cs typeface="Arial" panose="020B0604020202020204" pitchFamily="34" charset="0"/>
              </a:rPr>
              <a:t>TH</a:t>
            </a:r>
            <a:r>
              <a:rPr lang="en-US" dirty="0">
                <a:solidFill>
                  <a:schemeClr val="bg1"/>
                </a:solidFill>
                <a:ea typeface="Calibri" panose="020F0502020204030204" pitchFamily="34" charset="0"/>
                <a:cs typeface="Arial" panose="020B0604020202020204" pitchFamily="34" charset="0"/>
              </a:rPr>
              <a:t> = 282 Ω.</a:t>
            </a:r>
          </a:p>
          <a:p>
            <a:pPr>
              <a:lnSpc>
                <a:spcPct val="107000"/>
              </a:lnSpc>
              <a:spcBef>
                <a:spcPts val="0"/>
              </a:spcBef>
              <a:spcAft>
                <a:spcPts val="0"/>
              </a:spcAft>
            </a:pPr>
            <a:endParaRPr lang="en-US" dirty="0">
              <a:solidFill>
                <a:schemeClr val="bg1"/>
              </a:solidFill>
              <a:ea typeface="Calibri" panose="020F0502020204030204" pitchFamily="34" charset="0"/>
              <a:cs typeface="Arial" panose="020B0604020202020204" pitchFamily="34" charset="0"/>
            </a:endParaRPr>
          </a:p>
          <a:p>
            <a:pPr lvl="2">
              <a:lnSpc>
                <a:spcPct val="107000"/>
              </a:lnSpc>
              <a:spcBef>
                <a:spcPts val="0"/>
              </a:spcBef>
              <a:spcAft>
                <a:spcPts val="0"/>
              </a:spcAft>
            </a:pPr>
            <a:r>
              <a:rPr lang="en-US" dirty="0">
                <a:solidFill>
                  <a:schemeClr val="bg1"/>
                </a:solidFill>
                <a:ea typeface="Calibri" panose="020F0502020204030204" pitchFamily="34" charset="0"/>
                <a:cs typeface="Arial" panose="020B0604020202020204" pitchFamily="34" charset="0"/>
              </a:rPr>
              <a:t>V</a:t>
            </a:r>
            <a:r>
              <a:rPr lang="en-US" baseline="-25000" dirty="0">
                <a:solidFill>
                  <a:schemeClr val="bg1"/>
                </a:solidFill>
                <a:ea typeface="Calibri" panose="020F0502020204030204" pitchFamily="34" charset="0"/>
                <a:cs typeface="Arial" panose="020B0604020202020204" pitchFamily="34" charset="0"/>
              </a:rPr>
              <a:t>th</a:t>
            </a:r>
            <a:r>
              <a:rPr lang="en-US" dirty="0">
                <a:solidFill>
                  <a:schemeClr val="bg1"/>
                </a:solidFill>
                <a:ea typeface="Calibri" panose="020F0502020204030204" pitchFamily="34" charset="0"/>
                <a:cs typeface="Arial" panose="020B0604020202020204" pitchFamily="34" charset="0"/>
              </a:rPr>
              <a:t> = 14.8 V.      </a:t>
            </a:r>
            <a:r>
              <a:rPr lang="en-US" dirty="0" err="1">
                <a:solidFill>
                  <a:schemeClr val="bg1"/>
                </a:solidFill>
                <a:ea typeface="Calibri" panose="020F0502020204030204" pitchFamily="34" charset="0"/>
                <a:cs typeface="Arial" panose="020B0604020202020204" pitchFamily="34" charset="0"/>
              </a:rPr>
              <a:t>R</a:t>
            </a:r>
            <a:r>
              <a:rPr lang="en-US" baseline="-25000" dirty="0" err="1">
                <a:solidFill>
                  <a:schemeClr val="bg1"/>
                </a:solidFill>
                <a:ea typeface="Calibri" panose="020F0502020204030204" pitchFamily="34" charset="0"/>
                <a:cs typeface="Arial" panose="020B0604020202020204" pitchFamily="34" charset="0"/>
              </a:rPr>
              <a:t>th</a:t>
            </a:r>
            <a:r>
              <a:rPr lang="en-US" dirty="0">
                <a:solidFill>
                  <a:schemeClr val="bg1"/>
                </a:solidFill>
                <a:ea typeface="Calibri" panose="020F0502020204030204" pitchFamily="34" charset="0"/>
                <a:cs typeface="Arial" panose="020B0604020202020204" pitchFamily="34" charset="0"/>
              </a:rPr>
              <a:t> = 282 Ω.</a:t>
            </a:r>
          </a:p>
        </p:txBody>
      </p:sp>
      <p:pic>
        <p:nvPicPr>
          <p:cNvPr id="6" name="Picture 5">
            <a:extLst>
              <a:ext uri="{FF2B5EF4-FFF2-40B4-BE49-F238E27FC236}">
                <a16:creationId xmlns:a16="http://schemas.microsoft.com/office/drawing/2014/main" id="{11849A89-51D1-42C2-B517-2E55EC97502C}"/>
              </a:ext>
            </a:extLst>
          </p:cNvPr>
          <p:cNvPicPr>
            <a:picLocks noChangeAspect="1"/>
          </p:cNvPicPr>
          <p:nvPr/>
        </p:nvPicPr>
        <p:blipFill>
          <a:blip r:embed="rId3"/>
          <a:stretch>
            <a:fillRect/>
          </a:stretch>
        </p:blipFill>
        <p:spPr>
          <a:xfrm>
            <a:off x="7216582" y="4259426"/>
            <a:ext cx="3769433" cy="2037202"/>
          </a:xfrm>
          <a:prstGeom prst="rect">
            <a:avLst/>
          </a:prstGeom>
        </p:spPr>
      </p:pic>
      <p:pic>
        <p:nvPicPr>
          <p:cNvPr id="12" name="Picture 11">
            <a:extLst>
              <a:ext uri="{FF2B5EF4-FFF2-40B4-BE49-F238E27FC236}">
                <a16:creationId xmlns:a16="http://schemas.microsoft.com/office/drawing/2014/main" id="{E374D928-2A43-4A5A-99C5-16C81AA9AB4D}"/>
              </a:ext>
            </a:extLst>
          </p:cNvPr>
          <p:cNvPicPr>
            <a:picLocks noChangeAspect="1"/>
          </p:cNvPicPr>
          <p:nvPr/>
        </p:nvPicPr>
        <p:blipFill>
          <a:blip r:embed="rId4"/>
          <a:stretch>
            <a:fillRect/>
          </a:stretch>
        </p:blipFill>
        <p:spPr>
          <a:xfrm>
            <a:off x="6686958" y="849591"/>
            <a:ext cx="5118026" cy="2932373"/>
          </a:xfrm>
          <a:prstGeom prst="rect">
            <a:avLst/>
          </a:prstGeom>
        </p:spPr>
      </p:pic>
      <p:grpSp>
        <p:nvGrpSpPr>
          <p:cNvPr id="7" name="Group 6">
            <a:extLst>
              <a:ext uri="{FF2B5EF4-FFF2-40B4-BE49-F238E27FC236}">
                <a16:creationId xmlns:a16="http://schemas.microsoft.com/office/drawing/2014/main" id="{B2DA9C6D-5849-4231-AE7F-AD1E98A53DFE}"/>
              </a:ext>
            </a:extLst>
          </p:cNvPr>
          <p:cNvGrpSpPr/>
          <p:nvPr/>
        </p:nvGrpSpPr>
        <p:grpSpPr>
          <a:xfrm>
            <a:off x="10871200" y="2053290"/>
            <a:ext cx="563417" cy="557714"/>
            <a:chOff x="3621741" y="1946939"/>
            <a:chExt cx="367553" cy="374920"/>
          </a:xfrm>
        </p:grpSpPr>
        <p:cxnSp>
          <p:nvCxnSpPr>
            <p:cNvPr id="9" name="Straight Connector 8">
              <a:extLst>
                <a:ext uri="{FF2B5EF4-FFF2-40B4-BE49-F238E27FC236}">
                  <a16:creationId xmlns:a16="http://schemas.microsoft.com/office/drawing/2014/main" id="{EFF6923C-7A56-4BFF-A0B8-F89DE444E97F}"/>
                </a:ext>
              </a:extLst>
            </p:cNvPr>
            <p:cNvCxnSpPr/>
            <p:nvPr/>
          </p:nvCxnSpPr>
          <p:spPr>
            <a:xfrm>
              <a:off x="3621741" y="1949715"/>
              <a:ext cx="367553" cy="37214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6BDF2C6-9D6F-45B3-B60E-73B074B8A445}"/>
                </a:ext>
              </a:extLst>
            </p:cNvPr>
            <p:cNvCxnSpPr>
              <a:cxnSpLocks/>
            </p:cNvCxnSpPr>
            <p:nvPr/>
          </p:nvCxnSpPr>
          <p:spPr>
            <a:xfrm flipV="1">
              <a:off x="3630977" y="1946939"/>
              <a:ext cx="333934" cy="35291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8897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 calcmode="lin" valueType="num">
                                      <p:cBhvr additive="base">
                                        <p:cTn id="1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 calcmode="lin" valueType="num">
                                      <p:cBhvr additive="base">
                                        <p:cTn id="1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anim calcmode="lin" valueType="num">
                                      <p:cBhvr additive="base">
                                        <p:cTn id="2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anim calcmode="lin" valueType="num">
                                      <p:cBhvr additive="base">
                                        <p:cTn id="29"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anim calcmode="lin" valueType="num">
                                      <p:cBhvr additive="base">
                                        <p:cTn id="33"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anim calcmode="lin" valueType="num">
                                      <p:cBhvr additive="base">
                                        <p:cTn id="39"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12" end="12"/>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
                                            <p:txEl>
                                              <p:pRg st="13" end="13"/>
                                            </p:txEl>
                                          </p:spTgt>
                                        </p:tgtEl>
                                        <p:attrNameLst>
                                          <p:attrName>style.visibility</p:attrName>
                                        </p:attrNameLst>
                                      </p:cBhvr>
                                      <p:to>
                                        <p:strVal val="visible"/>
                                      </p:to>
                                    </p:set>
                                    <p:anim calcmode="lin" valueType="num">
                                      <p:cBhvr additive="base">
                                        <p:cTn id="43"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15" end="15"/>
                                            </p:txEl>
                                          </p:spTgt>
                                        </p:tgtEl>
                                        <p:attrNameLst>
                                          <p:attrName>style.visibility</p:attrName>
                                        </p:attrNameLst>
                                      </p:cBhvr>
                                      <p:to>
                                        <p:strVal val="visible"/>
                                      </p:to>
                                    </p:set>
                                    <p:anim calcmode="lin" valueType="num">
                                      <p:cBhvr additive="base">
                                        <p:cTn id="49"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16" end="16"/>
                                            </p:txEl>
                                          </p:spTgt>
                                        </p:tgtEl>
                                        <p:attrNameLst>
                                          <p:attrName>style.visibility</p:attrName>
                                        </p:attrNameLst>
                                      </p:cBhvr>
                                      <p:to>
                                        <p:strVal val="visible"/>
                                      </p:to>
                                    </p:set>
                                    <p:anim calcmode="lin" valueType="num">
                                      <p:cBhvr additive="base">
                                        <p:cTn id="55" dur="500" fill="hold"/>
                                        <p:tgtEl>
                                          <p:spTgt spid="4">
                                            <p:txEl>
                                              <p:pRg st="16" end="1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6" end="16"/>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
                                            <p:txEl>
                                              <p:pRg st="17" end="17"/>
                                            </p:txEl>
                                          </p:spTgt>
                                        </p:tgtEl>
                                        <p:attrNameLst>
                                          <p:attrName>style.visibility</p:attrName>
                                        </p:attrNameLst>
                                      </p:cBhvr>
                                      <p:to>
                                        <p:strVal val="visible"/>
                                      </p:to>
                                    </p:set>
                                    <p:anim calcmode="lin" valueType="num">
                                      <p:cBhvr additive="base">
                                        <p:cTn id="59" dur="500" fill="hold"/>
                                        <p:tgtEl>
                                          <p:spTgt spid="4">
                                            <p:txEl>
                                              <p:pRg st="17" end="17"/>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
                                            <p:txEl>
                                              <p:pRg st="17" end="17"/>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
                                            <p:txEl>
                                              <p:pRg st="19" end="19"/>
                                            </p:txEl>
                                          </p:spTgt>
                                        </p:tgtEl>
                                        <p:attrNameLst>
                                          <p:attrName>style.visibility</p:attrName>
                                        </p:attrNameLst>
                                      </p:cBhvr>
                                      <p:to>
                                        <p:strVal val="visible"/>
                                      </p:to>
                                    </p:set>
                                    <p:anim calcmode="lin" valueType="num">
                                      <p:cBhvr additive="base">
                                        <p:cTn id="63" dur="500" fill="hold"/>
                                        <p:tgtEl>
                                          <p:spTgt spid="4">
                                            <p:txEl>
                                              <p:pRg st="19" end="19"/>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4">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6"/>
                                        </p:tgtEl>
                                        <p:attrNameLst>
                                          <p:attrName>style.visibility</p:attrName>
                                        </p:attrNameLst>
                                      </p:cBhvr>
                                      <p:to>
                                        <p:strVal val="visible"/>
                                      </p:to>
                                    </p:set>
                                    <p:anim calcmode="lin" valueType="num">
                                      <p:cBhvr additive="base">
                                        <p:cTn id="69" dur="500" fill="hold"/>
                                        <p:tgtEl>
                                          <p:spTgt spid="6"/>
                                        </p:tgtEl>
                                        <p:attrNameLst>
                                          <p:attrName>ppt_x</p:attrName>
                                        </p:attrNameLst>
                                      </p:cBhvr>
                                      <p:tavLst>
                                        <p:tav tm="0">
                                          <p:val>
                                            <p:strVal val="#ppt_x"/>
                                          </p:val>
                                        </p:tav>
                                        <p:tav tm="100000">
                                          <p:val>
                                            <p:strVal val="#ppt_x"/>
                                          </p:val>
                                        </p:tav>
                                      </p:tavLst>
                                    </p:anim>
                                    <p:anim calcmode="lin" valueType="num">
                                      <p:cBhvr additive="base">
                                        <p:cTn id="7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2535" y="40417"/>
            <a:ext cx="7626928" cy="533400"/>
          </a:xfrm>
        </p:spPr>
        <p:txBody>
          <a:bodyPr>
            <a:noAutofit/>
          </a:bodyPr>
          <a:lstStyle/>
          <a:p>
            <a:pPr algn="ctr"/>
            <a:r>
              <a:rPr lang="en-US" sz="4000" dirty="0"/>
              <a:t>Thevenin’s Theorem Example 5</a:t>
            </a:r>
          </a:p>
        </p:txBody>
      </p:sp>
      <p:sp>
        <p:nvSpPr>
          <p:cNvPr id="5" name="Rectangle 2"/>
          <p:cNvSpPr>
            <a:spLocks noChangeArrowheads="1"/>
          </p:cNvSpPr>
          <p:nvPr/>
        </p:nvSpPr>
        <p:spPr bwMode="auto">
          <a:xfrm>
            <a:off x="152400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8" name="Rectangle 3"/>
          <p:cNvSpPr>
            <a:spLocks noChangeArrowheads="1"/>
          </p:cNvSpPr>
          <p:nvPr/>
        </p:nvSpPr>
        <p:spPr bwMode="auto">
          <a:xfrm>
            <a:off x="1524000" y="83402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mc:AlternateContent xmlns:mc="http://schemas.openxmlformats.org/markup-compatibility/2006">
        <mc:Choice xmlns:a14="http://schemas.microsoft.com/office/drawing/2010/main" Requires="a14">
          <p:sp>
            <p:nvSpPr>
              <p:cNvPr id="4" name="TextBox 3"/>
              <p:cNvSpPr txBox="1"/>
              <p:nvPr/>
            </p:nvSpPr>
            <p:spPr>
              <a:xfrm>
                <a:off x="152400" y="689736"/>
                <a:ext cx="11914909" cy="5962145"/>
              </a:xfrm>
              <a:prstGeom prst="rect">
                <a:avLst/>
              </a:prstGeom>
              <a:solidFill>
                <a:schemeClr val="tx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marR="0" lvl="0" indent="-285750" algn="l" defTabSz="914400" rtl="0" eaLnBrk="1" fontAlgn="base" latinLnBrk="0" hangingPunct="1">
                  <a:lnSpc>
                    <a:spcPct val="107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Find the </a:t>
                </a:r>
                <a:r>
                  <a:rPr kumimoji="0" lang="en-US" sz="1800" b="0" i="0" u="none" strike="noStrike" kern="1200" cap="none" spc="0" normalizeH="0" baseline="0" noProof="0" dirty="0" err="1">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Thevenin’s</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 equivalent circuit </a:t>
                </a:r>
              </a:p>
              <a:p>
                <a:pPr marL="0" marR="0" lvl="0" indent="0" algn="l" defTabSz="914400" rtl="0" eaLnBrk="1" fontAlgn="base"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left of terminals a and b. </a:t>
                </a:r>
              </a:p>
              <a:p>
                <a:pPr marL="0" marR="0" lvl="0" indent="0" algn="l" defTabSz="914400" rtl="0" eaLnBrk="1" fontAlgn="base"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7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First remove </a:t>
                </a:r>
                <a:r>
                  <a:rPr kumimoji="0" lang="en-US" altLang="en-US" sz="1800" b="0" i="0" u="none" strike="noStrike" kern="1200" cap="none" spc="0" normalizeH="0" baseline="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a:t>
                </a:r>
                <a:r>
                  <a:rPr kumimoji="0" lang="en-US" altLang="en-US" sz="1800" b="0" i="0" u="none" strike="noStrike" kern="1200" cap="none" spc="0" normalizeH="0" baseline="-2500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load</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to find V</a:t>
                </a:r>
                <a:r>
                  <a:rPr kumimoji="0" lang="en-US" alt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th</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and </a:t>
                </a:r>
                <a:r>
                  <a:rPr kumimoji="0" lang="en-US" altLang="en-US" sz="1800" b="0" i="0" u="none" strike="noStrike" kern="1200" cap="none" spc="0" normalizeH="0" baseline="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a:t>
                </a:r>
                <a:r>
                  <a:rPr kumimoji="0" lang="en-US" altLang="en-US" sz="1800" b="0" i="0" u="none" strike="noStrike" kern="1200" cap="none" spc="0" normalizeH="0" baseline="-2500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th</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a:t>
                </a:r>
              </a:p>
              <a:p>
                <a:pPr marL="0" marR="0" lvl="0" indent="0" algn="l" defTabSz="914400" rtl="0" eaLnBrk="1" fontAlgn="base" latinLnBrk="0" hangingPunct="1">
                  <a:lnSpc>
                    <a:spcPct val="107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0" marR="0" lvl="0" indent="0" algn="l" defTabSz="914400" rtl="0" eaLnBrk="1" fontAlgn="base"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For </a:t>
                </a:r>
                <a:r>
                  <a:rPr kumimoji="0" lang="en-US" sz="1800" b="0" i="0" u="none" strike="noStrike" kern="1200" cap="none" spc="0" normalizeH="0" baseline="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load</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removed, 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R3</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0.</a:t>
                </a:r>
              </a:p>
              <a:p>
                <a:pPr marL="0" marR="0" lvl="0" indent="0" algn="l" defTabSz="914400" rtl="0" eaLnBrk="1" fontAlgn="base"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0" marR="0" lvl="0" indent="0" algn="l" defTabSz="914400" rtl="0" eaLnBrk="1" fontAlgn="base"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KCL at node v</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results in 1 equation and 1 unknown:</a:t>
                </a:r>
              </a:p>
              <a:p>
                <a:pPr marL="0" marR="0" lvl="0" indent="0" algn="l" defTabSz="914400" rtl="0" eaLnBrk="1" fontAlgn="base"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0" marR="0" lvl="0" indent="0" algn="l" defTabSz="914400" rtl="0" eaLnBrk="1" fontAlgn="base" latinLnBrk="0" hangingPunct="1">
                  <a:lnSpc>
                    <a:spcPct val="107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sz="1800" b="1"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𝐍𝐨𝐝𝐞</m:t>
                      </m:r>
                      <m:r>
                        <a:rPr kumimoji="0" lang="en-US" sz="1800" b="1"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sSub>
                        <m:sSubPr>
                          <m:ctrlP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sz="1800" b="1"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𝐯</m:t>
                          </m:r>
                        </m:e>
                        <m:sub>
                          <m:r>
                            <a:rPr kumimoji="0" lang="en-US" sz="1800" b="1"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𝟐</m:t>
                          </m:r>
                        </m:sub>
                      </m:sSub>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16 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V</m:t>
                          </m:r>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v</m:t>
                              </m:r>
                            </m:e>
                            <m:sub>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2</m:t>
                              </m:r>
                            </m:sub>
                          </m:sSub>
                        </m:num>
                        <m:den>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100 </m:t>
                          </m:r>
                          <m:r>
                            <a:rPr kumimoji="0" lang="el-GR"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Ω</m:t>
                          </m:r>
                        </m:den>
                      </m:f>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+0.1 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A</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v</m:t>
                              </m:r>
                            </m:e>
                            <m:sub>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2</m:t>
                              </m:r>
                            </m:sub>
                          </m:sSub>
                        </m:num>
                        <m:den>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100 </m:t>
                          </m:r>
                          <m:r>
                            <a:rPr kumimoji="0" lang="el-GR"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Ω</m:t>
                          </m:r>
                        </m:den>
                      </m:f>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16 </m:t>
                          </m:r>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V</m:t>
                          </m:r>
                        </m:num>
                        <m:den>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100 </m:t>
                          </m:r>
                          <m:r>
                            <a:rPr kumimoji="0" lang="el-GR"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Ω</m:t>
                          </m:r>
                        </m:den>
                      </m:f>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+0.1 </m:t>
                      </m:r>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A</m:t>
                      </m:r>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2</m:t>
                              </m:r>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v</m:t>
                              </m:r>
                            </m:e>
                            <m:sub>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2</m:t>
                              </m:r>
                            </m:sub>
                          </m:sSub>
                        </m:num>
                        <m:den>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100 </m:t>
                          </m:r>
                          <m:r>
                            <a:rPr kumimoji="0" lang="el-GR"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Ω</m:t>
                          </m:r>
                        </m:den>
                      </m:f>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Multiplying</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all</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terms</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by</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 100 </m:t>
                      </m:r>
                      <m:r>
                        <a:rPr kumimoji="0" lang="el-GR"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Ω</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yields</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 16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V</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+10 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V</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=2</m:t>
                      </m:r>
                      <m:sSub>
                        <m:sSub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v</m:t>
                          </m:r>
                        </m:e>
                        <m:sub>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2</m:t>
                          </m:r>
                        </m:sub>
                      </m:sSub>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0" marR="0" lvl="0" indent="0" algn="l" defTabSz="914400" rtl="0" eaLnBrk="1" fontAlgn="base"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0" marR="0" lvl="0" indent="0" algn="l" defTabSz="914400" rtl="0" eaLnBrk="1" fontAlgn="base"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V</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th</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v</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13.0 V.</a:t>
                </a:r>
              </a:p>
              <a:p>
                <a:pPr marL="0" marR="0" lvl="0" indent="0" algn="l" defTabSz="914400" rtl="0" eaLnBrk="1" fontAlgn="base"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0" marR="0" lvl="0" indent="0" algn="l" defTabSz="914400" rtl="0" eaLnBrk="1" fontAlgn="base"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Next set v</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1</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(short) and </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1</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 (open) = 0, and solve for </a:t>
                </a:r>
                <a:r>
                  <a:rPr kumimoji="0" lang="en-US" sz="1800" b="0" i="0" u="none" strike="noStrike" kern="1200" cap="none" spc="0" normalizeH="0" baseline="0" noProof="0" dirty="0" err="1">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R</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th</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a:t>
                </a:r>
              </a:p>
              <a:p>
                <a:pPr marL="0" marR="0" lvl="0" indent="0" algn="l" defTabSz="914400" rtl="0" eaLnBrk="1" fontAlgn="base"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0" marR="0" lvl="0" indent="0" algn="l" defTabSz="914400" rtl="0" eaLnBrk="1" fontAlgn="base"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th</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R3 + R1ǁR2 = 200 Ω + 50 Ω = 250 Ω.  R</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TH</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250 Ω.</a:t>
                </a:r>
              </a:p>
              <a:p>
                <a:pPr marL="0" marR="0" lvl="0" indent="0" algn="l" defTabSz="914400" rtl="0" eaLnBrk="1" fontAlgn="base"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914400" marR="0" lvl="2" indent="0" algn="l" defTabSz="914400" rtl="0" eaLnBrk="1" fontAlgn="base"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V</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th</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13 V.      R</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TH</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250 Ω.</a:t>
                </a:r>
              </a:p>
              <a:p>
                <a:pPr marL="914400" marR="0" lvl="2" indent="0" algn="l" defTabSz="914400" rtl="0" eaLnBrk="1" fontAlgn="base"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152400" y="689736"/>
                <a:ext cx="11914909" cy="5962145"/>
              </a:xfrm>
              <a:prstGeom prst="rect">
                <a:avLst/>
              </a:prstGeom>
              <a:blipFill>
                <a:blip r:embed="rId3"/>
                <a:stretch>
                  <a:fillRect l="-204" t="-203"/>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961DC21A-11A1-464F-9781-86E7DF9E6C66}"/>
              </a:ext>
            </a:extLst>
          </p:cNvPr>
          <p:cNvPicPr>
            <a:picLocks noChangeAspect="1"/>
          </p:cNvPicPr>
          <p:nvPr/>
        </p:nvPicPr>
        <p:blipFill>
          <a:blip r:embed="rId4"/>
          <a:stretch>
            <a:fillRect/>
          </a:stretch>
        </p:blipFill>
        <p:spPr>
          <a:xfrm>
            <a:off x="6968836" y="755694"/>
            <a:ext cx="4938316" cy="2714735"/>
          </a:xfrm>
          <a:prstGeom prst="rect">
            <a:avLst/>
          </a:prstGeom>
        </p:spPr>
      </p:pic>
      <p:grpSp>
        <p:nvGrpSpPr>
          <p:cNvPr id="7" name="Group 6">
            <a:extLst>
              <a:ext uri="{FF2B5EF4-FFF2-40B4-BE49-F238E27FC236}">
                <a16:creationId xmlns:a16="http://schemas.microsoft.com/office/drawing/2014/main" id="{B2DA9C6D-5849-4231-AE7F-AD1E98A53DFE}"/>
              </a:ext>
            </a:extLst>
          </p:cNvPr>
          <p:cNvGrpSpPr/>
          <p:nvPr/>
        </p:nvGrpSpPr>
        <p:grpSpPr>
          <a:xfrm>
            <a:off x="10896610" y="1888154"/>
            <a:ext cx="577033" cy="550432"/>
            <a:chOff x="3630977" y="1946939"/>
            <a:chExt cx="343398" cy="368817"/>
          </a:xfrm>
        </p:grpSpPr>
        <p:cxnSp>
          <p:nvCxnSpPr>
            <p:cNvPr id="9" name="Straight Connector 8">
              <a:extLst>
                <a:ext uri="{FF2B5EF4-FFF2-40B4-BE49-F238E27FC236}">
                  <a16:creationId xmlns:a16="http://schemas.microsoft.com/office/drawing/2014/main" id="{EFF6923C-7A56-4BFF-A0B8-F89DE444E97F}"/>
                </a:ext>
              </a:extLst>
            </p:cNvPr>
            <p:cNvCxnSpPr>
              <a:cxnSpLocks/>
            </p:cNvCxnSpPr>
            <p:nvPr/>
          </p:nvCxnSpPr>
          <p:spPr>
            <a:xfrm>
              <a:off x="3649745" y="1946939"/>
              <a:ext cx="324630" cy="36881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6BDF2C6-9D6F-45B3-B60E-73B074B8A445}"/>
                </a:ext>
              </a:extLst>
            </p:cNvPr>
            <p:cNvCxnSpPr>
              <a:cxnSpLocks/>
            </p:cNvCxnSpPr>
            <p:nvPr/>
          </p:nvCxnSpPr>
          <p:spPr>
            <a:xfrm flipV="1">
              <a:off x="3630977" y="1946939"/>
              <a:ext cx="333934" cy="35291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19" name="Picture 18">
            <a:extLst>
              <a:ext uri="{FF2B5EF4-FFF2-40B4-BE49-F238E27FC236}">
                <a16:creationId xmlns:a16="http://schemas.microsoft.com/office/drawing/2014/main" id="{3A861611-44EF-4ABC-BC39-E4567897B80C}"/>
              </a:ext>
            </a:extLst>
          </p:cNvPr>
          <p:cNvPicPr>
            <a:picLocks noChangeAspect="1"/>
          </p:cNvPicPr>
          <p:nvPr/>
        </p:nvPicPr>
        <p:blipFill>
          <a:blip r:embed="rId5"/>
          <a:stretch>
            <a:fillRect/>
          </a:stretch>
        </p:blipFill>
        <p:spPr>
          <a:xfrm>
            <a:off x="7784253" y="4197523"/>
            <a:ext cx="3383397" cy="2199015"/>
          </a:xfrm>
          <a:prstGeom prst="rect">
            <a:avLst/>
          </a:prstGeom>
        </p:spPr>
      </p:pic>
    </p:spTree>
    <p:extLst>
      <p:ext uri="{BB962C8B-B14F-4D97-AF65-F5344CB8AC3E}">
        <p14:creationId xmlns:p14="http://schemas.microsoft.com/office/powerpoint/2010/main" val="67353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 calcmode="lin" valueType="num">
                                      <p:cBhvr additive="base">
                                        <p:cTn id="1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anim calcmode="lin" valueType="num">
                                      <p:cBhvr additive="base">
                                        <p:cTn id="1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anim calcmode="lin" valueType="num">
                                      <p:cBhvr additive="base">
                                        <p:cTn id="23"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9" end="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anim calcmode="lin" valueType="num">
                                      <p:cBhvr additive="base">
                                        <p:cTn id="27"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anim calcmode="lin" valueType="num">
                                      <p:cBhvr additive="base">
                                        <p:cTn id="33"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
                                            <p:txEl>
                                              <p:pRg st="15" end="15"/>
                                            </p:txEl>
                                          </p:spTgt>
                                        </p:tgtEl>
                                        <p:attrNameLst>
                                          <p:attrName>style.visibility</p:attrName>
                                        </p:attrNameLst>
                                      </p:cBhvr>
                                      <p:to>
                                        <p:strVal val="visible"/>
                                      </p:to>
                                    </p:set>
                                    <p:anim calcmode="lin" valueType="num">
                                      <p:cBhvr additive="base">
                                        <p:cTn id="39"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15" end="15"/>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
                                            <p:txEl>
                                              <p:pRg st="17" end="17"/>
                                            </p:txEl>
                                          </p:spTgt>
                                        </p:tgtEl>
                                        <p:attrNameLst>
                                          <p:attrName>style.visibility</p:attrName>
                                        </p:attrNameLst>
                                      </p:cBhvr>
                                      <p:to>
                                        <p:strVal val="visible"/>
                                      </p:to>
                                    </p:set>
                                    <p:anim calcmode="lin" valueType="num">
                                      <p:cBhvr additive="base">
                                        <p:cTn id="43" dur="500" fill="hold"/>
                                        <p:tgtEl>
                                          <p:spTgt spid="4">
                                            <p:txEl>
                                              <p:pRg st="17" end="1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3693" y="39987"/>
            <a:ext cx="5134707" cy="533400"/>
          </a:xfrm>
        </p:spPr>
        <p:txBody>
          <a:bodyPr>
            <a:noAutofit/>
          </a:bodyPr>
          <a:lstStyle/>
          <a:p>
            <a:pPr algn="ctr"/>
            <a:r>
              <a:rPr lang="en-US" sz="4000" dirty="0"/>
              <a:t>Norton’s Theorem</a:t>
            </a:r>
          </a:p>
        </p:txBody>
      </p:sp>
      <p:sp>
        <p:nvSpPr>
          <p:cNvPr id="5" name="Rectangle 2"/>
          <p:cNvSpPr>
            <a:spLocks noChangeArrowheads="1"/>
          </p:cNvSpPr>
          <p:nvPr/>
        </p:nvSpPr>
        <p:spPr bwMode="auto">
          <a:xfrm>
            <a:off x="152400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8" name="Rectangle 3"/>
          <p:cNvSpPr>
            <a:spLocks noChangeArrowheads="1"/>
          </p:cNvSpPr>
          <p:nvPr/>
        </p:nvSpPr>
        <p:spPr bwMode="auto">
          <a:xfrm>
            <a:off x="1524000" y="83402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4" name="TextBox 3"/>
          <p:cNvSpPr txBox="1"/>
          <p:nvPr/>
        </p:nvSpPr>
        <p:spPr>
          <a:xfrm>
            <a:off x="152399" y="652776"/>
            <a:ext cx="11779623" cy="5909310"/>
          </a:xfrm>
          <a:prstGeom prst="rect">
            <a:avLst/>
          </a:prstGeom>
          <a:solidFill>
            <a:schemeClr val="tx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lvl="0" indent="-285750" eaLnBrk="0" hangingPunct="0">
              <a:buFont typeface="Arial" panose="020B0604020202020204" pitchFamily="34" charset="0"/>
              <a:buChar char="•"/>
              <a:defRPr/>
            </a:pPr>
            <a:r>
              <a:rPr lang="en-US" altLang="en-US" b="1" u="sng" dirty="0">
                <a:solidFill>
                  <a:srgbClr val="000000"/>
                </a:solidFill>
                <a:ea typeface="Calibri" panose="020F0502020204030204" pitchFamily="34" charset="0"/>
                <a:cs typeface="Arial" panose="020B0604020202020204" pitchFamily="34" charset="0"/>
              </a:rPr>
              <a:t>Norton’s Theorem:</a:t>
            </a:r>
            <a:r>
              <a:rPr lang="en-US" altLang="en-US" dirty="0">
                <a:solidFill>
                  <a:srgbClr val="000000"/>
                </a:solidFill>
                <a:ea typeface="Calibri" panose="020F0502020204030204" pitchFamily="34" charset="0"/>
                <a:cs typeface="Arial" panose="020B0604020202020204" pitchFamily="34" charset="0"/>
              </a:rPr>
              <a:t> </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Any linear two-terminal circuit can be replaced by a current source (I</a:t>
            </a:r>
            <a:r>
              <a:rPr kumimoji="0" lang="en-US" alt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n</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in parallel with a resistance (R</a:t>
            </a:r>
            <a:r>
              <a:rPr kumimoji="0" lang="en-US" alt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n</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The current source (I</a:t>
            </a:r>
            <a:r>
              <a:rPr kumimoji="0" lang="en-US" alt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n</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is the short-circuit current at the output terminals and the resistance (R</a:t>
            </a:r>
            <a:r>
              <a:rPr kumimoji="0" lang="en-US" alt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n</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is the equivalent resistance between the output terminals with all independent sources turned off.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altLang="en-US" dirty="0">
                <a:solidFill>
                  <a:srgbClr val="000000"/>
                </a:solidFill>
                <a:latin typeface="Cambria" panose="02040503050406030204"/>
                <a:ea typeface="Calibri" panose="020F0502020204030204" pitchFamily="34" charset="0"/>
                <a:cs typeface="Arial" panose="020B0604020202020204" pitchFamily="34" charset="0"/>
              </a:rPr>
              <a:t>A</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Norton’s Equivalent circuit is a practical current source.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The resulting Norton’s equivalent circuit provides equivalent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performance as the original circuit with regards to an external load.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The Norton resistance R</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mn-cs"/>
              </a:rPr>
              <a:t>n</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is equivalent to the Thevenin resistance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R</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mn-ea"/>
                <a:cs typeface="+mn-cs"/>
              </a:rPr>
              <a:t>th</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pic>
        <p:nvPicPr>
          <p:cNvPr id="9" name="Picture 8">
            <a:extLst>
              <a:ext uri="{FF2B5EF4-FFF2-40B4-BE49-F238E27FC236}">
                <a16:creationId xmlns:a16="http://schemas.microsoft.com/office/drawing/2014/main" id="{857EF168-EA02-5C7A-3BF5-91CF15F5E787}"/>
              </a:ext>
            </a:extLst>
          </p:cNvPr>
          <p:cNvPicPr>
            <a:picLocks noChangeAspect="1"/>
          </p:cNvPicPr>
          <p:nvPr/>
        </p:nvPicPr>
        <p:blipFill>
          <a:blip r:embed="rId3"/>
          <a:stretch>
            <a:fillRect/>
          </a:stretch>
        </p:blipFill>
        <p:spPr>
          <a:xfrm>
            <a:off x="8634423" y="4281765"/>
            <a:ext cx="2620863" cy="2060056"/>
          </a:xfrm>
          <a:prstGeom prst="rect">
            <a:avLst/>
          </a:prstGeom>
        </p:spPr>
      </p:pic>
      <p:grpSp>
        <p:nvGrpSpPr>
          <p:cNvPr id="11" name="Group 10">
            <a:extLst>
              <a:ext uri="{FF2B5EF4-FFF2-40B4-BE49-F238E27FC236}">
                <a16:creationId xmlns:a16="http://schemas.microsoft.com/office/drawing/2014/main" id="{2AEDB143-E06E-B64A-4A94-6279B914B16B}"/>
              </a:ext>
            </a:extLst>
          </p:cNvPr>
          <p:cNvGrpSpPr/>
          <p:nvPr/>
        </p:nvGrpSpPr>
        <p:grpSpPr>
          <a:xfrm>
            <a:off x="838103" y="1582791"/>
            <a:ext cx="9916909" cy="2391109"/>
            <a:chOff x="838103" y="1555896"/>
            <a:chExt cx="9916909" cy="2391109"/>
          </a:xfrm>
        </p:grpSpPr>
        <p:pic>
          <p:nvPicPr>
            <p:cNvPr id="7" name="Picture 6">
              <a:extLst>
                <a:ext uri="{FF2B5EF4-FFF2-40B4-BE49-F238E27FC236}">
                  <a16:creationId xmlns:a16="http://schemas.microsoft.com/office/drawing/2014/main" id="{30E6FB2A-FA03-2183-93A8-BF2322C9061A}"/>
                </a:ext>
              </a:extLst>
            </p:cNvPr>
            <p:cNvPicPr>
              <a:picLocks noChangeAspect="1"/>
            </p:cNvPicPr>
            <p:nvPr/>
          </p:nvPicPr>
          <p:blipFill>
            <a:blip r:embed="rId4"/>
            <a:stretch>
              <a:fillRect/>
            </a:stretch>
          </p:blipFill>
          <p:spPr>
            <a:xfrm>
              <a:off x="838103" y="1555896"/>
              <a:ext cx="9916909" cy="2391109"/>
            </a:xfrm>
            <a:prstGeom prst="rect">
              <a:avLst/>
            </a:prstGeom>
          </p:spPr>
        </p:pic>
        <p:sp>
          <p:nvSpPr>
            <p:cNvPr id="37" name="TextBox 36">
              <a:extLst>
                <a:ext uri="{FF2B5EF4-FFF2-40B4-BE49-F238E27FC236}">
                  <a16:creationId xmlns:a16="http://schemas.microsoft.com/office/drawing/2014/main" id="{32789A44-DE2F-04A3-9C38-6B14C1E1CA0C}"/>
                </a:ext>
              </a:extLst>
            </p:cNvPr>
            <p:cNvSpPr txBox="1"/>
            <p:nvPr/>
          </p:nvSpPr>
          <p:spPr>
            <a:xfrm>
              <a:off x="3762356" y="1776366"/>
              <a:ext cx="31315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Norto</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n’s Theorem Diagrams</a:t>
              </a:r>
            </a:p>
          </p:txBody>
        </p:sp>
      </p:grpSp>
    </p:spTree>
    <p:extLst>
      <p:ext uri="{BB962C8B-B14F-4D97-AF65-F5344CB8AC3E}">
        <p14:creationId xmlns:p14="http://schemas.microsoft.com/office/powerpoint/2010/main" val="3857621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2" end="12"/>
                                            </p:txEl>
                                          </p:spTgt>
                                        </p:tgtEl>
                                        <p:attrNameLst>
                                          <p:attrName>style.visibility</p:attrName>
                                        </p:attrNameLst>
                                      </p:cBhvr>
                                      <p:to>
                                        <p:strVal val="visible"/>
                                      </p:to>
                                    </p:set>
                                    <p:anim calcmode="lin" valueType="num">
                                      <p:cBhvr additive="base">
                                        <p:cTn id="7"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14" end="14"/>
                                            </p:txEl>
                                          </p:spTgt>
                                        </p:tgtEl>
                                        <p:attrNameLst>
                                          <p:attrName>style.visibility</p:attrName>
                                        </p:attrNameLst>
                                      </p:cBhvr>
                                      <p:to>
                                        <p:strVal val="visible"/>
                                      </p:to>
                                    </p:set>
                                    <p:anim calcmode="lin" valueType="num">
                                      <p:cBhvr additive="base">
                                        <p:cTn id="19"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4" end="1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15" end="15"/>
                                            </p:txEl>
                                          </p:spTgt>
                                        </p:tgtEl>
                                        <p:attrNameLst>
                                          <p:attrName>style.visibility</p:attrName>
                                        </p:attrNameLst>
                                      </p:cBhvr>
                                      <p:to>
                                        <p:strVal val="visible"/>
                                      </p:to>
                                    </p:set>
                                    <p:anim calcmode="lin" valueType="num">
                                      <p:cBhvr additive="base">
                                        <p:cTn id="23"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xEl>
                                              <p:pRg st="17" end="17"/>
                                            </p:txEl>
                                          </p:spTgt>
                                        </p:tgtEl>
                                        <p:attrNameLst>
                                          <p:attrName>style.visibility</p:attrName>
                                        </p:attrNameLst>
                                      </p:cBhvr>
                                      <p:to>
                                        <p:strVal val="visible"/>
                                      </p:to>
                                    </p:set>
                                    <p:anim calcmode="lin" valueType="num">
                                      <p:cBhvr additive="base">
                                        <p:cTn id="29" dur="500" fill="hold"/>
                                        <p:tgtEl>
                                          <p:spTgt spid="4">
                                            <p:txEl>
                                              <p:pRg st="17" end="1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217" y="22086"/>
            <a:ext cx="9653312" cy="533400"/>
          </a:xfrm>
        </p:spPr>
        <p:txBody>
          <a:bodyPr>
            <a:noAutofit/>
          </a:bodyPr>
          <a:lstStyle/>
          <a:p>
            <a:pPr algn="ctr"/>
            <a:r>
              <a:rPr lang="en-US" sz="4000" dirty="0"/>
              <a:t>Norton’s Theorem (Continued)</a:t>
            </a:r>
          </a:p>
        </p:txBody>
      </p:sp>
      <p:sp>
        <p:nvSpPr>
          <p:cNvPr id="5" name="Rectangle 2"/>
          <p:cNvSpPr>
            <a:spLocks noChangeArrowheads="1"/>
          </p:cNvSpPr>
          <p:nvPr/>
        </p:nvSpPr>
        <p:spPr bwMode="auto">
          <a:xfrm>
            <a:off x="152400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8" name="Rectangle 3"/>
          <p:cNvSpPr>
            <a:spLocks noChangeArrowheads="1"/>
          </p:cNvSpPr>
          <p:nvPr/>
        </p:nvSpPr>
        <p:spPr bwMode="auto">
          <a:xfrm>
            <a:off x="1524000" y="83402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39" name="TextBox 38">
            <a:extLst>
              <a:ext uri="{FF2B5EF4-FFF2-40B4-BE49-F238E27FC236}">
                <a16:creationId xmlns:a16="http://schemas.microsoft.com/office/drawing/2014/main" id="{8E0E362E-5AB8-46FF-BED6-B8A3029BBF8A}"/>
              </a:ext>
            </a:extLst>
          </p:cNvPr>
          <p:cNvSpPr txBox="1"/>
          <p:nvPr/>
        </p:nvSpPr>
        <p:spPr>
          <a:xfrm>
            <a:off x="189935" y="598260"/>
            <a:ext cx="11786912" cy="6186309"/>
          </a:xfrm>
          <a:prstGeom prst="rect">
            <a:avLst/>
          </a:prstGeom>
          <a:solidFill>
            <a:schemeClr val="tx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Any dependent sources are to be left on when finding R</a:t>
            </a:r>
            <a:r>
              <a:rPr kumimoji="0" lang="en-US" alt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n</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because they are controlled by circuit variables.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The </a:t>
            </a:r>
            <a:r>
              <a:rPr kumimoji="0" lang="en-US" altLang="en-US" sz="1800" b="0" i="0" u="none" strike="noStrike" kern="1200" cap="none" spc="0" normalizeH="0" baseline="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Norto</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n resistance R</a:t>
            </a:r>
            <a:r>
              <a:rPr kumimoji="0" lang="en-US" alt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n</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simply equals the equivalent resistance of all circuit resistors when the circuit does not have any dependent sources.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When there are dependent sources, then the resulting </a:t>
            </a:r>
            <a:r>
              <a:rPr kumimoji="0" lang="en-US" altLang="en-US" sz="1800" b="0" i="0" u="none" strike="noStrike" kern="1200" cap="none" spc="0" normalizeH="0" baseline="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Norto</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n resistance R</a:t>
            </a:r>
            <a:r>
              <a:rPr kumimoji="0" lang="en-US" alt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n</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can be calculated from R</a:t>
            </a:r>
            <a:r>
              <a:rPr kumimoji="0" lang="en-US" alt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n</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a:t>
            </a:r>
            <a:r>
              <a:rPr kumimoji="0" lang="en-US" altLang="en-US" sz="1800" b="0" i="0" u="none" strike="noStrike" kern="1200" cap="none" spc="0" normalizeH="0" baseline="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v</a:t>
            </a:r>
            <a:r>
              <a:rPr kumimoji="0" lang="en-US" altLang="en-US" sz="1800" b="0" i="0" u="none" strike="noStrike" kern="1200" cap="none" spc="0" normalizeH="0" baseline="-2500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o</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/i</a:t>
            </a:r>
            <a:r>
              <a:rPr kumimoji="0" lang="en-US" alt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o</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resulting from applying either a known voltage source, or known current source to the a – b output terminals. To make the math easy, use a 1 V or 1 A source.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D3284973-1CFB-678B-295F-407A15566763}"/>
              </a:ext>
            </a:extLst>
          </p:cNvPr>
          <p:cNvGrpSpPr/>
          <p:nvPr/>
        </p:nvGrpSpPr>
        <p:grpSpPr>
          <a:xfrm>
            <a:off x="880218" y="668391"/>
            <a:ext cx="9491948" cy="2128597"/>
            <a:chOff x="838103" y="1555896"/>
            <a:chExt cx="9916909" cy="2391109"/>
          </a:xfrm>
        </p:grpSpPr>
        <p:pic>
          <p:nvPicPr>
            <p:cNvPr id="16" name="Picture 15">
              <a:extLst>
                <a:ext uri="{FF2B5EF4-FFF2-40B4-BE49-F238E27FC236}">
                  <a16:creationId xmlns:a16="http://schemas.microsoft.com/office/drawing/2014/main" id="{40D77486-5019-7EA3-E22A-3A847F93039B}"/>
                </a:ext>
              </a:extLst>
            </p:cNvPr>
            <p:cNvPicPr>
              <a:picLocks noChangeAspect="1"/>
            </p:cNvPicPr>
            <p:nvPr/>
          </p:nvPicPr>
          <p:blipFill>
            <a:blip r:embed="rId3"/>
            <a:stretch>
              <a:fillRect/>
            </a:stretch>
          </p:blipFill>
          <p:spPr>
            <a:xfrm>
              <a:off x="838103" y="1555896"/>
              <a:ext cx="9916909" cy="2391109"/>
            </a:xfrm>
            <a:prstGeom prst="rect">
              <a:avLst/>
            </a:prstGeom>
          </p:spPr>
        </p:pic>
        <p:sp>
          <p:nvSpPr>
            <p:cNvPr id="17" name="TextBox 16">
              <a:extLst>
                <a:ext uri="{FF2B5EF4-FFF2-40B4-BE49-F238E27FC236}">
                  <a16:creationId xmlns:a16="http://schemas.microsoft.com/office/drawing/2014/main" id="{F4FBEA05-BF9E-3ABD-ECA0-A5B49B38E2DC}"/>
                </a:ext>
              </a:extLst>
            </p:cNvPr>
            <p:cNvSpPr txBox="1"/>
            <p:nvPr/>
          </p:nvSpPr>
          <p:spPr>
            <a:xfrm>
              <a:off x="3799820" y="1736085"/>
              <a:ext cx="31315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Norto</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n’s Theorem Diagrams</a:t>
              </a:r>
            </a:p>
          </p:txBody>
        </p:sp>
      </p:grpSp>
      <p:pic>
        <p:nvPicPr>
          <p:cNvPr id="18" name="Picture 17">
            <a:extLst>
              <a:ext uri="{FF2B5EF4-FFF2-40B4-BE49-F238E27FC236}">
                <a16:creationId xmlns:a16="http://schemas.microsoft.com/office/drawing/2014/main" id="{92A6DA92-4BF3-27BB-12B5-FBE8F8432251}"/>
              </a:ext>
            </a:extLst>
          </p:cNvPr>
          <p:cNvPicPr>
            <a:picLocks noChangeAspect="1"/>
          </p:cNvPicPr>
          <p:nvPr/>
        </p:nvPicPr>
        <p:blipFill>
          <a:blip r:embed="rId4"/>
          <a:stretch>
            <a:fillRect/>
          </a:stretch>
        </p:blipFill>
        <p:spPr>
          <a:xfrm>
            <a:off x="1187824" y="5116753"/>
            <a:ext cx="9471212" cy="1489777"/>
          </a:xfrm>
          <a:prstGeom prst="rect">
            <a:avLst/>
          </a:prstGeom>
        </p:spPr>
      </p:pic>
    </p:spTree>
    <p:extLst>
      <p:ext uri="{BB962C8B-B14F-4D97-AF65-F5344CB8AC3E}">
        <p14:creationId xmlns:p14="http://schemas.microsoft.com/office/powerpoint/2010/main" val="10958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
                                            <p:txEl>
                                              <p:pRg st="8" end="8"/>
                                            </p:txEl>
                                          </p:spTgt>
                                        </p:tgtEl>
                                        <p:attrNameLst>
                                          <p:attrName>style.visibility</p:attrName>
                                        </p:attrNameLst>
                                      </p:cBhvr>
                                      <p:to>
                                        <p:strVal val="visible"/>
                                      </p:to>
                                    </p:set>
                                    <p:anim calcmode="lin" valueType="num">
                                      <p:cBhvr additive="base">
                                        <p:cTn id="7" dur="500" fill="hold"/>
                                        <p:tgtEl>
                                          <p:spTgt spid="39">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
                                            <p:txEl>
                                              <p:pRg st="10" end="10"/>
                                            </p:txEl>
                                          </p:spTgt>
                                        </p:tgtEl>
                                        <p:attrNameLst>
                                          <p:attrName>style.visibility</p:attrName>
                                        </p:attrNameLst>
                                      </p:cBhvr>
                                      <p:to>
                                        <p:strVal val="visible"/>
                                      </p:to>
                                    </p:set>
                                    <p:anim calcmode="lin" valueType="num">
                                      <p:cBhvr additive="base">
                                        <p:cTn id="13" dur="500" fill="hold"/>
                                        <p:tgtEl>
                                          <p:spTgt spid="39">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
                                            <p:txEl>
                                              <p:pRg st="12" end="12"/>
                                            </p:txEl>
                                          </p:spTgt>
                                        </p:tgtEl>
                                        <p:attrNameLst>
                                          <p:attrName>style.visibility</p:attrName>
                                        </p:attrNameLst>
                                      </p:cBhvr>
                                      <p:to>
                                        <p:strVal val="visible"/>
                                      </p:to>
                                    </p:set>
                                    <p:anim calcmode="lin" valueType="num">
                                      <p:cBhvr additive="base">
                                        <p:cTn id="19" dur="500" fill="hold"/>
                                        <p:tgtEl>
                                          <p:spTgt spid="39">
                                            <p:txEl>
                                              <p:pRg st="12" end="1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2536" y="-4108"/>
            <a:ext cx="7626928" cy="533400"/>
          </a:xfrm>
        </p:spPr>
        <p:txBody>
          <a:bodyPr>
            <a:noAutofit/>
          </a:bodyPr>
          <a:lstStyle/>
          <a:p>
            <a:pPr algn="ctr"/>
            <a:r>
              <a:rPr lang="en-US" sz="4000" dirty="0"/>
              <a:t>Norton’s Theorem Example 1</a:t>
            </a:r>
          </a:p>
        </p:txBody>
      </p:sp>
      <p:sp>
        <p:nvSpPr>
          <p:cNvPr id="5" name="Rectangle 2"/>
          <p:cNvSpPr>
            <a:spLocks noChangeArrowheads="1"/>
          </p:cNvSpPr>
          <p:nvPr/>
        </p:nvSpPr>
        <p:spPr bwMode="auto">
          <a:xfrm>
            <a:off x="152400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srgbClr val="FFFFFF"/>
              </a:solidFill>
            </a:endParaRPr>
          </a:p>
        </p:txBody>
      </p:sp>
      <p:sp>
        <p:nvSpPr>
          <p:cNvPr id="8" name="Rectangle 3"/>
          <p:cNvSpPr>
            <a:spLocks noChangeArrowheads="1"/>
          </p:cNvSpPr>
          <p:nvPr/>
        </p:nvSpPr>
        <p:spPr bwMode="auto">
          <a:xfrm>
            <a:off x="1524000" y="83402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srgbClr val="FFFFFF"/>
              </a:solidFill>
            </a:endParaRPr>
          </a:p>
        </p:txBody>
      </p:sp>
      <p:sp>
        <p:nvSpPr>
          <p:cNvPr id="4" name="TextBox 3"/>
          <p:cNvSpPr txBox="1"/>
          <p:nvPr/>
        </p:nvSpPr>
        <p:spPr>
          <a:xfrm>
            <a:off x="475129" y="681397"/>
            <a:ext cx="11403105" cy="6067751"/>
          </a:xfrm>
          <a:prstGeom prst="rect">
            <a:avLst/>
          </a:prstGeom>
          <a:solidFill>
            <a:schemeClr val="tx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lvl="0" indent="-285750">
              <a:lnSpc>
                <a:spcPct val="107000"/>
              </a:lnSpc>
              <a:spcBef>
                <a:spcPts val="0"/>
              </a:spcBef>
              <a:spcAft>
                <a:spcPts val="0"/>
              </a:spcAft>
              <a:buFont typeface="Arial" panose="020B0604020202020204" pitchFamily="34" charset="0"/>
              <a:buChar char="•"/>
              <a:defRPr/>
            </a:pPr>
            <a:r>
              <a:rPr lang="en-US" dirty="0">
                <a:solidFill>
                  <a:srgbClr val="000000"/>
                </a:solidFill>
                <a:ea typeface="Calibri" panose="020F0502020204030204" pitchFamily="34" charset="0"/>
                <a:cs typeface="Times New Roman" panose="02020603050405020304" pitchFamily="18" charset="0"/>
              </a:rPr>
              <a:t>Find the Norton’s equivalent circuit to the left of the</a:t>
            </a:r>
          </a:p>
          <a:p>
            <a:pPr lvl="0">
              <a:lnSpc>
                <a:spcPct val="107000"/>
              </a:lnSpc>
              <a:spcBef>
                <a:spcPts val="0"/>
              </a:spcBef>
              <a:spcAft>
                <a:spcPts val="0"/>
              </a:spcAft>
              <a:defRPr/>
            </a:pPr>
            <a:r>
              <a:rPr lang="en-US" dirty="0">
                <a:solidFill>
                  <a:srgbClr val="000000"/>
                </a:solidFill>
                <a:ea typeface="Calibri" panose="020F0502020204030204" pitchFamily="34" charset="0"/>
                <a:cs typeface="Times New Roman" panose="02020603050405020304" pitchFamily="18" charset="0"/>
              </a:rPr>
              <a:t>a – b terminals for the adjacent circuit.</a:t>
            </a:r>
          </a:p>
          <a:p>
            <a:pPr>
              <a:lnSpc>
                <a:spcPct val="107000"/>
              </a:lnSpc>
              <a:spcBef>
                <a:spcPts val="0"/>
              </a:spcBef>
              <a:spcAft>
                <a:spcPts val="800"/>
              </a:spcAft>
            </a:pPr>
            <a:endParaRPr lang="en-US" altLang="en-US" dirty="0">
              <a:solidFill>
                <a:srgbClr val="000000"/>
              </a:solidFill>
              <a:ea typeface="Calibri" panose="020F0502020204030204" pitchFamily="34" charset="0"/>
              <a:cs typeface="Arial" panose="020B0604020202020204" pitchFamily="34" charset="0"/>
            </a:endParaRPr>
          </a:p>
          <a:p>
            <a:pPr marL="285750" indent="-285750">
              <a:lnSpc>
                <a:spcPct val="107000"/>
              </a:lnSpc>
              <a:spcBef>
                <a:spcPts val="0"/>
              </a:spcBef>
              <a:spcAft>
                <a:spcPts val="0"/>
              </a:spcAft>
              <a:buFont typeface="Arial" panose="020B0604020202020204" pitchFamily="34" charset="0"/>
              <a:buChar char="•"/>
            </a:pPr>
            <a:r>
              <a:rPr lang="en-US" altLang="en-US" dirty="0">
                <a:solidFill>
                  <a:srgbClr val="000000"/>
                </a:solidFill>
                <a:ea typeface="Calibri" panose="020F0502020204030204" pitchFamily="34" charset="0"/>
                <a:cs typeface="Arial" panose="020B0604020202020204" pitchFamily="34" charset="0"/>
              </a:rPr>
              <a:t>First remove </a:t>
            </a:r>
            <a:r>
              <a:rPr lang="en-US" altLang="en-US" dirty="0" err="1">
                <a:solidFill>
                  <a:srgbClr val="000000"/>
                </a:solidFill>
                <a:ea typeface="Calibri" panose="020F0502020204030204" pitchFamily="34" charset="0"/>
                <a:cs typeface="Arial" panose="020B0604020202020204" pitchFamily="34" charset="0"/>
              </a:rPr>
              <a:t>R</a:t>
            </a:r>
            <a:r>
              <a:rPr lang="en-US" altLang="en-US" baseline="-25000" dirty="0" err="1">
                <a:solidFill>
                  <a:srgbClr val="000000"/>
                </a:solidFill>
                <a:ea typeface="Calibri" panose="020F0502020204030204" pitchFamily="34" charset="0"/>
                <a:cs typeface="Arial" panose="020B0604020202020204" pitchFamily="34" charset="0"/>
              </a:rPr>
              <a:t>load</a:t>
            </a:r>
            <a:r>
              <a:rPr lang="en-US" altLang="en-US" dirty="0">
                <a:solidFill>
                  <a:srgbClr val="000000"/>
                </a:solidFill>
                <a:ea typeface="Calibri" panose="020F0502020204030204" pitchFamily="34" charset="0"/>
                <a:cs typeface="Arial" panose="020B0604020202020204" pitchFamily="34" charset="0"/>
              </a:rPr>
              <a:t> and then short-circuit the a - b terminals</a:t>
            </a:r>
          </a:p>
          <a:p>
            <a:pPr>
              <a:lnSpc>
                <a:spcPct val="107000"/>
              </a:lnSpc>
              <a:spcBef>
                <a:spcPts val="0"/>
              </a:spcBef>
              <a:spcAft>
                <a:spcPts val="0"/>
              </a:spcAft>
            </a:pPr>
            <a:r>
              <a:rPr lang="en-US" altLang="en-US" dirty="0">
                <a:solidFill>
                  <a:srgbClr val="000000"/>
                </a:solidFill>
                <a:ea typeface="Calibri" panose="020F0502020204030204" pitchFamily="34" charset="0"/>
                <a:cs typeface="Arial" panose="020B0604020202020204" pitchFamily="34" charset="0"/>
              </a:rPr>
              <a:t>to find I</a:t>
            </a:r>
            <a:r>
              <a:rPr lang="en-US" altLang="en-US" baseline="-25000" dirty="0">
                <a:solidFill>
                  <a:srgbClr val="000000"/>
                </a:solidFill>
                <a:ea typeface="Calibri" panose="020F0502020204030204" pitchFamily="34" charset="0"/>
                <a:cs typeface="Arial" panose="020B0604020202020204" pitchFamily="34" charset="0"/>
              </a:rPr>
              <a:t>n</a:t>
            </a:r>
            <a:r>
              <a:rPr lang="en-US" altLang="en-US" dirty="0">
                <a:solidFill>
                  <a:srgbClr val="000000"/>
                </a:solidFill>
                <a:ea typeface="Calibri" panose="020F0502020204030204" pitchFamily="34" charset="0"/>
                <a:cs typeface="Arial" panose="020B0604020202020204" pitchFamily="34" charset="0"/>
              </a:rPr>
              <a:t>.</a:t>
            </a:r>
          </a:p>
          <a:p>
            <a:pPr>
              <a:lnSpc>
                <a:spcPct val="107000"/>
              </a:lnSpc>
              <a:spcBef>
                <a:spcPts val="0"/>
              </a:spcBef>
              <a:spcAft>
                <a:spcPts val="0"/>
              </a:spcAft>
            </a:pPr>
            <a:endParaRPr lang="en-US" altLang="en-US" dirty="0">
              <a:solidFill>
                <a:srgbClr val="000000"/>
              </a:solidFill>
              <a:cs typeface="Arial" panose="020B0604020202020204" pitchFamily="34" charset="0"/>
            </a:endParaRPr>
          </a:p>
          <a:p>
            <a:pPr>
              <a:lnSpc>
                <a:spcPct val="107000"/>
              </a:lnSpc>
              <a:spcBef>
                <a:spcPts val="0"/>
              </a:spcBef>
              <a:spcAft>
                <a:spcPts val="0"/>
              </a:spcAft>
            </a:pPr>
            <a:r>
              <a:rPr lang="en-US" dirty="0">
                <a:solidFill>
                  <a:srgbClr val="000000"/>
                </a:solidFill>
                <a:ea typeface="Calibri" panose="020F0502020204030204" pitchFamily="34" charset="0"/>
                <a:cs typeface="Times New Roman" panose="02020603050405020304" pitchFamily="18" charset="0"/>
              </a:rPr>
              <a:t>I</a:t>
            </a:r>
            <a:r>
              <a:rPr lang="en-US" baseline="-25000" dirty="0">
                <a:solidFill>
                  <a:srgbClr val="000000"/>
                </a:solidFill>
                <a:ea typeface="Calibri" panose="020F0502020204030204" pitchFamily="34" charset="0"/>
                <a:cs typeface="Times New Roman" panose="02020603050405020304" pitchFamily="18" charset="0"/>
              </a:rPr>
              <a:t>n</a:t>
            </a:r>
            <a:r>
              <a:rPr lang="en-US" dirty="0">
                <a:solidFill>
                  <a:srgbClr val="000000"/>
                </a:solidFill>
                <a:ea typeface="Calibri" panose="020F0502020204030204" pitchFamily="34" charset="0"/>
                <a:cs typeface="Times New Roman" panose="02020603050405020304" pitchFamily="18" charset="0"/>
              </a:rPr>
              <a:t> = v</a:t>
            </a:r>
            <a:r>
              <a:rPr lang="en-US" baseline="-25000" dirty="0">
                <a:solidFill>
                  <a:srgbClr val="000000"/>
                </a:solidFill>
                <a:ea typeface="Calibri" panose="020F0502020204030204" pitchFamily="34" charset="0"/>
                <a:cs typeface="Times New Roman" panose="02020603050405020304" pitchFamily="18" charset="0"/>
              </a:rPr>
              <a:t>s</a:t>
            </a:r>
            <a:r>
              <a:rPr lang="en-US" dirty="0">
                <a:solidFill>
                  <a:srgbClr val="000000"/>
                </a:solidFill>
                <a:ea typeface="Calibri" panose="020F0502020204030204" pitchFamily="34" charset="0"/>
                <a:cs typeface="Times New Roman" panose="02020603050405020304" pitchFamily="18" charset="0"/>
              </a:rPr>
              <a:t>/(R1 + R3) = (10 V)/(20 kΩ) </a:t>
            </a:r>
          </a:p>
          <a:p>
            <a:pPr>
              <a:lnSpc>
                <a:spcPct val="107000"/>
              </a:lnSpc>
              <a:spcBef>
                <a:spcPts val="0"/>
              </a:spcBef>
              <a:spcAft>
                <a:spcPts val="0"/>
              </a:spcAft>
            </a:pPr>
            <a:r>
              <a:rPr lang="en-US" dirty="0">
                <a:solidFill>
                  <a:srgbClr val="000000"/>
                </a:solidFill>
                <a:ea typeface="Calibri" panose="020F0502020204030204" pitchFamily="34" charset="0"/>
                <a:cs typeface="Times New Roman" panose="02020603050405020304" pitchFamily="18" charset="0"/>
              </a:rPr>
              <a:t>I</a:t>
            </a:r>
            <a:r>
              <a:rPr lang="en-US" baseline="-25000" dirty="0">
                <a:solidFill>
                  <a:srgbClr val="000000"/>
                </a:solidFill>
                <a:ea typeface="Calibri" panose="020F0502020204030204" pitchFamily="34" charset="0"/>
                <a:cs typeface="Times New Roman" panose="02020603050405020304" pitchFamily="18" charset="0"/>
              </a:rPr>
              <a:t>n </a:t>
            </a:r>
            <a:r>
              <a:rPr lang="en-US" dirty="0">
                <a:solidFill>
                  <a:srgbClr val="000000"/>
                </a:solidFill>
                <a:ea typeface="Calibri" panose="020F0502020204030204" pitchFamily="34" charset="0"/>
                <a:cs typeface="Times New Roman" panose="02020603050405020304" pitchFamily="18" charset="0"/>
              </a:rPr>
              <a:t>= 0.5 mA. I</a:t>
            </a:r>
            <a:r>
              <a:rPr lang="en-US" baseline="-25000" dirty="0">
                <a:solidFill>
                  <a:srgbClr val="000000"/>
                </a:solidFill>
                <a:ea typeface="Calibri" panose="020F0502020204030204" pitchFamily="34" charset="0"/>
                <a:cs typeface="Times New Roman" panose="02020603050405020304" pitchFamily="18" charset="0"/>
              </a:rPr>
              <a:t>n</a:t>
            </a:r>
            <a:r>
              <a:rPr lang="en-US" dirty="0">
                <a:solidFill>
                  <a:srgbClr val="000000"/>
                </a:solidFill>
                <a:ea typeface="Calibri" panose="020F0502020204030204" pitchFamily="34" charset="0"/>
                <a:cs typeface="Times New Roman" panose="02020603050405020304" pitchFamily="18" charset="0"/>
              </a:rPr>
              <a:t> = 0.5 mA.</a:t>
            </a:r>
          </a:p>
          <a:p>
            <a:pPr>
              <a:lnSpc>
                <a:spcPct val="107000"/>
              </a:lnSpc>
              <a:spcBef>
                <a:spcPts val="0"/>
              </a:spcBef>
              <a:spcAft>
                <a:spcPts val="0"/>
              </a:spcAft>
            </a:pPr>
            <a:endParaRPr lang="en-US" dirty="0">
              <a:solidFill>
                <a:srgbClr val="000000"/>
              </a:solidFill>
              <a:ea typeface="Calibri" panose="020F0502020204030204" pitchFamily="34" charset="0"/>
              <a:cs typeface="Times New Roman" panose="02020603050405020304" pitchFamily="18" charset="0"/>
            </a:endParaRPr>
          </a:p>
          <a:p>
            <a:pPr>
              <a:lnSpc>
                <a:spcPct val="107000"/>
              </a:lnSpc>
              <a:spcBef>
                <a:spcPts val="0"/>
              </a:spcBef>
              <a:spcAft>
                <a:spcPts val="0"/>
              </a:spcAft>
            </a:pPr>
            <a:r>
              <a:rPr lang="en-US" dirty="0">
                <a:solidFill>
                  <a:srgbClr val="000000"/>
                </a:solidFill>
                <a:ea typeface="Calibri" panose="020F0502020204030204" pitchFamily="34" charset="0"/>
                <a:cs typeface="Times New Roman" panose="02020603050405020304" pitchFamily="18" charset="0"/>
              </a:rPr>
              <a:t>Next remove the a – b terminal short, set v</a:t>
            </a:r>
            <a:r>
              <a:rPr lang="en-US" baseline="-25000" dirty="0">
                <a:solidFill>
                  <a:srgbClr val="000000"/>
                </a:solidFill>
                <a:ea typeface="Calibri" panose="020F0502020204030204" pitchFamily="34" charset="0"/>
                <a:cs typeface="Times New Roman" panose="02020603050405020304" pitchFamily="18" charset="0"/>
              </a:rPr>
              <a:t>s</a:t>
            </a:r>
            <a:r>
              <a:rPr lang="en-US" dirty="0">
                <a:solidFill>
                  <a:srgbClr val="000000"/>
                </a:solidFill>
                <a:ea typeface="Calibri" panose="020F0502020204030204" pitchFamily="34" charset="0"/>
                <a:cs typeface="Times New Roman" panose="02020603050405020304" pitchFamily="18" charset="0"/>
              </a:rPr>
              <a:t>= 0, and look into the a – b terminals to determine </a:t>
            </a:r>
            <a:r>
              <a:rPr lang="en-US" altLang="en-US" dirty="0">
                <a:solidFill>
                  <a:srgbClr val="000000"/>
                </a:solidFill>
                <a:ea typeface="Calibri" panose="020F0502020204030204" pitchFamily="34" charset="0"/>
                <a:cs typeface="Arial" panose="020B0604020202020204" pitchFamily="34" charset="0"/>
              </a:rPr>
              <a:t>R</a:t>
            </a:r>
            <a:r>
              <a:rPr lang="en-US" altLang="en-US" baseline="-25000" dirty="0">
                <a:solidFill>
                  <a:srgbClr val="000000"/>
                </a:solidFill>
                <a:ea typeface="Calibri" panose="020F0502020204030204" pitchFamily="34" charset="0"/>
                <a:cs typeface="Arial" panose="020B0604020202020204" pitchFamily="34" charset="0"/>
              </a:rPr>
              <a:t>n</a:t>
            </a:r>
            <a:r>
              <a:rPr lang="en-US" altLang="en-US" dirty="0">
                <a:solidFill>
                  <a:srgbClr val="000000"/>
                </a:solidFill>
                <a:ea typeface="Calibri" panose="020F0502020204030204" pitchFamily="34" charset="0"/>
                <a:cs typeface="Arial" panose="020B0604020202020204" pitchFamily="34" charset="0"/>
              </a:rPr>
              <a:t>.</a:t>
            </a:r>
          </a:p>
          <a:p>
            <a:pPr>
              <a:lnSpc>
                <a:spcPct val="107000"/>
              </a:lnSpc>
              <a:spcBef>
                <a:spcPts val="0"/>
              </a:spcBef>
              <a:spcAft>
                <a:spcPts val="0"/>
              </a:spcAft>
            </a:pPr>
            <a:endParaRPr lang="en-US" dirty="0">
              <a:solidFill>
                <a:srgbClr val="000000"/>
              </a:solidFill>
              <a:ea typeface="Calibri" panose="020F0502020204030204" pitchFamily="34" charset="0"/>
              <a:cs typeface="Times New Roman" panose="02020603050405020304" pitchFamily="18" charset="0"/>
            </a:endParaRPr>
          </a:p>
          <a:p>
            <a:pPr>
              <a:lnSpc>
                <a:spcPct val="107000"/>
              </a:lnSpc>
              <a:spcBef>
                <a:spcPts val="0"/>
              </a:spcBef>
              <a:spcAft>
                <a:spcPts val="0"/>
              </a:spcAft>
            </a:pPr>
            <a:r>
              <a:rPr lang="en-US" dirty="0">
                <a:solidFill>
                  <a:srgbClr val="000000"/>
                </a:solidFill>
                <a:ea typeface="Calibri" panose="020F0502020204030204" pitchFamily="34" charset="0"/>
                <a:cs typeface="Times New Roman" panose="02020603050405020304" pitchFamily="18" charset="0"/>
              </a:rPr>
              <a:t>R</a:t>
            </a:r>
            <a:r>
              <a:rPr lang="en-US" baseline="-25000" dirty="0">
                <a:solidFill>
                  <a:srgbClr val="000000"/>
                </a:solidFill>
                <a:ea typeface="Calibri" panose="020F0502020204030204" pitchFamily="34" charset="0"/>
                <a:cs typeface="Times New Roman" panose="02020603050405020304" pitchFamily="18" charset="0"/>
              </a:rPr>
              <a:t>n</a:t>
            </a:r>
            <a:r>
              <a:rPr lang="en-US" dirty="0">
                <a:solidFill>
                  <a:srgbClr val="000000"/>
                </a:solidFill>
                <a:ea typeface="Calibri" panose="020F0502020204030204" pitchFamily="34" charset="0"/>
                <a:cs typeface="Times New Roman" panose="02020603050405020304" pitchFamily="18" charset="0"/>
              </a:rPr>
              <a:t> = (R1 + R3)ǁR2.</a:t>
            </a:r>
          </a:p>
          <a:p>
            <a:pPr>
              <a:lnSpc>
                <a:spcPct val="107000"/>
              </a:lnSpc>
              <a:spcBef>
                <a:spcPts val="0"/>
              </a:spcBef>
              <a:spcAft>
                <a:spcPts val="0"/>
              </a:spcAft>
            </a:pPr>
            <a:r>
              <a:rPr lang="en-US" dirty="0">
                <a:solidFill>
                  <a:srgbClr val="000000"/>
                </a:solidFill>
                <a:ea typeface="Calibri" panose="020F0502020204030204" pitchFamily="34" charset="0"/>
                <a:cs typeface="Times New Roman" panose="02020603050405020304" pitchFamily="18" charset="0"/>
              </a:rPr>
              <a:t>R</a:t>
            </a:r>
            <a:r>
              <a:rPr lang="en-US" baseline="-25000" dirty="0">
                <a:solidFill>
                  <a:srgbClr val="000000"/>
                </a:solidFill>
                <a:ea typeface="Calibri" panose="020F0502020204030204" pitchFamily="34" charset="0"/>
                <a:cs typeface="Times New Roman" panose="02020603050405020304" pitchFamily="18" charset="0"/>
              </a:rPr>
              <a:t>n </a:t>
            </a:r>
            <a:r>
              <a:rPr lang="en-US" dirty="0">
                <a:solidFill>
                  <a:srgbClr val="000000"/>
                </a:solidFill>
                <a:ea typeface="Calibri" panose="020F0502020204030204" pitchFamily="34" charset="0"/>
                <a:cs typeface="Times New Roman" panose="02020603050405020304" pitchFamily="18" charset="0"/>
              </a:rPr>
              <a:t>= (20 kΩ)(10 kΩ)/(20 kΩ  + 10 kΩ) = 6.67 kΩ.</a:t>
            </a:r>
            <a:endParaRPr lang="en-US" sz="1600" dirty="0">
              <a:solidFill>
                <a:srgbClr val="000000"/>
              </a:solidFill>
              <a:ea typeface="Calibri" panose="020F0502020204030204" pitchFamily="34" charset="0"/>
              <a:cs typeface="Times New Roman" panose="02020603050405020304" pitchFamily="18" charset="0"/>
            </a:endParaRPr>
          </a:p>
          <a:p>
            <a:pPr>
              <a:lnSpc>
                <a:spcPct val="107000"/>
              </a:lnSpc>
              <a:spcBef>
                <a:spcPts val="0"/>
              </a:spcBef>
              <a:spcAft>
                <a:spcPts val="0"/>
              </a:spcAft>
            </a:pPr>
            <a:r>
              <a:rPr lang="en-US" dirty="0">
                <a:solidFill>
                  <a:srgbClr val="000000"/>
                </a:solidFill>
                <a:ea typeface="Calibri" panose="020F0502020204030204" pitchFamily="34" charset="0"/>
                <a:cs typeface="Times New Roman" panose="02020603050405020304" pitchFamily="18" charset="0"/>
              </a:rPr>
              <a:t>R</a:t>
            </a:r>
            <a:r>
              <a:rPr lang="en-US" baseline="-25000" dirty="0">
                <a:solidFill>
                  <a:srgbClr val="000000"/>
                </a:solidFill>
                <a:ea typeface="Calibri" panose="020F0502020204030204" pitchFamily="34" charset="0"/>
                <a:cs typeface="Times New Roman" panose="02020603050405020304" pitchFamily="18" charset="0"/>
              </a:rPr>
              <a:t>n</a:t>
            </a:r>
            <a:r>
              <a:rPr lang="en-US" dirty="0">
                <a:solidFill>
                  <a:srgbClr val="000000"/>
                </a:solidFill>
                <a:ea typeface="Calibri" panose="020F0502020204030204" pitchFamily="34" charset="0"/>
                <a:cs typeface="Times New Roman" panose="02020603050405020304" pitchFamily="18" charset="0"/>
              </a:rPr>
              <a:t> = 6.67 kΩ.</a:t>
            </a:r>
          </a:p>
          <a:p>
            <a:pPr>
              <a:lnSpc>
                <a:spcPct val="107000"/>
              </a:lnSpc>
              <a:spcBef>
                <a:spcPts val="0"/>
              </a:spcBef>
              <a:spcAft>
                <a:spcPts val="0"/>
              </a:spcAft>
            </a:pPr>
            <a:endParaRPr lang="en-US" sz="1600" dirty="0">
              <a:solidFill>
                <a:srgbClr val="000000"/>
              </a:solidFill>
              <a:ea typeface="Calibri" panose="020F0502020204030204" pitchFamily="34" charset="0"/>
              <a:cs typeface="Times New Roman" panose="02020603050405020304" pitchFamily="18" charset="0"/>
            </a:endParaRPr>
          </a:p>
          <a:p>
            <a:pPr marL="285750" indent="-285750">
              <a:lnSpc>
                <a:spcPct val="107000"/>
              </a:lnSpc>
              <a:spcBef>
                <a:spcPts val="0"/>
              </a:spcBef>
              <a:spcAft>
                <a:spcPts val="0"/>
              </a:spcAft>
              <a:buFont typeface="Arial" panose="020B0604020202020204" pitchFamily="34" charset="0"/>
              <a:buChar char="•"/>
            </a:pPr>
            <a:r>
              <a:rPr lang="en-US" dirty="0">
                <a:solidFill>
                  <a:srgbClr val="000000"/>
                </a:solidFill>
                <a:ea typeface="Calibri" panose="020F0502020204030204" pitchFamily="34" charset="0"/>
                <a:cs typeface="Times New Roman" panose="02020603050405020304" pitchFamily="18" charset="0"/>
              </a:rPr>
              <a:t>Now we can apply the load to the output and solve for load voltages </a:t>
            </a:r>
          </a:p>
          <a:p>
            <a:pPr>
              <a:lnSpc>
                <a:spcPct val="107000"/>
              </a:lnSpc>
              <a:spcBef>
                <a:spcPts val="0"/>
              </a:spcBef>
              <a:spcAft>
                <a:spcPts val="0"/>
              </a:spcAft>
            </a:pPr>
            <a:r>
              <a:rPr lang="en-US" dirty="0">
                <a:solidFill>
                  <a:srgbClr val="000000"/>
                </a:solidFill>
                <a:ea typeface="Calibri" panose="020F0502020204030204" pitchFamily="34" charset="0"/>
                <a:cs typeface="Times New Roman" panose="02020603050405020304" pitchFamily="18" charset="0"/>
              </a:rPr>
              <a:t>and currents using simplified Norton’s equivalent. </a:t>
            </a:r>
          </a:p>
          <a:p>
            <a:pPr>
              <a:lnSpc>
                <a:spcPct val="107000"/>
              </a:lnSpc>
              <a:spcBef>
                <a:spcPts val="0"/>
              </a:spcBef>
              <a:spcAft>
                <a:spcPts val="0"/>
              </a:spcAft>
            </a:pPr>
            <a:endParaRPr lang="en-US" dirty="0">
              <a:solidFill>
                <a:srgbClr val="000000"/>
              </a:solidFill>
              <a:cs typeface="Times New Roman" panose="02020603050405020304" pitchFamily="18" charset="0"/>
            </a:endParaRPr>
          </a:p>
          <a:p>
            <a:pPr>
              <a:lnSpc>
                <a:spcPct val="107000"/>
              </a:lnSpc>
              <a:spcBef>
                <a:spcPts val="0"/>
              </a:spcBef>
              <a:spcAft>
                <a:spcPts val="0"/>
              </a:spcAft>
            </a:pPr>
            <a:endParaRPr lang="en-US" dirty="0">
              <a:solidFill>
                <a:srgbClr val="000000"/>
              </a:solidFill>
              <a:cs typeface="Times New Roman" panose="02020603050405020304" pitchFamily="18" charset="0"/>
            </a:endParaRPr>
          </a:p>
          <a:p>
            <a:pPr>
              <a:lnSpc>
                <a:spcPct val="107000"/>
              </a:lnSpc>
              <a:spcBef>
                <a:spcPts val="0"/>
              </a:spcBef>
              <a:spcAft>
                <a:spcPts val="0"/>
              </a:spcAft>
            </a:pPr>
            <a:endParaRPr lang="en-US" dirty="0">
              <a:solidFill>
                <a:srgbClr val="000000"/>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0834" y="4546461"/>
            <a:ext cx="3737065" cy="1630142"/>
          </a:xfrm>
          <a:prstGeom prst="rect">
            <a:avLst/>
          </a:prstGeom>
        </p:spPr>
      </p:pic>
      <p:grpSp>
        <p:nvGrpSpPr>
          <p:cNvPr id="7" name="Group 6">
            <a:extLst>
              <a:ext uri="{FF2B5EF4-FFF2-40B4-BE49-F238E27FC236}">
                <a16:creationId xmlns:a16="http://schemas.microsoft.com/office/drawing/2014/main" id="{F35CD2C9-2C9D-4C33-78E7-D82E6ACBA389}"/>
              </a:ext>
            </a:extLst>
          </p:cNvPr>
          <p:cNvGrpSpPr/>
          <p:nvPr/>
        </p:nvGrpSpPr>
        <p:grpSpPr>
          <a:xfrm>
            <a:off x="7014971" y="750280"/>
            <a:ext cx="4755690" cy="2212299"/>
            <a:chOff x="7014971" y="750280"/>
            <a:chExt cx="4755690" cy="2212299"/>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4971" y="750280"/>
              <a:ext cx="4755690" cy="2212299"/>
            </a:xfrm>
            <a:prstGeom prst="rect">
              <a:avLst/>
            </a:prstGeom>
          </p:spPr>
        </p:pic>
        <p:grpSp>
          <p:nvGrpSpPr>
            <p:cNvPr id="9" name="Group 8">
              <a:extLst>
                <a:ext uri="{FF2B5EF4-FFF2-40B4-BE49-F238E27FC236}">
                  <a16:creationId xmlns:a16="http://schemas.microsoft.com/office/drawing/2014/main" id="{82171F28-EA86-D713-95DC-9433F484DB35}"/>
                </a:ext>
              </a:extLst>
            </p:cNvPr>
            <p:cNvGrpSpPr/>
            <p:nvPr/>
          </p:nvGrpSpPr>
          <p:grpSpPr>
            <a:xfrm>
              <a:off x="10744210" y="1581213"/>
              <a:ext cx="577033" cy="550432"/>
              <a:chOff x="3630977" y="1946939"/>
              <a:chExt cx="343398" cy="368817"/>
            </a:xfrm>
          </p:grpSpPr>
          <p:cxnSp>
            <p:nvCxnSpPr>
              <p:cNvPr id="10" name="Straight Connector 9">
                <a:extLst>
                  <a:ext uri="{FF2B5EF4-FFF2-40B4-BE49-F238E27FC236}">
                    <a16:creationId xmlns:a16="http://schemas.microsoft.com/office/drawing/2014/main" id="{25F3637B-75EC-1295-5C5F-0E0347571621}"/>
                  </a:ext>
                </a:extLst>
              </p:cNvPr>
              <p:cNvCxnSpPr>
                <a:cxnSpLocks/>
              </p:cNvCxnSpPr>
              <p:nvPr/>
            </p:nvCxnSpPr>
            <p:spPr>
              <a:xfrm>
                <a:off x="3649745" y="1946939"/>
                <a:ext cx="324630" cy="36881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7907D9D-3760-B18D-CC3B-AAAFD5E998DC}"/>
                  </a:ext>
                </a:extLst>
              </p:cNvPr>
              <p:cNvCxnSpPr>
                <a:cxnSpLocks/>
              </p:cNvCxnSpPr>
              <p:nvPr/>
            </p:nvCxnSpPr>
            <p:spPr>
              <a:xfrm flipV="1">
                <a:off x="3630977" y="1946939"/>
                <a:ext cx="333934" cy="35291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18038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 calcmode="lin" valueType="num">
                                      <p:cBhvr additive="base">
                                        <p:cTn id="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anim calcmode="lin" valueType="num">
                                      <p:cBhvr additive="base">
                                        <p:cTn id="1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 calcmode="lin" valueType="num">
                                      <p:cBhvr additive="base">
                                        <p:cTn id="1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anim calcmode="lin" valueType="num">
                                      <p:cBhvr additive="base">
                                        <p:cTn id="2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 calcmode="lin" valueType="num">
                                      <p:cBhvr additive="base">
                                        <p:cTn id="2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anim calcmode="lin" valueType="num">
                                      <p:cBhvr additive="base">
                                        <p:cTn id="33"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 calcmode="lin" valueType="num">
                                      <p:cBhvr additive="base">
                                        <p:cTn id="37"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12" end="12"/>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xEl>
                                              <p:pRg st="13" end="13"/>
                                            </p:txEl>
                                          </p:spTgt>
                                        </p:tgtEl>
                                        <p:attrNameLst>
                                          <p:attrName>style.visibility</p:attrName>
                                        </p:attrNameLst>
                                      </p:cBhvr>
                                      <p:to>
                                        <p:strVal val="visible"/>
                                      </p:to>
                                    </p:set>
                                    <p:anim calcmode="lin" valueType="num">
                                      <p:cBhvr additive="base">
                                        <p:cTn id="41"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ppt_x"/>
                                          </p:val>
                                        </p:tav>
                                        <p:tav tm="100000">
                                          <p:val>
                                            <p:strVal val="#ppt_x"/>
                                          </p:val>
                                        </p:tav>
                                      </p:tavLst>
                                    </p:anim>
                                    <p:anim calcmode="lin" valueType="num">
                                      <p:cBhvr additive="base">
                                        <p:cTn id="4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4">
                                            <p:txEl>
                                              <p:pRg st="15" end="15"/>
                                            </p:txEl>
                                          </p:spTgt>
                                        </p:tgtEl>
                                        <p:attrNameLst>
                                          <p:attrName>style.visibility</p:attrName>
                                        </p:attrNameLst>
                                      </p:cBhvr>
                                      <p:to>
                                        <p:strVal val="visible"/>
                                      </p:to>
                                    </p:set>
                                    <p:anim calcmode="lin" valueType="num">
                                      <p:cBhvr additive="base">
                                        <p:cTn id="53"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15" end="15"/>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
                                            <p:txEl>
                                              <p:pRg st="16" end="16"/>
                                            </p:txEl>
                                          </p:spTgt>
                                        </p:tgtEl>
                                        <p:attrNameLst>
                                          <p:attrName>style.visibility</p:attrName>
                                        </p:attrNameLst>
                                      </p:cBhvr>
                                      <p:to>
                                        <p:strVal val="visible"/>
                                      </p:to>
                                    </p:set>
                                    <p:anim calcmode="lin" valueType="num">
                                      <p:cBhvr additive="base">
                                        <p:cTn id="57" dur="500" fill="hold"/>
                                        <p:tgtEl>
                                          <p:spTgt spid="4">
                                            <p:txEl>
                                              <p:pRg st="16" end="16"/>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8851" y="-16042"/>
            <a:ext cx="6550429" cy="533400"/>
          </a:xfrm>
        </p:spPr>
        <p:txBody>
          <a:bodyPr>
            <a:noAutofit/>
          </a:bodyPr>
          <a:lstStyle/>
          <a:p>
            <a:pPr algn="ctr"/>
            <a:r>
              <a:rPr lang="en-US" sz="4000" dirty="0"/>
              <a:t>Linearity (Continued)</a:t>
            </a:r>
          </a:p>
        </p:txBody>
      </p:sp>
      <p:sp>
        <p:nvSpPr>
          <p:cNvPr id="8" name="Rectangle 7"/>
          <p:cNvSpPr/>
          <p:nvPr/>
        </p:nvSpPr>
        <p:spPr>
          <a:xfrm>
            <a:off x="365760" y="616253"/>
            <a:ext cx="11601225" cy="5998052"/>
          </a:xfrm>
          <a:prstGeom prst="rect">
            <a:avLst/>
          </a:prstGeom>
          <a:solidFill>
            <a:schemeClr val="tx1"/>
          </a:solidFill>
          <a:ln w="38100" cmpd="thickThin">
            <a:solidFill>
              <a:schemeClr val="accent1"/>
            </a:solidFill>
          </a:ln>
        </p:spPr>
        <p:txBody>
          <a:bodyPr wrap="square">
            <a:spAutoFit/>
          </a:bodyPr>
          <a:lstStyle/>
          <a:p>
            <a:pPr marL="285750" indent="-285750">
              <a:lnSpc>
                <a:spcPct val="107000"/>
              </a:lnSpc>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Linearity – Linear relationship between cause and effect, such as v = </a:t>
            </a:r>
            <a:r>
              <a:rPr lang="en-US" dirty="0" err="1">
                <a:solidFill>
                  <a:schemeClr val="bg1"/>
                </a:solidFill>
                <a:latin typeface="Cambria Math" panose="02040503050406030204" pitchFamily="18" charset="0"/>
                <a:ea typeface="Cambria Math" panose="02040503050406030204" pitchFamily="18" charset="0"/>
              </a:rPr>
              <a:t>iR.</a:t>
            </a:r>
            <a:r>
              <a:rPr lang="en-US" dirty="0">
                <a:solidFill>
                  <a:schemeClr val="bg1"/>
                </a:solidFill>
                <a:latin typeface="Cambria Math" panose="02040503050406030204" pitchFamily="18" charset="0"/>
                <a:ea typeface="Cambria Math" panose="02040503050406030204" pitchFamily="18" charset="0"/>
              </a:rPr>
              <a:t> </a:t>
            </a:r>
          </a:p>
          <a:p>
            <a:pPr>
              <a:lnSpc>
                <a:spcPct val="107000"/>
              </a:lnSpc>
            </a:pPr>
            <a:r>
              <a:rPr lang="en-US" dirty="0">
                <a:solidFill>
                  <a:schemeClr val="bg1"/>
                </a:solidFill>
                <a:latin typeface="Cambria Math" panose="02040503050406030204" pitchFamily="18" charset="0"/>
                <a:ea typeface="Cambria Math" panose="02040503050406030204" pitchFamily="18" charset="0"/>
              </a:rPr>
              <a:t>Resistance R describes the linear relationship between voltage and current.</a:t>
            </a:r>
          </a:p>
          <a:p>
            <a:pPr marL="285750" indent="-285750">
              <a:lnSpc>
                <a:spcPct val="107000"/>
              </a:lnSpc>
              <a:buFont typeface="Arial" panose="020B0604020202020204" pitchFamily="34" charset="0"/>
              <a:buChar char="•"/>
            </a:pPr>
            <a:endParaRPr lang="en-US" dirty="0">
              <a:solidFill>
                <a:srgbClr val="000000"/>
              </a:solidFill>
              <a:latin typeface="Cambria Math" panose="02040503050406030204" pitchFamily="18" charset="0"/>
              <a:ea typeface="Cambria Math" panose="02040503050406030204" pitchFamily="18" charset="0"/>
            </a:endParaRPr>
          </a:p>
          <a:p>
            <a:pPr marL="285750" indent="-285750">
              <a:lnSpc>
                <a:spcPct val="107000"/>
              </a:lnSpc>
              <a:buFont typeface="Arial" panose="020B0604020202020204" pitchFamily="34" charset="0"/>
              <a:buChar char="•"/>
            </a:pPr>
            <a:r>
              <a:rPr lang="en-US" dirty="0">
                <a:solidFill>
                  <a:srgbClr val="000000"/>
                </a:solidFill>
                <a:latin typeface="Cambria Math" panose="02040503050406030204" pitchFamily="18" charset="0"/>
                <a:ea typeface="Cambria Math" panose="02040503050406030204" pitchFamily="18" charset="0"/>
              </a:rPr>
              <a:t>Diodes are examples of non-linear devices, as the slope of voltage-current </a:t>
            </a:r>
          </a:p>
          <a:p>
            <a:pPr>
              <a:lnSpc>
                <a:spcPct val="107000"/>
              </a:lnSpc>
            </a:pPr>
            <a:r>
              <a:rPr lang="en-US" dirty="0">
                <a:solidFill>
                  <a:srgbClr val="000000"/>
                </a:solidFill>
                <a:latin typeface="Cambria Math" panose="02040503050406030204" pitchFamily="18" charset="0"/>
                <a:ea typeface="Cambria Math" panose="02040503050406030204" pitchFamily="18" charset="0"/>
              </a:rPr>
              <a:t>relationship changes with the applied voltage.</a:t>
            </a: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marL="285750" indent="-285750">
              <a:lnSpc>
                <a:spcPct val="107000"/>
              </a:lnSpc>
              <a:spcBef>
                <a:spcPts val="0"/>
              </a:spcBef>
              <a:spcAft>
                <a:spcPts val="0"/>
              </a:spcAft>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So diodes do not exhibit a constant resistance, or opposition to current flow.</a:t>
            </a: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marL="285750" indent="-285750">
              <a:lnSpc>
                <a:spcPct val="107000"/>
              </a:lnSpc>
              <a:buFont typeface="Arial" panose="020B0604020202020204" pitchFamily="34" charset="0"/>
              <a:buChar char="•"/>
            </a:pPr>
            <a:r>
              <a:rPr lang="en-US" dirty="0">
                <a:solidFill>
                  <a:srgbClr val="000000"/>
                </a:solidFill>
                <a:latin typeface="Cambria Math" panose="02040503050406030204" pitchFamily="18" charset="0"/>
                <a:ea typeface="Cambria Math" panose="02040503050406030204" pitchFamily="18" charset="0"/>
              </a:rPr>
              <a:t>Non-linear devices like diodes are quite useful in circuits, </a:t>
            </a:r>
          </a:p>
          <a:p>
            <a:pPr>
              <a:lnSpc>
                <a:spcPct val="107000"/>
              </a:lnSpc>
            </a:pPr>
            <a:r>
              <a:rPr lang="en-US" dirty="0">
                <a:solidFill>
                  <a:srgbClr val="000000"/>
                </a:solidFill>
                <a:latin typeface="Cambria Math" panose="02040503050406030204" pitchFamily="18" charset="0"/>
                <a:ea typeface="Cambria Math" panose="02040503050406030204" pitchFamily="18" charset="0"/>
              </a:rPr>
              <a:t>yet harder to analyze because they are not linear circuit elements.</a:t>
            </a:r>
          </a:p>
          <a:p>
            <a:pPr>
              <a:lnSpc>
                <a:spcPct val="107000"/>
              </a:lnSpc>
            </a:pPr>
            <a:endParaRPr lang="en-US" dirty="0">
              <a:solidFill>
                <a:schemeClr val="bg1"/>
              </a:solidFill>
              <a:latin typeface="Cambria Math" panose="02040503050406030204" pitchFamily="18" charset="0"/>
              <a:ea typeface="Cambria Math" panose="02040503050406030204" pitchFamily="18" charset="0"/>
            </a:endParaRPr>
          </a:p>
          <a:p>
            <a:pPr marL="285750" indent="-285750">
              <a:lnSpc>
                <a:spcPct val="107000"/>
              </a:lnSpc>
              <a:spcBef>
                <a:spcPts val="0"/>
              </a:spcBef>
              <a:spcAft>
                <a:spcPts val="0"/>
              </a:spcAft>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Formally, linear circuits posses two properties:</a:t>
            </a:r>
          </a:p>
          <a:p>
            <a:pPr marL="285750" indent="-285750">
              <a:lnSpc>
                <a:spcPct val="107000"/>
              </a:lnSpc>
              <a:spcBef>
                <a:spcPts val="0"/>
              </a:spcBef>
              <a:spcAft>
                <a:spcPts val="0"/>
              </a:spcAft>
              <a:buFont typeface="Arial" panose="020B0604020202020204" pitchFamily="34" charset="0"/>
              <a:buChar char="•"/>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r>
              <a:rPr lang="en-US" dirty="0">
                <a:solidFill>
                  <a:schemeClr val="bg1"/>
                </a:solidFill>
                <a:latin typeface="Cambria Math" panose="02040503050406030204" pitchFamily="18" charset="0"/>
                <a:ea typeface="Cambria Math" panose="02040503050406030204" pitchFamily="18" charset="0"/>
              </a:rPr>
              <a:t>1. Homogeneity (scaling).</a:t>
            </a:r>
          </a:p>
          <a:p>
            <a:pPr marL="342900" indent="-342900">
              <a:lnSpc>
                <a:spcPct val="107000"/>
              </a:lnSpc>
              <a:spcBef>
                <a:spcPts val="0"/>
              </a:spcBef>
              <a:spcAft>
                <a:spcPts val="0"/>
              </a:spcAft>
              <a:buAutoNum type="arabicPeriod"/>
            </a:pPr>
            <a:endParaRPr lang="en-US" dirty="0">
              <a:solidFill>
                <a:schemeClr val="bg1"/>
              </a:solidFill>
              <a:latin typeface="Cambria Math" panose="02040503050406030204" pitchFamily="18" charset="0"/>
              <a:ea typeface="Cambria Math" panose="02040503050406030204" pitchFamily="18" charset="0"/>
            </a:endParaRPr>
          </a:p>
          <a:p>
            <a:pPr marL="285750" indent="-285750">
              <a:lnSpc>
                <a:spcPct val="107000"/>
              </a:lnSpc>
              <a:spcBef>
                <a:spcPts val="0"/>
              </a:spcBef>
              <a:spcAft>
                <a:spcPts val="0"/>
              </a:spcAft>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Doubling the input doubles the output (Constant slope).</a:t>
            </a: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r>
              <a:rPr lang="en-US" dirty="0">
                <a:solidFill>
                  <a:schemeClr val="bg1"/>
                </a:solidFill>
                <a:latin typeface="Cambria Math" panose="02040503050406030204" pitchFamily="18" charset="0"/>
                <a:ea typeface="Cambria Math" panose="02040503050406030204" pitchFamily="18" charset="0"/>
              </a:rPr>
              <a:t>2. Additivity.</a:t>
            </a: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marL="285750" indent="-285750">
              <a:lnSpc>
                <a:spcPct val="107000"/>
              </a:lnSpc>
              <a:spcBef>
                <a:spcPts val="0"/>
              </a:spcBef>
              <a:spcAft>
                <a:spcPts val="0"/>
              </a:spcAft>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Total response to multiple inputs equals sum of the response to individual inputs applied separately.</a:t>
            </a:r>
          </a:p>
        </p:txBody>
      </p:sp>
      <p:pic>
        <p:nvPicPr>
          <p:cNvPr id="6" name="Picture 5">
            <a:extLst>
              <a:ext uri="{FF2B5EF4-FFF2-40B4-BE49-F238E27FC236}">
                <a16:creationId xmlns:a16="http://schemas.microsoft.com/office/drawing/2014/main" id="{C8D09BB5-A4BF-49AE-94FC-456BFAC5EDFC}"/>
              </a:ext>
            </a:extLst>
          </p:cNvPr>
          <p:cNvPicPr>
            <a:picLocks noChangeAspect="1"/>
          </p:cNvPicPr>
          <p:nvPr/>
        </p:nvPicPr>
        <p:blipFill rotWithShape="1">
          <a:blip r:embed="rId2">
            <a:extLst>
              <a:ext uri="{28A0092B-C50C-407E-A947-70E740481C1C}">
                <a14:useLocalDpi xmlns:a14="http://schemas.microsoft.com/office/drawing/2010/main" val="0"/>
              </a:ext>
            </a:extLst>
          </a:blip>
          <a:srcRect r="50085"/>
          <a:stretch/>
        </p:blipFill>
        <p:spPr>
          <a:xfrm>
            <a:off x="9072884" y="3475195"/>
            <a:ext cx="2727275" cy="2537007"/>
          </a:xfrm>
          <a:prstGeom prst="rect">
            <a:avLst/>
          </a:prstGeom>
        </p:spPr>
      </p:pic>
      <p:pic>
        <p:nvPicPr>
          <p:cNvPr id="7" name="Picture 6">
            <a:extLst>
              <a:ext uri="{FF2B5EF4-FFF2-40B4-BE49-F238E27FC236}">
                <a16:creationId xmlns:a16="http://schemas.microsoft.com/office/drawing/2014/main" id="{1BADF35F-BE85-477C-8CE0-0E8420BCAC91}"/>
              </a:ext>
            </a:extLst>
          </p:cNvPr>
          <p:cNvPicPr>
            <a:picLocks noChangeAspect="1"/>
          </p:cNvPicPr>
          <p:nvPr/>
        </p:nvPicPr>
        <p:blipFill>
          <a:blip r:embed="rId3"/>
          <a:stretch>
            <a:fillRect/>
          </a:stretch>
        </p:blipFill>
        <p:spPr>
          <a:xfrm>
            <a:off x="8984650" y="785638"/>
            <a:ext cx="2727275" cy="2498946"/>
          </a:xfrm>
          <a:prstGeom prst="rect">
            <a:avLst/>
          </a:prstGeom>
        </p:spPr>
      </p:pic>
    </p:spTree>
    <p:extLst>
      <p:ext uri="{BB962C8B-B14F-4D97-AF65-F5344CB8AC3E}">
        <p14:creationId xmlns:p14="http://schemas.microsoft.com/office/powerpoint/2010/main" val="2029626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11" end="11"/>
                                            </p:txEl>
                                          </p:spTgt>
                                        </p:tgtEl>
                                        <p:attrNameLst>
                                          <p:attrName>style.visibility</p:attrName>
                                        </p:attrNameLst>
                                      </p:cBhvr>
                                      <p:to>
                                        <p:strVal val="visible"/>
                                      </p:to>
                                    </p:set>
                                    <p:anim calcmode="lin" valueType="num">
                                      <p:cBhvr additive="base">
                                        <p:cTn id="7"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3" end="13"/>
                                            </p:txEl>
                                          </p:spTgt>
                                        </p:tgtEl>
                                        <p:attrNameLst>
                                          <p:attrName>style.visibility</p:attrName>
                                        </p:attrNameLst>
                                      </p:cBhvr>
                                      <p:to>
                                        <p:strVal val="visible"/>
                                      </p:to>
                                    </p:set>
                                    <p:anim calcmode="lin" valueType="num">
                                      <p:cBhvr additive="base">
                                        <p:cTn id="13"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3" end="1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xEl>
                                              <p:pRg st="15" end="15"/>
                                            </p:txEl>
                                          </p:spTgt>
                                        </p:tgtEl>
                                        <p:attrNameLst>
                                          <p:attrName>style.visibility</p:attrName>
                                        </p:attrNameLst>
                                      </p:cBhvr>
                                      <p:to>
                                        <p:strVal val="visible"/>
                                      </p:to>
                                    </p:set>
                                    <p:anim calcmode="lin" valueType="num">
                                      <p:cBhvr additive="base">
                                        <p:cTn id="17" dur="500" fill="hold"/>
                                        <p:tgtEl>
                                          <p:spTgt spid="8">
                                            <p:txEl>
                                              <p:pRg st="15" end="1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xEl>
                                              <p:pRg st="17" end="17"/>
                                            </p:txEl>
                                          </p:spTgt>
                                        </p:tgtEl>
                                        <p:attrNameLst>
                                          <p:attrName>style.visibility</p:attrName>
                                        </p:attrNameLst>
                                      </p:cBhvr>
                                      <p:to>
                                        <p:strVal val="visible"/>
                                      </p:to>
                                    </p:set>
                                    <p:anim calcmode="lin" valueType="num">
                                      <p:cBhvr additive="base">
                                        <p:cTn id="23" dur="500" fill="hold"/>
                                        <p:tgtEl>
                                          <p:spTgt spid="8">
                                            <p:txEl>
                                              <p:pRg st="17" end="1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17" end="1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
                                            <p:txEl>
                                              <p:pRg st="19" end="19"/>
                                            </p:txEl>
                                          </p:spTgt>
                                        </p:tgtEl>
                                        <p:attrNameLst>
                                          <p:attrName>style.visibility</p:attrName>
                                        </p:attrNameLst>
                                      </p:cBhvr>
                                      <p:to>
                                        <p:strVal val="visible"/>
                                      </p:to>
                                    </p:set>
                                    <p:anim calcmode="lin" valueType="num">
                                      <p:cBhvr additive="base">
                                        <p:cTn id="27" dur="500" fill="hold"/>
                                        <p:tgtEl>
                                          <p:spTgt spid="8">
                                            <p:txEl>
                                              <p:pRg st="19" end="1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2534" y="-25167"/>
            <a:ext cx="7626928" cy="533400"/>
          </a:xfrm>
        </p:spPr>
        <p:txBody>
          <a:bodyPr>
            <a:noAutofit/>
          </a:bodyPr>
          <a:lstStyle/>
          <a:p>
            <a:pPr algn="ctr"/>
            <a:r>
              <a:rPr lang="en-US" sz="4000" dirty="0"/>
              <a:t>Norton’s Theorem Example 2</a:t>
            </a:r>
          </a:p>
        </p:txBody>
      </p:sp>
      <p:sp>
        <p:nvSpPr>
          <p:cNvPr id="5" name="Rectangle 2"/>
          <p:cNvSpPr>
            <a:spLocks noChangeArrowheads="1"/>
          </p:cNvSpPr>
          <p:nvPr/>
        </p:nvSpPr>
        <p:spPr bwMode="auto">
          <a:xfrm>
            <a:off x="152400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srgbClr val="FFFFFF"/>
              </a:solidFill>
            </a:endParaRPr>
          </a:p>
        </p:txBody>
      </p:sp>
      <p:sp>
        <p:nvSpPr>
          <p:cNvPr id="8" name="Rectangle 3"/>
          <p:cNvSpPr>
            <a:spLocks noChangeArrowheads="1"/>
          </p:cNvSpPr>
          <p:nvPr/>
        </p:nvSpPr>
        <p:spPr bwMode="auto">
          <a:xfrm>
            <a:off x="1524000" y="83402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srgbClr val="FFFFFF"/>
              </a:solidFill>
            </a:endParaRPr>
          </a:p>
        </p:txBody>
      </p:sp>
      <p:sp>
        <p:nvSpPr>
          <p:cNvPr id="4" name="TextBox 3"/>
          <p:cNvSpPr txBox="1"/>
          <p:nvPr/>
        </p:nvSpPr>
        <p:spPr>
          <a:xfrm>
            <a:off x="360830" y="663732"/>
            <a:ext cx="11519646" cy="6043770"/>
          </a:xfrm>
          <a:prstGeom prst="rect">
            <a:avLst/>
          </a:prstGeom>
          <a:solidFill>
            <a:schemeClr val="tx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lnSpc>
                <a:spcPct val="107000"/>
              </a:lnSpc>
              <a:spcBef>
                <a:spcPts val="0"/>
              </a:spcBef>
              <a:spcAft>
                <a:spcPts val="0"/>
              </a:spcAft>
              <a:buFont typeface="Arial" panose="020B0604020202020204" pitchFamily="34" charset="0"/>
              <a:buChar char="•"/>
            </a:pPr>
            <a:r>
              <a:rPr lang="en-US" dirty="0">
                <a:solidFill>
                  <a:schemeClr val="bg1"/>
                </a:solidFill>
                <a:ea typeface="Calibri" panose="020F0502020204030204" pitchFamily="34" charset="0"/>
                <a:cs typeface="Times New Roman" panose="02020603050405020304" pitchFamily="18" charset="0"/>
              </a:rPr>
              <a:t>Find the current through resistor R4 in the adjacent circuit by </a:t>
            </a:r>
          </a:p>
          <a:p>
            <a:pPr>
              <a:lnSpc>
                <a:spcPct val="107000"/>
              </a:lnSpc>
              <a:spcBef>
                <a:spcPts val="0"/>
              </a:spcBef>
              <a:spcAft>
                <a:spcPts val="0"/>
              </a:spcAft>
            </a:pPr>
            <a:r>
              <a:rPr lang="en-US" dirty="0">
                <a:solidFill>
                  <a:schemeClr val="bg1"/>
                </a:solidFill>
                <a:ea typeface="Calibri" panose="020F0502020204030204" pitchFamily="34" charset="0"/>
                <a:cs typeface="Times New Roman" panose="02020603050405020304" pitchFamily="18" charset="0"/>
              </a:rPr>
              <a:t>finding the Norton’s equivalent circuit to the left of a – b terminals.</a:t>
            </a:r>
          </a:p>
          <a:p>
            <a:pPr>
              <a:lnSpc>
                <a:spcPct val="107000"/>
              </a:lnSpc>
              <a:spcBef>
                <a:spcPts val="0"/>
              </a:spcBef>
              <a:spcAft>
                <a:spcPts val="0"/>
              </a:spcAft>
            </a:pPr>
            <a:endParaRPr lang="en-US" dirty="0">
              <a:solidFill>
                <a:srgbClr val="000000"/>
              </a:solidFill>
              <a:ea typeface="Calibri" panose="020F0502020204030204" pitchFamily="34" charset="0"/>
              <a:cs typeface="Times New Roman" panose="02020603050405020304" pitchFamily="18" charset="0"/>
            </a:endParaRPr>
          </a:p>
          <a:p>
            <a:pPr marL="285750" indent="-285750">
              <a:lnSpc>
                <a:spcPct val="107000"/>
              </a:lnSpc>
              <a:spcBef>
                <a:spcPts val="0"/>
              </a:spcBef>
              <a:spcAft>
                <a:spcPts val="0"/>
              </a:spcAft>
              <a:buFont typeface="Arial" panose="020B0604020202020204" pitchFamily="34" charset="0"/>
              <a:buChar char="•"/>
            </a:pPr>
            <a:r>
              <a:rPr lang="en-US" altLang="en-US" dirty="0">
                <a:solidFill>
                  <a:srgbClr val="000000"/>
                </a:solidFill>
                <a:ea typeface="Calibri" panose="020F0502020204030204" pitchFamily="34" charset="0"/>
                <a:cs typeface="Arial" panose="020B0604020202020204" pitchFamily="34" charset="0"/>
              </a:rPr>
              <a:t>First remove R4 and then short-circuit the a - b terminals to find I</a:t>
            </a:r>
            <a:r>
              <a:rPr lang="en-US" altLang="en-US" baseline="-25000" dirty="0">
                <a:solidFill>
                  <a:srgbClr val="000000"/>
                </a:solidFill>
                <a:ea typeface="Calibri" panose="020F0502020204030204" pitchFamily="34" charset="0"/>
                <a:cs typeface="Arial" panose="020B0604020202020204" pitchFamily="34" charset="0"/>
              </a:rPr>
              <a:t>n</a:t>
            </a:r>
            <a:r>
              <a:rPr lang="en-US" altLang="en-US" dirty="0">
                <a:solidFill>
                  <a:srgbClr val="000000"/>
                </a:solidFill>
                <a:ea typeface="Calibri" panose="020F0502020204030204" pitchFamily="34" charset="0"/>
                <a:cs typeface="Arial" panose="020B0604020202020204" pitchFamily="34" charset="0"/>
              </a:rPr>
              <a:t>.</a:t>
            </a:r>
          </a:p>
          <a:p>
            <a:pPr marL="285750" indent="-285750">
              <a:lnSpc>
                <a:spcPct val="107000"/>
              </a:lnSpc>
              <a:spcBef>
                <a:spcPts val="0"/>
              </a:spcBef>
              <a:spcAft>
                <a:spcPts val="0"/>
              </a:spcAft>
              <a:buFont typeface="Arial" panose="020B0604020202020204" pitchFamily="34" charset="0"/>
              <a:buChar char="•"/>
            </a:pPr>
            <a:endParaRPr lang="en-US" altLang="en-US" dirty="0">
              <a:solidFill>
                <a:srgbClr val="000000"/>
              </a:solidFill>
              <a:ea typeface="Calibri" panose="020F0502020204030204" pitchFamily="34" charset="0"/>
              <a:cs typeface="Arial" panose="020B0604020202020204" pitchFamily="34" charset="0"/>
            </a:endParaRPr>
          </a:p>
          <a:p>
            <a:pPr>
              <a:lnSpc>
                <a:spcPct val="107000"/>
              </a:lnSpc>
              <a:spcBef>
                <a:spcPts val="0"/>
              </a:spcBef>
              <a:spcAft>
                <a:spcPts val="1200"/>
              </a:spcAft>
            </a:pPr>
            <a:r>
              <a:rPr lang="en-US" altLang="en-US" dirty="0">
                <a:solidFill>
                  <a:srgbClr val="000000"/>
                </a:solidFill>
                <a:cs typeface="Arial" panose="020B0604020202020204" pitchFamily="34" charset="0"/>
              </a:rPr>
              <a:t>R2</a:t>
            </a:r>
            <a:r>
              <a:rPr lang="en-US" dirty="0">
                <a:solidFill>
                  <a:srgbClr val="000000"/>
                </a:solidFill>
                <a:ea typeface="Calibri" panose="020F0502020204030204" pitchFamily="34" charset="0"/>
                <a:cs typeface="Times New Roman" panose="02020603050405020304" pitchFamily="18" charset="0"/>
              </a:rPr>
              <a:t>ǁR3 = 1.67 k</a:t>
            </a:r>
            <a:r>
              <a:rPr lang="el-GR" dirty="0">
                <a:solidFill>
                  <a:srgbClr val="000000"/>
                </a:solidFill>
                <a:ea typeface="Calibri" panose="020F0502020204030204" pitchFamily="34" charset="0"/>
                <a:cs typeface="Times New Roman" panose="02020603050405020304" pitchFamily="18" charset="0"/>
              </a:rPr>
              <a:t>Ω</a:t>
            </a:r>
            <a:r>
              <a:rPr lang="en-US" dirty="0">
                <a:solidFill>
                  <a:srgbClr val="000000"/>
                </a:solidFill>
                <a:ea typeface="Calibri" panose="020F0502020204030204" pitchFamily="34" charset="0"/>
                <a:cs typeface="Times New Roman" panose="02020603050405020304" pitchFamily="18" charset="0"/>
              </a:rPr>
              <a:t>. </a:t>
            </a:r>
          </a:p>
          <a:p>
            <a:pPr>
              <a:lnSpc>
                <a:spcPct val="107000"/>
              </a:lnSpc>
              <a:spcBef>
                <a:spcPts val="0"/>
              </a:spcBef>
              <a:spcAft>
                <a:spcPts val="0"/>
              </a:spcAft>
            </a:pPr>
            <a:r>
              <a:rPr lang="en-US" dirty="0">
                <a:solidFill>
                  <a:srgbClr val="000000"/>
                </a:solidFill>
                <a:ea typeface="Calibri" panose="020F0502020204030204" pitchFamily="34" charset="0"/>
                <a:cs typeface="Times New Roman" panose="02020603050405020304" pitchFamily="18" charset="0"/>
              </a:rPr>
              <a:t>v</a:t>
            </a:r>
            <a:r>
              <a:rPr lang="en-US" baseline="-25000" dirty="0">
                <a:solidFill>
                  <a:srgbClr val="000000"/>
                </a:solidFill>
                <a:ea typeface="Calibri" panose="020F0502020204030204" pitchFamily="34" charset="0"/>
                <a:cs typeface="Times New Roman" panose="02020603050405020304" pitchFamily="18" charset="0"/>
              </a:rPr>
              <a:t>R2 </a:t>
            </a:r>
            <a:r>
              <a:rPr lang="en-US" dirty="0">
                <a:solidFill>
                  <a:srgbClr val="000000"/>
                </a:solidFill>
                <a:ea typeface="Calibri" panose="020F0502020204030204" pitchFamily="34" charset="0"/>
                <a:cs typeface="Times New Roman" panose="02020603050405020304" pitchFamily="18" charset="0"/>
              </a:rPr>
              <a:t>= (10 V)(1.67 k</a:t>
            </a:r>
            <a:r>
              <a:rPr lang="el-GR" dirty="0">
                <a:solidFill>
                  <a:srgbClr val="000000"/>
                </a:solidFill>
                <a:ea typeface="Calibri" panose="020F0502020204030204" pitchFamily="34" charset="0"/>
                <a:cs typeface="Times New Roman" panose="02020603050405020304" pitchFamily="18" charset="0"/>
              </a:rPr>
              <a:t>Ω</a:t>
            </a:r>
            <a:r>
              <a:rPr lang="en-US" dirty="0">
                <a:solidFill>
                  <a:srgbClr val="000000"/>
                </a:solidFill>
                <a:ea typeface="Calibri" panose="020F0502020204030204" pitchFamily="34" charset="0"/>
                <a:cs typeface="Times New Roman" panose="02020603050405020304" pitchFamily="18" charset="0"/>
              </a:rPr>
              <a:t>)/(6.67 k</a:t>
            </a:r>
            <a:r>
              <a:rPr lang="el-GR" dirty="0">
                <a:solidFill>
                  <a:srgbClr val="000000"/>
                </a:solidFill>
                <a:ea typeface="Calibri" panose="020F0502020204030204" pitchFamily="34" charset="0"/>
                <a:cs typeface="Times New Roman" panose="02020603050405020304" pitchFamily="18" charset="0"/>
              </a:rPr>
              <a:t>Ω</a:t>
            </a:r>
            <a:r>
              <a:rPr lang="en-US" dirty="0">
                <a:solidFill>
                  <a:srgbClr val="000000"/>
                </a:solidFill>
                <a:ea typeface="Calibri" panose="020F0502020204030204" pitchFamily="34" charset="0"/>
                <a:cs typeface="Times New Roman" panose="02020603050405020304" pitchFamily="18" charset="0"/>
              </a:rPr>
              <a:t>) = 2.50 V.</a:t>
            </a:r>
            <a:endParaRPr lang="en-US" altLang="en-US" dirty="0">
              <a:solidFill>
                <a:srgbClr val="000000"/>
              </a:solidFill>
              <a:cs typeface="Arial" panose="020B0604020202020204" pitchFamily="34" charset="0"/>
            </a:endParaRPr>
          </a:p>
          <a:p>
            <a:pPr>
              <a:lnSpc>
                <a:spcPct val="107000"/>
              </a:lnSpc>
              <a:spcBef>
                <a:spcPts val="0"/>
              </a:spcBef>
              <a:spcAft>
                <a:spcPts val="0"/>
              </a:spcAft>
            </a:pPr>
            <a:endParaRPr lang="en-US" altLang="en-US" dirty="0">
              <a:solidFill>
                <a:srgbClr val="000000"/>
              </a:solidFill>
              <a:cs typeface="Arial" panose="020B0604020202020204" pitchFamily="34" charset="0"/>
            </a:endParaRPr>
          </a:p>
          <a:p>
            <a:pPr>
              <a:lnSpc>
                <a:spcPct val="107000"/>
              </a:lnSpc>
              <a:spcBef>
                <a:spcPts val="0"/>
              </a:spcBef>
              <a:spcAft>
                <a:spcPts val="0"/>
              </a:spcAft>
            </a:pPr>
            <a:r>
              <a:rPr lang="en-US" dirty="0">
                <a:solidFill>
                  <a:srgbClr val="000000"/>
                </a:solidFill>
                <a:ea typeface="Calibri" panose="020F0502020204030204" pitchFamily="34" charset="0"/>
                <a:cs typeface="Times New Roman" panose="02020603050405020304" pitchFamily="18" charset="0"/>
              </a:rPr>
              <a:t>I</a:t>
            </a:r>
            <a:r>
              <a:rPr lang="en-US" baseline="-25000" dirty="0">
                <a:solidFill>
                  <a:srgbClr val="000000"/>
                </a:solidFill>
                <a:ea typeface="Calibri" panose="020F0502020204030204" pitchFamily="34" charset="0"/>
                <a:cs typeface="Times New Roman" panose="02020603050405020304" pitchFamily="18" charset="0"/>
              </a:rPr>
              <a:t>n</a:t>
            </a:r>
            <a:r>
              <a:rPr lang="en-US" dirty="0">
                <a:solidFill>
                  <a:srgbClr val="000000"/>
                </a:solidFill>
                <a:ea typeface="Calibri" panose="020F0502020204030204" pitchFamily="34" charset="0"/>
                <a:cs typeface="Times New Roman" panose="02020603050405020304" pitchFamily="18" charset="0"/>
              </a:rPr>
              <a:t> = v</a:t>
            </a:r>
            <a:r>
              <a:rPr lang="en-US" baseline="-25000" dirty="0">
                <a:solidFill>
                  <a:srgbClr val="000000"/>
                </a:solidFill>
                <a:ea typeface="Calibri" panose="020F0502020204030204" pitchFamily="34" charset="0"/>
                <a:cs typeface="Times New Roman" panose="02020603050405020304" pitchFamily="18" charset="0"/>
              </a:rPr>
              <a:t>R2</a:t>
            </a:r>
            <a:r>
              <a:rPr lang="en-US" dirty="0">
                <a:solidFill>
                  <a:srgbClr val="000000"/>
                </a:solidFill>
                <a:ea typeface="Calibri" panose="020F0502020204030204" pitchFamily="34" charset="0"/>
                <a:cs typeface="Times New Roman" panose="02020603050405020304" pitchFamily="18" charset="0"/>
              </a:rPr>
              <a:t>/R3 = (2.50 V)/(2.5 k</a:t>
            </a:r>
            <a:r>
              <a:rPr lang="el-GR" dirty="0">
                <a:solidFill>
                  <a:srgbClr val="000000"/>
                </a:solidFill>
                <a:ea typeface="Calibri" panose="020F0502020204030204" pitchFamily="34" charset="0"/>
                <a:cs typeface="Times New Roman" panose="02020603050405020304" pitchFamily="18" charset="0"/>
              </a:rPr>
              <a:t>Ω</a:t>
            </a:r>
            <a:r>
              <a:rPr lang="en-US" dirty="0">
                <a:solidFill>
                  <a:srgbClr val="000000"/>
                </a:solidFill>
                <a:ea typeface="Calibri" panose="020F0502020204030204" pitchFamily="34" charset="0"/>
                <a:cs typeface="Times New Roman" panose="02020603050405020304" pitchFamily="18" charset="0"/>
              </a:rPr>
              <a:t>) = 1.00 mA. I</a:t>
            </a:r>
            <a:r>
              <a:rPr lang="en-US" baseline="-25000" dirty="0">
                <a:solidFill>
                  <a:srgbClr val="000000"/>
                </a:solidFill>
                <a:ea typeface="Calibri" panose="020F0502020204030204" pitchFamily="34" charset="0"/>
                <a:cs typeface="Times New Roman" panose="02020603050405020304" pitchFamily="18" charset="0"/>
              </a:rPr>
              <a:t>n</a:t>
            </a:r>
            <a:r>
              <a:rPr lang="en-US" dirty="0">
                <a:solidFill>
                  <a:srgbClr val="000000"/>
                </a:solidFill>
                <a:ea typeface="Calibri" panose="020F0502020204030204" pitchFamily="34" charset="0"/>
                <a:cs typeface="Times New Roman" panose="02020603050405020304" pitchFamily="18" charset="0"/>
              </a:rPr>
              <a:t> = 1.00 mA.</a:t>
            </a:r>
          </a:p>
          <a:p>
            <a:pPr>
              <a:lnSpc>
                <a:spcPct val="107000"/>
              </a:lnSpc>
              <a:spcBef>
                <a:spcPts val="0"/>
              </a:spcBef>
              <a:spcAft>
                <a:spcPts val="0"/>
              </a:spcAft>
            </a:pPr>
            <a:endParaRPr lang="en-US" dirty="0">
              <a:solidFill>
                <a:srgbClr val="000000"/>
              </a:solidFill>
              <a:ea typeface="Calibri" panose="020F0502020204030204" pitchFamily="34" charset="0"/>
              <a:cs typeface="Times New Roman" panose="02020603050405020304" pitchFamily="18" charset="0"/>
            </a:endParaRPr>
          </a:p>
          <a:p>
            <a:pPr marL="285750" indent="-285750">
              <a:lnSpc>
                <a:spcPct val="107000"/>
              </a:lnSpc>
              <a:spcBef>
                <a:spcPts val="0"/>
              </a:spcBef>
              <a:spcAft>
                <a:spcPts val="0"/>
              </a:spcAft>
              <a:buFont typeface="Arial" panose="020B0604020202020204" pitchFamily="34" charset="0"/>
              <a:buChar char="•"/>
            </a:pPr>
            <a:r>
              <a:rPr lang="en-US" dirty="0">
                <a:solidFill>
                  <a:srgbClr val="000000"/>
                </a:solidFill>
                <a:ea typeface="Calibri" panose="020F0502020204030204" pitchFamily="34" charset="0"/>
                <a:cs typeface="Times New Roman" panose="02020603050405020304" pitchFamily="18" charset="0"/>
              </a:rPr>
              <a:t>Next remove the a – b terminal short, set v</a:t>
            </a:r>
            <a:r>
              <a:rPr lang="en-US" baseline="-25000" dirty="0">
                <a:solidFill>
                  <a:srgbClr val="000000"/>
                </a:solidFill>
                <a:ea typeface="Calibri" panose="020F0502020204030204" pitchFamily="34" charset="0"/>
                <a:cs typeface="Times New Roman" panose="02020603050405020304" pitchFamily="18" charset="0"/>
              </a:rPr>
              <a:t>s</a:t>
            </a:r>
            <a:r>
              <a:rPr lang="en-US" dirty="0">
                <a:solidFill>
                  <a:srgbClr val="000000"/>
                </a:solidFill>
                <a:ea typeface="Calibri" panose="020F0502020204030204" pitchFamily="34" charset="0"/>
                <a:cs typeface="Times New Roman" panose="02020603050405020304" pitchFamily="18" charset="0"/>
              </a:rPr>
              <a:t>= 0, and look into the a – b terminals to determine </a:t>
            </a:r>
            <a:r>
              <a:rPr lang="en-US" altLang="en-US" dirty="0">
                <a:solidFill>
                  <a:srgbClr val="000000"/>
                </a:solidFill>
                <a:ea typeface="Calibri" panose="020F0502020204030204" pitchFamily="34" charset="0"/>
                <a:cs typeface="Arial" panose="020B0604020202020204" pitchFamily="34" charset="0"/>
              </a:rPr>
              <a:t>R</a:t>
            </a:r>
            <a:r>
              <a:rPr lang="en-US" altLang="en-US" baseline="-25000" dirty="0">
                <a:solidFill>
                  <a:srgbClr val="000000"/>
                </a:solidFill>
                <a:ea typeface="Calibri" panose="020F0502020204030204" pitchFamily="34" charset="0"/>
                <a:cs typeface="Arial" panose="020B0604020202020204" pitchFamily="34" charset="0"/>
              </a:rPr>
              <a:t>n</a:t>
            </a:r>
            <a:r>
              <a:rPr lang="en-US" altLang="en-US" dirty="0">
                <a:solidFill>
                  <a:srgbClr val="000000"/>
                </a:solidFill>
                <a:ea typeface="Calibri" panose="020F0502020204030204" pitchFamily="34" charset="0"/>
                <a:cs typeface="Arial" panose="020B0604020202020204" pitchFamily="34" charset="0"/>
              </a:rPr>
              <a:t>.</a:t>
            </a:r>
          </a:p>
          <a:p>
            <a:pPr>
              <a:lnSpc>
                <a:spcPct val="107000"/>
              </a:lnSpc>
              <a:spcBef>
                <a:spcPts val="0"/>
              </a:spcBef>
              <a:spcAft>
                <a:spcPts val="0"/>
              </a:spcAft>
            </a:pPr>
            <a:endParaRPr lang="en-US" dirty="0">
              <a:solidFill>
                <a:srgbClr val="000000"/>
              </a:solidFill>
              <a:ea typeface="Calibri" panose="020F0502020204030204" pitchFamily="34" charset="0"/>
              <a:cs typeface="Times New Roman" panose="02020603050405020304" pitchFamily="18" charset="0"/>
            </a:endParaRPr>
          </a:p>
          <a:p>
            <a:pPr>
              <a:lnSpc>
                <a:spcPct val="107000"/>
              </a:lnSpc>
              <a:spcBef>
                <a:spcPts val="0"/>
              </a:spcBef>
              <a:spcAft>
                <a:spcPts val="0"/>
              </a:spcAft>
            </a:pPr>
            <a:r>
              <a:rPr lang="en-US" dirty="0">
                <a:solidFill>
                  <a:srgbClr val="000000"/>
                </a:solidFill>
                <a:ea typeface="Calibri" panose="020F0502020204030204" pitchFamily="34" charset="0"/>
                <a:cs typeface="Times New Roman" panose="02020603050405020304" pitchFamily="18" charset="0"/>
              </a:rPr>
              <a:t>R</a:t>
            </a:r>
            <a:r>
              <a:rPr lang="en-US" baseline="-25000" dirty="0">
                <a:solidFill>
                  <a:srgbClr val="000000"/>
                </a:solidFill>
                <a:ea typeface="Calibri" panose="020F0502020204030204" pitchFamily="34" charset="0"/>
                <a:cs typeface="Times New Roman" panose="02020603050405020304" pitchFamily="18" charset="0"/>
              </a:rPr>
              <a:t>n</a:t>
            </a:r>
            <a:r>
              <a:rPr lang="en-US" dirty="0">
                <a:solidFill>
                  <a:srgbClr val="000000"/>
                </a:solidFill>
                <a:ea typeface="Calibri" panose="020F0502020204030204" pitchFamily="34" charset="0"/>
                <a:cs typeface="Times New Roman" panose="02020603050405020304" pitchFamily="18" charset="0"/>
              </a:rPr>
              <a:t> = R1ǁR2 + R3 = (5 kΩ)(5 kΩ)/(10 kΩ) + 2.5 k</a:t>
            </a:r>
            <a:r>
              <a:rPr lang="el-GR" dirty="0">
                <a:solidFill>
                  <a:srgbClr val="000000"/>
                </a:solidFill>
                <a:ea typeface="Calibri" panose="020F0502020204030204" pitchFamily="34" charset="0"/>
                <a:cs typeface="Times New Roman" panose="02020603050405020304" pitchFamily="18" charset="0"/>
              </a:rPr>
              <a:t>Ω</a:t>
            </a:r>
            <a:r>
              <a:rPr lang="en-US" dirty="0">
                <a:solidFill>
                  <a:srgbClr val="000000"/>
                </a:solidFill>
                <a:ea typeface="Calibri" panose="020F0502020204030204" pitchFamily="34" charset="0"/>
                <a:cs typeface="Times New Roman" panose="02020603050405020304" pitchFamily="18" charset="0"/>
              </a:rPr>
              <a:t>.</a:t>
            </a:r>
            <a:r>
              <a:rPr lang="el-GR" dirty="0">
                <a:solidFill>
                  <a:srgbClr val="000000"/>
                </a:solidFill>
                <a:ea typeface="Calibri" panose="020F0502020204030204" pitchFamily="34" charset="0"/>
                <a:cs typeface="Times New Roman" panose="02020603050405020304" pitchFamily="18" charset="0"/>
              </a:rPr>
              <a:t> </a:t>
            </a:r>
            <a:endParaRPr lang="en-US" dirty="0">
              <a:solidFill>
                <a:srgbClr val="000000"/>
              </a:solidFill>
              <a:ea typeface="Calibri" panose="020F0502020204030204" pitchFamily="34" charset="0"/>
              <a:cs typeface="Times New Roman" panose="02020603050405020304" pitchFamily="18" charset="0"/>
            </a:endParaRPr>
          </a:p>
          <a:p>
            <a:pPr>
              <a:lnSpc>
                <a:spcPct val="107000"/>
              </a:lnSpc>
              <a:spcBef>
                <a:spcPts val="0"/>
              </a:spcBef>
              <a:spcAft>
                <a:spcPts val="0"/>
              </a:spcAft>
            </a:pPr>
            <a:r>
              <a:rPr lang="en-US" dirty="0">
                <a:solidFill>
                  <a:srgbClr val="000000"/>
                </a:solidFill>
                <a:ea typeface="Calibri" panose="020F0502020204030204" pitchFamily="34" charset="0"/>
                <a:cs typeface="Times New Roman" panose="02020603050405020304" pitchFamily="18" charset="0"/>
              </a:rPr>
              <a:t>R</a:t>
            </a:r>
            <a:r>
              <a:rPr lang="en-US" baseline="-25000" dirty="0">
                <a:solidFill>
                  <a:srgbClr val="000000"/>
                </a:solidFill>
                <a:ea typeface="Calibri" panose="020F0502020204030204" pitchFamily="34" charset="0"/>
                <a:cs typeface="Times New Roman" panose="02020603050405020304" pitchFamily="18" charset="0"/>
              </a:rPr>
              <a:t>n</a:t>
            </a:r>
            <a:r>
              <a:rPr lang="en-US" dirty="0">
                <a:solidFill>
                  <a:srgbClr val="000000"/>
                </a:solidFill>
                <a:ea typeface="Calibri" panose="020F0502020204030204" pitchFamily="34" charset="0"/>
                <a:cs typeface="Times New Roman" panose="02020603050405020304" pitchFamily="18" charset="0"/>
              </a:rPr>
              <a:t> = 5.0 kΩ.</a:t>
            </a:r>
          </a:p>
          <a:p>
            <a:pPr>
              <a:lnSpc>
                <a:spcPct val="107000"/>
              </a:lnSpc>
              <a:spcBef>
                <a:spcPts val="0"/>
              </a:spcBef>
              <a:spcAft>
                <a:spcPts val="0"/>
              </a:spcAft>
            </a:pPr>
            <a:endParaRPr lang="en-US" sz="1600" dirty="0">
              <a:solidFill>
                <a:srgbClr val="000000"/>
              </a:solidFill>
              <a:ea typeface="Calibri" panose="020F0502020204030204" pitchFamily="34" charset="0"/>
              <a:cs typeface="Times New Roman" panose="02020603050405020304" pitchFamily="18" charset="0"/>
            </a:endParaRPr>
          </a:p>
          <a:p>
            <a:pPr marL="285750" lvl="0" indent="-285750" eaLnBrk="0" hangingPunct="0">
              <a:buFont typeface="Arial" panose="020B0604020202020204" pitchFamily="34" charset="0"/>
              <a:buChar char="•"/>
            </a:pPr>
            <a:r>
              <a:rPr lang="en-US" altLang="en-US" dirty="0">
                <a:solidFill>
                  <a:schemeClr val="bg1"/>
                </a:solidFill>
                <a:ea typeface="Calibri" panose="020F0502020204030204" pitchFamily="34" charset="0"/>
                <a:cs typeface="Arial" panose="020B0604020202020204" pitchFamily="34" charset="0"/>
              </a:rPr>
              <a:t>Next connect the load R4 to the Norton equivalent to solve for v</a:t>
            </a:r>
            <a:r>
              <a:rPr lang="en-US" altLang="en-US" baseline="-30000" dirty="0">
                <a:solidFill>
                  <a:schemeClr val="bg1"/>
                </a:solidFill>
                <a:ea typeface="Calibri" panose="020F0502020204030204" pitchFamily="34" charset="0"/>
                <a:cs typeface="Arial" panose="020B0604020202020204" pitchFamily="34" charset="0"/>
              </a:rPr>
              <a:t>R4</a:t>
            </a:r>
            <a:r>
              <a:rPr lang="en-US" altLang="en-US" dirty="0">
                <a:solidFill>
                  <a:schemeClr val="bg1"/>
                </a:solidFill>
                <a:ea typeface="Calibri" panose="020F0502020204030204" pitchFamily="34" charset="0"/>
                <a:cs typeface="Arial" panose="020B0604020202020204" pitchFamily="34" charset="0"/>
              </a:rPr>
              <a:t>.</a:t>
            </a:r>
          </a:p>
          <a:p>
            <a:pPr lvl="0" eaLnBrk="0" hangingPunct="0"/>
            <a:endParaRPr lang="en-US" altLang="en-US" dirty="0">
              <a:solidFill>
                <a:schemeClr val="bg1"/>
              </a:solidFill>
              <a:cs typeface="Arial" panose="020B0604020202020204" pitchFamily="34" charset="0"/>
            </a:endParaRPr>
          </a:p>
          <a:p>
            <a:pPr eaLnBrk="0" hangingPunct="0"/>
            <a:r>
              <a:rPr lang="en-US" altLang="en-US" dirty="0">
                <a:solidFill>
                  <a:schemeClr val="bg1"/>
                </a:solidFill>
                <a:ea typeface="Calibri" panose="020F0502020204030204" pitchFamily="34" charset="0"/>
                <a:cs typeface="Arial" panose="020B0604020202020204" pitchFamily="34" charset="0"/>
              </a:rPr>
              <a:t>i</a:t>
            </a:r>
            <a:r>
              <a:rPr lang="en-US" altLang="en-US" baseline="-25000" dirty="0">
                <a:solidFill>
                  <a:schemeClr val="bg1"/>
                </a:solidFill>
                <a:ea typeface="Calibri" panose="020F0502020204030204" pitchFamily="34" charset="0"/>
                <a:cs typeface="Arial" panose="020B0604020202020204" pitchFamily="34" charset="0"/>
              </a:rPr>
              <a:t>R4</a:t>
            </a:r>
            <a:r>
              <a:rPr lang="en-US" altLang="en-US" dirty="0">
                <a:solidFill>
                  <a:schemeClr val="bg1"/>
                </a:solidFill>
                <a:ea typeface="Calibri" panose="020F0502020204030204" pitchFamily="34" charset="0"/>
                <a:cs typeface="Arial" panose="020B0604020202020204" pitchFamily="34" charset="0"/>
              </a:rPr>
              <a:t> = I</a:t>
            </a:r>
            <a:r>
              <a:rPr lang="en-US" altLang="en-US" baseline="-25000" dirty="0">
                <a:solidFill>
                  <a:schemeClr val="bg1"/>
                </a:solidFill>
                <a:ea typeface="Calibri" panose="020F0502020204030204" pitchFamily="34" charset="0"/>
                <a:cs typeface="Arial" panose="020B0604020202020204" pitchFamily="34" charset="0"/>
              </a:rPr>
              <a:t>n</a:t>
            </a:r>
            <a:r>
              <a:rPr lang="en-US" altLang="en-US" dirty="0">
                <a:solidFill>
                  <a:schemeClr val="bg1"/>
                </a:solidFill>
                <a:ea typeface="Calibri" panose="020F0502020204030204" pitchFamily="34" charset="0"/>
                <a:cs typeface="Arial" panose="020B0604020202020204" pitchFamily="34" charset="0"/>
              </a:rPr>
              <a:t>(5 kΩ)/(5 k</a:t>
            </a:r>
            <a:r>
              <a:rPr lang="el-GR" altLang="en-US" dirty="0">
                <a:solidFill>
                  <a:schemeClr val="bg1"/>
                </a:solidFill>
                <a:ea typeface="Calibri" panose="020F0502020204030204" pitchFamily="34" charset="0"/>
                <a:cs typeface="Arial" panose="020B0604020202020204" pitchFamily="34" charset="0"/>
              </a:rPr>
              <a:t>Ω</a:t>
            </a:r>
            <a:r>
              <a:rPr lang="en-US" altLang="en-US" dirty="0">
                <a:solidFill>
                  <a:schemeClr val="bg1"/>
                </a:solidFill>
                <a:ea typeface="Calibri" panose="020F0502020204030204" pitchFamily="34" charset="0"/>
                <a:cs typeface="Arial" panose="020B0604020202020204" pitchFamily="34" charset="0"/>
              </a:rPr>
              <a:t> + 20 kΩ) = 200 µA. v</a:t>
            </a:r>
            <a:r>
              <a:rPr lang="en-US" altLang="en-US" baseline="-25000" dirty="0">
                <a:solidFill>
                  <a:schemeClr val="bg1"/>
                </a:solidFill>
                <a:ea typeface="Calibri" panose="020F0502020204030204" pitchFamily="34" charset="0"/>
                <a:cs typeface="Arial" panose="020B0604020202020204" pitchFamily="34" charset="0"/>
              </a:rPr>
              <a:t>R4</a:t>
            </a:r>
            <a:r>
              <a:rPr lang="en-US" altLang="en-US" dirty="0">
                <a:solidFill>
                  <a:schemeClr val="bg1"/>
                </a:solidFill>
                <a:ea typeface="Calibri" panose="020F0502020204030204" pitchFamily="34" charset="0"/>
                <a:cs typeface="Arial" panose="020B0604020202020204" pitchFamily="34" charset="0"/>
              </a:rPr>
              <a:t> = i</a:t>
            </a:r>
            <a:r>
              <a:rPr lang="en-US" altLang="en-US" baseline="-25000" dirty="0">
                <a:solidFill>
                  <a:schemeClr val="bg1"/>
                </a:solidFill>
                <a:ea typeface="Calibri" panose="020F0502020204030204" pitchFamily="34" charset="0"/>
                <a:cs typeface="Arial" panose="020B0604020202020204" pitchFamily="34" charset="0"/>
              </a:rPr>
              <a:t>R4</a:t>
            </a:r>
            <a:r>
              <a:rPr lang="en-US" altLang="en-US" dirty="0">
                <a:solidFill>
                  <a:schemeClr val="bg1"/>
                </a:solidFill>
                <a:ea typeface="Calibri" panose="020F0502020204030204" pitchFamily="34" charset="0"/>
                <a:cs typeface="Arial" panose="020B0604020202020204" pitchFamily="34" charset="0"/>
              </a:rPr>
              <a:t>R4 = (200 µA)(20 k</a:t>
            </a:r>
            <a:r>
              <a:rPr lang="el-GR" altLang="en-US" dirty="0">
                <a:solidFill>
                  <a:schemeClr val="bg1"/>
                </a:solidFill>
                <a:ea typeface="Calibri" panose="020F0502020204030204" pitchFamily="34" charset="0"/>
                <a:cs typeface="Arial" panose="020B0604020202020204" pitchFamily="34" charset="0"/>
              </a:rPr>
              <a:t>Ω</a:t>
            </a:r>
            <a:r>
              <a:rPr lang="en-US" altLang="en-US" dirty="0">
                <a:solidFill>
                  <a:schemeClr val="bg1"/>
                </a:solidFill>
                <a:ea typeface="Calibri" panose="020F0502020204030204" pitchFamily="34" charset="0"/>
                <a:cs typeface="Arial" panose="020B0604020202020204" pitchFamily="34" charset="0"/>
              </a:rPr>
              <a:t>) = 4.0 V. v</a:t>
            </a:r>
            <a:r>
              <a:rPr lang="en-US" altLang="en-US" baseline="-25000" dirty="0">
                <a:solidFill>
                  <a:schemeClr val="bg1"/>
                </a:solidFill>
                <a:ea typeface="Calibri" panose="020F0502020204030204" pitchFamily="34" charset="0"/>
                <a:cs typeface="Arial" panose="020B0604020202020204" pitchFamily="34" charset="0"/>
              </a:rPr>
              <a:t>R4</a:t>
            </a:r>
            <a:r>
              <a:rPr lang="en-US" altLang="en-US" dirty="0">
                <a:solidFill>
                  <a:schemeClr val="bg1"/>
                </a:solidFill>
                <a:ea typeface="Calibri" panose="020F0502020204030204" pitchFamily="34" charset="0"/>
                <a:cs typeface="Arial" panose="020B0604020202020204" pitchFamily="34" charset="0"/>
              </a:rPr>
              <a:t> = 4.0 V.</a:t>
            </a:r>
            <a:endParaRPr lang="en-US" altLang="en-US" dirty="0">
              <a:solidFill>
                <a:schemeClr val="bg1"/>
              </a:solidFill>
              <a:cs typeface="Arial" panose="020B0604020202020204" pitchFamily="34" charset="0"/>
            </a:endParaRPr>
          </a:p>
          <a:p>
            <a:pPr lvl="0" eaLnBrk="0" hangingPunct="0"/>
            <a:endParaRPr lang="en-US" altLang="en-US" dirty="0">
              <a:solidFill>
                <a:schemeClr val="bg1"/>
              </a:solidFill>
              <a:cs typeface="Arial" panose="020B0604020202020204" pitchFamily="34" charset="0"/>
            </a:endParaRPr>
          </a:p>
          <a:p>
            <a:r>
              <a:rPr lang="en-US" altLang="en-US" dirty="0">
                <a:solidFill>
                  <a:schemeClr val="bg1"/>
                </a:solidFill>
                <a:ea typeface="Calibri" panose="020F0502020204030204" pitchFamily="34" charset="0"/>
                <a:cs typeface="Arial" panose="020B0604020202020204" pitchFamily="34" charset="0"/>
              </a:rPr>
              <a:t>i</a:t>
            </a:r>
            <a:r>
              <a:rPr lang="en-US" altLang="en-US" baseline="-25000" dirty="0">
                <a:solidFill>
                  <a:schemeClr val="bg1"/>
                </a:solidFill>
                <a:ea typeface="Calibri" panose="020F0502020204030204" pitchFamily="34" charset="0"/>
                <a:cs typeface="Arial" panose="020B0604020202020204" pitchFamily="34" charset="0"/>
              </a:rPr>
              <a:t>R4</a:t>
            </a:r>
            <a:r>
              <a:rPr lang="en-US" altLang="en-US" dirty="0">
                <a:solidFill>
                  <a:schemeClr val="bg1"/>
                </a:solidFill>
                <a:ea typeface="Calibri" panose="020F0502020204030204" pitchFamily="34" charset="0"/>
                <a:cs typeface="Arial" panose="020B0604020202020204" pitchFamily="34" charset="0"/>
              </a:rPr>
              <a:t> = v</a:t>
            </a:r>
            <a:r>
              <a:rPr lang="en-US" altLang="en-US" baseline="-25000" dirty="0">
                <a:solidFill>
                  <a:schemeClr val="bg1"/>
                </a:solidFill>
                <a:ea typeface="Calibri" panose="020F0502020204030204" pitchFamily="34" charset="0"/>
                <a:cs typeface="Arial" panose="020B0604020202020204" pitchFamily="34" charset="0"/>
              </a:rPr>
              <a:t>R4</a:t>
            </a:r>
            <a:r>
              <a:rPr lang="en-US" altLang="en-US" dirty="0">
                <a:solidFill>
                  <a:schemeClr val="bg1"/>
                </a:solidFill>
                <a:ea typeface="Calibri" panose="020F0502020204030204" pitchFamily="34" charset="0"/>
                <a:cs typeface="Arial" panose="020B0604020202020204" pitchFamily="34" charset="0"/>
              </a:rPr>
              <a:t>/(20 kΩ) = (4.0 V)/(20 kΩ) = 200 µA. (Same results as with Thevenin’s Theorem.)</a:t>
            </a:r>
            <a:endParaRPr lang="en-US"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3350" y="4128670"/>
            <a:ext cx="4009637" cy="1611234"/>
          </a:xfrm>
          <a:prstGeom prst="rect">
            <a:avLst/>
          </a:prstGeom>
        </p:spPr>
      </p:pic>
      <p:sp>
        <p:nvSpPr>
          <p:cNvPr id="9" name="TextBox 8">
            <a:extLst>
              <a:ext uri="{FF2B5EF4-FFF2-40B4-BE49-F238E27FC236}">
                <a16:creationId xmlns:a16="http://schemas.microsoft.com/office/drawing/2014/main" id="{13C24B06-345C-417A-9687-620B62822D91}"/>
              </a:ext>
            </a:extLst>
          </p:cNvPr>
          <p:cNvSpPr txBox="1"/>
          <p:nvPr/>
        </p:nvSpPr>
        <p:spPr>
          <a:xfrm>
            <a:off x="9595137" y="3079018"/>
            <a:ext cx="1592615" cy="369332"/>
          </a:xfrm>
          <a:prstGeom prst="rect">
            <a:avLst/>
          </a:prstGeom>
          <a:noFill/>
        </p:spPr>
        <p:txBody>
          <a:bodyPr wrap="none" rtlCol="0">
            <a:spAutoFit/>
          </a:bodyPr>
          <a:lstStyle/>
          <a:p>
            <a:r>
              <a:rPr lang="en-US" dirty="0">
                <a:solidFill>
                  <a:schemeClr val="bg1"/>
                </a:solidFill>
                <a:latin typeface="+mn-lt"/>
              </a:rPr>
              <a:t>Poll Questions</a:t>
            </a:r>
          </a:p>
        </p:txBody>
      </p:sp>
      <p:grpSp>
        <p:nvGrpSpPr>
          <p:cNvPr id="6" name="Group 5">
            <a:extLst>
              <a:ext uri="{FF2B5EF4-FFF2-40B4-BE49-F238E27FC236}">
                <a16:creationId xmlns:a16="http://schemas.microsoft.com/office/drawing/2014/main" id="{1908DA02-5A12-360B-9596-5F13FACC6B89}"/>
              </a:ext>
            </a:extLst>
          </p:cNvPr>
          <p:cNvGrpSpPr/>
          <p:nvPr/>
        </p:nvGrpSpPr>
        <p:grpSpPr>
          <a:xfrm>
            <a:off x="7334250" y="758699"/>
            <a:ext cx="4441210" cy="1834730"/>
            <a:chOff x="7334250" y="758699"/>
            <a:chExt cx="4441210" cy="1834730"/>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4250" y="758699"/>
              <a:ext cx="4441210" cy="1834730"/>
            </a:xfrm>
            <a:prstGeom prst="rect">
              <a:avLst/>
            </a:prstGeom>
          </p:spPr>
        </p:pic>
        <p:grpSp>
          <p:nvGrpSpPr>
            <p:cNvPr id="10" name="Group 9">
              <a:extLst>
                <a:ext uri="{FF2B5EF4-FFF2-40B4-BE49-F238E27FC236}">
                  <a16:creationId xmlns:a16="http://schemas.microsoft.com/office/drawing/2014/main" id="{8BBB4275-F0B3-ADDA-98E1-5FD11952B097}"/>
                </a:ext>
              </a:extLst>
            </p:cNvPr>
            <p:cNvGrpSpPr/>
            <p:nvPr/>
          </p:nvGrpSpPr>
          <p:grpSpPr>
            <a:xfrm>
              <a:off x="10620385" y="1457388"/>
              <a:ext cx="577033" cy="550432"/>
              <a:chOff x="3630977" y="1946939"/>
              <a:chExt cx="343398" cy="368817"/>
            </a:xfrm>
          </p:grpSpPr>
          <p:cxnSp>
            <p:nvCxnSpPr>
              <p:cNvPr id="11" name="Straight Connector 10">
                <a:extLst>
                  <a:ext uri="{FF2B5EF4-FFF2-40B4-BE49-F238E27FC236}">
                    <a16:creationId xmlns:a16="http://schemas.microsoft.com/office/drawing/2014/main" id="{BCC7B20E-1C22-8420-03C8-DAB27212FF2E}"/>
                  </a:ext>
                </a:extLst>
              </p:cNvPr>
              <p:cNvCxnSpPr>
                <a:cxnSpLocks/>
              </p:cNvCxnSpPr>
              <p:nvPr/>
            </p:nvCxnSpPr>
            <p:spPr>
              <a:xfrm>
                <a:off x="3649745" y="1946939"/>
                <a:ext cx="324630" cy="36881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13111F0-CAED-89FF-8FAC-E2F0502AA7A2}"/>
                  </a:ext>
                </a:extLst>
              </p:cNvPr>
              <p:cNvCxnSpPr>
                <a:cxnSpLocks/>
              </p:cNvCxnSpPr>
              <p:nvPr/>
            </p:nvCxnSpPr>
            <p:spPr>
              <a:xfrm flipV="1">
                <a:off x="3630977" y="1946939"/>
                <a:ext cx="333934" cy="35291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73737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 calcmode="lin" valueType="num">
                                      <p:cBhvr additive="base">
                                        <p:cTn id="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 calcmode="lin" valueType="num">
                                      <p:cBhvr additive="base">
                                        <p:cTn id="1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 calcmode="lin" valueType="num">
                                      <p:cBhvr additive="base">
                                        <p:cTn id="1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anim calcmode="lin" valueType="num">
                                      <p:cBhvr additive="base">
                                        <p:cTn id="2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anim calcmode="lin" valueType="num">
                                      <p:cBhvr additive="base">
                                        <p:cTn id="29"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 calcmode="lin" valueType="num">
                                      <p:cBhvr additive="base">
                                        <p:cTn id="35"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12" end="12"/>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13" end="13"/>
                                            </p:txEl>
                                          </p:spTgt>
                                        </p:tgtEl>
                                        <p:attrNameLst>
                                          <p:attrName>style.visibility</p:attrName>
                                        </p:attrNameLst>
                                      </p:cBhvr>
                                      <p:to>
                                        <p:strVal val="visible"/>
                                      </p:to>
                                    </p:set>
                                    <p:anim calcmode="lin" valueType="num">
                                      <p:cBhvr additive="base">
                                        <p:cTn id="39"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anim calcmode="lin" valueType="num">
                                      <p:cBhvr additive="base">
                                        <p:cTn id="51"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4">
                                            <p:txEl>
                                              <p:pRg st="17" end="17"/>
                                            </p:txEl>
                                          </p:spTgt>
                                        </p:tgtEl>
                                        <p:attrNameLst>
                                          <p:attrName>style.visibility</p:attrName>
                                        </p:attrNameLst>
                                      </p:cBhvr>
                                      <p:to>
                                        <p:strVal val="visible"/>
                                      </p:to>
                                    </p:set>
                                    <p:anim calcmode="lin" valueType="num">
                                      <p:cBhvr additive="base">
                                        <p:cTn id="57" dur="500" fill="hold"/>
                                        <p:tgtEl>
                                          <p:spTgt spid="4">
                                            <p:txEl>
                                              <p:pRg st="17" end="17"/>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17" end="17"/>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4">
                                            <p:txEl>
                                              <p:pRg st="19" end="19"/>
                                            </p:txEl>
                                          </p:spTgt>
                                        </p:tgtEl>
                                        <p:attrNameLst>
                                          <p:attrName>style.visibility</p:attrName>
                                        </p:attrNameLst>
                                      </p:cBhvr>
                                      <p:to>
                                        <p:strVal val="visible"/>
                                      </p:to>
                                    </p:set>
                                    <p:anim calcmode="lin" valueType="num">
                                      <p:cBhvr additive="base">
                                        <p:cTn id="61" dur="500" fill="hold"/>
                                        <p:tgtEl>
                                          <p:spTgt spid="4">
                                            <p:txEl>
                                              <p:pRg st="19" end="1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additive="base">
                                        <p:cTn id="67" dur="500" fill="hold"/>
                                        <p:tgtEl>
                                          <p:spTgt spid="9"/>
                                        </p:tgtEl>
                                        <p:attrNameLst>
                                          <p:attrName>ppt_x</p:attrName>
                                        </p:attrNameLst>
                                      </p:cBhvr>
                                      <p:tavLst>
                                        <p:tav tm="0">
                                          <p:val>
                                            <p:strVal val="#ppt_x"/>
                                          </p:val>
                                        </p:tav>
                                        <p:tav tm="100000">
                                          <p:val>
                                            <p:strVal val="#ppt_x"/>
                                          </p:val>
                                        </p:tav>
                                      </p:tavLst>
                                    </p:anim>
                                    <p:anim calcmode="lin" valueType="num">
                                      <p:cBhvr additive="base">
                                        <p:cTn id="6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2535" y="40417"/>
            <a:ext cx="7626928" cy="533400"/>
          </a:xfrm>
        </p:spPr>
        <p:txBody>
          <a:bodyPr>
            <a:noAutofit/>
          </a:bodyPr>
          <a:lstStyle/>
          <a:p>
            <a:pPr algn="ctr"/>
            <a:r>
              <a:rPr lang="en-US" sz="4000" dirty="0"/>
              <a:t>Norton’s Theorem Example 3</a:t>
            </a:r>
          </a:p>
        </p:txBody>
      </p:sp>
      <p:sp>
        <p:nvSpPr>
          <p:cNvPr id="5" name="Rectangle 2"/>
          <p:cNvSpPr>
            <a:spLocks noChangeArrowheads="1"/>
          </p:cNvSpPr>
          <p:nvPr/>
        </p:nvSpPr>
        <p:spPr bwMode="auto">
          <a:xfrm>
            <a:off x="152400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8" name="Rectangle 3"/>
          <p:cNvSpPr>
            <a:spLocks noChangeArrowheads="1"/>
          </p:cNvSpPr>
          <p:nvPr/>
        </p:nvSpPr>
        <p:spPr bwMode="auto">
          <a:xfrm>
            <a:off x="1524000" y="83402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4" name="TextBox 3"/>
          <p:cNvSpPr txBox="1"/>
          <p:nvPr/>
        </p:nvSpPr>
        <p:spPr>
          <a:xfrm>
            <a:off x="179294" y="689736"/>
            <a:ext cx="11896165" cy="5998052"/>
          </a:xfrm>
          <a:prstGeom prst="rect">
            <a:avLst/>
          </a:prstGeom>
          <a:solidFill>
            <a:schemeClr val="tx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marR="0" lvl="0" indent="-285750" algn="l" defTabSz="914400" rtl="0" eaLnBrk="1" fontAlgn="base" latinLnBrk="0" hangingPunct="1">
              <a:lnSpc>
                <a:spcPct val="107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Find the </a:t>
            </a:r>
            <a:r>
              <a:rPr kumimoji="0" lang="en-US" sz="1800" b="0" i="0" u="none" strike="noStrike" kern="1200" cap="none" spc="0" normalizeH="0" baseline="0" noProof="0" dirty="0" err="1">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Norto</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n’s equivalent circuit to the</a:t>
            </a:r>
          </a:p>
          <a:p>
            <a:pPr marL="0" marR="0" lvl="0" indent="0" algn="l" defTabSz="914400" rtl="0" eaLnBrk="1" fontAlgn="base"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left of the a – b terminals for the adjacent circuit. </a:t>
            </a:r>
          </a:p>
          <a:p>
            <a:pPr marL="0" marR="0" lvl="0" indent="0" algn="l" defTabSz="914400" rtl="0" eaLnBrk="1" fontAlgn="base"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First remove </a:t>
            </a:r>
            <a:r>
              <a:rPr kumimoji="0" lang="en-US" altLang="en-US" sz="1800" b="0" i="0" u="none" strike="noStrike" kern="1200" cap="none" spc="0" normalizeH="0" baseline="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a:t>
            </a:r>
            <a:r>
              <a:rPr kumimoji="0" lang="en-US" altLang="en-US" sz="1800" b="0" i="0" u="none" strike="noStrike" kern="1200" cap="none" spc="0" normalizeH="0" baseline="-2500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load</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then short-circuit the a - b terminals</a:t>
            </a: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to find I</a:t>
            </a:r>
            <a:r>
              <a:rPr kumimoji="0" lang="en-US" alt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n</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a:t>
            </a:r>
          </a:p>
          <a:p>
            <a:pPr marL="0" marR="0" lvl="0" indent="0" algn="l" defTabSz="914400" rtl="0" eaLnBrk="1" fontAlgn="base" latinLnBrk="0" hangingPunct="1">
              <a:lnSpc>
                <a:spcPct val="107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0" marR="0" lvl="0" indent="0" algn="l" defTabSz="914400" rtl="0" eaLnBrk="1" fontAlgn="base"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n</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a:t>
            </a:r>
          </a:p>
          <a:p>
            <a:pPr marL="0" marR="0" lvl="0" indent="0" algn="l" defTabSz="914400" rtl="0" eaLnBrk="1" fontAlgn="base"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1" fontAlgn="base" latinLnBrk="0" hangingPunct="1">
              <a:lnSpc>
                <a:spcPct val="107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We need to solve for 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to determine 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n</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a:t>
            </a:r>
          </a:p>
          <a:p>
            <a:pPr marL="0" marR="0" lvl="0" indent="0" algn="l" defTabSz="914400" rtl="0" eaLnBrk="1" fontAlgn="base"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0" marR="0" lvl="0" indent="0" algn="l" defTabSz="914400" rtl="0" eaLnBrk="1" fontAlgn="base"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KCL at node v1: 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R1</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2.5i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1.5i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R1</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1.5i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a:t>
            </a:r>
          </a:p>
          <a:p>
            <a:pPr marL="0" marR="0" lvl="0" indent="0" algn="l" defTabSz="914400" rtl="0" eaLnBrk="1" fontAlgn="base"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0" marR="0" lvl="0" indent="0" algn="l" defTabSz="914400" rtl="0" eaLnBrk="1" fontAlgn="base"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KVL for the 16 V </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sym typeface="Wingdings" panose="05000000000000000000" pitchFamily="2" charset="2"/>
              </a:rPr>
              <a:t>→ R1 → R2 → Short loop:</a:t>
            </a:r>
          </a:p>
          <a:p>
            <a:pPr marL="0" marR="0" lvl="0" indent="0" algn="l" defTabSz="914400" rtl="0" eaLnBrk="1" fontAlgn="base"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0" marR="0" lvl="0" indent="0" algn="l" defTabSz="914400" rtl="0" eaLnBrk="1" fontAlgn="base"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-16 V - 1.5i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R1 + 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 = 0, 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(-1.5R1 + R2) = 16 V, 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(16 V)/(R2 – 1.5R1).    </a:t>
            </a:r>
          </a:p>
          <a:p>
            <a:pPr marL="0" marR="0" lvl="0" indent="0" algn="l" defTabSz="914400" rtl="0" eaLnBrk="1" fontAlgn="base"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0" marR="0" lvl="0" indent="0" algn="l" defTabSz="914400" rtl="0" eaLnBrk="1" fontAlgn="base"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(16 V)/(12 </a:t>
            </a:r>
            <a:r>
              <a:rPr kumimoji="0" lang="el-GR"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Ω</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1.33 A. 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1.33 A.   </a:t>
            </a:r>
          </a:p>
          <a:p>
            <a:pPr marL="0" marR="0" lvl="0" indent="0" algn="l" defTabSz="914400" rtl="0" eaLnBrk="1" fontAlgn="base"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0" marR="0" lvl="0" indent="0" algn="l" defTabSz="914400" rtl="0" eaLnBrk="1" fontAlgn="base"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n</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1.33 A.</a:t>
            </a:r>
          </a:p>
          <a:p>
            <a:pPr marL="0" marR="0" lvl="0" indent="0" algn="l" defTabSz="914400" rtl="0" eaLnBrk="1" fontAlgn="base"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p:txBody>
      </p:sp>
      <p:grpSp>
        <p:nvGrpSpPr>
          <p:cNvPr id="11" name="Group 10">
            <a:extLst>
              <a:ext uri="{FF2B5EF4-FFF2-40B4-BE49-F238E27FC236}">
                <a16:creationId xmlns:a16="http://schemas.microsoft.com/office/drawing/2014/main" id="{D31905DF-59BB-E179-BF2A-5C705C60C61F}"/>
              </a:ext>
            </a:extLst>
          </p:cNvPr>
          <p:cNvGrpSpPr/>
          <p:nvPr/>
        </p:nvGrpSpPr>
        <p:grpSpPr>
          <a:xfrm>
            <a:off x="6010275" y="661162"/>
            <a:ext cx="6002431" cy="2801950"/>
            <a:chOff x="6010275" y="661162"/>
            <a:chExt cx="6002431" cy="2801950"/>
          </a:xfrm>
        </p:grpSpPr>
        <p:pic>
          <p:nvPicPr>
            <p:cNvPr id="6" name="Picture 5" descr="Diagram, schematic&#10;&#10;Description automatically generated">
              <a:extLst>
                <a:ext uri="{FF2B5EF4-FFF2-40B4-BE49-F238E27FC236}">
                  <a16:creationId xmlns:a16="http://schemas.microsoft.com/office/drawing/2014/main" id="{614989D2-B64A-7CAF-4769-F3B4BDD3B3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0275" y="661162"/>
              <a:ext cx="6002431" cy="2801950"/>
            </a:xfrm>
            <a:prstGeom prst="rect">
              <a:avLst/>
            </a:prstGeom>
          </p:spPr>
        </p:pic>
        <p:grpSp>
          <p:nvGrpSpPr>
            <p:cNvPr id="7" name="Group 6">
              <a:extLst>
                <a:ext uri="{FF2B5EF4-FFF2-40B4-BE49-F238E27FC236}">
                  <a16:creationId xmlns:a16="http://schemas.microsoft.com/office/drawing/2014/main" id="{B2DA9C6D-5849-4231-AE7F-AD1E98A53DFE}"/>
                </a:ext>
              </a:extLst>
            </p:cNvPr>
            <p:cNvGrpSpPr/>
            <p:nvPr/>
          </p:nvGrpSpPr>
          <p:grpSpPr>
            <a:xfrm>
              <a:off x="10973866" y="1749832"/>
              <a:ext cx="563417" cy="557714"/>
              <a:chOff x="3621741" y="1946939"/>
              <a:chExt cx="367553" cy="374920"/>
            </a:xfrm>
          </p:grpSpPr>
          <p:cxnSp>
            <p:nvCxnSpPr>
              <p:cNvPr id="9" name="Straight Connector 8">
                <a:extLst>
                  <a:ext uri="{FF2B5EF4-FFF2-40B4-BE49-F238E27FC236}">
                    <a16:creationId xmlns:a16="http://schemas.microsoft.com/office/drawing/2014/main" id="{EFF6923C-7A56-4BFF-A0B8-F89DE444E97F}"/>
                  </a:ext>
                </a:extLst>
              </p:cNvPr>
              <p:cNvCxnSpPr/>
              <p:nvPr/>
            </p:nvCxnSpPr>
            <p:spPr>
              <a:xfrm>
                <a:off x="3621741" y="1949715"/>
                <a:ext cx="367553" cy="37214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6BDF2C6-9D6F-45B3-B60E-73B074B8A445}"/>
                  </a:ext>
                </a:extLst>
              </p:cNvPr>
              <p:cNvCxnSpPr>
                <a:cxnSpLocks/>
              </p:cNvCxnSpPr>
              <p:nvPr/>
            </p:nvCxnSpPr>
            <p:spPr>
              <a:xfrm flipV="1">
                <a:off x="3621741" y="1946939"/>
                <a:ext cx="343170" cy="37492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19293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 calcmode="lin" valueType="num">
                                      <p:cBhvr additive="base">
                                        <p:cTn id="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anim calcmode="lin" valueType="num">
                                      <p:cBhvr additive="base">
                                        <p:cTn id="1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 calcmode="lin" valueType="num">
                                      <p:cBhvr additive="base">
                                        <p:cTn id="1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anim calcmode="lin" valueType="num">
                                      <p:cBhvr additive="base">
                                        <p:cTn id="2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anim calcmode="lin" valueType="num">
                                      <p:cBhvr additive="base">
                                        <p:cTn id="29"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 calcmode="lin" valueType="num">
                                      <p:cBhvr additive="base">
                                        <p:cTn id="35"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
                                            <p:txEl>
                                              <p:pRg st="14" end="14"/>
                                            </p:txEl>
                                          </p:spTgt>
                                        </p:tgtEl>
                                        <p:attrNameLst>
                                          <p:attrName>style.visibility</p:attrName>
                                        </p:attrNameLst>
                                      </p:cBhvr>
                                      <p:to>
                                        <p:strVal val="visible"/>
                                      </p:to>
                                    </p:set>
                                    <p:anim calcmode="lin" valueType="num">
                                      <p:cBhvr additive="base">
                                        <p:cTn id="41"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anim calcmode="lin" valueType="num">
                                      <p:cBhvr additive="base">
                                        <p:cTn id="47" dur="500" fill="hold"/>
                                        <p:tgtEl>
                                          <p:spTgt spid="4">
                                            <p:txEl>
                                              <p:pRg st="16" end="1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16" end="16"/>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
                                            <p:txEl>
                                              <p:pRg st="18" end="18"/>
                                            </p:txEl>
                                          </p:spTgt>
                                        </p:tgtEl>
                                        <p:attrNameLst>
                                          <p:attrName>style.visibility</p:attrName>
                                        </p:attrNameLst>
                                      </p:cBhvr>
                                      <p:to>
                                        <p:strVal val="visible"/>
                                      </p:to>
                                    </p:set>
                                    <p:anim calcmode="lin" valueType="num">
                                      <p:cBhvr additive="base">
                                        <p:cTn id="51" dur="500" fill="hold"/>
                                        <p:tgtEl>
                                          <p:spTgt spid="4">
                                            <p:txEl>
                                              <p:pRg st="18" end="1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6365" y="-18821"/>
            <a:ext cx="9165392" cy="533400"/>
          </a:xfrm>
        </p:spPr>
        <p:txBody>
          <a:bodyPr>
            <a:noAutofit/>
          </a:bodyPr>
          <a:lstStyle/>
          <a:p>
            <a:pPr algn="ctr"/>
            <a:r>
              <a:rPr lang="en-US" sz="4000" dirty="0"/>
              <a:t>Norton’s Theorem Example 3 (Continued)</a:t>
            </a:r>
          </a:p>
        </p:txBody>
      </p:sp>
      <p:sp>
        <p:nvSpPr>
          <p:cNvPr id="5" name="Rectangle 2"/>
          <p:cNvSpPr>
            <a:spLocks noChangeArrowheads="1"/>
          </p:cNvSpPr>
          <p:nvPr/>
        </p:nvSpPr>
        <p:spPr bwMode="auto">
          <a:xfrm>
            <a:off x="152400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8" name="Rectangle 3"/>
          <p:cNvSpPr>
            <a:spLocks noChangeArrowheads="1"/>
          </p:cNvSpPr>
          <p:nvPr/>
        </p:nvSpPr>
        <p:spPr bwMode="auto">
          <a:xfrm>
            <a:off x="1524000" y="83402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4" name="TextBox 3"/>
          <p:cNvSpPr txBox="1"/>
          <p:nvPr/>
        </p:nvSpPr>
        <p:spPr>
          <a:xfrm>
            <a:off x="179294" y="600086"/>
            <a:ext cx="11896165" cy="5932521"/>
          </a:xfrm>
          <a:prstGeom prst="rect">
            <a:avLst/>
          </a:prstGeom>
          <a:solidFill>
            <a:schemeClr val="tx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marR="0" lvl="0" indent="-285750" algn="l" defTabSz="914400" rtl="0" eaLnBrk="1" fontAlgn="base" latinLnBrk="0" hangingPunct="1">
              <a:lnSpc>
                <a:spcPct val="107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From the previous slide: </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n</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1.33 A.</a:t>
            </a:r>
          </a:p>
          <a:p>
            <a:pPr marL="285750" marR="0" lvl="0" indent="-285750" algn="l" defTabSz="914400" rtl="0" eaLnBrk="1" fontAlgn="base" latinLnBrk="0" hangingPunct="1">
              <a:lnSpc>
                <a:spcPct val="107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endParaRPr>
          </a:p>
          <a:p>
            <a:pPr marL="285750" marR="0" lvl="0" indent="-285750" algn="l" defTabSz="914400" rtl="0" eaLnBrk="1" fontAlgn="base" latinLnBrk="0" hangingPunct="1">
              <a:lnSpc>
                <a:spcPct val="107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Next find R</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n</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 by setting independent sources to zero, while leaving the </a:t>
            </a:r>
          </a:p>
          <a:p>
            <a:pPr marL="0" marR="0" lvl="0" indent="0" algn="l" defTabSz="914400" rtl="0" eaLnBrk="1" fontAlgn="base"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dependent sources intact.</a:t>
            </a:r>
          </a:p>
          <a:p>
            <a:pPr marL="0" marR="0" lvl="0" indent="0" algn="l" defTabSz="914400" rtl="0" eaLnBrk="1" fontAlgn="base" latinLnBrk="0" hangingPunct="1">
              <a:lnSpc>
                <a:spcPct val="107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1" fontAlgn="base" latinLnBrk="0" hangingPunct="1">
              <a:lnSpc>
                <a:spcPct val="107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We previously solved for </a:t>
            </a:r>
            <a:r>
              <a:rPr kumimoji="0" lang="en-US" sz="1800" b="0" i="0" u="none" strike="noStrike" kern="1200" cap="none" spc="0" normalizeH="0" baseline="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th</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by applying a 1 A current source to the a - b </a:t>
            </a:r>
          </a:p>
          <a:p>
            <a:pPr marL="0" marR="0" lvl="0" indent="0" algn="l" defTabSz="914400" rtl="0" eaLnBrk="1" fontAlgn="base" latinLnBrk="0" hangingPunct="1">
              <a:lnSpc>
                <a:spcPct val="107000"/>
              </a:lnSpc>
              <a:spcBef>
                <a:spcPts val="0"/>
              </a:spcBef>
              <a:spcAft>
                <a:spcPts val="18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terminals. For variety, this time apply a 1 V voltage source to the a – b terminals.</a:t>
            </a:r>
          </a:p>
          <a:p>
            <a:pPr marL="0" marR="0" lvl="0" indent="0" algn="l" defTabSz="914400" rtl="0" eaLnBrk="1" fontAlgn="base"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R3</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(1.0 V)/(36 </a:t>
            </a:r>
            <a:r>
              <a:rPr kumimoji="0" lang="el-GR"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Ω</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27.8 mA. 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R1</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2.5i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1.5i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R1</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1.5i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a:t>
            </a:r>
          </a:p>
          <a:p>
            <a:pPr marL="0" marR="0" lvl="0" indent="0" algn="l" defTabSz="914400" rtl="0" eaLnBrk="1" fontAlgn="base"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0" marR="0" lvl="0" indent="0" algn="l" defTabSz="914400" rtl="0" eaLnBrk="1" fontAlgn="base"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KVL for the </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sym typeface="Wingdings" panose="05000000000000000000" pitchFamily="2" charset="2"/>
              </a:rPr>
              <a:t>R1 → R2 → v</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sym typeface="Wingdings" panose="05000000000000000000" pitchFamily="2" charset="2"/>
              </a:rPr>
              <a:t>in</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sym typeface="Wingdings" panose="05000000000000000000" pitchFamily="2" charset="2"/>
              </a:rPr>
              <a:t> loop:</a:t>
            </a:r>
          </a:p>
          <a:p>
            <a:pPr marL="0" marR="0" lvl="0" indent="0" algn="l" defTabSz="914400" rtl="0" eaLnBrk="1" fontAlgn="base"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0" marR="0" lvl="0" indent="0" algn="l" defTabSz="914400" rtl="0" eaLnBrk="1" fontAlgn="base"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-1.5i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R1 + 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 + 1 V = 0, 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(-1.5R1 + R2) = -1 V, 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(-15 </a:t>
            </a:r>
            <a:r>
              <a:rPr kumimoji="0" lang="el-GR"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Ω</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+ 27 </a:t>
            </a:r>
            <a:r>
              <a:rPr kumimoji="0" lang="el-GR"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Ω</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-1 V.</a:t>
            </a:r>
          </a:p>
          <a:p>
            <a:pPr marL="0" marR="0" lvl="0" indent="0" algn="l" defTabSz="914400" rtl="0" eaLnBrk="1" fontAlgn="base"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0" marR="0" lvl="0" indent="0" algn="l" defTabSz="914400" rtl="0" eaLnBrk="1" fontAlgn="base"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(-1 V)/(12 </a:t>
            </a:r>
            <a:r>
              <a:rPr kumimoji="0" lang="el-GR"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Ω</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-83.3 mA.</a:t>
            </a:r>
          </a:p>
          <a:p>
            <a:pPr marL="0" marR="0" lvl="0" indent="0" algn="l" defTabSz="914400" rtl="0" eaLnBrk="1" fontAlgn="base"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0" marR="0" lvl="0" indent="0" algn="l" defTabSz="914400" rtl="0" eaLnBrk="1" fontAlgn="base"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R3</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a:t>
            </a:r>
            <a:r>
              <a:rPr kumimoji="0" lang="en-US" sz="1800" b="0" i="0" u="none" strike="noStrike" kern="1200" cap="none" spc="0" normalizeH="0" baseline="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i</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in</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a:t>
            </a:r>
            <a:r>
              <a:rPr kumimoji="0" lang="en-US" sz="1800" b="0" i="0" u="none" strike="noStrike" kern="1200" cap="none" spc="0" normalizeH="0" baseline="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i</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in</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R3</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27.8 mA - -83.3 mA = 111 mA.</a:t>
            </a:r>
          </a:p>
          <a:p>
            <a:pPr marL="0" marR="0" lvl="0" indent="0" algn="l" defTabSz="914400" rtl="0" eaLnBrk="1" fontAlgn="base"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0" marR="0" lvl="0" indent="0" algn="l" defTabSz="914400" rtl="0" eaLnBrk="1" fontAlgn="base"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n</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(1 V)/(111 mA) = 9.00 </a:t>
            </a:r>
            <a:r>
              <a:rPr kumimoji="0" lang="el-GR"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Ω</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R</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n</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 9.00 </a:t>
            </a:r>
            <a:r>
              <a:rPr kumimoji="0" lang="el-GR"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Ω</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Same result as </a:t>
            </a:r>
            <a:r>
              <a:rPr kumimoji="0" lang="en-US" sz="1800" b="0" i="0" u="none" strike="noStrike" kern="1200" cap="none" spc="0" normalizeH="0" baseline="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th</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determined from an </a:t>
            </a:r>
          </a:p>
          <a:p>
            <a:pPr marL="0" marR="0" lvl="0" indent="0" algn="l" defTabSz="914400" rtl="0" eaLnBrk="1" fontAlgn="base"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applied current source.</a:t>
            </a:r>
          </a:p>
        </p:txBody>
      </p:sp>
      <p:pic>
        <p:nvPicPr>
          <p:cNvPr id="13" name="Picture 12" descr="Schematic&#10;&#10;Description automatically generated with medium confidence">
            <a:extLst>
              <a:ext uri="{FF2B5EF4-FFF2-40B4-BE49-F238E27FC236}">
                <a16:creationId xmlns:a16="http://schemas.microsoft.com/office/drawing/2014/main" id="{1A218FB8-C900-ECB6-52BC-952EEB8CA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8533" y="4704721"/>
            <a:ext cx="3437753" cy="1588163"/>
          </a:xfrm>
          <a:prstGeom prst="rect">
            <a:avLst/>
          </a:prstGeom>
        </p:spPr>
      </p:pic>
      <p:pic>
        <p:nvPicPr>
          <p:cNvPr id="14" name="Picture 13" descr="Diagram, schematic&#10;&#10;Description automatically generated">
            <a:extLst>
              <a:ext uri="{FF2B5EF4-FFF2-40B4-BE49-F238E27FC236}">
                <a16:creationId xmlns:a16="http://schemas.microsoft.com/office/drawing/2014/main" id="{94A5F9C1-FCD3-9BE3-AD33-679D21443F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8918" y="2601037"/>
            <a:ext cx="3827928" cy="1985813"/>
          </a:xfrm>
          <a:prstGeom prst="rect">
            <a:avLst/>
          </a:prstGeom>
        </p:spPr>
      </p:pic>
      <p:grpSp>
        <p:nvGrpSpPr>
          <p:cNvPr id="11" name="Group 10">
            <a:extLst>
              <a:ext uri="{FF2B5EF4-FFF2-40B4-BE49-F238E27FC236}">
                <a16:creationId xmlns:a16="http://schemas.microsoft.com/office/drawing/2014/main" id="{02E4C3E4-2A46-F0BE-556B-B72D53DB4AA1}"/>
              </a:ext>
            </a:extLst>
          </p:cNvPr>
          <p:cNvGrpSpPr/>
          <p:nvPr/>
        </p:nvGrpSpPr>
        <p:grpSpPr>
          <a:xfrm>
            <a:off x="8188819" y="620779"/>
            <a:ext cx="3728636" cy="1740536"/>
            <a:chOff x="8188819" y="620779"/>
            <a:chExt cx="3728636" cy="1740536"/>
          </a:xfrm>
        </p:grpSpPr>
        <p:pic>
          <p:nvPicPr>
            <p:cNvPr id="6" name="Picture 5" descr="Diagram, schematic&#10;&#10;Description automatically generated">
              <a:extLst>
                <a:ext uri="{FF2B5EF4-FFF2-40B4-BE49-F238E27FC236}">
                  <a16:creationId xmlns:a16="http://schemas.microsoft.com/office/drawing/2014/main" id="{5A83C5CA-9549-D3B0-6C6E-6D96CC6BF1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88819" y="620779"/>
              <a:ext cx="3728636" cy="1740536"/>
            </a:xfrm>
            <a:prstGeom prst="rect">
              <a:avLst/>
            </a:prstGeom>
          </p:spPr>
        </p:pic>
        <p:grpSp>
          <p:nvGrpSpPr>
            <p:cNvPr id="7" name="Group 6">
              <a:extLst>
                <a:ext uri="{FF2B5EF4-FFF2-40B4-BE49-F238E27FC236}">
                  <a16:creationId xmlns:a16="http://schemas.microsoft.com/office/drawing/2014/main" id="{B2DA9C6D-5849-4231-AE7F-AD1E98A53DFE}"/>
                </a:ext>
              </a:extLst>
            </p:cNvPr>
            <p:cNvGrpSpPr/>
            <p:nvPr/>
          </p:nvGrpSpPr>
          <p:grpSpPr>
            <a:xfrm>
              <a:off x="11282082" y="1278686"/>
              <a:ext cx="363339" cy="377049"/>
              <a:chOff x="3621741" y="1946939"/>
              <a:chExt cx="367553" cy="374920"/>
            </a:xfrm>
          </p:grpSpPr>
          <p:cxnSp>
            <p:nvCxnSpPr>
              <p:cNvPr id="9" name="Straight Connector 8">
                <a:extLst>
                  <a:ext uri="{FF2B5EF4-FFF2-40B4-BE49-F238E27FC236}">
                    <a16:creationId xmlns:a16="http://schemas.microsoft.com/office/drawing/2014/main" id="{EFF6923C-7A56-4BFF-A0B8-F89DE444E97F}"/>
                  </a:ext>
                </a:extLst>
              </p:cNvPr>
              <p:cNvCxnSpPr/>
              <p:nvPr/>
            </p:nvCxnSpPr>
            <p:spPr>
              <a:xfrm>
                <a:off x="3621741" y="1949715"/>
                <a:ext cx="367553" cy="37214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6BDF2C6-9D6F-45B3-B60E-73B074B8A445}"/>
                  </a:ext>
                </a:extLst>
              </p:cNvPr>
              <p:cNvCxnSpPr>
                <a:cxnSpLocks/>
              </p:cNvCxnSpPr>
              <p:nvPr/>
            </p:nvCxnSpPr>
            <p:spPr>
              <a:xfrm flipV="1">
                <a:off x="3621741" y="1946939"/>
                <a:ext cx="343170" cy="37492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10663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anim calcmode="lin" valueType="num">
                                      <p:cBhvr additive="base">
                                        <p:cTn id="1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 calcmode="lin" valueType="num">
                                      <p:cBhvr additive="base">
                                        <p:cTn id="2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anim calcmode="lin" valueType="num">
                                      <p:cBhvr additive="base">
                                        <p:cTn id="35"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anim calcmode="lin" valueType="num">
                                      <p:cBhvr additive="base">
                                        <p:cTn id="39"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
                                            <p:txEl>
                                              <p:pRg st="13" end="13"/>
                                            </p:txEl>
                                          </p:spTgt>
                                        </p:tgtEl>
                                        <p:attrNameLst>
                                          <p:attrName>style.visibility</p:attrName>
                                        </p:attrNameLst>
                                      </p:cBhvr>
                                      <p:to>
                                        <p:strVal val="visible"/>
                                      </p:to>
                                    </p:set>
                                    <p:anim calcmode="lin" valueType="num">
                                      <p:cBhvr additive="base">
                                        <p:cTn id="43"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13" end="13"/>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xEl>
                                              <p:pRg st="15" end="15"/>
                                            </p:txEl>
                                          </p:spTgt>
                                        </p:tgtEl>
                                        <p:attrNameLst>
                                          <p:attrName>style.visibility</p:attrName>
                                        </p:attrNameLst>
                                      </p:cBhvr>
                                      <p:to>
                                        <p:strVal val="visible"/>
                                      </p:to>
                                    </p:set>
                                    <p:anim calcmode="lin" valueType="num">
                                      <p:cBhvr additive="base">
                                        <p:cTn id="47"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4">
                                            <p:txEl>
                                              <p:pRg st="17" end="17"/>
                                            </p:txEl>
                                          </p:spTgt>
                                        </p:tgtEl>
                                        <p:attrNameLst>
                                          <p:attrName>style.visibility</p:attrName>
                                        </p:attrNameLst>
                                      </p:cBhvr>
                                      <p:to>
                                        <p:strVal val="visible"/>
                                      </p:to>
                                    </p:set>
                                    <p:anim calcmode="lin" valueType="num">
                                      <p:cBhvr additive="base">
                                        <p:cTn id="53" dur="500" fill="hold"/>
                                        <p:tgtEl>
                                          <p:spTgt spid="4">
                                            <p:txEl>
                                              <p:pRg st="17" end="1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17" end="17"/>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
                                            <p:txEl>
                                              <p:pRg st="18" end="18"/>
                                            </p:txEl>
                                          </p:spTgt>
                                        </p:tgtEl>
                                        <p:attrNameLst>
                                          <p:attrName>style.visibility</p:attrName>
                                        </p:attrNameLst>
                                      </p:cBhvr>
                                      <p:to>
                                        <p:strVal val="visible"/>
                                      </p:to>
                                    </p:set>
                                    <p:anim calcmode="lin" valueType="num">
                                      <p:cBhvr additive="base">
                                        <p:cTn id="57" dur="500" fill="hold"/>
                                        <p:tgtEl>
                                          <p:spTgt spid="4">
                                            <p:txEl>
                                              <p:pRg st="18" end="18"/>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5347" y="6323"/>
            <a:ext cx="9941694" cy="533400"/>
          </a:xfrm>
        </p:spPr>
        <p:txBody>
          <a:bodyPr>
            <a:noAutofit/>
          </a:bodyPr>
          <a:lstStyle/>
          <a:p>
            <a:pPr algn="ctr"/>
            <a:r>
              <a:rPr lang="en-US" sz="4000" dirty="0"/>
              <a:t>Thevenin’s and Norton’s Source Transformations</a:t>
            </a:r>
          </a:p>
        </p:txBody>
      </p:sp>
      <p:sp>
        <p:nvSpPr>
          <p:cNvPr id="5" name="Rectangle 2"/>
          <p:cNvSpPr>
            <a:spLocks noChangeArrowheads="1"/>
          </p:cNvSpPr>
          <p:nvPr/>
        </p:nvSpPr>
        <p:spPr bwMode="auto">
          <a:xfrm>
            <a:off x="152400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8" name="Rectangle 3"/>
          <p:cNvSpPr>
            <a:spLocks noChangeArrowheads="1"/>
          </p:cNvSpPr>
          <p:nvPr/>
        </p:nvSpPr>
        <p:spPr bwMode="auto">
          <a:xfrm>
            <a:off x="1524000" y="83402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4" name="TextBox 3"/>
          <p:cNvSpPr txBox="1"/>
          <p:nvPr/>
        </p:nvSpPr>
        <p:spPr>
          <a:xfrm>
            <a:off x="324852" y="660991"/>
            <a:ext cx="11682663" cy="5998052"/>
          </a:xfrm>
          <a:prstGeom prst="rect">
            <a:avLst/>
          </a:prstGeom>
          <a:solidFill>
            <a:schemeClr val="tx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marR="0" lvl="0" indent="-285750" algn="l" defTabSz="914400" rtl="0" eaLnBrk="1" fontAlgn="base" latinLnBrk="0" hangingPunct="1">
              <a:lnSpc>
                <a:spcPct val="107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The Thevenin’s and </a:t>
            </a:r>
            <a:r>
              <a:rPr kumimoji="0" lang="en-US" sz="1800" b="0" i="0" u="none" strike="noStrike" kern="1200" cap="none" spc="0" normalizeH="0" baseline="0" noProof="0" dirty="0" err="1">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Norto</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n’s equivalent of the adjacent </a:t>
            </a:r>
          </a:p>
          <a:p>
            <a:pPr marL="0" marR="0" lvl="0" indent="0" algn="l" defTabSz="914400" rtl="0" eaLnBrk="1" fontAlgn="base"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circuit were both previously derived and given as follows: </a:t>
            </a:r>
          </a:p>
          <a:p>
            <a:pPr marL="0" marR="0" lvl="0" indent="0" algn="l" defTabSz="914400" rtl="0" eaLnBrk="1" fontAlgn="base"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endParaRPr>
          </a:p>
          <a:p>
            <a:pPr marL="285750" marR="0" lvl="0" indent="-285750" algn="l" defTabSz="914400" rtl="0" eaLnBrk="1" fontAlgn="base" latinLnBrk="0" hangingPunct="1">
              <a:lnSpc>
                <a:spcPct val="107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Source transformation of the above Thevenin</a:t>
            </a:r>
          </a:p>
          <a:p>
            <a:pPr marL="0" marR="0" lvl="0" indent="0" algn="l" defTabSz="914400" rtl="0" eaLnBrk="1" fontAlgn="base"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equivalent gives </a:t>
            </a:r>
            <a:r>
              <a:rPr kumimoji="0" lang="en-US" sz="1800" b="0" i="0" u="none" strike="noStrike" kern="1200" cap="none" spc="0" normalizeH="0" baseline="0" noProof="0" dirty="0" err="1">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i</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sc</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 = 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n</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 = (5 V)/(5 k</a:t>
            </a:r>
            <a:r>
              <a:rPr kumimoji="0" lang="el-GR"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Ω</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 = 1 mA, </a:t>
            </a:r>
          </a:p>
          <a:p>
            <a:pPr marL="0" marR="0" lvl="0" indent="0" algn="l" defTabSz="914400" rtl="0" eaLnBrk="1" fontAlgn="base"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with R</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n</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 = </a:t>
            </a:r>
            <a:r>
              <a:rPr kumimoji="0" lang="en-US" sz="1800" b="0" i="0" u="none" strike="noStrike" kern="1200" cap="none" spc="0" normalizeH="0" baseline="0" noProof="0" dirty="0" err="1">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R</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th</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 = 5 k</a:t>
            </a:r>
            <a:r>
              <a:rPr kumimoji="0" lang="el-GR"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Ω</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a:t>
            </a:r>
          </a:p>
          <a:p>
            <a:pPr marL="0" marR="0" lvl="0" indent="0" algn="l" defTabSz="914400" rtl="0" eaLnBrk="1" fontAlgn="base"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endParaRPr>
          </a:p>
          <a:p>
            <a:pPr marL="285750" marR="0" lvl="0" indent="-285750" algn="l" defTabSz="914400" rtl="0" eaLnBrk="1" fontAlgn="base" latinLnBrk="0" hangingPunct="1">
              <a:lnSpc>
                <a:spcPct val="107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Source transformation of the above Norton </a:t>
            </a:r>
          </a:p>
          <a:p>
            <a:pPr marL="0" marR="0" lvl="0" indent="0" algn="l" defTabSz="914400" rtl="0" eaLnBrk="1" fontAlgn="base"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equivalent gives </a:t>
            </a:r>
            <a:r>
              <a:rPr kumimoji="0" lang="en-US" sz="1800" b="0" i="0" u="none" strike="noStrike" kern="1200" cap="none" spc="0" normalizeH="0" baseline="0" noProof="0" dirty="0" err="1">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v</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oc</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 = V</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th</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 = (1 mA)(5 k</a:t>
            </a:r>
            <a:r>
              <a:rPr kumimoji="0" lang="el-GR"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Ω</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 = 5 V, </a:t>
            </a:r>
          </a:p>
          <a:p>
            <a:pPr marL="0" marR="0" lvl="0" indent="0" algn="l" defTabSz="914400" rtl="0" eaLnBrk="1" fontAlgn="base"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with R</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n</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 = </a:t>
            </a:r>
            <a:r>
              <a:rPr kumimoji="0" lang="en-US" sz="1800" b="0" i="0" u="none" strike="noStrike" kern="1200" cap="none" spc="0" normalizeH="0" baseline="0" noProof="0" dirty="0" err="1">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R</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th</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 = 5 k</a:t>
            </a:r>
            <a:r>
              <a:rPr kumimoji="0" lang="el-GR"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Ω</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a:t>
            </a:r>
          </a:p>
          <a:p>
            <a:pPr marL="0" marR="0" lvl="0" indent="0" algn="l" defTabSz="914400" rtl="0" eaLnBrk="1" fontAlgn="base"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endParaRPr>
          </a:p>
          <a:p>
            <a:pPr marL="285750" marR="0" lvl="0" indent="-285750" algn="l" defTabSz="914400" rtl="0" eaLnBrk="1" fontAlgn="base" latinLnBrk="0" hangingPunct="1">
              <a:lnSpc>
                <a:spcPct val="107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Green trace in lower plot pane is for the power p = vi</a:t>
            </a:r>
          </a:p>
          <a:p>
            <a:pPr marL="0" marR="0" lvl="0" indent="0" algn="l" defTabSz="914400" rtl="0" eaLnBrk="1" fontAlgn="base"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delivered from the Thevenin’s or Norton’s equivalent to</a:t>
            </a:r>
          </a:p>
          <a:p>
            <a:pPr marL="0" marR="0" lvl="0" indent="0" algn="l" defTabSz="914400" rtl="0" eaLnBrk="1" fontAlgn="base"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the load resistance.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0062" y="784854"/>
            <a:ext cx="4535513" cy="2036352"/>
          </a:xfrm>
          <a:prstGeom prst="rect">
            <a:avLst/>
          </a:prstGeom>
        </p:spPr>
      </p:pic>
      <p:pic>
        <p:nvPicPr>
          <p:cNvPr id="14" name="Picture 13">
            <a:extLst>
              <a:ext uri="{FF2B5EF4-FFF2-40B4-BE49-F238E27FC236}">
                <a16:creationId xmlns:a16="http://schemas.microsoft.com/office/drawing/2014/main" id="{DE8E8712-88B0-4FAE-BE57-E709E1568E20}"/>
              </a:ext>
            </a:extLst>
          </p:cNvPr>
          <p:cNvPicPr>
            <a:picLocks noChangeAspect="1"/>
          </p:cNvPicPr>
          <p:nvPr/>
        </p:nvPicPr>
        <p:blipFill>
          <a:blip r:embed="rId4"/>
          <a:stretch>
            <a:fillRect/>
          </a:stretch>
        </p:blipFill>
        <p:spPr>
          <a:xfrm>
            <a:off x="3852865" y="1437294"/>
            <a:ext cx="2559967" cy="1402943"/>
          </a:xfrm>
          <a:prstGeom prst="rect">
            <a:avLst/>
          </a:prstGeom>
        </p:spPr>
      </p:pic>
      <p:pic>
        <p:nvPicPr>
          <p:cNvPr id="13" name="Picture 12">
            <a:extLst>
              <a:ext uri="{FF2B5EF4-FFF2-40B4-BE49-F238E27FC236}">
                <a16:creationId xmlns:a16="http://schemas.microsoft.com/office/drawing/2014/main" id="{A331775B-EC01-4F80-A4CF-BB89ACE42A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6425" y="1444586"/>
            <a:ext cx="2413817" cy="1400835"/>
          </a:xfrm>
          <a:prstGeom prst="rect">
            <a:avLst/>
          </a:prstGeom>
        </p:spPr>
      </p:pic>
      <p:pic>
        <p:nvPicPr>
          <p:cNvPr id="6" name="Picture 5">
            <a:extLst>
              <a:ext uri="{FF2B5EF4-FFF2-40B4-BE49-F238E27FC236}">
                <a16:creationId xmlns:a16="http://schemas.microsoft.com/office/drawing/2014/main" id="{00CC9CC0-8F78-40D5-9D4D-C500AA26373C}"/>
              </a:ext>
            </a:extLst>
          </p:cNvPr>
          <p:cNvPicPr>
            <a:picLocks noChangeAspect="1"/>
          </p:cNvPicPr>
          <p:nvPr/>
        </p:nvPicPr>
        <p:blipFill>
          <a:blip r:embed="rId6"/>
          <a:stretch>
            <a:fillRect/>
          </a:stretch>
        </p:blipFill>
        <p:spPr>
          <a:xfrm>
            <a:off x="6246194" y="3041356"/>
            <a:ext cx="5558762" cy="3429000"/>
          </a:xfrm>
          <a:prstGeom prst="rect">
            <a:avLst/>
          </a:prstGeom>
        </p:spPr>
      </p:pic>
    </p:spTree>
    <p:extLst>
      <p:ext uri="{BB962C8B-B14F-4D97-AF65-F5344CB8AC3E}">
        <p14:creationId xmlns:p14="http://schemas.microsoft.com/office/powerpoint/2010/main" val="146441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 calcmode="lin" valueType="num">
                                      <p:cBhvr additive="base">
                                        <p:cTn id="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9"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0" end="10"/>
                                            </p:txEl>
                                          </p:spTgt>
                                        </p:tgtEl>
                                        <p:attrNameLst>
                                          <p:attrName>style.visibility</p:attrName>
                                        </p:attrNameLst>
                                      </p:cBhvr>
                                      <p:to>
                                        <p:strVal val="visible"/>
                                      </p:to>
                                    </p:set>
                                    <p:anim calcmode="lin" valueType="num">
                                      <p:cBhvr additive="base">
                                        <p:cTn id="11"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11" end="11"/>
                                            </p:txEl>
                                          </p:spTgt>
                                        </p:tgtEl>
                                        <p:attrNameLst>
                                          <p:attrName>style.visibility</p:attrName>
                                        </p:attrNameLst>
                                      </p:cBhvr>
                                      <p:to>
                                        <p:strVal val="visible"/>
                                      </p:to>
                                    </p:set>
                                    <p:anim calcmode="lin" valueType="num">
                                      <p:cBhvr additive="base">
                                        <p:cTn id="15"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xEl>
                                              <p:pRg st="13" end="13"/>
                                            </p:txEl>
                                          </p:spTgt>
                                        </p:tgtEl>
                                        <p:attrNameLst>
                                          <p:attrName>style.visibility</p:attrName>
                                        </p:attrNameLst>
                                      </p:cBhvr>
                                      <p:to>
                                        <p:strVal val="visible"/>
                                      </p:to>
                                    </p:set>
                                    <p:anim calcmode="lin" valueType="num">
                                      <p:cBhvr additive="base">
                                        <p:cTn id="21"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13" end="1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xEl>
                                              <p:pRg st="14" end="14"/>
                                            </p:txEl>
                                          </p:spTgt>
                                        </p:tgtEl>
                                        <p:attrNameLst>
                                          <p:attrName>style.visibility</p:attrName>
                                        </p:attrNameLst>
                                      </p:cBhvr>
                                      <p:to>
                                        <p:strVal val="visible"/>
                                      </p:to>
                                    </p:set>
                                    <p:anim calcmode="lin" valueType="num">
                                      <p:cBhvr additive="base">
                                        <p:cTn id="25"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14" end="1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
                                            <p:txEl>
                                              <p:pRg st="15" end="15"/>
                                            </p:txEl>
                                          </p:spTgt>
                                        </p:tgtEl>
                                        <p:attrNameLst>
                                          <p:attrName>style.visibility</p:attrName>
                                        </p:attrNameLst>
                                      </p:cBhvr>
                                      <p:to>
                                        <p:strVal val="visible"/>
                                      </p:to>
                                    </p:set>
                                    <p:anim calcmode="lin" valueType="num">
                                      <p:cBhvr additive="base">
                                        <p:cTn id="29"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
                                            <p:txEl>
                                              <p:pRg st="17" end="17"/>
                                            </p:txEl>
                                          </p:spTgt>
                                        </p:tgtEl>
                                        <p:attrNameLst>
                                          <p:attrName>style.visibility</p:attrName>
                                        </p:attrNameLst>
                                      </p:cBhvr>
                                      <p:to>
                                        <p:strVal val="visible"/>
                                      </p:to>
                                    </p:set>
                                    <p:anim calcmode="lin" valueType="num">
                                      <p:cBhvr additive="base">
                                        <p:cTn id="41" dur="500" fill="hold"/>
                                        <p:tgtEl>
                                          <p:spTgt spid="4">
                                            <p:txEl>
                                              <p:pRg st="17" end="1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17" end="1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
                                            <p:txEl>
                                              <p:pRg st="18" end="18"/>
                                            </p:txEl>
                                          </p:spTgt>
                                        </p:tgtEl>
                                        <p:attrNameLst>
                                          <p:attrName>style.visibility</p:attrName>
                                        </p:attrNameLst>
                                      </p:cBhvr>
                                      <p:to>
                                        <p:strVal val="visible"/>
                                      </p:to>
                                    </p:set>
                                    <p:anim calcmode="lin" valueType="num">
                                      <p:cBhvr additive="base">
                                        <p:cTn id="45" dur="500" fill="hold"/>
                                        <p:tgtEl>
                                          <p:spTgt spid="4">
                                            <p:txEl>
                                              <p:pRg st="18" end="1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18" end="1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
                                            <p:txEl>
                                              <p:pRg st="19" end="19"/>
                                            </p:txEl>
                                          </p:spTgt>
                                        </p:tgtEl>
                                        <p:attrNameLst>
                                          <p:attrName>style.visibility</p:attrName>
                                        </p:attrNameLst>
                                      </p:cBhvr>
                                      <p:to>
                                        <p:strVal val="visible"/>
                                      </p:to>
                                    </p:set>
                                    <p:anim calcmode="lin" valueType="num">
                                      <p:cBhvr additive="base">
                                        <p:cTn id="49" dur="500" fill="hold"/>
                                        <p:tgtEl>
                                          <p:spTgt spid="4">
                                            <p:txEl>
                                              <p:pRg st="19" end="1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7239" y="0"/>
            <a:ext cx="6529751" cy="533400"/>
          </a:xfrm>
        </p:spPr>
        <p:txBody>
          <a:bodyPr>
            <a:noAutofit/>
          </a:bodyPr>
          <a:lstStyle/>
          <a:p>
            <a:pPr algn="ctr"/>
            <a:r>
              <a:rPr lang="en-US" sz="4000" dirty="0"/>
              <a:t>Maximum Power Theorem</a:t>
            </a:r>
          </a:p>
        </p:txBody>
      </p:sp>
      <p:sp>
        <p:nvSpPr>
          <p:cNvPr id="5" name="Rectangle 2"/>
          <p:cNvSpPr>
            <a:spLocks noChangeArrowheads="1"/>
          </p:cNvSpPr>
          <p:nvPr/>
        </p:nvSpPr>
        <p:spPr bwMode="auto">
          <a:xfrm>
            <a:off x="152400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3"/>
          <p:cNvSpPr>
            <a:spLocks noChangeArrowheads="1"/>
          </p:cNvSpPr>
          <p:nvPr/>
        </p:nvSpPr>
        <p:spPr bwMode="auto">
          <a:xfrm>
            <a:off x="1524000" y="83402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p:cNvSpPr/>
          <p:nvPr/>
        </p:nvSpPr>
        <p:spPr>
          <a:xfrm>
            <a:off x="5800439" y="2576736"/>
            <a:ext cx="3178420" cy="369332"/>
          </a:xfrm>
          <a:prstGeom prst="rect">
            <a:avLst/>
          </a:prstGeom>
        </p:spPr>
        <p:txBody>
          <a:bodyPr wrap="square">
            <a:spAutoFit/>
          </a:bodyPr>
          <a:lstStyle/>
          <a:p>
            <a:endParaRPr lang="en-US" dirty="0">
              <a:solidFill>
                <a:schemeClr val="bg1"/>
              </a:solidFill>
            </a:endParaRPr>
          </a:p>
        </p:txBody>
      </p:sp>
      <p:sp>
        <p:nvSpPr>
          <p:cNvPr id="12" name="TextBox 11"/>
          <p:cNvSpPr txBox="1"/>
          <p:nvPr/>
        </p:nvSpPr>
        <p:spPr>
          <a:xfrm>
            <a:off x="349624" y="652792"/>
            <a:ext cx="11645152" cy="6062044"/>
          </a:xfrm>
          <a:prstGeom prst="rect">
            <a:avLst/>
          </a:prstGeom>
          <a:solidFill>
            <a:schemeClr val="tx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lnSpc>
                <a:spcPct val="107000"/>
              </a:lnSpc>
              <a:buFont typeface="Arial" panose="020B0604020202020204" pitchFamily="34" charset="0"/>
              <a:buChar char="•"/>
            </a:pPr>
            <a:r>
              <a:rPr lang="en-US" b="1" dirty="0">
                <a:solidFill>
                  <a:srgbClr val="000000"/>
                </a:solidFill>
              </a:rPr>
              <a:t>Maximum Power Theorem</a:t>
            </a:r>
            <a:r>
              <a:rPr lang="en-US" dirty="0">
                <a:solidFill>
                  <a:srgbClr val="000000"/>
                </a:solidFill>
              </a:rPr>
              <a:t> - Maximum output power to the</a:t>
            </a:r>
          </a:p>
          <a:p>
            <a:pPr>
              <a:lnSpc>
                <a:spcPct val="107000"/>
              </a:lnSpc>
            </a:pPr>
            <a:r>
              <a:rPr lang="en-US" dirty="0">
                <a:solidFill>
                  <a:srgbClr val="000000"/>
                </a:solidFill>
              </a:rPr>
              <a:t>load is obtained from a practical source when the load resistance </a:t>
            </a:r>
          </a:p>
          <a:p>
            <a:pPr>
              <a:lnSpc>
                <a:spcPct val="107000"/>
              </a:lnSpc>
            </a:pPr>
            <a:r>
              <a:rPr lang="en-US" dirty="0">
                <a:solidFill>
                  <a:srgbClr val="000000"/>
                </a:solidFill>
              </a:rPr>
              <a:t>is equal to the Thevenin or Norton Resistance of the source.</a:t>
            </a:r>
          </a:p>
          <a:p>
            <a:pPr marL="285750" indent="-285750">
              <a:lnSpc>
                <a:spcPct val="107000"/>
              </a:lnSpc>
              <a:buFont typeface="Arial" panose="020B0604020202020204" pitchFamily="34" charset="0"/>
              <a:buChar char="•"/>
            </a:pPr>
            <a:endParaRPr lang="en-US" dirty="0">
              <a:solidFill>
                <a:srgbClr val="000000"/>
              </a:solidFill>
            </a:endParaRPr>
          </a:p>
          <a:p>
            <a:pPr marL="285750" indent="-285750">
              <a:lnSpc>
                <a:spcPct val="107000"/>
              </a:lnSpc>
              <a:spcBef>
                <a:spcPts val="0"/>
              </a:spcBef>
              <a:spcAft>
                <a:spcPts val="0"/>
              </a:spcAft>
              <a:buFont typeface="Arial" panose="020B0604020202020204" pitchFamily="34" charset="0"/>
              <a:buChar char="•"/>
            </a:pPr>
            <a:r>
              <a:rPr lang="en-US" dirty="0">
                <a:solidFill>
                  <a:srgbClr val="000000"/>
                </a:solidFill>
                <a:ea typeface="Calibri" panose="020F0502020204030204" pitchFamily="34" charset="0"/>
                <a:cs typeface="Times New Roman" panose="02020603050405020304" pitchFamily="18" charset="0"/>
              </a:rPr>
              <a:t>Important implications for audio speakers, transmitting antennas, etc.</a:t>
            </a:r>
          </a:p>
          <a:p>
            <a:pPr>
              <a:lnSpc>
                <a:spcPct val="107000"/>
              </a:lnSpc>
            </a:pPr>
            <a:endParaRPr lang="en-US" dirty="0">
              <a:solidFill>
                <a:srgbClr val="000000"/>
              </a:solidFill>
            </a:endParaRPr>
          </a:p>
          <a:p>
            <a:pPr marL="285750" indent="-285750">
              <a:lnSpc>
                <a:spcPct val="107000"/>
              </a:lnSpc>
              <a:buFont typeface="Arial" panose="020B0604020202020204" pitchFamily="34" charset="0"/>
              <a:buChar char="•"/>
            </a:pPr>
            <a:endParaRPr lang="en-US" dirty="0">
              <a:solidFill>
                <a:srgbClr val="000000"/>
              </a:solidFill>
            </a:endParaRPr>
          </a:p>
          <a:p>
            <a:pPr marL="285750" indent="-285750">
              <a:lnSpc>
                <a:spcPct val="107000"/>
              </a:lnSpc>
              <a:buFont typeface="Arial" panose="020B0604020202020204" pitchFamily="34" charset="0"/>
              <a:buChar char="•"/>
            </a:pPr>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a:p>
            <a:pPr marL="285750" indent="-285750">
              <a:lnSpc>
                <a:spcPct val="107000"/>
              </a:lnSpc>
              <a:buFont typeface="Arial" panose="020B0604020202020204" pitchFamily="34" charset="0"/>
              <a:buChar char="•"/>
            </a:pPr>
            <a:endParaRPr lang="en-US" dirty="0">
              <a:solidFill>
                <a:srgbClr val="000000"/>
              </a:solidFill>
            </a:endParaRPr>
          </a:p>
        </p:txBody>
      </p:sp>
      <p:pic>
        <p:nvPicPr>
          <p:cNvPr id="3" name="Picture 2">
            <a:extLst>
              <a:ext uri="{FF2B5EF4-FFF2-40B4-BE49-F238E27FC236}">
                <a16:creationId xmlns:a16="http://schemas.microsoft.com/office/drawing/2014/main" id="{34514BCE-C401-4197-94F1-B4DE12568745}"/>
              </a:ext>
            </a:extLst>
          </p:cNvPr>
          <p:cNvPicPr>
            <a:picLocks noChangeAspect="1"/>
          </p:cNvPicPr>
          <p:nvPr/>
        </p:nvPicPr>
        <p:blipFill>
          <a:blip r:embed="rId3"/>
          <a:stretch>
            <a:fillRect/>
          </a:stretch>
        </p:blipFill>
        <p:spPr>
          <a:xfrm>
            <a:off x="7943273" y="717277"/>
            <a:ext cx="3976611" cy="2350148"/>
          </a:xfrm>
          <a:prstGeom prst="rect">
            <a:avLst/>
          </a:prstGeom>
        </p:spPr>
      </p:pic>
      <p:cxnSp>
        <p:nvCxnSpPr>
          <p:cNvPr id="15" name="Straight Arrow Connector 14"/>
          <p:cNvCxnSpPr>
            <a:cxnSpLocks/>
          </p:cNvCxnSpPr>
          <p:nvPr/>
        </p:nvCxnSpPr>
        <p:spPr>
          <a:xfrm flipV="1">
            <a:off x="10658763" y="1521849"/>
            <a:ext cx="298742" cy="639462"/>
          </a:xfrm>
          <a:prstGeom prst="straightConnector1">
            <a:avLst/>
          </a:prstGeom>
          <a:noFill/>
          <a:ln w="19050" cap="flat" cmpd="sng" algn="ctr">
            <a:solidFill>
              <a:srgbClr val="000000"/>
            </a:solidFill>
            <a:prstDash val="solid"/>
            <a:tailEnd type="triangle"/>
          </a:ln>
          <a:effectLst/>
        </p:spPr>
      </p:cxnSp>
      <p:pic>
        <p:nvPicPr>
          <p:cNvPr id="9" name="Picture 8">
            <a:extLst>
              <a:ext uri="{FF2B5EF4-FFF2-40B4-BE49-F238E27FC236}">
                <a16:creationId xmlns:a16="http://schemas.microsoft.com/office/drawing/2014/main" id="{81BB39F6-FA06-4934-A18A-B8D38A7A23DF}"/>
              </a:ext>
            </a:extLst>
          </p:cNvPr>
          <p:cNvPicPr>
            <a:picLocks noChangeAspect="1"/>
          </p:cNvPicPr>
          <p:nvPr/>
        </p:nvPicPr>
        <p:blipFill>
          <a:blip r:embed="rId4"/>
          <a:stretch>
            <a:fillRect/>
          </a:stretch>
        </p:blipFill>
        <p:spPr>
          <a:xfrm>
            <a:off x="439135" y="2290618"/>
            <a:ext cx="6620005" cy="4354063"/>
          </a:xfrm>
          <a:prstGeom prst="rect">
            <a:avLst/>
          </a:prstGeom>
        </p:spPr>
      </p:pic>
      <p:sp>
        <p:nvSpPr>
          <p:cNvPr id="19" name="TextBox 18">
            <a:extLst>
              <a:ext uri="{FF2B5EF4-FFF2-40B4-BE49-F238E27FC236}">
                <a16:creationId xmlns:a16="http://schemas.microsoft.com/office/drawing/2014/main" id="{97F381A6-1168-4586-8C11-849073F735E4}"/>
              </a:ext>
            </a:extLst>
          </p:cNvPr>
          <p:cNvSpPr txBox="1"/>
          <p:nvPr/>
        </p:nvSpPr>
        <p:spPr>
          <a:xfrm>
            <a:off x="7211604" y="3562822"/>
            <a:ext cx="4630772" cy="2031325"/>
          </a:xfrm>
          <a:prstGeom prst="rect">
            <a:avLst/>
          </a:prstGeom>
          <a:noFill/>
        </p:spPr>
        <p:txBody>
          <a:bodyPr wrap="square" rtlCol="0">
            <a:spAutoFit/>
          </a:bodyPr>
          <a:lstStyle/>
          <a:p>
            <a:r>
              <a:rPr lang="en-US" dirty="0">
                <a:solidFill>
                  <a:schemeClr val="bg1"/>
                </a:solidFill>
                <a:latin typeface="+mn-lt"/>
              </a:rPr>
              <a:t>Adjacent graph shows </a:t>
            </a:r>
            <a:r>
              <a:rPr lang="en-US" dirty="0" err="1">
                <a:solidFill>
                  <a:srgbClr val="000000"/>
                </a:solidFill>
                <a:latin typeface="+mn-lt"/>
              </a:rPr>
              <a:t>v</a:t>
            </a:r>
            <a:r>
              <a:rPr lang="en-US" baseline="-25000" dirty="0" err="1">
                <a:solidFill>
                  <a:srgbClr val="000000"/>
                </a:solidFill>
                <a:latin typeface="+mn-lt"/>
              </a:rPr>
              <a:t>load</a:t>
            </a:r>
            <a:r>
              <a:rPr lang="en-US" dirty="0">
                <a:solidFill>
                  <a:srgbClr val="000000"/>
                </a:solidFill>
                <a:latin typeface="+mn-lt"/>
                <a:ea typeface="Calibri" panose="020F0502020204030204" pitchFamily="34" charset="0"/>
              </a:rPr>
              <a:t>, </a:t>
            </a:r>
            <a:r>
              <a:rPr lang="en-US" dirty="0" err="1">
                <a:solidFill>
                  <a:srgbClr val="000000"/>
                </a:solidFill>
                <a:latin typeface="+mn-lt"/>
                <a:ea typeface="Calibri" panose="020F0502020204030204" pitchFamily="34" charset="0"/>
              </a:rPr>
              <a:t>i</a:t>
            </a:r>
            <a:r>
              <a:rPr lang="en-US" baseline="-25000" dirty="0" err="1">
                <a:solidFill>
                  <a:srgbClr val="000000"/>
                </a:solidFill>
                <a:latin typeface="+mn-lt"/>
                <a:ea typeface="Calibri" panose="020F0502020204030204" pitchFamily="34" charset="0"/>
              </a:rPr>
              <a:t>load</a:t>
            </a:r>
            <a:r>
              <a:rPr lang="en-US" dirty="0">
                <a:solidFill>
                  <a:srgbClr val="000000"/>
                </a:solidFill>
                <a:latin typeface="+mn-lt"/>
                <a:ea typeface="Calibri" panose="020F0502020204030204" pitchFamily="34" charset="0"/>
              </a:rPr>
              <a:t> and </a:t>
            </a:r>
            <a:r>
              <a:rPr lang="en-US" dirty="0" err="1">
                <a:solidFill>
                  <a:srgbClr val="000000"/>
                </a:solidFill>
                <a:latin typeface="+mn-lt"/>
                <a:ea typeface="Calibri" panose="020F0502020204030204" pitchFamily="34" charset="0"/>
              </a:rPr>
              <a:t>p</a:t>
            </a:r>
            <a:r>
              <a:rPr lang="en-US" baseline="-25000" dirty="0" err="1">
                <a:solidFill>
                  <a:srgbClr val="000000"/>
                </a:solidFill>
                <a:latin typeface="+mn-lt"/>
                <a:ea typeface="Calibri" panose="020F0502020204030204" pitchFamily="34" charset="0"/>
              </a:rPr>
              <a:t>load</a:t>
            </a:r>
            <a:r>
              <a:rPr lang="en-US" dirty="0">
                <a:solidFill>
                  <a:srgbClr val="000000"/>
                </a:solidFill>
                <a:latin typeface="+mn-lt"/>
                <a:ea typeface="Calibri" panose="020F0502020204030204" pitchFamily="34" charset="0"/>
              </a:rPr>
              <a:t> = </a:t>
            </a:r>
            <a:r>
              <a:rPr lang="en-US" dirty="0" err="1">
                <a:solidFill>
                  <a:srgbClr val="000000"/>
                </a:solidFill>
                <a:ea typeface="Calibri" panose="020F0502020204030204" pitchFamily="34" charset="0"/>
              </a:rPr>
              <a:t>v</a:t>
            </a:r>
            <a:r>
              <a:rPr lang="en-US" baseline="-25000" dirty="0" err="1">
                <a:solidFill>
                  <a:srgbClr val="000000"/>
                </a:solidFill>
                <a:ea typeface="Calibri" panose="020F0502020204030204" pitchFamily="34" charset="0"/>
              </a:rPr>
              <a:t>load</a:t>
            </a:r>
            <a:r>
              <a:rPr lang="en-US" dirty="0" err="1">
                <a:solidFill>
                  <a:srgbClr val="000000"/>
                </a:solidFill>
                <a:ea typeface="Calibri" panose="020F0502020204030204" pitchFamily="34" charset="0"/>
              </a:rPr>
              <a:t>i</a:t>
            </a:r>
            <a:r>
              <a:rPr lang="en-US" baseline="-25000" dirty="0" err="1">
                <a:solidFill>
                  <a:srgbClr val="000000"/>
                </a:solidFill>
                <a:ea typeface="Calibri" panose="020F0502020204030204" pitchFamily="34" charset="0"/>
              </a:rPr>
              <a:t>load</a:t>
            </a:r>
            <a:r>
              <a:rPr lang="en-US" dirty="0">
                <a:solidFill>
                  <a:srgbClr val="000000"/>
                </a:solidFill>
                <a:latin typeface="+mn-lt"/>
                <a:ea typeface="Calibri" panose="020F0502020204030204" pitchFamily="34" charset="0"/>
              </a:rPr>
              <a:t> from above circuit as load resistance is swept in value from 0.1 Ω to 250 Ω.  </a:t>
            </a:r>
          </a:p>
          <a:p>
            <a:endParaRPr lang="en-US" dirty="0">
              <a:solidFill>
                <a:srgbClr val="000000"/>
              </a:solidFill>
              <a:latin typeface="+mn-lt"/>
            </a:endParaRPr>
          </a:p>
          <a:p>
            <a:r>
              <a:rPr lang="en-US" dirty="0">
                <a:solidFill>
                  <a:srgbClr val="000000"/>
                </a:solidFill>
                <a:latin typeface="+mn-lt"/>
                <a:ea typeface="Calibri" panose="020F0502020204030204" pitchFamily="34" charset="0"/>
              </a:rPr>
              <a:t>The graph shows that the maximum power equals 500 </a:t>
            </a:r>
            <a:r>
              <a:rPr lang="en-US" dirty="0" err="1">
                <a:solidFill>
                  <a:srgbClr val="000000"/>
                </a:solidFill>
                <a:latin typeface="+mn-lt"/>
                <a:ea typeface="Calibri" panose="020F0502020204030204" pitchFamily="34" charset="0"/>
              </a:rPr>
              <a:t>mW</a:t>
            </a:r>
            <a:r>
              <a:rPr lang="en-US" dirty="0">
                <a:solidFill>
                  <a:srgbClr val="000000"/>
                </a:solidFill>
                <a:latin typeface="+mn-lt"/>
                <a:ea typeface="Calibri" panose="020F0502020204030204" pitchFamily="34" charset="0"/>
              </a:rPr>
              <a:t> and occurs when </a:t>
            </a:r>
            <a:r>
              <a:rPr lang="en-US" dirty="0" err="1">
                <a:solidFill>
                  <a:srgbClr val="000000"/>
                </a:solidFill>
                <a:latin typeface="+mn-lt"/>
                <a:ea typeface="Calibri" panose="020F0502020204030204" pitchFamily="34" charset="0"/>
              </a:rPr>
              <a:t>R</a:t>
            </a:r>
            <a:r>
              <a:rPr lang="en-US" baseline="-25000" dirty="0" err="1">
                <a:solidFill>
                  <a:srgbClr val="000000"/>
                </a:solidFill>
                <a:latin typeface="+mn-lt"/>
                <a:ea typeface="Calibri" panose="020F0502020204030204" pitchFamily="34" charset="0"/>
              </a:rPr>
              <a:t>load</a:t>
            </a:r>
            <a:r>
              <a:rPr lang="en-US" dirty="0">
                <a:solidFill>
                  <a:srgbClr val="000000"/>
                </a:solidFill>
                <a:latin typeface="+mn-lt"/>
                <a:ea typeface="Calibri" panose="020F0502020204030204" pitchFamily="34" charset="0"/>
              </a:rPr>
              <a:t> = </a:t>
            </a:r>
            <a:r>
              <a:rPr lang="en-US" dirty="0" err="1">
                <a:solidFill>
                  <a:srgbClr val="000000"/>
                </a:solidFill>
                <a:latin typeface="+mn-lt"/>
                <a:ea typeface="Calibri" panose="020F0502020204030204" pitchFamily="34" charset="0"/>
              </a:rPr>
              <a:t>R</a:t>
            </a:r>
            <a:r>
              <a:rPr lang="en-US" baseline="-25000" dirty="0" err="1">
                <a:solidFill>
                  <a:srgbClr val="000000"/>
                </a:solidFill>
                <a:latin typeface="+mn-lt"/>
                <a:ea typeface="Calibri" panose="020F0502020204030204" pitchFamily="34" charset="0"/>
              </a:rPr>
              <a:t>th</a:t>
            </a:r>
            <a:r>
              <a:rPr lang="en-US" dirty="0">
                <a:solidFill>
                  <a:srgbClr val="000000"/>
                </a:solidFill>
                <a:latin typeface="+mn-lt"/>
                <a:ea typeface="Calibri" panose="020F0502020204030204" pitchFamily="34" charset="0"/>
              </a:rPr>
              <a:t>, as given by the Maximum Power Theorem.</a:t>
            </a:r>
          </a:p>
        </p:txBody>
      </p:sp>
    </p:spTree>
    <p:extLst>
      <p:ext uri="{BB962C8B-B14F-4D97-AF65-F5344CB8AC3E}">
        <p14:creationId xmlns:p14="http://schemas.microsoft.com/office/powerpoint/2010/main" val="220821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0225" y="1827"/>
            <a:ext cx="8867909" cy="533400"/>
          </a:xfrm>
        </p:spPr>
        <p:txBody>
          <a:bodyPr>
            <a:noAutofit/>
          </a:bodyPr>
          <a:lstStyle/>
          <a:p>
            <a:pPr algn="ctr"/>
            <a:r>
              <a:rPr lang="en-US" sz="4000" dirty="0"/>
              <a:t>Maximum Power Theorem (Continued)</a:t>
            </a:r>
          </a:p>
        </p:txBody>
      </p:sp>
      <p:sp>
        <p:nvSpPr>
          <p:cNvPr id="5" name="Rectangle 2"/>
          <p:cNvSpPr>
            <a:spLocks noChangeArrowheads="1"/>
          </p:cNvSpPr>
          <p:nvPr/>
        </p:nvSpPr>
        <p:spPr bwMode="auto">
          <a:xfrm>
            <a:off x="152400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3"/>
          <p:cNvSpPr>
            <a:spLocks noChangeArrowheads="1"/>
          </p:cNvSpPr>
          <p:nvPr/>
        </p:nvSpPr>
        <p:spPr bwMode="auto">
          <a:xfrm>
            <a:off x="1524000" y="83402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C20C21E-7FD4-4D5F-8755-B8B3AA079A12}"/>
                  </a:ext>
                </a:extLst>
              </p:cNvPr>
              <p:cNvSpPr txBox="1"/>
              <p:nvPr/>
            </p:nvSpPr>
            <p:spPr>
              <a:xfrm>
                <a:off x="134471" y="652792"/>
                <a:ext cx="11958917" cy="6000425"/>
              </a:xfrm>
              <a:prstGeom prst="rect">
                <a:avLst/>
              </a:prstGeom>
              <a:solidFill>
                <a:schemeClr val="tx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lnSpc>
                    <a:spcPct val="107000"/>
                  </a:lnSpc>
                  <a:buFont typeface="Arial" panose="020B0604020202020204" pitchFamily="34" charset="0"/>
                  <a:buChar char="•"/>
                </a:pPr>
                <a:r>
                  <a:rPr lang="en-US" b="1" dirty="0">
                    <a:solidFill>
                      <a:srgbClr val="000000"/>
                    </a:solidFill>
                  </a:rPr>
                  <a:t>Maximum Power Theorem</a:t>
                </a:r>
                <a:r>
                  <a:rPr lang="en-US" dirty="0">
                    <a:solidFill>
                      <a:srgbClr val="000000"/>
                    </a:solidFill>
                  </a:rPr>
                  <a:t> - Maximum output power to the</a:t>
                </a:r>
              </a:p>
              <a:p>
                <a:pPr>
                  <a:lnSpc>
                    <a:spcPct val="107000"/>
                  </a:lnSpc>
                </a:pPr>
                <a:r>
                  <a:rPr lang="en-US" dirty="0">
                    <a:solidFill>
                      <a:srgbClr val="000000"/>
                    </a:solidFill>
                  </a:rPr>
                  <a:t>load is obtained from a practical source when the load resistance </a:t>
                </a:r>
              </a:p>
              <a:p>
                <a:pPr>
                  <a:lnSpc>
                    <a:spcPct val="107000"/>
                  </a:lnSpc>
                </a:pPr>
                <a:r>
                  <a:rPr lang="en-US" dirty="0">
                    <a:solidFill>
                      <a:srgbClr val="000000"/>
                    </a:solidFill>
                  </a:rPr>
                  <a:t>is equal to the Thevenin or Norton Resistance of the source.</a:t>
                </a:r>
              </a:p>
              <a:p>
                <a:pPr marL="285750" indent="-285750">
                  <a:lnSpc>
                    <a:spcPct val="107000"/>
                  </a:lnSpc>
                  <a:buFont typeface="Arial" panose="020B0604020202020204" pitchFamily="34" charset="0"/>
                  <a:buChar char="•"/>
                </a:pPr>
                <a:endParaRPr lang="en-US" dirty="0">
                  <a:solidFill>
                    <a:srgbClr val="000000"/>
                  </a:solidFill>
                </a:endParaRPr>
              </a:p>
              <a:p>
                <a:pPr>
                  <a:lnSpc>
                    <a:spcPct val="107000"/>
                  </a:lnSpc>
                  <a:spcBef>
                    <a:spcPts val="0"/>
                  </a:spcBef>
                  <a:spcAft>
                    <a:spcPts val="2400"/>
                  </a:spcAft>
                </a:pPr>
                <a14:m>
                  <m:oMathPara xmlns:m="http://schemas.openxmlformats.org/officeDocument/2006/math">
                    <m:oMathParaPr>
                      <m:jc m:val="left"/>
                    </m:oMathParaPr>
                    <m:oMath xmlns:m="http://schemas.openxmlformats.org/officeDocument/2006/math">
                      <m:sSub>
                        <m:sSubPr>
                          <m:ctrlPr>
                            <a:rPr lang="en-US" b="0" i="1" smtClean="0">
                              <a:solidFill>
                                <a:srgbClr val="000000"/>
                              </a:solidFill>
                              <a:latin typeface="Cambria Math" panose="02040503050406030204" pitchFamily="18" charset="0"/>
                              <a:ea typeface="Cambria Math" panose="02040503050406030204" pitchFamily="18" charset="0"/>
                            </a:rPr>
                          </m:ctrlPr>
                        </m:sSubPr>
                        <m:e>
                          <m:r>
                            <m:rPr>
                              <m:sty m:val="p"/>
                            </m:rPr>
                            <a:rPr lang="en-US" b="0" i="0" smtClean="0">
                              <a:solidFill>
                                <a:srgbClr val="000000"/>
                              </a:solidFill>
                              <a:latin typeface="Cambria Math" panose="02040503050406030204" pitchFamily="18" charset="0"/>
                              <a:ea typeface="Cambria Math" panose="02040503050406030204" pitchFamily="18" charset="0"/>
                            </a:rPr>
                            <m:t>p</m:t>
                          </m:r>
                        </m:e>
                        <m:sub>
                          <m:r>
                            <m:rPr>
                              <m:sty m:val="p"/>
                            </m:rPr>
                            <a:rPr lang="en-US" b="0" i="0" smtClean="0">
                              <a:solidFill>
                                <a:srgbClr val="000000"/>
                              </a:solidFill>
                              <a:latin typeface="Cambria Math" panose="02040503050406030204" pitchFamily="18" charset="0"/>
                              <a:ea typeface="Cambria Math" panose="02040503050406030204" pitchFamily="18" charset="0"/>
                            </a:rPr>
                            <m:t>load</m:t>
                          </m:r>
                        </m:sub>
                      </m:sSub>
                      <m:r>
                        <a:rPr lang="en-US" b="0" i="0" smtClean="0">
                          <a:solidFill>
                            <a:srgbClr val="000000"/>
                          </a:solidFill>
                          <a:latin typeface="Cambria Math" panose="02040503050406030204" pitchFamily="18" charset="0"/>
                          <a:ea typeface="Cambria Math" panose="02040503050406030204" pitchFamily="18" charset="0"/>
                        </a:rPr>
                        <m:t>= </m:t>
                      </m:r>
                      <m:sSup>
                        <m:sSupPr>
                          <m:ctrlPr>
                            <a:rPr lang="en-US" b="0" i="1" smtClean="0">
                              <a:solidFill>
                                <a:srgbClr val="000000"/>
                              </a:solidFill>
                              <a:latin typeface="Cambria Math" panose="02040503050406030204" pitchFamily="18" charset="0"/>
                              <a:ea typeface="Cambria Math" panose="02040503050406030204" pitchFamily="18" charset="0"/>
                            </a:rPr>
                          </m:ctrlPr>
                        </m:sSupPr>
                        <m:e>
                          <m:r>
                            <m:rPr>
                              <m:sty m:val="p"/>
                            </m:rPr>
                            <a:rPr lang="en-US" b="0" i="0" smtClean="0">
                              <a:solidFill>
                                <a:srgbClr val="000000"/>
                              </a:solidFill>
                              <a:latin typeface="Cambria Math" panose="02040503050406030204" pitchFamily="18" charset="0"/>
                              <a:ea typeface="Cambria Math" panose="02040503050406030204" pitchFamily="18" charset="0"/>
                            </a:rPr>
                            <m:t>i</m:t>
                          </m:r>
                        </m:e>
                        <m:sup>
                          <m:r>
                            <a:rPr lang="en-US" b="0" i="0" smtClean="0">
                              <a:solidFill>
                                <a:srgbClr val="000000"/>
                              </a:solidFill>
                              <a:latin typeface="Cambria Math" panose="02040503050406030204" pitchFamily="18" charset="0"/>
                              <a:ea typeface="Cambria Math" panose="02040503050406030204" pitchFamily="18" charset="0"/>
                            </a:rPr>
                            <m:t>2</m:t>
                          </m:r>
                        </m:sup>
                      </m:sSup>
                      <m:sSub>
                        <m:sSubPr>
                          <m:ctrlPr>
                            <a:rPr lang="en-US" b="0" i="1" smtClean="0">
                              <a:solidFill>
                                <a:srgbClr val="000000"/>
                              </a:solidFill>
                              <a:latin typeface="Cambria Math" panose="02040503050406030204" pitchFamily="18" charset="0"/>
                              <a:ea typeface="Cambria Math" panose="02040503050406030204" pitchFamily="18" charset="0"/>
                            </a:rPr>
                          </m:ctrlPr>
                        </m:sSubPr>
                        <m:e>
                          <m:r>
                            <m:rPr>
                              <m:sty m:val="p"/>
                            </m:rPr>
                            <a:rPr lang="en-US" b="0" i="0" smtClean="0">
                              <a:solidFill>
                                <a:srgbClr val="000000"/>
                              </a:solidFill>
                              <a:latin typeface="Cambria Math" panose="02040503050406030204" pitchFamily="18" charset="0"/>
                              <a:ea typeface="Cambria Math" panose="02040503050406030204" pitchFamily="18" charset="0"/>
                            </a:rPr>
                            <m:t>R</m:t>
                          </m:r>
                        </m:e>
                        <m:sub>
                          <m:r>
                            <m:rPr>
                              <m:sty m:val="p"/>
                            </m:rPr>
                            <a:rPr lang="en-US" b="0" i="0" smtClean="0">
                              <a:solidFill>
                                <a:srgbClr val="000000"/>
                              </a:solidFill>
                              <a:latin typeface="Cambria Math" panose="02040503050406030204" pitchFamily="18" charset="0"/>
                              <a:ea typeface="Cambria Math" panose="02040503050406030204" pitchFamily="18" charset="0"/>
                            </a:rPr>
                            <m:t>load</m:t>
                          </m:r>
                        </m:sub>
                      </m:sSub>
                      <m:r>
                        <a:rPr lang="en-US" b="0" i="0" smtClean="0">
                          <a:solidFill>
                            <a:srgbClr val="000000"/>
                          </a:solidFill>
                          <a:latin typeface="Cambria Math" panose="02040503050406030204" pitchFamily="18" charset="0"/>
                          <a:ea typeface="Cambria Math" panose="02040503050406030204" pitchFamily="18" charset="0"/>
                        </a:rPr>
                        <m:t>=</m:t>
                      </m:r>
                      <m:sSup>
                        <m:sSupPr>
                          <m:ctrlPr>
                            <a:rPr lang="en-US" b="0" i="1" smtClean="0">
                              <a:solidFill>
                                <a:srgbClr val="000000"/>
                              </a:solidFill>
                              <a:latin typeface="Cambria Math" panose="02040503050406030204" pitchFamily="18" charset="0"/>
                              <a:ea typeface="Cambria Math" panose="02040503050406030204" pitchFamily="18" charset="0"/>
                            </a:rPr>
                          </m:ctrlPr>
                        </m:sSupPr>
                        <m:e>
                          <m:d>
                            <m:dPr>
                              <m:ctrlPr>
                                <a:rPr lang="en-US" b="0" i="1" smtClean="0">
                                  <a:solidFill>
                                    <a:srgbClr val="000000"/>
                                  </a:solidFill>
                                  <a:latin typeface="Cambria Math" panose="02040503050406030204" pitchFamily="18" charset="0"/>
                                  <a:ea typeface="Cambria Math" panose="02040503050406030204" pitchFamily="18" charset="0"/>
                                </a:rPr>
                              </m:ctrlPr>
                            </m:dPr>
                            <m:e>
                              <m:f>
                                <m:fPr>
                                  <m:ctrlPr>
                                    <a:rPr lang="en-US" b="0" i="1" smtClean="0">
                                      <a:solidFill>
                                        <a:srgbClr val="000000"/>
                                      </a:solidFill>
                                      <a:latin typeface="Cambria Math" panose="02040503050406030204" pitchFamily="18" charset="0"/>
                                      <a:ea typeface="Cambria Math" panose="02040503050406030204" pitchFamily="18" charset="0"/>
                                    </a:rPr>
                                  </m:ctrlPr>
                                </m:fPr>
                                <m:num>
                                  <m:sSub>
                                    <m:sSubPr>
                                      <m:ctrlPr>
                                        <a:rPr lang="en-US" b="0" i="1" smtClean="0">
                                          <a:solidFill>
                                            <a:srgbClr val="000000"/>
                                          </a:solidFill>
                                          <a:latin typeface="Cambria Math" panose="02040503050406030204" pitchFamily="18" charset="0"/>
                                          <a:ea typeface="Cambria Math" panose="02040503050406030204" pitchFamily="18" charset="0"/>
                                        </a:rPr>
                                      </m:ctrlPr>
                                    </m:sSubPr>
                                    <m:e>
                                      <m:r>
                                        <m:rPr>
                                          <m:sty m:val="p"/>
                                        </m:rPr>
                                        <a:rPr lang="en-US" b="0" i="0" smtClean="0">
                                          <a:solidFill>
                                            <a:srgbClr val="000000"/>
                                          </a:solidFill>
                                          <a:latin typeface="Cambria Math" panose="02040503050406030204" pitchFamily="18" charset="0"/>
                                          <a:ea typeface="Cambria Math" panose="02040503050406030204" pitchFamily="18" charset="0"/>
                                        </a:rPr>
                                        <m:t>V</m:t>
                                      </m:r>
                                    </m:e>
                                    <m:sub>
                                      <m:r>
                                        <m:rPr>
                                          <m:sty m:val="p"/>
                                        </m:rPr>
                                        <a:rPr lang="en-US" b="0" i="0" smtClean="0">
                                          <a:solidFill>
                                            <a:srgbClr val="000000"/>
                                          </a:solidFill>
                                          <a:latin typeface="Cambria Math" panose="02040503050406030204" pitchFamily="18" charset="0"/>
                                          <a:ea typeface="Cambria Math" panose="02040503050406030204" pitchFamily="18" charset="0"/>
                                        </a:rPr>
                                        <m:t>th</m:t>
                                      </m:r>
                                    </m:sub>
                                  </m:sSub>
                                </m:num>
                                <m:den>
                                  <m:sSub>
                                    <m:sSubPr>
                                      <m:ctrlPr>
                                        <a:rPr lang="en-US" b="0" i="1" smtClean="0">
                                          <a:solidFill>
                                            <a:srgbClr val="000000"/>
                                          </a:solidFill>
                                          <a:latin typeface="Cambria Math" panose="02040503050406030204" pitchFamily="18" charset="0"/>
                                          <a:ea typeface="Cambria Math" panose="02040503050406030204" pitchFamily="18" charset="0"/>
                                        </a:rPr>
                                      </m:ctrlPr>
                                    </m:sSubPr>
                                    <m:e>
                                      <m:r>
                                        <m:rPr>
                                          <m:sty m:val="p"/>
                                        </m:rPr>
                                        <a:rPr lang="en-US" b="0" i="0" smtClean="0">
                                          <a:solidFill>
                                            <a:srgbClr val="000000"/>
                                          </a:solidFill>
                                          <a:latin typeface="Cambria Math" panose="02040503050406030204" pitchFamily="18" charset="0"/>
                                          <a:ea typeface="Cambria Math" panose="02040503050406030204" pitchFamily="18" charset="0"/>
                                        </a:rPr>
                                        <m:t>R</m:t>
                                      </m:r>
                                    </m:e>
                                    <m:sub>
                                      <m:r>
                                        <m:rPr>
                                          <m:sty m:val="p"/>
                                        </m:rPr>
                                        <a:rPr lang="en-US" b="0" i="0" smtClean="0">
                                          <a:solidFill>
                                            <a:srgbClr val="000000"/>
                                          </a:solidFill>
                                          <a:latin typeface="Cambria Math" panose="02040503050406030204" pitchFamily="18" charset="0"/>
                                          <a:ea typeface="Cambria Math" panose="02040503050406030204" pitchFamily="18" charset="0"/>
                                        </a:rPr>
                                        <m:t>th</m:t>
                                      </m:r>
                                    </m:sub>
                                  </m:sSub>
                                  <m:r>
                                    <a:rPr lang="en-US" b="0" i="0" smtClean="0">
                                      <a:solidFill>
                                        <a:srgbClr val="000000"/>
                                      </a:solidFill>
                                      <a:latin typeface="Cambria Math" panose="02040503050406030204" pitchFamily="18" charset="0"/>
                                      <a:ea typeface="Cambria Math" panose="02040503050406030204" pitchFamily="18" charset="0"/>
                                    </a:rPr>
                                    <m:t>+</m:t>
                                  </m:r>
                                  <m:sSub>
                                    <m:sSubPr>
                                      <m:ctrlPr>
                                        <a:rPr lang="en-US" b="0" i="1" smtClean="0">
                                          <a:solidFill>
                                            <a:srgbClr val="000000"/>
                                          </a:solidFill>
                                          <a:latin typeface="Cambria Math" panose="02040503050406030204" pitchFamily="18" charset="0"/>
                                          <a:ea typeface="Cambria Math" panose="02040503050406030204" pitchFamily="18" charset="0"/>
                                        </a:rPr>
                                      </m:ctrlPr>
                                    </m:sSubPr>
                                    <m:e>
                                      <m:r>
                                        <m:rPr>
                                          <m:sty m:val="p"/>
                                        </m:rPr>
                                        <a:rPr lang="en-US" b="0" i="0" smtClean="0">
                                          <a:solidFill>
                                            <a:srgbClr val="000000"/>
                                          </a:solidFill>
                                          <a:latin typeface="Cambria Math" panose="02040503050406030204" pitchFamily="18" charset="0"/>
                                          <a:ea typeface="Cambria Math" panose="02040503050406030204" pitchFamily="18" charset="0"/>
                                        </a:rPr>
                                        <m:t>R</m:t>
                                      </m:r>
                                    </m:e>
                                    <m:sub>
                                      <m:r>
                                        <m:rPr>
                                          <m:sty m:val="p"/>
                                        </m:rPr>
                                        <a:rPr lang="en-US" b="0" i="0" smtClean="0">
                                          <a:solidFill>
                                            <a:srgbClr val="000000"/>
                                          </a:solidFill>
                                          <a:latin typeface="Cambria Math" panose="02040503050406030204" pitchFamily="18" charset="0"/>
                                          <a:ea typeface="Cambria Math" panose="02040503050406030204" pitchFamily="18" charset="0"/>
                                        </a:rPr>
                                        <m:t>load</m:t>
                                      </m:r>
                                    </m:sub>
                                  </m:sSub>
                                </m:den>
                              </m:f>
                            </m:e>
                          </m:d>
                        </m:e>
                        <m:sup>
                          <m:r>
                            <a:rPr lang="en-US" b="0" i="0" smtClean="0">
                              <a:solidFill>
                                <a:srgbClr val="000000"/>
                              </a:solidFill>
                              <a:latin typeface="Cambria Math" panose="02040503050406030204" pitchFamily="18" charset="0"/>
                              <a:ea typeface="Cambria Math" panose="02040503050406030204" pitchFamily="18" charset="0"/>
                            </a:rPr>
                            <m:t>2</m:t>
                          </m:r>
                        </m:sup>
                      </m:sSup>
                      <m:sSub>
                        <m:sSubPr>
                          <m:ctrlPr>
                            <a:rPr lang="en-US" b="0" i="1" smtClean="0">
                              <a:solidFill>
                                <a:srgbClr val="000000"/>
                              </a:solidFill>
                              <a:latin typeface="Cambria Math" panose="02040503050406030204" pitchFamily="18" charset="0"/>
                              <a:ea typeface="Cambria Math" panose="02040503050406030204" pitchFamily="18" charset="0"/>
                            </a:rPr>
                          </m:ctrlPr>
                        </m:sSubPr>
                        <m:e>
                          <m:r>
                            <m:rPr>
                              <m:sty m:val="p"/>
                            </m:rPr>
                            <a:rPr lang="en-US" b="0" i="0" smtClean="0">
                              <a:solidFill>
                                <a:srgbClr val="000000"/>
                              </a:solidFill>
                              <a:latin typeface="Cambria Math" panose="02040503050406030204" pitchFamily="18" charset="0"/>
                              <a:ea typeface="Cambria Math" panose="02040503050406030204" pitchFamily="18" charset="0"/>
                            </a:rPr>
                            <m:t>R</m:t>
                          </m:r>
                        </m:e>
                        <m:sub>
                          <m:r>
                            <m:rPr>
                              <m:sty m:val="p"/>
                            </m:rPr>
                            <a:rPr lang="en-US" b="0" i="0" smtClean="0">
                              <a:solidFill>
                                <a:srgbClr val="000000"/>
                              </a:solidFill>
                              <a:latin typeface="Cambria Math" panose="02040503050406030204" pitchFamily="18" charset="0"/>
                              <a:ea typeface="Cambria Math" panose="02040503050406030204" pitchFamily="18" charset="0"/>
                            </a:rPr>
                            <m:t>load</m:t>
                          </m:r>
                        </m:sub>
                      </m:sSub>
                      <m:r>
                        <a:rPr lang="en-US" b="0" i="0" smtClean="0">
                          <a:solidFill>
                            <a:srgbClr val="000000"/>
                          </a:solidFill>
                          <a:latin typeface="Cambria Math" panose="02040503050406030204" pitchFamily="18" charset="0"/>
                          <a:ea typeface="Cambria Math" panose="02040503050406030204" pitchFamily="18" charset="0"/>
                        </a:rPr>
                        <m:t>.  </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p</m:t>
                          </m:r>
                        </m:e>
                        <m:sub>
                          <m:r>
                            <m:rPr>
                              <m:sty m:val="p"/>
                            </m:rPr>
                            <a:rPr lang="en-US">
                              <a:solidFill>
                                <a:srgbClr val="000000"/>
                              </a:solidFill>
                              <a:latin typeface="Cambria Math" panose="02040503050406030204" pitchFamily="18" charset="0"/>
                              <a:ea typeface="Cambria Math" panose="02040503050406030204" pitchFamily="18" charset="0"/>
                            </a:rPr>
                            <m:t>load</m:t>
                          </m:r>
                        </m:sub>
                      </m:sSub>
                      <m:r>
                        <a:rPr lang="en-US">
                          <a:solidFill>
                            <a:srgbClr val="000000"/>
                          </a:solidFill>
                          <a:latin typeface="Cambria Math" panose="02040503050406030204" pitchFamily="18" charset="0"/>
                          <a:ea typeface="Cambria Math" panose="02040503050406030204" pitchFamily="18" charset="0"/>
                        </a:rPr>
                        <m:t>= </m:t>
                      </m:r>
                      <m:sSubSup>
                        <m:sSubSupPr>
                          <m:ctrlPr>
                            <a:rPr lang="en-US" i="1" smtClean="0">
                              <a:solidFill>
                                <a:srgbClr val="000000"/>
                              </a:solidFill>
                              <a:latin typeface="Cambria Math" panose="02040503050406030204" pitchFamily="18" charset="0"/>
                              <a:ea typeface="Cambria Math" panose="02040503050406030204" pitchFamily="18" charset="0"/>
                            </a:rPr>
                          </m:ctrlPr>
                        </m:sSubSupPr>
                        <m:e>
                          <m:r>
                            <m:rPr>
                              <m:sty m:val="p"/>
                            </m:rPr>
                            <a:rPr lang="en-US" b="0" i="0" smtClean="0">
                              <a:solidFill>
                                <a:srgbClr val="000000"/>
                              </a:solidFill>
                              <a:latin typeface="Cambria Math" panose="02040503050406030204" pitchFamily="18" charset="0"/>
                              <a:ea typeface="Cambria Math" panose="02040503050406030204" pitchFamily="18" charset="0"/>
                            </a:rPr>
                            <m:t>V</m:t>
                          </m:r>
                        </m:e>
                        <m:sub>
                          <m:r>
                            <m:rPr>
                              <m:sty m:val="p"/>
                            </m:rPr>
                            <a:rPr lang="en-US" b="0" i="0" smtClean="0">
                              <a:solidFill>
                                <a:srgbClr val="000000"/>
                              </a:solidFill>
                              <a:latin typeface="Cambria Math" panose="02040503050406030204" pitchFamily="18" charset="0"/>
                              <a:ea typeface="Cambria Math" panose="02040503050406030204" pitchFamily="18" charset="0"/>
                            </a:rPr>
                            <m:t>th</m:t>
                          </m:r>
                        </m:sub>
                        <m:sup>
                          <m:r>
                            <a:rPr lang="en-US" b="0" i="0" smtClean="0">
                              <a:solidFill>
                                <a:srgbClr val="000000"/>
                              </a:solidFill>
                              <a:latin typeface="Cambria Math" panose="02040503050406030204" pitchFamily="18" charset="0"/>
                              <a:ea typeface="Cambria Math" panose="02040503050406030204" pitchFamily="18" charset="0"/>
                            </a:rPr>
                            <m:t>2</m:t>
                          </m:r>
                        </m:sup>
                      </m:sSubSup>
                      <m:d>
                        <m:dPr>
                          <m:begChr m:val="["/>
                          <m:endChr m:val="]"/>
                          <m:ctrlPr>
                            <a:rPr lang="en-US" i="1" smtClean="0">
                              <a:solidFill>
                                <a:srgbClr val="000000"/>
                              </a:solidFill>
                              <a:latin typeface="Cambria Math" panose="02040503050406030204" pitchFamily="18" charset="0"/>
                              <a:ea typeface="Cambria Math" panose="02040503050406030204" pitchFamily="18" charset="0"/>
                            </a:rPr>
                          </m:ctrlPr>
                        </m:dPr>
                        <m:e>
                          <m:f>
                            <m:fPr>
                              <m:ctrlPr>
                                <a:rPr lang="en-US" i="1">
                                  <a:solidFill>
                                    <a:srgbClr val="000000"/>
                                  </a:solidFill>
                                  <a:latin typeface="Cambria Math" panose="02040503050406030204" pitchFamily="18" charset="0"/>
                                  <a:ea typeface="Cambria Math" panose="02040503050406030204" pitchFamily="18" charset="0"/>
                                </a:rPr>
                              </m:ctrlPr>
                            </m:fPr>
                            <m:num>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load</m:t>
                                  </m:r>
                                </m:sub>
                              </m:sSub>
                            </m:num>
                            <m:den>
                              <m:sSup>
                                <m:sSupPr>
                                  <m:ctrlPr>
                                    <a:rPr lang="en-US" i="1">
                                      <a:solidFill>
                                        <a:srgbClr val="000000"/>
                                      </a:solidFill>
                                      <a:latin typeface="Cambria Math" panose="02040503050406030204" pitchFamily="18" charset="0"/>
                                      <a:ea typeface="Cambria Math" panose="02040503050406030204" pitchFamily="18" charset="0"/>
                                    </a:rPr>
                                  </m:ctrlPr>
                                </m:sSupPr>
                                <m:e>
                                  <m:d>
                                    <m:dPr>
                                      <m:ctrlPr>
                                        <a:rPr lang="en-US" i="1">
                                          <a:solidFill>
                                            <a:srgbClr val="000000"/>
                                          </a:solidFill>
                                          <a:latin typeface="Cambria Math" panose="02040503050406030204" pitchFamily="18" charset="0"/>
                                          <a:ea typeface="Cambria Math" panose="02040503050406030204" pitchFamily="18" charset="0"/>
                                        </a:rPr>
                                      </m:ctrlPr>
                                    </m:dPr>
                                    <m:e>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th</m:t>
                                          </m:r>
                                        </m:sub>
                                      </m:sSub>
                                      <m:r>
                                        <a:rPr lang="en-US">
                                          <a:solidFill>
                                            <a:srgbClr val="000000"/>
                                          </a:solidFill>
                                          <a:latin typeface="Cambria Math" panose="02040503050406030204" pitchFamily="18" charset="0"/>
                                          <a:ea typeface="Cambria Math" panose="02040503050406030204" pitchFamily="18" charset="0"/>
                                        </a:rPr>
                                        <m:t>+</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load</m:t>
                                          </m:r>
                                        </m:sub>
                                      </m:sSub>
                                    </m:e>
                                  </m:d>
                                </m:e>
                                <m:sup>
                                  <m:r>
                                    <a:rPr lang="en-US" b="0" i="1" smtClean="0">
                                      <a:solidFill>
                                        <a:srgbClr val="000000"/>
                                      </a:solidFill>
                                      <a:latin typeface="Cambria Math" panose="02040503050406030204" pitchFamily="18" charset="0"/>
                                      <a:ea typeface="Cambria Math" panose="02040503050406030204" pitchFamily="18" charset="0"/>
                                    </a:rPr>
                                    <m:t>2</m:t>
                                  </m:r>
                                </m:sup>
                              </m:sSup>
                            </m:den>
                          </m:f>
                        </m:e>
                      </m:d>
                      <m:r>
                        <a:rPr lang="en-US" b="0" i="1" smtClean="0">
                          <a:solidFill>
                            <a:srgbClr val="000000"/>
                          </a:solidFill>
                          <a:latin typeface="Cambria Math" panose="02040503050406030204" pitchFamily="18" charset="0"/>
                          <a:ea typeface="Cambria Math" panose="02040503050406030204" pitchFamily="18" charset="0"/>
                        </a:rPr>
                        <m:t>.</m:t>
                      </m:r>
                    </m:oMath>
                  </m:oMathPara>
                </a14:m>
                <a:endParaRPr lang="en-US" dirty="0">
                  <a:solidFill>
                    <a:srgbClr val="000000"/>
                  </a:solidFill>
                </a:endParaRPr>
              </a:p>
              <a:p>
                <a:pPr>
                  <a:spcAft>
                    <a:spcPts val="2400"/>
                  </a:spcAft>
                </a:pPr>
                <a14:m>
                  <m:oMathPara xmlns:m="http://schemas.openxmlformats.org/officeDocument/2006/math">
                    <m:oMathParaPr>
                      <m:jc m:val="left"/>
                    </m:oMathParaPr>
                    <m:oMath xmlns:m="http://schemas.openxmlformats.org/officeDocument/2006/math">
                      <m:r>
                        <m:rPr>
                          <m:sty m:val="p"/>
                        </m:rPr>
                        <a:rPr lang="en-US" smtClean="0">
                          <a:solidFill>
                            <a:srgbClr val="000000"/>
                          </a:solidFill>
                          <a:latin typeface="Cambria Math" panose="02040503050406030204" pitchFamily="18" charset="0"/>
                          <a:ea typeface="Cambria Math" panose="02040503050406030204" pitchFamily="18" charset="0"/>
                        </a:rPr>
                        <m:t>Q</m:t>
                      </m:r>
                      <m:r>
                        <m:rPr>
                          <m:sty m:val="p"/>
                        </m:rPr>
                        <a:rPr lang="en-US" b="0" i="0" smtClean="0">
                          <a:solidFill>
                            <a:srgbClr val="000000"/>
                          </a:solidFill>
                          <a:latin typeface="Cambria Math" panose="02040503050406030204" pitchFamily="18" charset="0"/>
                          <a:ea typeface="Cambria Math" panose="02040503050406030204" pitchFamily="18" charset="0"/>
                        </a:rPr>
                        <m:t>uotient</m:t>
                      </m:r>
                      <m:r>
                        <a:rPr lang="en-US" b="0" i="0" smtClean="0">
                          <a:solidFill>
                            <a:srgbClr val="000000"/>
                          </a:solidFill>
                          <a:latin typeface="Cambria Math" panose="02040503050406030204" pitchFamily="18" charset="0"/>
                          <a:ea typeface="Cambria Math" panose="02040503050406030204" pitchFamily="18" charset="0"/>
                        </a:rPr>
                        <m:t> </m:t>
                      </m:r>
                      <m:r>
                        <m:rPr>
                          <m:sty m:val="p"/>
                        </m:rPr>
                        <a:rPr lang="en-US" b="0" i="0" smtClean="0">
                          <a:solidFill>
                            <a:srgbClr val="000000"/>
                          </a:solidFill>
                          <a:latin typeface="Cambria Math" panose="02040503050406030204" pitchFamily="18" charset="0"/>
                          <a:ea typeface="Cambria Math" panose="02040503050406030204" pitchFamily="18" charset="0"/>
                        </a:rPr>
                        <m:t>Rule</m:t>
                      </m:r>
                      <m:r>
                        <a:rPr lang="en-US" i="1">
                          <a:solidFill>
                            <a:srgbClr val="000000"/>
                          </a:solidFill>
                          <a:latin typeface="Cambria Math" panose="02040503050406030204" pitchFamily="18" charset="0"/>
                          <a:ea typeface="Cambria Math" panose="02040503050406030204" pitchFamily="18" charset="0"/>
                        </a:rPr>
                        <m:t>:</m:t>
                      </m:r>
                      <m:r>
                        <m:rPr>
                          <m:sty m:val="p"/>
                        </m:rPr>
                        <a:rPr lang="en-US" b="0" i="0" smtClean="0">
                          <a:solidFill>
                            <a:srgbClr val="000000"/>
                          </a:solidFill>
                          <a:latin typeface="Cambria Math" panose="02040503050406030204" pitchFamily="18" charset="0"/>
                          <a:ea typeface="Cambria Math" panose="02040503050406030204" pitchFamily="18" charset="0"/>
                        </a:rPr>
                        <m:t>For</m:t>
                      </m:r>
                      <m:r>
                        <a:rPr lang="en-US" b="0" i="0" smtClean="0">
                          <a:solidFill>
                            <a:srgbClr val="000000"/>
                          </a:solidFill>
                          <a:latin typeface="Cambria Math" panose="02040503050406030204" pitchFamily="18" charset="0"/>
                          <a:ea typeface="Cambria Math" panose="02040503050406030204" pitchFamily="18" charset="0"/>
                        </a:rPr>
                        <m:t> </m:t>
                      </m:r>
                      <m:r>
                        <m:rPr>
                          <m:sty m:val="p"/>
                        </m:rPr>
                        <a:rPr lang="en-US" b="0" i="0" smtClean="0">
                          <a:solidFill>
                            <a:srgbClr val="000000"/>
                          </a:solidFill>
                          <a:latin typeface="Cambria Math" panose="02040503050406030204" pitchFamily="18" charset="0"/>
                          <a:ea typeface="Cambria Math" panose="02040503050406030204" pitchFamily="18" charset="0"/>
                        </a:rPr>
                        <m:t>y</m:t>
                      </m:r>
                      <m:r>
                        <a:rPr lang="en-US" b="0" i="0" smtClean="0">
                          <a:solidFill>
                            <a:srgbClr val="000000"/>
                          </a:solidFill>
                          <a:latin typeface="Cambria Math" panose="02040503050406030204" pitchFamily="18" charset="0"/>
                          <a:ea typeface="Cambria Math" panose="02040503050406030204" pitchFamily="18" charset="0"/>
                        </a:rPr>
                        <m:t>= </m:t>
                      </m:r>
                      <m:f>
                        <m:fPr>
                          <m:ctrlPr>
                            <a:rPr lang="en-US" b="0" i="1" smtClean="0">
                              <a:solidFill>
                                <a:srgbClr val="000000"/>
                              </a:solidFill>
                              <a:latin typeface="Cambria Math" panose="02040503050406030204" pitchFamily="18" charset="0"/>
                              <a:ea typeface="Cambria Math" panose="02040503050406030204" pitchFamily="18" charset="0"/>
                            </a:rPr>
                          </m:ctrlPr>
                        </m:fPr>
                        <m:num>
                          <m:r>
                            <m:rPr>
                              <m:sty m:val="p"/>
                            </m:rPr>
                            <a:rPr lang="en-US" b="0" i="0" smtClean="0">
                              <a:solidFill>
                                <a:srgbClr val="000000"/>
                              </a:solidFill>
                              <a:latin typeface="Cambria Math" panose="02040503050406030204" pitchFamily="18" charset="0"/>
                              <a:ea typeface="Cambria Math" panose="02040503050406030204" pitchFamily="18" charset="0"/>
                            </a:rPr>
                            <m:t>u</m:t>
                          </m:r>
                        </m:num>
                        <m:den>
                          <m:r>
                            <m:rPr>
                              <m:sty m:val="p"/>
                            </m:rPr>
                            <a:rPr lang="en-US" b="0" i="0" smtClean="0">
                              <a:solidFill>
                                <a:srgbClr val="000000"/>
                              </a:solidFill>
                              <a:latin typeface="Cambria Math" panose="02040503050406030204" pitchFamily="18" charset="0"/>
                              <a:ea typeface="Cambria Math" panose="02040503050406030204" pitchFamily="18" charset="0"/>
                            </a:rPr>
                            <m:t>v</m:t>
                          </m:r>
                        </m:den>
                      </m:f>
                      <m:r>
                        <a:rPr lang="en-US" b="0" i="0" smtClean="0">
                          <a:solidFill>
                            <a:srgbClr val="000000"/>
                          </a:solidFill>
                          <a:latin typeface="Cambria Math" panose="02040503050406030204" pitchFamily="18" charset="0"/>
                          <a:ea typeface="Cambria Math" panose="02040503050406030204" pitchFamily="18" charset="0"/>
                        </a:rPr>
                        <m:t>, </m:t>
                      </m:r>
                      <m:r>
                        <m:rPr>
                          <m:sty m:val="p"/>
                        </m:rPr>
                        <a:rPr lang="en-US" b="0" i="0" smtClean="0">
                          <a:solidFill>
                            <a:srgbClr val="000000"/>
                          </a:solidFill>
                          <a:latin typeface="Cambria Math" panose="02040503050406030204" pitchFamily="18" charset="0"/>
                          <a:ea typeface="Cambria Math" panose="02040503050406030204" pitchFamily="18" charset="0"/>
                        </a:rPr>
                        <m:t>then</m:t>
                      </m:r>
                      <m:r>
                        <a:rPr lang="en-US" b="0" i="0" smtClean="0">
                          <a:solidFill>
                            <a:srgbClr val="000000"/>
                          </a:solidFill>
                          <a:latin typeface="Cambria Math" panose="02040503050406030204" pitchFamily="18" charset="0"/>
                          <a:ea typeface="Cambria Math" panose="02040503050406030204" pitchFamily="18" charset="0"/>
                        </a:rPr>
                        <m:t> </m:t>
                      </m:r>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i="0">
                              <a:solidFill>
                                <a:srgbClr val="000000"/>
                              </a:solidFill>
                              <a:latin typeface="Cambria Math" panose="02040503050406030204" pitchFamily="18" charset="0"/>
                              <a:ea typeface="Cambria Math" panose="02040503050406030204" pitchFamily="18" charset="0"/>
                            </a:rPr>
                            <m:t>d</m:t>
                          </m:r>
                          <m:r>
                            <m:rPr>
                              <m:sty m:val="p"/>
                            </m:rPr>
                            <a:rPr lang="en-US" b="0" i="0" smtClean="0">
                              <a:solidFill>
                                <a:srgbClr val="000000"/>
                              </a:solidFill>
                              <a:latin typeface="Cambria Math" panose="02040503050406030204" pitchFamily="18" charset="0"/>
                              <a:ea typeface="Cambria Math" panose="02040503050406030204" pitchFamily="18" charset="0"/>
                            </a:rPr>
                            <m:t>y</m:t>
                          </m:r>
                        </m:num>
                        <m:den>
                          <m:r>
                            <m:rPr>
                              <m:sty m:val="p"/>
                            </m:rPr>
                            <a:rPr lang="en-US" i="0">
                              <a:solidFill>
                                <a:srgbClr val="000000"/>
                              </a:solidFill>
                              <a:latin typeface="Cambria Math" panose="02040503050406030204" pitchFamily="18" charset="0"/>
                              <a:ea typeface="Cambria Math" panose="02040503050406030204" pitchFamily="18" charset="0"/>
                            </a:rPr>
                            <m:t>d</m:t>
                          </m:r>
                          <m:r>
                            <m:rPr>
                              <m:sty m:val="p"/>
                            </m:rPr>
                            <a:rPr lang="en-US" b="0" i="0" smtClean="0">
                              <a:solidFill>
                                <a:srgbClr val="000000"/>
                              </a:solidFill>
                              <a:latin typeface="Cambria Math" panose="02040503050406030204" pitchFamily="18" charset="0"/>
                              <a:ea typeface="Cambria Math" panose="02040503050406030204" pitchFamily="18" charset="0"/>
                            </a:rPr>
                            <m:t>x</m:t>
                          </m:r>
                        </m:den>
                      </m:f>
                      <m:r>
                        <a:rPr lang="en-US" b="0" i="0" smtClean="0">
                          <a:solidFill>
                            <a:srgbClr val="000000"/>
                          </a:solidFill>
                          <a:latin typeface="Cambria Math" panose="02040503050406030204" pitchFamily="18" charset="0"/>
                          <a:ea typeface="Cambria Math" panose="02040503050406030204" pitchFamily="18" charset="0"/>
                        </a:rPr>
                        <m:t>=</m:t>
                      </m:r>
                      <m:f>
                        <m:fPr>
                          <m:ctrlPr>
                            <a:rPr lang="en-US" b="0" i="1" smtClean="0">
                              <a:solidFill>
                                <a:srgbClr val="000000"/>
                              </a:solidFill>
                              <a:latin typeface="Cambria Math" panose="02040503050406030204" pitchFamily="18" charset="0"/>
                              <a:ea typeface="Cambria Math" panose="02040503050406030204" pitchFamily="18" charset="0"/>
                            </a:rPr>
                          </m:ctrlPr>
                        </m:fPr>
                        <m:num>
                          <m:r>
                            <m:rPr>
                              <m:sty m:val="p"/>
                            </m:rPr>
                            <a:rPr lang="en-US" b="0" i="0" smtClean="0">
                              <a:solidFill>
                                <a:srgbClr val="000000"/>
                              </a:solidFill>
                              <a:latin typeface="Cambria Math" panose="02040503050406030204" pitchFamily="18" charset="0"/>
                              <a:ea typeface="Cambria Math" panose="02040503050406030204" pitchFamily="18" charset="0"/>
                            </a:rPr>
                            <m:t>v</m:t>
                          </m:r>
                          <m:f>
                            <m:fPr>
                              <m:ctrlPr>
                                <a:rPr lang="en-US" b="0" i="1" smtClean="0">
                                  <a:solidFill>
                                    <a:srgbClr val="000000"/>
                                  </a:solidFill>
                                  <a:latin typeface="Cambria Math" panose="02040503050406030204" pitchFamily="18" charset="0"/>
                                  <a:ea typeface="Cambria Math" panose="02040503050406030204" pitchFamily="18" charset="0"/>
                                </a:rPr>
                              </m:ctrlPr>
                            </m:fPr>
                            <m:num>
                              <m:r>
                                <m:rPr>
                                  <m:sty m:val="p"/>
                                </m:rPr>
                                <a:rPr lang="en-US" b="0" i="0" smtClean="0">
                                  <a:solidFill>
                                    <a:srgbClr val="000000"/>
                                  </a:solidFill>
                                  <a:latin typeface="Cambria Math" panose="02040503050406030204" pitchFamily="18" charset="0"/>
                                  <a:ea typeface="Cambria Math" panose="02040503050406030204" pitchFamily="18" charset="0"/>
                                </a:rPr>
                                <m:t>du</m:t>
                              </m:r>
                            </m:num>
                            <m:den>
                              <m:r>
                                <m:rPr>
                                  <m:sty m:val="p"/>
                                </m:rPr>
                                <a:rPr lang="en-US" b="0" i="0" smtClean="0">
                                  <a:solidFill>
                                    <a:srgbClr val="000000"/>
                                  </a:solidFill>
                                  <a:latin typeface="Cambria Math" panose="02040503050406030204" pitchFamily="18" charset="0"/>
                                  <a:ea typeface="Cambria Math" panose="02040503050406030204" pitchFamily="18" charset="0"/>
                                </a:rPr>
                                <m:t>dx</m:t>
                              </m:r>
                            </m:den>
                          </m:f>
                          <m:r>
                            <a:rPr lang="en-US" b="0" i="0" smtClean="0">
                              <a:solidFill>
                                <a:srgbClr val="000000"/>
                              </a:solidFill>
                              <a:latin typeface="Cambria Math" panose="02040503050406030204" pitchFamily="18" charset="0"/>
                              <a:ea typeface="Cambria Math" panose="02040503050406030204" pitchFamily="18" charset="0"/>
                            </a:rPr>
                            <m:t>−</m:t>
                          </m:r>
                          <m:r>
                            <m:rPr>
                              <m:sty m:val="p"/>
                            </m:rPr>
                            <a:rPr lang="en-US" b="0" i="0" smtClean="0">
                              <a:solidFill>
                                <a:srgbClr val="000000"/>
                              </a:solidFill>
                              <a:latin typeface="Cambria Math" panose="02040503050406030204" pitchFamily="18" charset="0"/>
                              <a:ea typeface="Cambria Math" panose="02040503050406030204" pitchFamily="18" charset="0"/>
                            </a:rPr>
                            <m:t>u</m:t>
                          </m:r>
                          <m:f>
                            <m:fPr>
                              <m:ctrlPr>
                                <a:rPr lang="en-US" b="0" i="1" smtClean="0">
                                  <a:solidFill>
                                    <a:srgbClr val="000000"/>
                                  </a:solidFill>
                                  <a:latin typeface="Cambria Math" panose="02040503050406030204" pitchFamily="18" charset="0"/>
                                  <a:ea typeface="Cambria Math" panose="02040503050406030204" pitchFamily="18" charset="0"/>
                                </a:rPr>
                              </m:ctrlPr>
                            </m:fPr>
                            <m:num>
                              <m:r>
                                <m:rPr>
                                  <m:sty m:val="p"/>
                                </m:rPr>
                                <a:rPr lang="en-US" b="0" i="0" smtClean="0">
                                  <a:solidFill>
                                    <a:srgbClr val="000000"/>
                                  </a:solidFill>
                                  <a:latin typeface="Cambria Math" panose="02040503050406030204" pitchFamily="18" charset="0"/>
                                  <a:ea typeface="Cambria Math" panose="02040503050406030204" pitchFamily="18" charset="0"/>
                                </a:rPr>
                                <m:t>dv</m:t>
                              </m:r>
                            </m:num>
                            <m:den>
                              <m:r>
                                <m:rPr>
                                  <m:sty m:val="p"/>
                                </m:rPr>
                                <a:rPr lang="en-US" b="0" i="0" smtClean="0">
                                  <a:solidFill>
                                    <a:srgbClr val="000000"/>
                                  </a:solidFill>
                                  <a:latin typeface="Cambria Math" panose="02040503050406030204" pitchFamily="18" charset="0"/>
                                  <a:ea typeface="Cambria Math" panose="02040503050406030204" pitchFamily="18" charset="0"/>
                                </a:rPr>
                                <m:t>dx</m:t>
                              </m:r>
                            </m:den>
                          </m:f>
                        </m:num>
                        <m:den>
                          <m:sSup>
                            <m:sSupPr>
                              <m:ctrlPr>
                                <a:rPr lang="en-US" b="0" i="1" smtClean="0">
                                  <a:solidFill>
                                    <a:srgbClr val="000000"/>
                                  </a:solidFill>
                                  <a:latin typeface="Cambria Math" panose="02040503050406030204" pitchFamily="18" charset="0"/>
                                  <a:ea typeface="Cambria Math" panose="02040503050406030204" pitchFamily="18" charset="0"/>
                                </a:rPr>
                              </m:ctrlPr>
                            </m:sSupPr>
                            <m:e>
                              <m:r>
                                <m:rPr>
                                  <m:sty m:val="p"/>
                                </m:rPr>
                                <a:rPr lang="en-US" b="0" i="0" smtClean="0">
                                  <a:solidFill>
                                    <a:srgbClr val="000000"/>
                                  </a:solidFill>
                                  <a:latin typeface="Cambria Math" panose="02040503050406030204" pitchFamily="18" charset="0"/>
                                  <a:ea typeface="Cambria Math" panose="02040503050406030204" pitchFamily="18" charset="0"/>
                                </a:rPr>
                                <m:t>v</m:t>
                              </m:r>
                            </m:e>
                            <m:sup>
                              <m:r>
                                <a:rPr lang="en-US" b="0" i="0" smtClean="0">
                                  <a:solidFill>
                                    <a:srgbClr val="000000"/>
                                  </a:solidFill>
                                  <a:latin typeface="Cambria Math" panose="02040503050406030204" pitchFamily="18" charset="0"/>
                                  <a:ea typeface="Cambria Math" panose="02040503050406030204" pitchFamily="18" charset="0"/>
                                </a:rPr>
                                <m:t>2</m:t>
                              </m:r>
                            </m:sup>
                          </m:sSup>
                        </m:den>
                      </m:f>
                      <m:r>
                        <a:rPr lang="en-US" b="0" i="1" smtClean="0">
                          <a:solidFill>
                            <a:srgbClr val="000000"/>
                          </a:solidFill>
                          <a:latin typeface="Cambria Math" panose="02040503050406030204" pitchFamily="18" charset="0"/>
                          <a:ea typeface="Cambria Math" panose="02040503050406030204" pitchFamily="18" charset="0"/>
                        </a:rPr>
                        <m:t>.</m:t>
                      </m:r>
                      <m:r>
                        <a:rPr lang="en-US" b="0" i="0" smtClean="0">
                          <a:solidFill>
                            <a:srgbClr val="000000"/>
                          </a:solidFill>
                          <a:latin typeface="Cambria Math" panose="02040503050406030204" pitchFamily="18" charset="0"/>
                          <a:ea typeface="Cambria Math" panose="02040503050406030204" pitchFamily="18" charset="0"/>
                        </a:rPr>
                        <m:t> </m:t>
                      </m:r>
                      <m:r>
                        <m:rPr>
                          <m:sty m:val="p"/>
                        </m:rPr>
                        <a:rPr lang="en-US" b="0" i="0" smtClean="0">
                          <a:solidFill>
                            <a:srgbClr val="000000"/>
                          </a:solidFill>
                          <a:latin typeface="Cambria Math" panose="02040503050406030204" pitchFamily="18" charset="0"/>
                          <a:ea typeface="Cambria Math" panose="02040503050406030204" pitchFamily="18" charset="0"/>
                        </a:rPr>
                        <m:t>Let</m:t>
                      </m:r>
                      <m:r>
                        <a:rPr lang="en-US" b="0" i="0" smtClean="0">
                          <a:solidFill>
                            <a:srgbClr val="000000"/>
                          </a:solidFill>
                          <a:latin typeface="Cambria Math" panose="02040503050406030204" pitchFamily="18" charset="0"/>
                          <a:ea typeface="Cambria Math" panose="02040503050406030204" pitchFamily="18" charset="0"/>
                        </a:rPr>
                        <m:t> </m:t>
                      </m:r>
                      <m:r>
                        <m:rPr>
                          <m:sty m:val="p"/>
                        </m:rPr>
                        <a:rPr lang="en-US" b="0" i="0" smtClean="0">
                          <a:solidFill>
                            <a:srgbClr val="000000"/>
                          </a:solidFill>
                          <a:latin typeface="Cambria Math" panose="02040503050406030204" pitchFamily="18" charset="0"/>
                          <a:ea typeface="Cambria Math" panose="02040503050406030204" pitchFamily="18" charset="0"/>
                        </a:rPr>
                        <m:t>u</m:t>
                      </m:r>
                      <m:r>
                        <a:rPr lang="en-US" b="0" i="0" smtClean="0">
                          <a:solidFill>
                            <a:srgbClr val="000000"/>
                          </a:solidFill>
                          <a:latin typeface="Cambria Math" panose="02040503050406030204" pitchFamily="18" charset="0"/>
                          <a:ea typeface="Cambria Math" panose="02040503050406030204" pitchFamily="18" charset="0"/>
                        </a:rPr>
                        <m:t>=</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load</m:t>
                          </m:r>
                        </m:sub>
                      </m:sSub>
                      <m:r>
                        <a:rPr lang="en-US" b="0" i="0" smtClean="0">
                          <a:solidFill>
                            <a:srgbClr val="000000"/>
                          </a:solidFill>
                          <a:latin typeface="Cambria Math" panose="02040503050406030204" pitchFamily="18" charset="0"/>
                          <a:ea typeface="Cambria Math" panose="02040503050406030204" pitchFamily="18" charset="0"/>
                        </a:rPr>
                        <m:t>, </m:t>
                      </m:r>
                      <m:r>
                        <m:rPr>
                          <m:sty m:val="p"/>
                        </m:rPr>
                        <a:rPr lang="en-US" b="0" i="0" smtClean="0">
                          <a:solidFill>
                            <a:srgbClr val="000000"/>
                          </a:solidFill>
                          <a:latin typeface="Cambria Math" panose="02040503050406030204" pitchFamily="18" charset="0"/>
                          <a:ea typeface="Cambria Math" panose="02040503050406030204" pitchFamily="18" charset="0"/>
                        </a:rPr>
                        <m:t>and</m:t>
                      </m:r>
                      <m:r>
                        <a:rPr lang="en-US" b="0" i="0" smtClean="0">
                          <a:solidFill>
                            <a:srgbClr val="000000"/>
                          </a:solidFill>
                          <a:latin typeface="Cambria Math" panose="02040503050406030204" pitchFamily="18" charset="0"/>
                          <a:ea typeface="Cambria Math" panose="02040503050406030204" pitchFamily="18" charset="0"/>
                        </a:rPr>
                        <m:t> </m:t>
                      </m:r>
                      <m:r>
                        <m:rPr>
                          <m:sty m:val="p"/>
                        </m:rPr>
                        <a:rPr lang="en-US" b="0" i="0" smtClean="0">
                          <a:solidFill>
                            <a:srgbClr val="000000"/>
                          </a:solidFill>
                          <a:latin typeface="Cambria Math" panose="02040503050406030204" pitchFamily="18" charset="0"/>
                          <a:ea typeface="Cambria Math" panose="02040503050406030204" pitchFamily="18" charset="0"/>
                        </a:rPr>
                        <m:t>v</m:t>
                      </m:r>
                      <m:r>
                        <a:rPr lang="en-US" b="0" i="0" smtClean="0">
                          <a:solidFill>
                            <a:srgbClr val="000000"/>
                          </a:solidFill>
                          <a:latin typeface="Cambria Math" panose="02040503050406030204" pitchFamily="18" charset="0"/>
                          <a:ea typeface="Cambria Math" panose="02040503050406030204" pitchFamily="18" charset="0"/>
                        </a:rPr>
                        <m:t>=</m:t>
                      </m:r>
                      <m:sSup>
                        <m:sSupPr>
                          <m:ctrlPr>
                            <a:rPr lang="en-US" i="1">
                              <a:solidFill>
                                <a:srgbClr val="000000"/>
                              </a:solidFill>
                              <a:latin typeface="Cambria Math" panose="02040503050406030204" pitchFamily="18" charset="0"/>
                              <a:ea typeface="Cambria Math" panose="02040503050406030204" pitchFamily="18" charset="0"/>
                            </a:rPr>
                          </m:ctrlPr>
                        </m:sSupPr>
                        <m:e>
                          <m:d>
                            <m:dPr>
                              <m:ctrlPr>
                                <a:rPr lang="en-US" i="1">
                                  <a:solidFill>
                                    <a:srgbClr val="000000"/>
                                  </a:solidFill>
                                  <a:latin typeface="Cambria Math" panose="02040503050406030204" pitchFamily="18" charset="0"/>
                                  <a:ea typeface="Cambria Math" panose="02040503050406030204" pitchFamily="18" charset="0"/>
                                </a:rPr>
                              </m:ctrlPr>
                            </m:dPr>
                            <m:e>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th</m:t>
                                  </m:r>
                                </m:sub>
                              </m:sSub>
                              <m:r>
                                <a:rPr lang="en-US">
                                  <a:solidFill>
                                    <a:srgbClr val="000000"/>
                                  </a:solidFill>
                                  <a:latin typeface="Cambria Math" panose="02040503050406030204" pitchFamily="18" charset="0"/>
                                  <a:ea typeface="Cambria Math" panose="02040503050406030204" pitchFamily="18" charset="0"/>
                                </a:rPr>
                                <m:t>+</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load</m:t>
                                  </m:r>
                                </m:sub>
                              </m:sSub>
                            </m:e>
                          </m:d>
                        </m:e>
                        <m:sup>
                          <m:r>
                            <a:rPr lang="en-US" i="1">
                              <a:solidFill>
                                <a:srgbClr val="000000"/>
                              </a:solidFill>
                              <a:latin typeface="Cambria Math" panose="02040503050406030204" pitchFamily="18" charset="0"/>
                              <a:ea typeface="Cambria Math" panose="02040503050406030204" pitchFamily="18" charset="0"/>
                            </a:rPr>
                            <m:t>2</m:t>
                          </m:r>
                        </m:sup>
                      </m:sSup>
                      <m:r>
                        <a:rPr lang="en-US" b="0" i="0" smtClean="0">
                          <a:solidFill>
                            <a:srgbClr val="000000"/>
                          </a:solidFill>
                          <a:latin typeface="Cambria Math" panose="02040503050406030204" pitchFamily="18" charset="0"/>
                          <a:ea typeface="Cambria Math" panose="02040503050406030204" pitchFamily="18" charset="0"/>
                        </a:rPr>
                        <m:t>.  </m:t>
                      </m:r>
                    </m:oMath>
                  </m:oMathPara>
                </a14:m>
                <a:endParaRPr lang="en-US" dirty="0">
                  <a:solidFill>
                    <a:srgbClr val="000000"/>
                  </a:solidFill>
                </a:endParaRPr>
              </a:p>
              <a:p>
                <a:pPr>
                  <a:spcAft>
                    <a:spcPts val="2400"/>
                  </a:spcAft>
                </a:pPr>
                <a14:m>
                  <m:oMathPara xmlns:m="http://schemas.openxmlformats.org/officeDocument/2006/math">
                    <m:oMathParaPr>
                      <m:jc m:val="center"/>
                    </m:oMathParaPr>
                    <m:oMath xmlns:m="http://schemas.openxmlformats.org/officeDocument/2006/math">
                      <m:r>
                        <m:rPr>
                          <m:sty m:val="p"/>
                        </m:rPr>
                        <a:rPr lang="en-US">
                          <a:solidFill>
                            <a:srgbClr val="000000"/>
                          </a:solidFill>
                          <a:latin typeface="Cambria Math" panose="02040503050406030204" pitchFamily="18" charset="0"/>
                          <a:ea typeface="Cambria Math" panose="02040503050406030204" pitchFamily="18" charset="0"/>
                        </a:rPr>
                        <m:t>Quotient</m:t>
                      </m:r>
                      <m:r>
                        <a:rPr lang="en-US">
                          <a:solidFill>
                            <a:srgbClr val="000000"/>
                          </a:solidFill>
                          <a:latin typeface="Cambria Math" panose="02040503050406030204" pitchFamily="18" charset="0"/>
                          <a:ea typeface="Cambria Math" panose="02040503050406030204" pitchFamily="18" charset="0"/>
                        </a:rPr>
                        <m:t> </m:t>
                      </m:r>
                      <m:r>
                        <m:rPr>
                          <m:sty m:val="p"/>
                        </m:rPr>
                        <a:rPr lang="en-US">
                          <a:solidFill>
                            <a:srgbClr val="000000"/>
                          </a:solidFill>
                          <a:latin typeface="Cambria Math" panose="02040503050406030204" pitchFamily="18" charset="0"/>
                          <a:ea typeface="Cambria Math" panose="02040503050406030204" pitchFamily="18" charset="0"/>
                        </a:rPr>
                        <m:t>Rule</m:t>
                      </m:r>
                      <m:r>
                        <a:rPr lang="en-US" i="1">
                          <a:solidFill>
                            <a:srgbClr val="000000"/>
                          </a:solidFill>
                          <a:latin typeface="Cambria Math" panose="02040503050406030204" pitchFamily="18" charset="0"/>
                          <a:ea typeface="Cambria Math" panose="02040503050406030204" pitchFamily="18" charset="0"/>
                        </a:rPr>
                        <m:t>: </m:t>
                      </m:r>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a:solidFill>
                                <a:srgbClr val="000000"/>
                              </a:solidFill>
                              <a:latin typeface="Cambria Math" panose="02040503050406030204" pitchFamily="18" charset="0"/>
                              <a:ea typeface="Cambria Math" panose="02040503050406030204" pitchFamily="18" charset="0"/>
                            </a:rPr>
                            <m:t>d</m:t>
                          </m:r>
                          <m:d>
                            <m:dPr>
                              <m:ctrlPr>
                                <a:rPr lang="en-US" i="1">
                                  <a:solidFill>
                                    <a:srgbClr val="000000"/>
                                  </a:solidFill>
                                  <a:latin typeface="Cambria Math" panose="02040503050406030204" pitchFamily="18" charset="0"/>
                                  <a:ea typeface="Cambria Math" panose="02040503050406030204" pitchFamily="18" charset="0"/>
                                </a:rPr>
                              </m:ctrlPr>
                            </m:dPr>
                            <m:e>
                              <m:f>
                                <m:fPr>
                                  <m:ctrlPr>
                                    <a:rPr lang="en-US" i="1">
                                      <a:solidFill>
                                        <a:srgbClr val="000000"/>
                                      </a:solidFill>
                                      <a:latin typeface="Cambria Math" panose="02040503050406030204" pitchFamily="18" charset="0"/>
                                      <a:ea typeface="Cambria Math" panose="02040503050406030204" pitchFamily="18" charset="0"/>
                                    </a:rPr>
                                  </m:ctrlPr>
                                </m:fPr>
                                <m:num>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load</m:t>
                                      </m:r>
                                    </m:sub>
                                  </m:sSub>
                                </m:num>
                                <m:den>
                                  <m:sSup>
                                    <m:sSupPr>
                                      <m:ctrlPr>
                                        <a:rPr lang="en-US" i="1">
                                          <a:solidFill>
                                            <a:srgbClr val="000000"/>
                                          </a:solidFill>
                                          <a:latin typeface="Cambria Math" panose="02040503050406030204" pitchFamily="18" charset="0"/>
                                          <a:ea typeface="Cambria Math" panose="02040503050406030204" pitchFamily="18" charset="0"/>
                                        </a:rPr>
                                      </m:ctrlPr>
                                    </m:sSupPr>
                                    <m:e>
                                      <m:d>
                                        <m:dPr>
                                          <m:ctrlPr>
                                            <a:rPr lang="en-US" i="1">
                                              <a:solidFill>
                                                <a:srgbClr val="000000"/>
                                              </a:solidFill>
                                              <a:latin typeface="Cambria Math" panose="02040503050406030204" pitchFamily="18" charset="0"/>
                                              <a:ea typeface="Cambria Math" panose="02040503050406030204" pitchFamily="18" charset="0"/>
                                            </a:rPr>
                                          </m:ctrlPr>
                                        </m:dPr>
                                        <m:e>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th</m:t>
                                              </m:r>
                                            </m:sub>
                                          </m:sSub>
                                          <m:r>
                                            <a:rPr lang="en-US">
                                              <a:solidFill>
                                                <a:srgbClr val="000000"/>
                                              </a:solidFill>
                                              <a:latin typeface="Cambria Math" panose="02040503050406030204" pitchFamily="18" charset="0"/>
                                              <a:ea typeface="Cambria Math" panose="02040503050406030204" pitchFamily="18" charset="0"/>
                                            </a:rPr>
                                            <m:t>+</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load</m:t>
                                              </m:r>
                                            </m:sub>
                                          </m:sSub>
                                        </m:e>
                                      </m:d>
                                    </m:e>
                                    <m:sup>
                                      <m:r>
                                        <a:rPr lang="en-US" i="1">
                                          <a:solidFill>
                                            <a:srgbClr val="000000"/>
                                          </a:solidFill>
                                          <a:latin typeface="Cambria Math" panose="02040503050406030204" pitchFamily="18" charset="0"/>
                                          <a:ea typeface="Cambria Math" panose="02040503050406030204" pitchFamily="18" charset="0"/>
                                        </a:rPr>
                                        <m:t>2</m:t>
                                      </m:r>
                                    </m:sup>
                                  </m:sSup>
                                </m:den>
                              </m:f>
                            </m:e>
                          </m:d>
                        </m:num>
                        <m:den>
                          <m:r>
                            <m:rPr>
                              <m:sty m:val="p"/>
                            </m:rPr>
                            <a:rPr lang="en-US">
                              <a:solidFill>
                                <a:srgbClr val="000000"/>
                              </a:solidFill>
                              <a:latin typeface="Cambria Math" panose="02040503050406030204" pitchFamily="18" charset="0"/>
                              <a:ea typeface="Cambria Math" panose="02040503050406030204" pitchFamily="18" charset="0"/>
                            </a:rPr>
                            <m:t>d</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load</m:t>
                              </m:r>
                            </m:sub>
                          </m:sSub>
                        </m:den>
                      </m:f>
                      <m:r>
                        <a:rPr lang="en-US">
                          <a:solidFill>
                            <a:srgbClr val="000000"/>
                          </a:solidFill>
                          <a:latin typeface="Cambria Math" panose="02040503050406030204" pitchFamily="18" charset="0"/>
                          <a:ea typeface="Cambria Math" panose="02040503050406030204" pitchFamily="18" charset="0"/>
                        </a:rPr>
                        <m:t>= </m:t>
                      </m:r>
                      <m:f>
                        <m:fPr>
                          <m:ctrlPr>
                            <a:rPr lang="en-US" i="1">
                              <a:solidFill>
                                <a:srgbClr val="000000"/>
                              </a:solidFill>
                              <a:latin typeface="Cambria Math" panose="02040503050406030204" pitchFamily="18" charset="0"/>
                              <a:ea typeface="Cambria Math" panose="02040503050406030204" pitchFamily="18" charset="0"/>
                            </a:rPr>
                          </m:ctrlPr>
                        </m:fPr>
                        <m:num>
                          <m:r>
                            <a:rPr lang="en-US" i="1">
                              <a:solidFill>
                                <a:srgbClr val="000000"/>
                              </a:solidFill>
                              <a:latin typeface="Cambria Math" panose="02040503050406030204" pitchFamily="18" charset="0"/>
                              <a:ea typeface="Cambria Math" panose="02040503050406030204" pitchFamily="18" charset="0"/>
                            </a:rPr>
                            <m:t>1</m:t>
                          </m:r>
                          <m:sSup>
                            <m:sSupPr>
                              <m:ctrlPr>
                                <a:rPr lang="en-US" i="1">
                                  <a:solidFill>
                                    <a:srgbClr val="000000"/>
                                  </a:solidFill>
                                  <a:latin typeface="Cambria Math" panose="02040503050406030204" pitchFamily="18" charset="0"/>
                                  <a:ea typeface="Cambria Math" panose="02040503050406030204" pitchFamily="18" charset="0"/>
                                </a:rPr>
                              </m:ctrlPr>
                            </m:sSupPr>
                            <m:e>
                              <m:d>
                                <m:dPr>
                                  <m:ctrlPr>
                                    <a:rPr lang="en-US" i="1">
                                      <a:solidFill>
                                        <a:srgbClr val="000000"/>
                                      </a:solidFill>
                                      <a:latin typeface="Cambria Math" panose="02040503050406030204" pitchFamily="18" charset="0"/>
                                      <a:ea typeface="Cambria Math" panose="02040503050406030204" pitchFamily="18" charset="0"/>
                                    </a:rPr>
                                  </m:ctrlPr>
                                </m:dPr>
                                <m:e>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th</m:t>
                                      </m:r>
                                    </m:sub>
                                  </m:sSub>
                                  <m:r>
                                    <a:rPr lang="en-US">
                                      <a:solidFill>
                                        <a:srgbClr val="000000"/>
                                      </a:solidFill>
                                      <a:latin typeface="Cambria Math" panose="02040503050406030204" pitchFamily="18" charset="0"/>
                                      <a:ea typeface="Cambria Math" panose="02040503050406030204" pitchFamily="18" charset="0"/>
                                    </a:rPr>
                                    <m:t>+</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load</m:t>
                                      </m:r>
                                    </m:sub>
                                  </m:sSub>
                                </m:e>
                              </m:d>
                            </m:e>
                            <m:sup>
                              <m:r>
                                <a:rPr lang="en-US" i="1">
                                  <a:solidFill>
                                    <a:srgbClr val="000000"/>
                                  </a:solidFill>
                                  <a:latin typeface="Cambria Math" panose="02040503050406030204" pitchFamily="18" charset="0"/>
                                  <a:ea typeface="Cambria Math" panose="02040503050406030204" pitchFamily="18" charset="0"/>
                                </a:rPr>
                                <m:t>2</m:t>
                              </m:r>
                            </m:sup>
                          </m:sSup>
                          <m:r>
                            <a:rPr lang="en-US" i="1">
                              <a:solidFill>
                                <a:srgbClr val="000000"/>
                              </a:solidFill>
                              <a:latin typeface="Cambria Math" panose="02040503050406030204" pitchFamily="18" charset="0"/>
                              <a:ea typeface="Cambria Math" panose="02040503050406030204" pitchFamily="18" charset="0"/>
                            </a:rPr>
                            <m:t>−</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load</m:t>
                              </m:r>
                            </m:sub>
                          </m:sSub>
                          <m:r>
                            <a:rPr lang="en-US" i="1">
                              <a:solidFill>
                                <a:srgbClr val="000000"/>
                              </a:solidFill>
                              <a:latin typeface="Cambria Math" panose="02040503050406030204" pitchFamily="18" charset="0"/>
                              <a:ea typeface="Cambria Math" panose="02040503050406030204" pitchFamily="18" charset="0"/>
                            </a:rPr>
                            <m:t>2</m:t>
                          </m:r>
                          <m:d>
                            <m:dPr>
                              <m:ctrlPr>
                                <a:rPr lang="en-US" i="1">
                                  <a:solidFill>
                                    <a:srgbClr val="000000"/>
                                  </a:solidFill>
                                  <a:latin typeface="Cambria Math" panose="02040503050406030204" pitchFamily="18" charset="0"/>
                                  <a:ea typeface="Cambria Math" panose="02040503050406030204" pitchFamily="18" charset="0"/>
                                </a:rPr>
                              </m:ctrlPr>
                            </m:dPr>
                            <m:e>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th</m:t>
                                  </m:r>
                                </m:sub>
                              </m:sSub>
                              <m:r>
                                <a:rPr lang="en-US">
                                  <a:solidFill>
                                    <a:srgbClr val="000000"/>
                                  </a:solidFill>
                                  <a:latin typeface="Cambria Math" panose="02040503050406030204" pitchFamily="18" charset="0"/>
                                  <a:ea typeface="Cambria Math" panose="02040503050406030204" pitchFamily="18" charset="0"/>
                                </a:rPr>
                                <m:t>+</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load</m:t>
                                  </m:r>
                                </m:sub>
                              </m:sSub>
                            </m:e>
                          </m:d>
                        </m:num>
                        <m:den>
                          <m:sSup>
                            <m:sSupPr>
                              <m:ctrlPr>
                                <a:rPr lang="en-US" i="1">
                                  <a:solidFill>
                                    <a:srgbClr val="000000"/>
                                  </a:solidFill>
                                  <a:latin typeface="Cambria Math" panose="02040503050406030204" pitchFamily="18" charset="0"/>
                                  <a:ea typeface="Cambria Math" panose="02040503050406030204" pitchFamily="18" charset="0"/>
                                </a:rPr>
                              </m:ctrlPr>
                            </m:sSupPr>
                            <m:e>
                              <m:d>
                                <m:dPr>
                                  <m:ctrlPr>
                                    <a:rPr lang="en-US" i="1">
                                      <a:solidFill>
                                        <a:srgbClr val="000000"/>
                                      </a:solidFill>
                                      <a:latin typeface="Cambria Math" panose="02040503050406030204" pitchFamily="18" charset="0"/>
                                      <a:ea typeface="Cambria Math" panose="02040503050406030204" pitchFamily="18" charset="0"/>
                                    </a:rPr>
                                  </m:ctrlPr>
                                </m:dPr>
                                <m:e>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th</m:t>
                                      </m:r>
                                    </m:sub>
                                  </m:sSub>
                                  <m:r>
                                    <a:rPr lang="en-US">
                                      <a:solidFill>
                                        <a:srgbClr val="000000"/>
                                      </a:solidFill>
                                      <a:latin typeface="Cambria Math" panose="02040503050406030204" pitchFamily="18" charset="0"/>
                                      <a:ea typeface="Cambria Math" panose="02040503050406030204" pitchFamily="18" charset="0"/>
                                    </a:rPr>
                                    <m:t>+</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load</m:t>
                                      </m:r>
                                    </m:sub>
                                  </m:sSub>
                                </m:e>
                              </m:d>
                            </m:e>
                            <m:sup>
                              <m:r>
                                <a:rPr lang="en-US" i="1">
                                  <a:solidFill>
                                    <a:srgbClr val="000000"/>
                                  </a:solidFill>
                                  <a:latin typeface="Cambria Math" panose="02040503050406030204" pitchFamily="18" charset="0"/>
                                  <a:ea typeface="Cambria Math" panose="02040503050406030204" pitchFamily="18" charset="0"/>
                                </a:rPr>
                                <m:t>4</m:t>
                              </m:r>
                            </m:sup>
                          </m:sSup>
                        </m:den>
                      </m:f>
                      <m:r>
                        <a:rPr lang="en-US" i="1">
                          <a:solidFill>
                            <a:srgbClr val="000000"/>
                          </a:solidFill>
                          <a:latin typeface="Cambria Math" panose="02040503050406030204" pitchFamily="18" charset="0"/>
                          <a:ea typeface="Cambria Math" panose="02040503050406030204" pitchFamily="18" charset="0"/>
                        </a:rPr>
                        <m:t>.</m:t>
                      </m:r>
                    </m:oMath>
                  </m:oMathPara>
                </a14:m>
                <a:endParaRPr lang="en-US" dirty="0">
                  <a:solidFill>
                    <a:srgbClr val="000000"/>
                  </a:solidFill>
                </a:endParaRPr>
              </a:p>
              <a:p>
                <a:pPr>
                  <a:spcAft>
                    <a:spcPts val="2400"/>
                  </a:spcAft>
                </a:pPr>
                <a14:m>
                  <m:oMathPara xmlns:m="http://schemas.openxmlformats.org/officeDocument/2006/math">
                    <m:oMathParaPr>
                      <m:jc m:val="centerGroup"/>
                    </m:oMathParaPr>
                    <m:oMath xmlns:m="http://schemas.openxmlformats.org/officeDocument/2006/math">
                      <m:f>
                        <m:fPr>
                          <m:ctrlPr>
                            <a:rPr lang="en-US" i="1" smtClean="0">
                              <a:solidFill>
                                <a:srgbClr val="000000"/>
                              </a:solidFill>
                              <a:latin typeface="Cambria Math" panose="02040503050406030204" pitchFamily="18" charset="0"/>
                              <a:ea typeface="Cambria Math" panose="02040503050406030204" pitchFamily="18" charset="0"/>
                            </a:rPr>
                          </m:ctrlPr>
                        </m:fPr>
                        <m:num>
                          <m:r>
                            <m:rPr>
                              <m:sty m:val="p"/>
                            </m:rPr>
                            <a:rPr lang="en-US" i="0" smtClean="0">
                              <a:solidFill>
                                <a:srgbClr val="000000"/>
                              </a:solidFill>
                              <a:latin typeface="Cambria Math" panose="02040503050406030204" pitchFamily="18" charset="0"/>
                              <a:ea typeface="Cambria Math" panose="02040503050406030204" pitchFamily="18" charset="0"/>
                            </a:rPr>
                            <m:t>d</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p</m:t>
                              </m:r>
                            </m:e>
                            <m:sub>
                              <m:r>
                                <m:rPr>
                                  <m:sty m:val="p"/>
                                </m:rPr>
                                <a:rPr lang="en-US">
                                  <a:solidFill>
                                    <a:srgbClr val="000000"/>
                                  </a:solidFill>
                                  <a:latin typeface="Cambria Math" panose="02040503050406030204" pitchFamily="18" charset="0"/>
                                  <a:ea typeface="Cambria Math" panose="02040503050406030204" pitchFamily="18" charset="0"/>
                                </a:rPr>
                                <m:t>load</m:t>
                              </m:r>
                            </m:sub>
                          </m:sSub>
                        </m:num>
                        <m:den>
                          <m:r>
                            <m:rPr>
                              <m:sty m:val="p"/>
                            </m:rPr>
                            <a:rPr lang="en-US" i="0" smtClean="0">
                              <a:solidFill>
                                <a:srgbClr val="000000"/>
                              </a:solidFill>
                              <a:latin typeface="Cambria Math" panose="02040503050406030204" pitchFamily="18" charset="0"/>
                              <a:ea typeface="Cambria Math" panose="02040503050406030204" pitchFamily="18" charset="0"/>
                            </a:rPr>
                            <m:t>d</m:t>
                          </m:r>
                          <m:sSub>
                            <m:sSubPr>
                              <m:ctrlPr>
                                <a:rPr lang="en-US" i="1" smtClean="0">
                                  <a:solidFill>
                                    <a:srgbClr val="000000"/>
                                  </a:solidFill>
                                  <a:latin typeface="Cambria Math" panose="02040503050406030204" pitchFamily="18" charset="0"/>
                                  <a:ea typeface="Cambria Math" panose="02040503050406030204" pitchFamily="18" charset="0"/>
                                </a:rPr>
                              </m:ctrlPr>
                            </m:sSubPr>
                            <m:e>
                              <m:r>
                                <m:rPr>
                                  <m:sty m:val="p"/>
                                </m:rPr>
                                <a:rPr lang="en-US" b="0" i="0" smtClean="0">
                                  <a:solidFill>
                                    <a:srgbClr val="000000"/>
                                  </a:solidFill>
                                  <a:latin typeface="Cambria Math" panose="02040503050406030204" pitchFamily="18" charset="0"/>
                                  <a:ea typeface="Cambria Math" panose="02040503050406030204" pitchFamily="18" charset="0"/>
                                </a:rPr>
                                <m:t>R</m:t>
                              </m:r>
                            </m:e>
                            <m:sub>
                              <m:r>
                                <m:rPr>
                                  <m:sty m:val="p"/>
                                </m:rPr>
                                <a:rPr lang="en-US" b="0" i="0" smtClean="0">
                                  <a:solidFill>
                                    <a:srgbClr val="000000"/>
                                  </a:solidFill>
                                  <a:latin typeface="Cambria Math" panose="02040503050406030204" pitchFamily="18" charset="0"/>
                                  <a:ea typeface="Cambria Math" panose="02040503050406030204" pitchFamily="18" charset="0"/>
                                </a:rPr>
                                <m:t>load</m:t>
                              </m:r>
                            </m:sub>
                          </m:sSub>
                        </m:den>
                      </m:f>
                      <m:r>
                        <a:rPr lang="en-US">
                          <a:solidFill>
                            <a:srgbClr val="000000"/>
                          </a:solidFill>
                          <a:latin typeface="Cambria Math" panose="02040503050406030204" pitchFamily="18" charset="0"/>
                          <a:ea typeface="Cambria Math" panose="02040503050406030204" pitchFamily="18" charset="0"/>
                        </a:rPr>
                        <m:t>=</m:t>
                      </m:r>
                      <m:sSubSup>
                        <m:sSubSupPr>
                          <m:ctrlPr>
                            <a:rPr lang="en-US" i="1">
                              <a:solidFill>
                                <a:srgbClr val="000000"/>
                              </a:solidFill>
                              <a:latin typeface="Cambria Math" panose="02040503050406030204" pitchFamily="18" charset="0"/>
                              <a:ea typeface="Cambria Math" panose="02040503050406030204" pitchFamily="18" charset="0"/>
                            </a:rPr>
                          </m:ctrlPr>
                        </m:sSubSupPr>
                        <m:e>
                          <m:r>
                            <m:rPr>
                              <m:sty m:val="p"/>
                            </m:rPr>
                            <a:rPr lang="en-US">
                              <a:solidFill>
                                <a:srgbClr val="000000"/>
                              </a:solidFill>
                              <a:latin typeface="Cambria Math" panose="02040503050406030204" pitchFamily="18" charset="0"/>
                              <a:ea typeface="Cambria Math" panose="02040503050406030204" pitchFamily="18" charset="0"/>
                            </a:rPr>
                            <m:t>V</m:t>
                          </m:r>
                        </m:e>
                        <m:sub>
                          <m:r>
                            <m:rPr>
                              <m:sty m:val="p"/>
                            </m:rPr>
                            <a:rPr lang="en-US">
                              <a:solidFill>
                                <a:srgbClr val="000000"/>
                              </a:solidFill>
                              <a:latin typeface="Cambria Math" panose="02040503050406030204" pitchFamily="18" charset="0"/>
                              <a:ea typeface="Cambria Math" panose="02040503050406030204" pitchFamily="18" charset="0"/>
                            </a:rPr>
                            <m:t>th</m:t>
                          </m:r>
                        </m:sub>
                        <m:sup>
                          <m:r>
                            <a:rPr lang="en-US">
                              <a:solidFill>
                                <a:srgbClr val="000000"/>
                              </a:solidFill>
                              <a:latin typeface="Cambria Math" panose="02040503050406030204" pitchFamily="18" charset="0"/>
                              <a:ea typeface="Cambria Math" panose="02040503050406030204" pitchFamily="18" charset="0"/>
                            </a:rPr>
                            <m:t>2</m:t>
                          </m:r>
                        </m:sup>
                      </m:sSubSup>
                      <m:d>
                        <m:dPr>
                          <m:begChr m:val="{"/>
                          <m:endChr m:val="}"/>
                          <m:ctrlPr>
                            <a:rPr lang="en-US" i="1" smtClean="0">
                              <a:solidFill>
                                <a:srgbClr val="000000"/>
                              </a:solidFill>
                              <a:latin typeface="Cambria Math" panose="02040503050406030204" pitchFamily="18" charset="0"/>
                              <a:ea typeface="Cambria Math" panose="02040503050406030204" pitchFamily="18" charset="0"/>
                            </a:rPr>
                          </m:ctrlPr>
                        </m:dPr>
                        <m:e>
                          <m:f>
                            <m:fPr>
                              <m:ctrlPr>
                                <a:rPr lang="en-US" i="1" smtClean="0">
                                  <a:solidFill>
                                    <a:srgbClr val="000000"/>
                                  </a:solidFill>
                                  <a:latin typeface="Cambria Math" panose="02040503050406030204" pitchFamily="18" charset="0"/>
                                  <a:ea typeface="Cambria Math" panose="02040503050406030204" pitchFamily="18" charset="0"/>
                                </a:rPr>
                              </m:ctrlPr>
                            </m:fPr>
                            <m:num>
                              <m:sSup>
                                <m:sSupPr>
                                  <m:ctrlPr>
                                    <a:rPr lang="en-US" i="1" smtClean="0">
                                      <a:solidFill>
                                        <a:srgbClr val="000000"/>
                                      </a:solidFill>
                                      <a:latin typeface="Cambria Math" panose="02040503050406030204" pitchFamily="18" charset="0"/>
                                      <a:ea typeface="Cambria Math" panose="02040503050406030204" pitchFamily="18" charset="0"/>
                                    </a:rPr>
                                  </m:ctrlPr>
                                </m:sSupPr>
                                <m:e>
                                  <m:d>
                                    <m:dPr>
                                      <m:ctrlPr>
                                        <a:rPr lang="en-US" i="1" smtClean="0">
                                          <a:solidFill>
                                            <a:srgbClr val="000000"/>
                                          </a:solidFill>
                                          <a:latin typeface="Cambria Math" panose="02040503050406030204" pitchFamily="18" charset="0"/>
                                          <a:ea typeface="Cambria Math" panose="02040503050406030204" pitchFamily="18" charset="0"/>
                                        </a:rPr>
                                      </m:ctrlPr>
                                    </m:dPr>
                                    <m:e>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th</m:t>
                                          </m:r>
                                        </m:sub>
                                      </m:sSub>
                                      <m:r>
                                        <a:rPr lang="en-US">
                                          <a:solidFill>
                                            <a:srgbClr val="000000"/>
                                          </a:solidFill>
                                          <a:latin typeface="Cambria Math" panose="02040503050406030204" pitchFamily="18" charset="0"/>
                                          <a:ea typeface="Cambria Math" panose="02040503050406030204" pitchFamily="18" charset="0"/>
                                        </a:rPr>
                                        <m:t>+</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load</m:t>
                                          </m:r>
                                        </m:sub>
                                      </m:sSub>
                                    </m:e>
                                  </m:d>
                                </m:e>
                                <m:sup>
                                  <m:r>
                                    <a:rPr lang="en-US" b="0" i="1" smtClean="0">
                                      <a:solidFill>
                                        <a:srgbClr val="000000"/>
                                      </a:solidFill>
                                      <a:latin typeface="Cambria Math" panose="02040503050406030204" pitchFamily="18" charset="0"/>
                                      <a:ea typeface="Cambria Math" panose="02040503050406030204" pitchFamily="18" charset="0"/>
                                    </a:rPr>
                                    <m:t>2</m:t>
                                  </m:r>
                                </m:sup>
                              </m:sSup>
                              <m:r>
                                <a:rPr lang="en-US" b="0" i="1" smtClean="0">
                                  <a:solidFill>
                                    <a:srgbClr val="000000"/>
                                  </a:solidFill>
                                  <a:latin typeface="Cambria Math" panose="02040503050406030204" pitchFamily="18" charset="0"/>
                                  <a:ea typeface="Cambria Math" panose="02040503050406030204" pitchFamily="18" charset="0"/>
                                </a:rPr>
                                <m:t>−2</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load</m:t>
                                  </m:r>
                                </m:sub>
                              </m:sSub>
                              <m:d>
                                <m:dPr>
                                  <m:ctrlPr>
                                    <a:rPr lang="en-US" i="1" smtClean="0">
                                      <a:solidFill>
                                        <a:srgbClr val="000000"/>
                                      </a:solidFill>
                                      <a:latin typeface="Cambria Math" panose="02040503050406030204" pitchFamily="18" charset="0"/>
                                      <a:ea typeface="Cambria Math" panose="02040503050406030204" pitchFamily="18" charset="0"/>
                                    </a:rPr>
                                  </m:ctrlPr>
                                </m:dPr>
                                <m:e>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th</m:t>
                                      </m:r>
                                    </m:sub>
                                  </m:sSub>
                                  <m:r>
                                    <a:rPr lang="en-US">
                                      <a:solidFill>
                                        <a:srgbClr val="000000"/>
                                      </a:solidFill>
                                      <a:latin typeface="Cambria Math" panose="02040503050406030204" pitchFamily="18" charset="0"/>
                                      <a:ea typeface="Cambria Math" panose="02040503050406030204" pitchFamily="18" charset="0"/>
                                    </a:rPr>
                                    <m:t>+</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load</m:t>
                                      </m:r>
                                    </m:sub>
                                  </m:sSub>
                                </m:e>
                              </m:d>
                            </m:num>
                            <m:den>
                              <m:sSup>
                                <m:sSupPr>
                                  <m:ctrlPr>
                                    <a:rPr lang="en-US" i="1">
                                      <a:solidFill>
                                        <a:srgbClr val="000000"/>
                                      </a:solidFill>
                                      <a:latin typeface="Cambria Math" panose="02040503050406030204" pitchFamily="18" charset="0"/>
                                      <a:ea typeface="Cambria Math" panose="02040503050406030204" pitchFamily="18" charset="0"/>
                                    </a:rPr>
                                  </m:ctrlPr>
                                </m:sSupPr>
                                <m:e>
                                  <m:d>
                                    <m:dPr>
                                      <m:ctrlPr>
                                        <a:rPr lang="en-US" i="1">
                                          <a:solidFill>
                                            <a:srgbClr val="000000"/>
                                          </a:solidFill>
                                          <a:latin typeface="Cambria Math" panose="02040503050406030204" pitchFamily="18" charset="0"/>
                                          <a:ea typeface="Cambria Math" panose="02040503050406030204" pitchFamily="18" charset="0"/>
                                        </a:rPr>
                                      </m:ctrlPr>
                                    </m:dPr>
                                    <m:e>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th</m:t>
                                          </m:r>
                                        </m:sub>
                                      </m:sSub>
                                      <m:r>
                                        <a:rPr lang="en-US">
                                          <a:solidFill>
                                            <a:srgbClr val="000000"/>
                                          </a:solidFill>
                                          <a:latin typeface="Cambria Math" panose="02040503050406030204" pitchFamily="18" charset="0"/>
                                          <a:ea typeface="Cambria Math" panose="02040503050406030204" pitchFamily="18" charset="0"/>
                                        </a:rPr>
                                        <m:t>+</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load</m:t>
                                          </m:r>
                                        </m:sub>
                                      </m:sSub>
                                    </m:e>
                                  </m:d>
                                </m:e>
                                <m:sup>
                                  <m:r>
                                    <a:rPr lang="en-US" b="0" i="1" smtClean="0">
                                      <a:solidFill>
                                        <a:srgbClr val="000000"/>
                                      </a:solidFill>
                                      <a:latin typeface="Cambria Math" panose="02040503050406030204" pitchFamily="18" charset="0"/>
                                      <a:ea typeface="Cambria Math" panose="02040503050406030204" pitchFamily="18" charset="0"/>
                                    </a:rPr>
                                    <m:t>4</m:t>
                                  </m:r>
                                </m:sup>
                              </m:sSup>
                            </m:den>
                          </m:f>
                        </m:e>
                      </m:d>
                      <m:r>
                        <a:rPr lang="en-US" b="0" i="1" smtClean="0">
                          <a:solidFill>
                            <a:srgbClr val="000000"/>
                          </a:solidFill>
                          <a:latin typeface="Cambria Math" panose="02040503050406030204" pitchFamily="18" charset="0"/>
                          <a:ea typeface="Cambria Math" panose="02040503050406030204" pitchFamily="18" charset="0"/>
                        </a:rPr>
                        <m:t>=</m:t>
                      </m:r>
                      <m:sSubSup>
                        <m:sSubSupPr>
                          <m:ctrlPr>
                            <a:rPr lang="en-US" i="1">
                              <a:solidFill>
                                <a:srgbClr val="000000"/>
                              </a:solidFill>
                              <a:latin typeface="Cambria Math" panose="02040503050406030204" pitchFamily="18" charset="0"/>
                              <a:ea typeface="Cambria Math" panose="02040503050406030204" pitchFamily="18" charset="0"/>
                            </a:rPr>
                          </m:ctrlPr>
                        </m:sSubSupPr>
                        <m:e>
                          <m:r>
                            <m:rPr>
                              <m:sty m:val="p"/>
                            </m:rPr>
                            <a:rPr lang="en-US">
                              <a:solidFill>
                                <a:srgbClr val="000000"/>
                              </a:solidFill>
                              <a:latin typeface="Cambria Math" panose="02040503050406030204" pitchFamily="18" charset="0"/>
                              <a:ea typeface="Cambria Math" panose="02040503050406030204" pitchFamily="18" charset="0"/>
                            </a:rPr>
                            <m:t>V</m:t>
                          </m:r>
                        </m:e>
                        <m:sub>
                          <m:r>
                            <m:rPr>
                              <m:sty m:val="p"/>
                            </m:rPr>
                            <a:rPr lang="en-US">
                              <a:solidFill>
                                <a:srgbClr val="000000"/>
                              </a:solidFill>
                              <a:latin typeface="Cambria Math" panose="02040503050406030204" pitchFamily="18" charset="0"/>
                              <a:ea typeface="Cambria Math" panose="02040503050406030204" pitchFamily="18" charset="0"/>
                            </a:rPr>
                            <m:t>th</m:t>
                          </m:r>
                        </m:sub>
                        <m:sup>
                          <m:r>
                            <a:rPr lang="en-US">
                              <a:solidFill>
                                <a:srgbClr val="000000"/>
                              </a:solidFill>
                              <a:latin typeface="Cambria Math" panose="02040503050406030204" pitchFamily="18" charset="0"/>
                              <a:ea typeface="Cambria Math" panose="02040503050406030204" pitchFamily="18" charset="0"/>
                            </a:rPr>
                            <m:t>2</m:t>
                          </m:r>
                        </m:sup>
                      </m:sSubSup>
                      <m:d>
                        <m:dPr>
                          <m:ctrlPr>
                            <a:rPr lang="en-US" i="1">
                              <a:solidFill>
                                <a:srgbClr val="000000"/>
                              </a:solidFill>
                              <a:latin typeface="Cambria Math" panose="02040503050406030204" pitchFamily="18" charset="0"/>
                              <a:ea typeface="Cambria Math" panose="02040503050406030204" pitchFamily="18" charset="0"/>
                            </a:rPr>
                          </m:ctrlPr>
                        </m:dPr>
                        <m:e>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th</m:t>
                              </m:r>
                            </m:sub>
                          </m:sSub>
                          <m:r>
                            <a:rPr lang="en-US">
                              <a:solidFill>
                                <a:srgbClr val="000000"/>
                              </a:solidFill>
                              <a:latin typeface="Cambria Math" panose="02040503050406030204" pitchFamily="18" charset="0"/>
                              <a:ea typeface="Cambria Math" panose="02040503050406030204" pitchFamily="18" charset="0"/>
                            </a:rPr>
                            <m:t>+</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load</m:t>
                              </m:r>
                            </m:sub>
                          </m:sSub>
                        </m:e>
                      </m:d>
                      <m:d>
                        <m:dPr>
                          <m:begChr m:val="{"/>
                          <m:endChr m:val="}"/>
                          <m:ctrlPr>
                            <a:rPr lang="en-US" i="1">
                              <a:solidFill>
                                <a:srgbClr val="000000"/>
                              </a:solidFill>
                              <a:latin typeface="Cambria Math" panose="02040503050406030204" pitchFamily="18" charset="0"/>
                              <a:ea typeface="Cambria Math" panose="02040503050406030204" pitchFamily="18" charset="0"/>
                            </a:rPr>
                          </m:ctrlPr>
                        </m:dPr>
                        <m:e>
                          <m:f>
                            <m:fPr>
                              <m:ctrlPr>
                                <a:rPr lang="en-US" i="1">
                                  <a:solidFill>
                                    <a:srgbClr val="000000"/>
                                  </a:solidFill>
                                  <a:latin typeface="Cambria Math" panose="02040503050406030204" pitchFamily="18" charset="0"/>
                                  <a:ea typeface="Cambria Math" panose="02040503050406030204" pitchFamily="18" charset="0"/>
                                </a:rPr>
                              </m:ctrlPr>
                            </m:fPr>
                            <m:num>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th</m:t>
                                  </m:r>
                                </m:sub>
                              </m:sSub>
                              <m:r>
                                <a:rPr lang="en-US">
                                  <a:solidFill>
                                    <a:srgbClr val="000000"/>
                                  </a:solidFill>
                                  <a:latin typeface="Cambria Math" panose="02040503050406030204" pitchFamily="18" charset="0"/>
                                  <a:ea typeface="Cambria Math" panose="02040503050406030204" pitchFamily="18" charset="0"/>
                                </a:rPr>
                                <m:t>+</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load</m:t>
                                  </m:r>
                                </m:sub>
                              </m:sSub>
                              <m:r>
                                <a:rPr lang="en-US" i="1">
                                  <a:solidFill>
                                    <a:srgbClr val="000000"/>
                                  </a:solidFill>
                                  <a:latin typeface="Cambria Math" panose="02040503050406030204" pitchFamily="18" charset="0"/>
                                  <a:ea typeface="Cambria Math" panose="02040503050406030204" pitchFamily="18" charset="0"/>
                                </a:rPr>
                                <m:t>−2</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load</m:t>
                                  </m:r>
                                </m:sub>
                              </m:sSub>
                            </m:num>
                            <m:den>
                              <m:sSup>
                                <m:sSupPr>
                                  <m:ctrlPr>
                                    <a:rPr lang="en-US" i="1">
                                      <a:solidFill>
                                        <a:srgbClr val="000000"/>
                                      </a:solidFill>
                                      <a:latin typeface="Cambria Math" panose="02040503050406030204" pitchFamily="18" charset="0"/>
                                      <a:ea typeface="Cambria Math" panose="02040503050406030204" pitchFamily="18" charset="0"/>
                                    </a:rPr>
                                  </m:ctrlPr>
                                </m:sSupPr>
                                <m:e>
                                  <m:d>
                                    <m:dPr>
                                      <m:ctrlPr>
                                        <a:rPr lang="en-US" i="1">
                                          <a:solidFill>
                                            <a:srgbClr val="000000"/>
                                          </a:solidFill>
                                          <a:latin typeface="Cambria Math" panose="02040503050406030204" pitchFamily="18" charset="0"/>
                                          <a:ea typeface="Cambria Math" panose="02040503050406030204" pitchFamily="18" charset="0"/>
                                        </a:rPr>
                                      </m:ctrlPr>
                                    </m:dPr>
                                    <m:e>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th</m:t>
                                          </m:r>
                                        </m:sub>
                                      </m:sSub>
                                      <m:r>
                                        <a:rPr lang="en-US">
                                          <a:solidFill>
                                            <a:srgbClr val="000000"/>
                                          </a:solidFill>
                                          <a:latin typeface="Cambria Math" panose="02040503050406030204" pitchFamily="18" charset="0"/>
                                          <a:ea typeface="Cambria Math" panose="02040503050406030204" pitchFamily="18" charset="0"/>
                                        </a:rPr>
                                        <m:t>+</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load</m:t>
                                          </m:r>
                                        </m:sub>
                                      </m:sSub>
                                    </m:e>
                                  </m:d>
                                </m:e>
                                <m:sup>
                                  <m:r>
                                    <a:rPr lang="en-US" i="1">
                                      <a:solidFill>
                                        <a:srgbClr val="000000"/>
                                      </a:solidFill>
                                      <a:latin typeface="Cambria Math" panose="02040503050406030204" pitchFamily="18" charset="0"/>
                                      <a:ea typeface="Cambria Math" panose="02040503050406030204" pitchFamily="18" charset="0"/>
                                    </a:rPr>
                                    <m:t>4</m:t>
                                  </m:r>
                                </m:sup>
                              </m:sSup>
                            </m:den>
                          </m:f>
                        </m:e>
                      </m:d>
                      <m:r>
                        <a:rPr lang="en-US" b="1">
                          <a:solidFill>
                            <a:srgbClr val="000000"/>
                          </a:solidFill>
                          <a:latin typeface="Cambria Math" panose="02040503050406030204" pitchFamily="18" charset="0"/>
                          <a:ea typeface="Cambria Math" panose="02040503050406030204" pitchFamily="18" charset="0"/>
                        </a:rPr>
                        <m:t>. </m:t>
                      </m:r>
                    </m:oMath>
                  </m:oMathPara>
                </a14:m>
                <a:endParaRPr lang="en-US" b="1" dirty="0">
                  <a:solidFill>
                    <a:srgbClr val="000000"/>
                  </a:solidFill>
                  <a:latin typeface="Cambria Math" panose="02040503050406030204" pitchFamily="18" charset="0"/>
                  <a:ea typeface="Cambria Math" panose="02040503050406030204" pitchFamily="18" charset="0"/>
                </a:endParaRPr>
              </a:p>
              <a:p>
                <a:pPr>
                  <a:spcAft>
                    <a:spcPts val="0"/>
                  </a:spcAft>
                </a:pPr>
                <a14:m>
                  <m:oMathPara xmlns:m="http://schemas.openxmlformats.org/officeDocument/2006/math">
                    <m:oMathParaPr>
                      <m:jc m:val="centerGroup"/>
                    </m:oMathParaPr>
                    <m:oMath xmlns:m="http://schemas.openxmlformats.org/officeDocument/2006/math">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a:solidFill>
                                <a:srgbClr val="000000"/>
                              </a:solidFill>
                              <a:latin typeface="Cambria Math" panose="02040503050406030204" pitchFamily="18" charset="0"/>
                              <a:ea typeface="Cambria Math" panose="02040503050406030204" pitchFamily="18" charset="0"/>
                            </a:rPr>
                            <m:t>d</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p</m:t>
                              </m:r>
                            </m:e>
                            <m:sub>
                              <m:r>
                                <m:rPr>
                                  <m:sty m:val="p"/>
                                </m:rPr>
                                <a:rPr lang="en-US">
                                  <a:solidFill>
                                    <a:srgbClr val="000000"/>
                                  </a:solidFill>
                                  <a:latin typeface="Cambria Math" panose="02040503050406030204" pitchFamily="18" charset="0"/>
                                  <a:ea typeface="Cambria Math" panose="02040503050406030204" pitchFamily="18" charset="0"/>
                                </a:rPr>
                                <m:t>load</m:t>
                              </m:r>
                            </m:sub>
                          </m:sSub>
                        </m:num>
                        <m:den>
                          <m:r>
                            <m:rPr>
                              <m:sty m:val="p"/>
                            </m:rPr>
                            <a:rPr lang="en-US">
                              <a:solidFill>
                                <a:srgbClr val="000000"/>
                              </a:solidFill>
                              <a:latin typeface="Cambria Math" panose="02040503050406030204" pitchFamily="18" charset="0"/>
                              <a:ea typeface="Cambria Math" panose="02040503050406030204" pitchFamily="18" charset="0"/>
                            </a:rPr>
                            <m:t>d</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load</m:t>
                              </m:r>
                            </m:sub>
                          </m:sSub>
                        </m:den>
                      </m:f>
                      <m:r>
                        <a:rPr lang="en-US">
                          <a:solidFill>
                            <a:srgbClr val="000000"/>
                          </a:solidFill>
                          <a:latin typeface="Cambria Math" panose="02040503050406030204" pitchFamily="18" charset="0"/>
                          <a:ea typeface="Cambria Math" panose="02040503050406030204" pitchFamily="18" charset="0"/>
                        </a:rPr>
                        <m:t>=</m:t>
                      </m:r>
                      <m:sSubSup>
                        <m:sSubSupPr>
                          <m:ctrlPr>
                            <a:rPr lang="en-US" i="1">
                              <a:solidFill>
                                <a:srgbClr val="000000"/>
                              </a:solidFill>
                              <a:latin typeface="Cambria Math" panose="02040503050406030204" pitchFamily="18" charset="0"/>
                              <a:ea typeface="Cambria Math" panose="02040503050406030204" pitchFamily="18" charset="0"/>
                            </a:rPr>
                          </m:ctrlPr>
                        </m:sSubSupPr>
                        <m:e>
                          <m:r>
                            <m:rPr>
                              <m:sty m:val="p"/>
                            </m:rPr>
                            <a:rPr lang="en-US">
                              <a:solidFill>
                                <a:srgbClr val="000000"/>
                              </a:solidFill>
                              <a:latin typeface="Cambria Math" panose="02040503050406030204" pitchFamily="18" charset="0"/>
                              <a:ea typeface="Cambria Math" panose="02040503050406030204" pitchFamily="18" charset="0"/>
                            </a:rPr>
                            <m:t>V</m:t>
                          </m:r>
                        </m:e>
                        <m:sub>
                          <m:r>
                            <m:rPr>
                              <m:sty m:val="p"/>
                            </m:rPr>
                            <a:rPr lang="en-US">
                              <a:solidFill>
                                <a:srgbClr val="000000"/>
                              </a:solidFill>
                              <a:latin typeface="Cambria Math" panose="02040503050406030204" pitchFamily="18" charset="0"/>
                              <a:ea typeface="Cambria Math" panose="02040503050406030204" pitchFamily="18" charset="0"/>
                            </a:rPr>
                            <m:t>th</m:t>
                          </m:r>
                        </m:sub>
                        <m:sup>
                          <m:r>
                            <a:rPr lang="en-US">
                              <a:solidFill>
                                <a:srgbClr val="000000"/>
                              </a:solidFill>
                              <a:latin typeface="Cambria Math" panose="02040503050406030204" pitchFamily="18" charset="0"/>
                              <a:ea typeface="Cambria Math" panose="02040503050406030204" pitchFamily="18" charset="0"/>
                            </a:rPr>
                            <m:t>2</m:t>
                          </m:r>
                        </m:sup>
                      </m:sSubSup>
                      <m:d>
                        <m:dPr>
                          <m:begChr m:val="{"/>
                          <m:endChr m:val="}"/>
                          <m:ctrlPr>
                            <a:rPr lang="en-US" i="1">
                              <a:solidFill>
                                <a:srgbClr val="000000"/>
                              </a:solidFill>
                              <a:latin typeface="Cambria Math" panose="02040503050406030204" pitchFamily="18" charset="0"/>
                              <a:ea typeface="Cambria Math" panose="02040503050406030204" pitchFamily="18" charset="0"/>
                            </a:rPr>
                          </m:ctrlPr>
                        </m:dPr>
                        <m:e>
                          <m:f>
                            <m:fPr>
                              <m:ctrlPr>
                                <a:rPr lang="en-US" i="1">
                                  <a:solidFill>
                                    <a:srgbClr val="000000"/>
                                  </a:solidFill>
                                  <a:latin typeface="Cambria Math" panose="02040503050406030204" pitchFamily="18" charset="0"/>
                                  <a:ea typeface="Cambria Math" panose="02040503050406030204" pitchFamily="18" charset="0"/>
                                </a:rPr>
                              </m:ctrlPr>
                            </m:fPr>
                            <m:num>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th</m:t>
                                  </m:r>
                                </m:sub>
                              </m:sSub>
                              <m:r>
                                <a:rPr lang="en-US" i="1">
                                  <a:solidFill>
                                    <a:srgbClr val="000000"/>
                                  </a:solidFill>
                                  <a:latin typeface="Cambria Math" panose="02040503050406030204" pitchFamily="18" charset="0"/>
                                  <a:ea typeface="Cambria Math" panose="02040503050406030204" pitchFamily="18" charset="0"/>
                                </a:rPr>
                                <m:t>−</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load</m:t>
                                  </m:r>
                                </m:sub>
                              </m:sSub>
                            </m:num>
                            <m:den>
                              <m:sSup>
                                <m:sSupPr>
                                  <m:ctrlPr>
                                    <a:rPr lang="en-US" i="1">
                                      <a:solidFill>
                                        <a:srgbClr val="000000"/>
                                      </a:solidFill>
                                      <a:latin typeface="Cambria Math" panose="02040503050406030204" pitchFamily="18" charset="0"/>
                                      <a:ea typeface="Cambria Math" panose="02040503050406030204" pitchFamily="18" charset="0"/>
                                    </a:rPr>
                                  </m:ctrlPr>
                                </m:sSupPr>
                                <m:e>
                                  <m:d>
                                    <m:dPr>
                                      <m:ctrlPr>
                                        <a:rPr lang="en-US" i="1">
                                          <a:solidFill>
                                            <a:srgbClr val="000000"/>
                                          </a:solidFill>
                                          <a:latin typeface="Cambria Math" panose="02040503050406030204" pitchFamily="18" charset="0"/>
                                          <a:ea typeface="Cambria Math" panose="02040503050406030204" pitchFamily="18" charset="0"/>
                                        </a:rPr>
                                      </m:ctrlPr>
                                    </m:dPr>
                                    <m:e>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th</m:t>
                                          </m:r>
                                        </m:sub>
                                      </m:sSub>
                                      <m:r>
                                        <a:rPr lang="en-US">
                                          <a:solidFill>
                                            <a:srgbClr val="000000"/>
                                          </a:solidFill>
                                          <a:latin typeface="Cambria Math" panose="02040503050406030204" pitchFamily="18" charset="0"/>
                                          <a:ea typeface="Cambria Math" panose="02040503050406030204" pitchFamily="18" charset="0"/>
                                        </a:rPr>
                                        <m:t>+</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load</m:t>
                                          </m:r>
                                        </m:sub>
                                      </m:sSub>
                                    </m:e>
                                  </m:d>
                                </m:e>
                                <m:sup>
                                  <m:r>
                                    <a:rPr lang="en-US" b="0" i="1" smtClean="0">
                                      <a:solidFill>
                                        <a:srgbClr val="000000"/>
                                      </a:solidFill>
                                      <a:latin typeface="Cambria Math" panose="02040503050406030204" pitchFamily="18" charset="0"/>
                                      <a:ea typeface="Cambria Math" panose="02040503050406030204" pitchFamily="18" charset="0"/>
                                    </a:rPr>
                                    <m:t>3</m:t>
                                  </m:r>
                                </m:sup>
                              </m:sSup>
                            </m:den>
                          </m:f>
                        </m:e>
                      </m:d>
                      <m:r>
                        <a:rPr lang="en-US" b="0" i="1" smtClean="0">
                          <a:solidFill>
                            <a:srgbClr val="000000"/>
                          </a:solidFill>
                          <a:latin typeface="Cambria Math" panose="02040503050406030204" pitchFamily="18" charset="0"/>
                          <a:ea typeface="Cambria Math" panose="02040503050406030204" pitchFamily="18" charset="0"/>
                        </a:rPr>
                        <m:t>.</m:t>
                      </m:r>
                    </m:oMath>
                  </m:oMathPara>
                </a14:m>
                <a:endParaRPr lang="en-US" b="1" dirty="0">
                  <a:solidFill>
                    <a:srgbClr val="000000"/>
                  </a:solidFill>
                  <a:latin typeface="Cambria Math" panose="02040503050406030204" pitchFamily="18" charset="0"/>
                  <a:ea typeface="Cambria Math" panose="02040503050406030204" pitchFamily="18" charset="0"/>
                </a:endParaRPr>
              </a:p>
            </p:txBody>
          </p:sp>
        </mc:Choice>
        <mc:Fallback xmlns="">
          <p:sp>
            <p:nvSpPr>
              <p:cNvPr id="14" name="TextBox 13">
                <a:extLst>
                  <a:ext uri="{FF2B5EF4-FFF2-40B4-BE49-F238E27FC236}">
                    <a16:creationId xmlns:a16="http://schemas.microsoft.com/office/drawing/2014/main" id="{8C20C21E-7FD4-4D5F-8755-B8B3AA079A12}"/>
                  </a:ext>
                </a:extLst>
              </p:cNvPr>
              <p:cNvSpPr txBox="1">
                <a:spLocks noRot="1" noChangeAspect="1" noMove="1" noResize="1" noEditPoints="1" noAdjustHandles="1" noChangeArrowheads="1" noChangeShapeType="1" noTextEdit="1"/>
              </p:cNvSpPr>
              <p:nvPr/>
            </p:nvSpPr>
            <p:spPr>
              <a:xfrm>
                <a:off x="134471" y="652792"/>
                <a:ext cx="11958917" cy="6000425"/>
              </a:xfrm>
              <a:prstGeom prst="rect">
                <a:avLst/>
              </a:prstGeom>
              <a:blipFill>
                <a:blip r:embed="rId3"/>
                <a:stretch>
                  <a:fillRect l="-203" t="-201"/>
                </a:stretch>
              </a:blipFill>
            </p:spPr>
            <p:txBody>
              <a:bodyPr/>
              <a:lstStyle/>
              <a:p>
                <a:r>
                  <a:rPr lang="en-US">
                    <a:noFill/>
                  </a:rPr>
                  <a:t> </a:t>
                </a:r>
              </a:p>
            </p:txBody>
          </p:sp>
        </mc:Fallback>
      </mc:AlternateContent>
      <p:grpSp>
        <p:nvGrpSpPr>
          <p:cNvPr id="6" name="Group 5">
            <a:extLst>
              <a:ext uri="{FF2B5EF4-FFF2-40B4-BE49-F238E27FC236}">
                <a16:creationId xmlns:a16="http://schemas.microsoft.com/office/drawing/2014/main" id="{EEFBA021-17DE-A607-8E11-3899A50F4927}"/>
              </a:ext>
            </a:extLst>
          </p:cNvPr>
          <p:cNvGrpSpPr/>
          <p:nvPr/>
        </p:nvGrpSpPr>
        <p:grpSpPr>
          <a:xfrm>
            <a:off x="8055161" y="727128"/>
            <a:ext cx="3972479" cy="2353003"/>
            <a:chOff x="8055161" y="727128"/>
            <a:chExt cx="3972479" cy="2353003"/>
          </a:xfrm>
        </p:grpSpPr>
        <p:pic>
          <p:nvPicPr>
            <p:cNvPr id="4" name="Picture 3" descr="Diagram&#10;&#10;Description automatically generated">
              <a:extLst>
                <a:ext uri="{FF2B5EF4-FFF2-40B4-BE49-F238E27FC236}">
                  <a16:creationId xmlns:a16="http://schemas.microsoft.com/office/drawing/2014/main" id="{22A0FC35-A95F-0F1C-C510-1B6128F397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5161" y="727128"/>
              <a:ext cx="3972479" cy="2353003"/>
            </a:xfrm>
            <a:prstGeom prst="rect">
              <a:avLst/>
            </a:prstGeom>
          </p:spPr>
        </p:pic>
        <p:cxnSp>
          <p:nvCxnSpPr>
            <p:cNvPr id="17" name="Straight Arrow Connector 16">
              <a:extLst>
                <a:ext uri="{FF2B5EF4-FFF2-40B4-BE49-F238E27FC236}">
                  <a16:creationId xmlns:a16="http://schemas.microsoft.com/office/drawing/2014/main" id="{12639F44-87E5-4484-AFCF-AF8BC9FAEEAE}"/>
                </a:ext>
              </a:extLst>
            </p:cNvPr>
            <p:cNvCxnSpPr>
              <a:cxnSpLocks/>
            </p:cNvCxnSpPr>
            <p:nvPr/>
          </p:nvCxnSpPr>
          <p:spPr>
            <a:xfrm flipV="1">
              <a:off x="10754013" y="1521849"/>
              <a:ext cx="298742" cy="639462"/>
            </a:xfrm>
            <a:prstGeom prst="straightConnector1">
              <a:avLst/>
            </a:prstGeom>
            <a:noFill/>
            <a:ln w="19050" cap="flat" cmpd="sng" algn="ctr">
              <a:solidFill>
                <a:srgbClr val="000000"/>
              </a:solidFill>
              <a:prstDash val="solid"/>
              <a:tailEnd type="triangle"/>
            </a:ln>
            <a:effectLst/>
          </p:spPr>
        </p:cxnSp>
      </p:grpSp>
    </p:spTree>
    <p:extLst>
      <p:ext uri="{BB962C8B-B14F-4D97-AF65-F5344CB8AC3E}">
        <p14:creationId xmlns:p14="http://schemas.microsoft.com/office/powerpoint/2010/main" val="3530543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5" end="5"/>
                                            </p:txEl>
                                          </p:spTgt>
                                        </p:tgtEl>
                                        <p:attrNameLst>
                                          <p:attrName>style.visibility</p:attrName>
                                        </p:attrNameLst>
                                      </p:cBhvr>
                                      <p:to>
                                        <p:strVal val="visible"/>
                                      </p:to>
                                    </p:set>
                                    <p:anim calcmode="lin" valueType="num">
                                      <p:cBhvr additive="base">
                                        <p:cTn id="7"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xEl>
                                              <p:pRg st="6" end="6"/>
                                            </p:txEl>
                                          </p:spTgt>
                                        </p:tgtEl>
                                        <p:attrNameLst>
                                          <p:attrName>style.visibility</p:attrName>
                                        </p:attrNameLst>
                                      </p:cBhvr>
                                      <p:to>
                                        <p:strVal val="visible"/>
                                      </p:to>
                                    </p:set>
                                    <p:anim calcmode="lin" valueType="num">
                                      <p:cBhvr additive="base">
                                        <p:cTn id="13"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xEl>
                                              <p:pRg st="7" end="7"/>
                                            </p:txEl>
                                          </p:spTgt>
                                        </p:tgtEl>
                                        <p:attrNameLst>
                                          <p:attrName>style.visibility</p:attrName>
                                        </p:attrNameLst>
                                      </p:cBhvr>
                                      <p:to>
                                        <p:strVal val="visible"/>
                                      </p:to>
                                    </p:set>
                                    <p:anim calcmode="lin" valueType="num">
                                      <p:cBhvr additive="base">
                                        <p:cTn id="19" dur="500" fill="hold"/>
                                        <p:tgtEl>
                                          <p:spTgt spid="14">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anim calcmode="lin" valueType="num">
                                      <p:cBhvr additive="base">
                                        <p:cTn id="23" dur="500" fill="hold"/>
                                        <p:tgtEl>
                                          <p:spTgt spid="14">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0225" y="-16103"/>
            <a:ext cx="8867909" cy="533400"/>
          </a:xfrm>
        </p:spPr>
        <p:txBody>
          <a:bodyPr>
            <a:noAutofit/>
          </a:bodyPr>
          <a:lstStyle/>
          <a:p>
            <a:pPr algn="ctr"/>
            <a:r>
              <a:rPr lang="en-US" sz="4000" dirty="0"/>
              <a:t>Maximum Power Theorem (Continued)</a:t>
            </a:r>
          </a:p>
        </p:txBody>
      </p:sp>
      <p:sp>
        <p:nvSpPr>
          <p:cNvPr id="8" name="Rectangle 3"/>
          <p:cNvSpPr>
            <a:spLocks noChangeArrowheads="1"/>
          </p:cNvSpPr>
          <p:nvPr/>
        </p:nvSpPr>
        <p:spPr bwMode="auto">
          <a:xfrm>
            <a:off x="1524000" y="83402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C20C21E-7FD4-4D5F-8755-B8B3AA079A12}"/>
                  </a:ext>
                </a:extLst>
              </p:cNvPr>
              <p:cNvSpPr txBox="1"/>
              <p:nvPr/>
            </p:nvSpPr>
            <p:spPr>
              <a:xfrm>
                <a:off x="116542" y="591392"/>
                <a:ext cx="11719422" cy="5996706"/>
              </a:xfrm>
              <a:prstGeom prst="rect">
                <a:avLst/>
              </a:prstGeom>
              <a:solidFill>
                <a:schemeClr val="tx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lvl="0">
                  <a:spcAft>
                    <a:spcPts val="3000"/>
                  </a:spcAft>
                  <a:defRPr/>
                </a:pPr>
                <a14:m>
                  <m:oMathPara xmlns:m="http://schemas.openxmlformats.org/officeDocument/2006/math">
                    <m:oMathParaPr>
                      <m:jc m:val="center"/>
                    </m:oMathParaPr>
                    <m:oMath xmlns:m="http://schemas.openxmlformats.org/officeDocument/2006/math">
                      <m:f>
                        <m:fPr>
                          <m:ctrlP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d</m:t>
                          </m:r>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p</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load</m:t>
                              </m:r>
                            </m:sub>
                          </m:sSub>
                        </m:num>
                        <m:den>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d</m:t>
                          </m:r>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load</m:t>
                              </m:r>
                            </m:sub>
                          </m:sSub>
                        </m:den>
                      </m:f>
                      <m: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Sup>
                        <m:sSubSup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Sup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th</m:t>
                          </m:r>
                        </m:sub>
                        <m:sup>
                          <m: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2</m:t>
                          </m:r>
                        </m:sup>
                      </m:sSubSup>
                      <m:d>
                        <m:dPr>
                          <m:begChr m:val="{"/>
                          <m:endChr m:val="}"/>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f>
                            <m:f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th</m:t>
                                  </m:r>
                                </m:sub>
                              </m:sSub>
                              <m: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load</m:t>
                                  </m:r>
                                </m:sub>
                              </m:sSub>
                            </m:num>
                            <m:den>
                              <m:sSup>
                                <m:sSup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d>
                                    <m:d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th</m:t>
                                          </m:r>
                                        </m:sub>
                                      </m:sSub>
                                      <m: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load</m:t>
                                          </m:r>
                                        </m:sub>
                                      </m:sSub>
                                    </m:e>
                                  </m:d>
                                </m:e>
                                <m:sup>
                                  <m: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3</m:t>
                                  </m:r>
                                </m:sup>
                              </m:sSup>
                            </m:den>
                          </m:f>
                        </m:e>
                      </m:d>
                      <m: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Maximum</m:t>
                      </m:r>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or</m:t>
                      </m:r>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minimum</m:t>
                      </m:r>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occurs</m:t>
                      </m:r>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for</m:t>
                      </m:r>
                      <m:f>
                        <m:f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d</m:t>
                          </m:r>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p</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load</m:t>
                              </m:r>
                            </m:sub>
                          </m:sSub>
                        </m:num>
                        <m:den>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d</m:t>
                          </m:r>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load</m:t>
                              </m:r>
                            </m:sub>
                          </m:sSub>
                        </m:den>
                      </m:f>
                      <m: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0</m:t>
                      </m:r>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which</m:t>
                      </m:r>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happens</m:t>
                      </m:r>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for</m:t>
                      </m:r>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sSub>
                        <m:sSubPr>
                          <m:ctrlPr>
                            <a:rPr lang="en-US" sz="1600" i="1">
                              <a:solidFill>
                                <a:srgbClr val="000000"/>
                              </a:solidFill>
                              <a:latin typeface="Cambria Math" panose="02040503050406030204" pitchFamily="18" charset="0"/>
                              <a:ea typeface="Cambria Math" panose="02040503050406030204" pitchFamily="18" charset="0"/>
                            </a:rPr>
                          </m:ctrlPr>
                        </m:sSubPr>
                        <m:e>
                          <m:r>
                            <m:rPr>
                              <m:sty m:val="p"/>
                            </m:rPr>
                            <a:rPr lang="en-US" sz="1600">
                              <a:solidFill>
                                <a:srgbClr val="000000"/>
                              </a:solidFill>
                              <a:latin typeface="Cambria Math" panose="02040503050406030204" pitchFamily="18" charset="0"/>
                              <a:ea typeface="Cambria Math" panose="02040503050406030204" pitchFamily="18" charset="0"/>
                            </a:rPr>
                            <m:t>R</m:t>
                          </m:r>
                        </m:e>
                        <m:sub>
                          <m:r>
                            <m:rPr>
                              <m:sty m:val="p"/>
                            </m:rPr>
                            <a:rPr lang="en-US" sz="1600">
                              <a:solidFill>
                                <a:srgbClr val="000000"/>
                              </a:solidFill>
                              <a:latin typeface="Cambria Math" panose="02040503050406030204" pitchFamily="18" charset="0"/>
                              <a:ea typeface="Cambria Math" panose="02040503050406030204" pitchFamily="18" charset="0"/>
                            </a:rPr>
                            <m:t>load</m:t>
                          </m:r>
                        </m:sub>
                      </m:sSub>
                      <m:r>
                        <a:rPr lang="en-US" sz="1600" i="1">
                          <a:solidFill>
                            <a:srgbClr val="000000"/>
                          </a:solidFill>
                          <a:latin typeface="Cambria Math" panose="02040503050406030204" pitchFamily="18" charset="0"/>
                          <a:ea typeface="Cambria Math" panose="02040503050406030204" pitchFamily="18" charset="0"/>
                        </a:rPr>
                        <m:t>=</m:t>
                      </m:r>
                      <m:sSub>
                        <m:sSubPr>
                          <m:ctrlPr>
                            <a:rPr lang="en-US" sz="1600" i="1">
                              <a:solidFill>
                                <a:srgbClr val="000000"/>
                              </a:solidFill>
                              <a:latin typeface="Cambria Math" panose="02040503050406030204" pitchFamily="18" charset="0"/>
                              <a:ea typeface="Cambria Math" panose="02040503050406030204" pitchFamily="18" charset="0"/>
                            </a:rPr>
                          </m:ctrlPr>
                        </m:sSubPr>
                        <m:e>
                          <m:r>
                            <m:rPr>
                              <m:sty m:val="p"/>
                            </m:rPr>
                            <a:rPr lang="en-US" sz="1600">
                              <a:solidFill>
                                <a:srgbClr val="000000"/>
                              </a:solidFill>
                              <a:latin typeface="Cambria Math" panose="02040503050406030204" pitchFamily="18" charset="0"/>
                              <a:ea typeface="Cambria Math" panose="02040503050406030204" pitchFamily="18" charset="0"/>
                            </a:rPr>
                            <m:t>R</m:t>
                          </m:r>
                        </m:e>
                        <m:sub>
                          <m:r>
                            <m:rPr>
                              <m:sty m:val="p"/>
                            </m:rPr>
                            <a:rPr lang="en-US" sz="1600">
                              <a:solidFill>
                                <a:srgbClr val="000000"/>
                              </a:solidFill>
                              <a:latin typeface="Cambria Math" panose="02040503050406030204" pitchFamily="18" charset="0"/>
                              <a:ea typeface="Cambria Math" panose="02040503050406030204" pitchFamily="18" charset="0"/>
                            </a:rPr>
                            <m:t>th</m:t>
                          </m:r>
                        </m:sub>
                      </m:sSub>
                      <m: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oMath>
                  </m:oMathPara>
                </a14:m>
                <a:endParaRPr kumimoji="0" lang="en-US" sz="1600" b="0" i="1"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lvl="0">
                  <a:spcAft>
                    <a:spcPts val="3000"/>
                  </a:spcAft>
                  <a:defRPr/>
                </a:pPr>
                <a14:m>
                  <m:oMathPara xmlns:m="http://schemas.openxmlformats.org/officeDocument/2006/math">
                    <m:oMathParaPr>
                      <m:jc m:val="center"/>
                    </m:oMathParaPr>
                    <m:oMath xmlns:m="http://schemas.openxmlformats.org/officeDocument/2006/math">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Therefore</m:t>
                      </m:r>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if</m:t>
                      </m:r>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f>
                        <m:f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sSup>
                            <m:sSupPr>
                              <m:ctrlP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d</m:t>
                              </m:r>
                            </m:e>
                            <m:sup>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2</m:t>
                              </m:r>
                            </m:sup>
                          </m:sSup>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p</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load</m:t>
                              </m:r>
                            </m:sub>
                          </m:sSub>
                        </m:num>
                        <m:den>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d</m:t>
                          </m:r>
                          <m:sSubSup>
                            <m:sSubSupPr>
                              <m:ctrlP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SupPr>
                            <m:e>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load</m:t>
                              </m:r>
                            </m:sub>
                            <m:sup>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2</m:t>
                              </m:r>
                            </m:sup>
                          </m:sSubSup>
                        </m:den>
                      </m:f>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&lt;0, </m:t>
                      </m:r>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then</m:t>
                      </m:r>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sSub>
                        <m:sSubPr>
                          <m:ctrlPr>
                            <a:rPr lang="en-US" sz="1600" i="1">
                              <a:solidFill>
                                <a:srgbClr val="000000"/>
                              </a:solidFill>
                              <a:latin typeface="Cambria Math" panose="02040503050406030204" pitchFamily="18" charset="0"/>
                              <a:ea typeface="Cambria Math" panose="02040503050406030204" pitchFamily="18" charset="0"/>
                            </a:rPr>
                          </m:ctrlPr>
                        </m:sSubPr>
                        <m:e>
                          <m:r>
                            <m:rPr>
                              <m:sty m:val="p"/>
                            </m:rPr>
                            <a:rPr lang="en-US" sz="1600">
                              <a:solidFill>
                                <a:srgbClr val="000000"/>
                              </a:solidFill>
                              <a:latin typeface="Cambria Math" panose="02040503050406030204" pitchFamily="18" charset="0"/>
                              <a:ea typeface="Cambria Math" panose="02040503050406030204" pitchFamily="18" charset="0"/>
                            </a:rPr>
                            <m:t>R</m:t>
                          </m:r>
                        </m:e>
                        <m:sub>
                          <m:r>
                            <m:rPr>
                              <m:sty m:val="p"/>
                            </m:rPr>
                            <a:rPr lang="en-US" sz="1600">
                              <a:solidFill>
                                <a:srgbClr val="000000"/>
                              </a:solidFill>
                              <a:latin typeface="Cambria Math" panose="02040503050406030204" pitchFamily="18" charset="0"/>
                              <a:ea typeface="Cambria Math" panose="02040503050406030204" pitchFamily="18" charset="0"/>
                            </a:rPr>
                            <m:t>load</m:t>
                          </m:r>
                        </m:sub>
                      </m:sSub>
                      <m: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lang="en-US" sz="1600" i="1">
                              <a:solidFill>
                                <a:srgbClr val="000000"/>
                              </a:solidFill>
                              <a:latin typeface="Cambria Math" panose="02040503050406030204" pitchFamily="18" charset="0"/>
                              <a:ea typeface="Cambria Math" panose="02040503050406030204" pitchFamily="18" charset="0"/>
                            </a:rPr>
                          </m:ctrlPr>
                        </m:sSubPr>
                        <m:e>
                          <m:r>
                            <m:rPr>
                              <m:sty m:val="p"/>
                            </m:rPr>
                            <a:rPr lang="en-US" sz="1600">
                              <a:solidFill>
                                <a:srgbClr val="000000"/>
                              </a:solidFill>
                              <a:latin typeface="Cambria Math" panose="02040503050406030204" pitchFamily="18" charset="0"/>
                              <a:ea typeface="Cambria Math" panose="02040503050406030204" pitchFamily="18" charset="0"/>
                            </a:rPr>
                            <m:t>R</m:t>
                          </m:r>
                        </m:e>
                        <m:sub>
                          <m:r>
                            <m:rPr>
                              <m:sty m:val="p"/>
                            </m:rPr>
                            <a:rPr lang="en-US" sz="1600">
                              <a:solidFill>
                                <a:srgbClr val="000000"/>
                              </a:solidFill>
                              <a:latin typeface="Cambria Math" panose="02040503050406030204" pitchFamily="18" charset="0"/>
                              <a:ea typeface="Cambria Math" panose="02040503050406030204" pitchFamily="18" charset="0"/>
                            </a:rPr>
                            <m:t>th</m:t>
                          </m:r>
                        </m:sub>
                      </m:sSub>
                      <m:r>
                        <a:rPr lang="en-US" sz="1600" b="0" i="0" smtClean="0">
                          <a:solidFill>
                            <a:srgbClr val="000000"/>
                          </a:solidFill>
                          <a:latin typeface="Cambria Math" panose="02040503050406030204" pitchFamily="18" charset="0"/>
                          <a:ea typeface="Cambria Math" panose="02040503050406030204" pitchFamily="18" charset="0"/>
                        </a:rPr>
                        <m:t> </m:t>
                      </m:r>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is</m:t>
                      </m:r>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a</m:t>
                      </m:r>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maximum</m:t>
                      </m:r>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oMath>
                  </m:oMathPara>
                </a14:m>
                <a:endParaRPr kumimoji="0" lang="en-US" sz="1600" b="0" i="1"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base" latinLnBrk="0" hangingPunct="1">
                  <a:lnSpc>
                    <a:spcPct val="100000"/>
                  </a:lnSpc>
                  <a:spcBef>
                    <a:spcPct val="0"/>
                  </a:spcBef>
                  <a:spcAft>
                    <a:spcPts val="3000"/>
                  </a:spcAft>
                  <a:buClrTx/>
                  <a:buSzTx/>
                  <a:buFontTx/>
                  <a:buNone/>
                  <a:tabLst/>
                  <a:defRPr/>
                </a:pPr>
                <a14:m>
                  <m:oMathPara xmlns:m="http://schemas.openxmlformats.org/officeDocument/2006/math">
                    <m:oMathParaPr>
                      <m:jc m:val="center"/>
                    </m:oMathParaPr>
                    <m:oMath xmlns:m="http://schemas.openxmlformats.org/officeDocument/2006/math">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Quotient</m:t>
                      </m:r>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Rule</m:t>
                      </m:r>
                      <m: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For</m:t>
                      </m:r>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y</m:t>
                      </m:r>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f>
                        <m:fPr>
                          <m:ctrlP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u</m:t>
                          </m:r>
                        </m:num>
                        <m:den>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den>
                      </m:f>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then</m:t>
                      </m:r>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f>
                        <m:f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d</m:t>
                          </m:r>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y</m:t>
                          </m:r>
                        </m:num>
                        <m:den>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d</m:t>
                          </m:r>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x</m:t>
                          </m:r>
                        </m:den>
                      </m:f>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f>
                            <m:fPr>
                              <m:ctrlP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du</m:t>
                              </m:r>
                            </m:num>
                            <m:den>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dx</m:t>
                              </m:r>
                            </m:den>
                          </m:f>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u</m:t>
                          </m:r>
                          <m:f>
                            <m:fPr>
                              <m:ctrlP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dv</m:t>
                              </m:r>
                            </m:num>
                            <m:den>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dx</m:t>
                              </m:r>
                            </m:den>
                          </m:f>
                        </m:num>
                        <m:den>
                          <m:sSup>
                            <m:sSupPr>
                              <m:ctrlP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e>
                            <m:sup>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2</m:t>
                              </m:r>
                            </m:sup>
                          </m:sSup>
                        </m:den>
                      </m:f>
                      <m: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Let</m:t>
                      </m:r>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u</m:t>
                      </m:r>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th</m:t>
                          </m:r>
                        </m:sub>
                      </m:sSub>
                      <m: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load</m:t>
                          </m:r>
                        </m:sub>
                      </m:sSub>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and</m:t>
                      </m:r>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p>
                        <m:sSup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d>
                            <m:d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th</m:t>
                                  </m:r>
                                </m:sub>
                              </m:sSub>
                              <m: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load</m:t>
                                  </m:r>
                                </m:sub>
                              </m:sSub>
                            </m:e>
                          </m:d>
                        </m:e>
                        <m:sup>
                          <m: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3</m:t>
                          </m:r>
                        </m:sup>
                      </m:sSup>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oMath>
                  </m:oMathPara>
                </a14:m>
                <a:endParaRPr kumimoji="0" lang="en-US" sz="16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base" latinLnBrk="0" hangingPunct="1">
                  <a:lnSpc>
                    <a:spcPct val="100000"/>
                  </a:lnSpc>
                  <a:spcBef>
                    <a:spcPct val="0"/>
                  </a:spcBef>
                  <a:spcAft>
                    <a:spcPts val="3000"/>
                  </a:spcAft>
                  <a:buClrTx/>
                  <a:buSzTx/>
                  <a:buFontTx/>
                  <a:buNone/>
                  <a:tabLst/>
                  <a:defRPr/>
                </a:pPr>
                <a14:m>
                  <m:oMathPara xmlns:m="http://schemas.openxmlformats.org/officeDocument/2006/math">
                    <m:oMathParaPr>
                      <m:jc m:val="center"/>
                    </m:oMathParaPr>
                    <m:oMath xmlns:m="http://schemas.openxmlformats.org/officeDocument/2006/math">
                      <m:f>
                        <m:f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sSup>
                            <m:sSup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d</m:t>
                              </m:r>
                            </m:e>
                            <m:sup>
                              <m: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2</m:t>
                              </m:r>
                            </m:sup>
                          </m:sSup>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p</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load</m:t>
                              </m:r>
                            </m:sub>
                          </m:sSub>
                        </m:num>
                        <m:den>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d</m:t>
                          </m:r>
                          <m:sSubSup>
                            <m:sSubSup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Sup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load</m:t>
                              </m:r>
                            </m:sub>
                            <m:sup>
                              <m: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2</m:t>
                              </m:r>
                            </m:sup>
                          </m:sSubSup>
                        </m:den>
                      </m:f>
                      <m: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Sup>
                        <m:sSubSup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Sup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th</m:t>
                          </m:r>
                        </m:sub>
                        <m:sup>
                          <m: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2</m:t>
                          </m:r>
                        </m:sup>
                      </m:sSubSup>
                      <m:d>
                        <m:dPr>
                          <m:begChr m:val="{"/>
                          <m:endChr m:val="}"/>
                          <m:ctrlP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dPr>
                        <m:e>
                          <m:f>
                            <m:fPr>
                              <m:ctrlP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sSup>
                                <m:sSupPr>
                                  <m:ctrlP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d>
                                    <m:dPr>
                                      <m:ctrlP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dPr>
                                    <m:e>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th</m:t>
                                          </m:r>
                                        </m:sub>
                                      </m:sSub>
                                      <m: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load</m:t>
                                          </m:r>
                                        </m:sub>
                                      </m:sSub>
                                    </m:e>
                                  </m:d>
                                </m:e>
                                <m:sup>
                                  <m: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3</m:t>
                                  </m:r>
                                </m:sup>
                              </m:sSup>
                              <m:d>
                                <m:dPr>
                                  <m:ctrlP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m:t>
                                  </m:r>
                                </m:e>
                              </m:d>
                              <m: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−3</m:t>
                              </m:r>
                              <m:d>
                                <m:dPr>
                                  <m:ctrlP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dPr>
                                <m:e>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th</m:t>
                                      </m:r>
                                    </m:sub>
                                  </m:sSub>
                                  <m: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load</m:t>
                                      </m:r>
                                    </m:sub>
                                  </m:sSub>
                                </m:e>
                              </m:d>
                              <m:sSup>
                                <m:sSupPr>
                                  <m:ctrlP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d>
                                    <m:d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th</m:t>
                                          </m:r>
                                        </m:sub>
                                      </m:sSub>
                                      <m: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load</m:t>
                                          </m:r>
                                        </m:sub>
                                      </m:sSub>
                                    </m:e>
                                  </m:d>
                                </m:e>
                                <m:sup>
                                  <m: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2</m:t>
                                  </m:r>
                                </m:sup>
                              </m:sSup>
                            </m:num>
                            <m:den>
                              <m:sSup>
                                <m:sSup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d>
                                    <m:d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th</m:t>
                                          </m:r>
                                        </m:sub>
                                      </m:sSub>
                                      <m: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load</m:t>
                                          </m:r>
                                        </m:sub>
                                      </m:sSub>
                                    </m:e>
                                  </m:d>
                                </m:e>
                                <m:sup>
                                  <m: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4</m:t>
                                  </m:r>
                                </m:sup>
                              </m:sSup>
                            </m:den>
                          </m:f>
                        </m:e>
                      </m:d>
                      <m: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Sup>
                        <m:sSubSup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Sup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th</m:t>
                          </m:r>
                        </m:sub>
                        <m:sup>
                          <m: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2</m:t>
                          </m:r>
                        </m:sup>
                      </m:sSubSup>
                      <m:sSup>
                        <m:sSup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d>
                            <m:d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th</m:t>
                                  </m:r>
                                </m:sub>
                              </m:sSub>
                              <m: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load</m:t>
                                  </m:r>
                                </m:sub>
                              </m:sSub>
                            </m:e>
                          </m:d>
                        </m:e>
                        <m:sup>
                          <m: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2</m:t>
                          </m:r>
                        </m:sup>
                      </m:sSup>
                      <m:d>
                        <m:dPr>
                          <m:begChr m:val="{"/>
                          <m:endChr m:val="}"/>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f>
                            <m:f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th</m:t>
                                  </m:r>
                                </m:sub>
                              </m:sSub>
                              <m: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load</m:t>
                                  </m:r>
                                </m:sub>
                              </m:sSub>
                              <m: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3</m:t>
                                  </m:r>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th</m:t>
                                  </m:r>
                                </m:sub>
                              </m:sSub>
                              <m: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−3</m:t>
                              </m:r>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load</m:t>
                                  </m:r>
                                </m:sub>
                              </m:sSub>
                            </m:num>
                            <m:den>
                              <m:sSup>
                                <m:sSup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d>
                                    <m:d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th</m:t>
                                          </m:r>
                                        </m:sub>
                                      </m:sSub>
                                      <m: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load</m:t>
                                          </m:r>
                                        </m:sub>
                                      </m:sSub>
                                    </m:e>
                                  </m:d>
                                </m:e>
                                <m:sup>
                                  <m: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4</m:t>
                                  </m:r>
                                </m:sup>
                              </m:sSup>
                            </m:den>
                          </m:f>
                        </m:e>
                      </m:d>
                      <m: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oMath>
                  </m:oMathPara>
                </a14:m>
                <a:endParaRPr kumimoji="0" lang="en-US" sz="1600" b="0" i="1"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base" latinLnBrk="0" hangingPunct="1">
                  <a:lnSpc>
                    <a:spcPct val="100000"/>
                  </a:lnSpc>
                  <a:spcBef>
                    <a:spcPct val="0"/>
                  </a:spcBef>
                  <a:spcAft>
                    <a:spcPts val="300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sSup>
                            <m:sSup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d</m:t>
                              </m:r>
                            </m:e>
                            <m:sup>
                              <m: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2</m:t>
                              </m:r>
                            </m:sup>
                          </m:sSup>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p</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load</m:t>
                              </m:r>
                            </m:sub>
                          </m:sSub>
                        </m:num>
                        <m:den>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d</m:t>
                          </m:r>
                          <m:sSubSup>
                            <m:sSubSup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Sup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load</m:t>
                              </m:r>
                            </m:sub>
                            <m:sup>
                              <m: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2</m:t>
                              </m:r>
                            </m:sup>
                          </m:sSubSup>
                        </m:den>
                      </m:f>
                      <m: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Sup>
                        <m:sSubSup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Sup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th</m:t>
                          </m:r>
                        </m:sub>
                        <m:sup>
                          <m: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2</m:t>
                          </m:r>
                        </m:sup>
                      </m:sSubSup>
                      <m:d>
                        <m:dPr>
                          <m:begChr m:val="{"/>
                          <m:endChr m:val="}"/>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f>
                            <m:f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4</m:t>
                                  </m:r>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th</m:t>
                                  </m:r>
                                </m:sub>
                              </m:sSub>
                              <m: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2</m:t>
                                  </m:r>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load</m:t>
                                  </m:r>
                                </m:sub>
                              </m:sSub>
                            </m:num>
                            <m:den>
                              <m:sSup>
                                <m:sSup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d>
                                    <m:d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th</m:t>
                                          </m:r>
                                        </m:sub>
                                      </m:sSub>
                                      <m: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load</m:t>
                                          </m:r>
                                        </m:sub>
                                      </m:sSub>
                                    </m:e>
                                  </m:d>
                                </m:e>
                                <m:sup>
                                  <m: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2</m:t>
                                  </m:r>
                                </m:sup>
                              </m:sSup>
                            </m:den>
                          </m:f>
                        </m:e>
                      </m:d>
                      <m: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2</m:t>
                      </m:r>
                      <m:sSubSup>
                        <m:sSubSup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Sup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th</m:t>
                          </m:r>
                        </m:sub>
                        <m:sup>
                          <m: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2</m:t>
                          </m:r>
                        </m:sup>
                      </m:sSubSup>
                      <m:d>
                        <m:dPr>
                          <m:begChr m:val="{"/>
                          <m:endChr m:val="}"/>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f>
                            <m:f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2</m:t>
                                  </m:r>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th</m:t>
                                  </m:r>
                                </m:sub>
                              </m:sSub>
                              <m: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load</m:t>
                                  </m:r>
                                </m:sub>
                              </m:sSub>
                            </m:num>
                            <m:den>
                              <m:sSup>
                                <m:sSup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d>
                                    <m:d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th</m:t>
                                          </m:r>
                                        </m:sub>
                                      </m:sSub>
                                      <m: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load</m:t>
                                          </m:r>
                                        </m:sub>
                                      </m:sSub>
                                    </m:e>
                                  </m:d>
                                </m:e>
                                <m:sup>
                                  <m: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2</m:t>
                                  </m:r>
                                </m:sup>
                              </m:sSup>
                            </m:den>
                          </m:f>
                        </m:e>
                      </m:d>
                      <m:r>
                        <a:rPr kumimoji="0" lang="en-US" sz="1600" b="1"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600" b="1"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f>
                        <m:fPr>
                          <m:ctrlP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sSup>
                            <m:sSup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d</m:t>
                              </m:r>
                            </m:e>
                            <m:sup>
                              <m: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2</m:t>
                              </m:r>
                            </m:sup>
                          </m:sSup>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p</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load</m:t>
                              </m:r>
                            </m:sub>
                          </m:sSub>
                        </m:num>
                        <m:den>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d</m:t>
                          </m:r>
                          <m:sSubSup>
                            <m:sSubSup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Sup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load</m:t>
                              </m:r>
                            </m:sub>
                            <m:sup>
                              <m: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2</m:t>
                              </m:r>
                            </m:sup>
                          </m:sSubSup>
                        </m:den>
                      </m:f>
                      <m: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=−2</m:t>
                      </m:r>
                      <m:sSubSup>
                        <m:sSubSup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Sup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th</m:t>
                          </m:r>
                        </m:sub>
                        <m:sup>
                          <m: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2</m:t>
                          </m:r>
                        </m:sup>
                      </m:sSubSup>
                      <m:d>
                        <m:dPr>
                          <m:begChr m:val="{"/>
                          <m:endChr m:val="}"/>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f>
                            <m:f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2</m:t>
                                  </m:r>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th</m:t>
                                  </m:r>
                                </m:sub>
                              </m:sSub>
                              <m: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load</m:t>
                                  </m:r>
                                </m:sub>
                              </m:sSub>
                            </m:num>
                            <m:den>
                              <m:sSup>
                                <m:sSup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d>
                                    <m:d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th</m:t>
                                          </m:r>
                                        </m:sub>
                                      </m:sSub>
                                      <m: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load</m:t>
                                          </m:r>
                                        </m:sub>
                                      </m:sSub>
                                    </m:e>
                                  </m:d>
                                </m:e>
                                <m:sup>
                                  <m: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2</m:t>
                                  </m:r>
                                </m:sup>
                              </m:sSup>
                            </m:den>
                          </m:f>
                        </m:e>
                      </m:d>
                      <m:r>
                        <a:rPr kumimoji="0" lang="en-US" sz="1600" b="1"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600" b="1"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 </m:t>
                      </m:r>
                    </m:oMath>
                  </m:oMathPara>
                </a14:m>
                <a:endParaRPr kumimoji="0" lang="en-US" sz="1600" b="1"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base" latinLnBrk="0" hangingPunct="1">
                  <a:lnSpc>
                    <a:spcPct val="100000"/>
                  </a:lnSpc>
                  <a:spcBef>
                    <a:spcPct val="0"/>
                  </a:spcBef>
                  <a:spcAft>
                    <a:spcPts val="240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sSup>
                            <m:sSup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d</m:t>
                              </m:r>
                            </m:e>
                            <m:sup>
                              <m: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2</m:t>
                              </m:r>
                            </m:sup>
                          </m:sSup>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p</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load</m:t>
                              </m:r>
                            </m:sub>
                          </m:sSub>
                        </m:num>
                        <m:den>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d</m:t>
                          </m:r>
                          <m:sSubSup>
                            <m:sSubSup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Sup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load</m:t>
                              </m:r>
                            </m:sub>
                            <m:sup>
                              <m: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2</m:t>
                              </m:r>
                            </m:sup>
                          </m:sSubSup>
                        </m:den>
                      </m:f>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is</m:t>
                      </m:r>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negative</m:t>
                      </m:r>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for</m:t>
                      </m:r>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the</m:t>
                      </m:r>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region</m:t>
                      </m:r>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around</m:t>
                      </m:r>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th</m:t>
                          </m:r>
                        </m:sub>
                      </m:sSub>
                      <m: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load</m:t>
                          </m:r>
                        </m:sub>
                      </m:sSub>
                      <m: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because</m:t>
                      </m:r>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of</m:t>
                      </m:r>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−2</m:t>
                      </m:r>
                      <m:sSubSup>
                        <m:sSubSup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Sup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th</m:t>
                          </m:r>
                        </m:sub>
                        <m:sup>
                          <m: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2</m:t>
                          </m:r>
                        </m:sup>
                      </m:sSubSup>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term</m:t>
                      </m:r>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along</m:t>
                      </m:r>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with</m:t>
                      </m:r>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numerator</m:t>
                      </m:r>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sSub>
                        <m:sSubPr>
                          <m:ctrlP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2</m:t>
                          </m:r>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th</m:t>
                          </m:r>
                        </m:sub>
                      </m:sSub>
                      <m: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load</m:t>
                          </m:r>
                        </m:sub>
                      </m:sSub>
                      <m: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oMath>
                  </m:oMathPara>
                </a14:m>
                <a:endParaRPr kumimoji="0" lang="en-US" sz="16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lvl="0">
                  <a:spcAft>
                    <a:spcPts val="0"/>
                  </a:spcAft>
                  <a:defRPr/>
                </a:pPr>
                <a14:m>
                  <m:oMathPara xmlns:m="http://schemas.openxmlformats.org/officeDocument/2006/math">
                    <m:oMathParaPr>
                      <m:jc m:val="centerGroup"/>
                    </m:oMathParaPr>
                    <m:oMath xmlns:m="http://schemas.openxmlformats.org/officeDocument/2006/math">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Hence</m:t>
                      </m:r>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sSub>
                        <m:sSubPr>
                          <m:ctrlPr>
                            <a:rPr lang="en-US" sz="1600" i="1">
                              <a:solidFill>
                                <a:srgbClr val="000000"/>
                              </a:solidFill>
                              <a:latin typeface="Cambria Math" panose="02040503050406030204" pitchFamily="18" charset="0"/>
                              <a:ea typeface="Cambria Math" panose="02040503050406030204" pitchFamily="18" charset="0"/>
                            </a:rPr>
                          </m:ctrlPr>
                        </m:sSubPr>
                        <m:e>
                          <m:r>
                            <m:rPr>
                              <m:sty m:val="p"/>
                            </m:rPr>
                            <a:rPr lang="en-US" sz="1600">
                              <a:solidFill>
                                <a:srgbClr val="000000"/>
                              </a:solidFill>
                              <a:latin typeface="Cambria Math" panose="02040503050406030204" pitchFamily="18" charset="0"/>
                              <a:ea typeface="Cambria Math" panose="02040503050406030204" pitchFamily="18" charset="0"/>
                            </a:rPr>
                            <m:t>R</m:t>
                          </m:r>
                        </m:e>
                        <m:sub>
                          <m:r>
                            <m:rPr>
                              <m:sty m:val="p"/>
                            </m:rPr>
                            <a:rPr lang="en-US" sz="1600">
                              <a:solidFill>
                                <a:srgbClr val="000000"/>
                              </a:solidFill>
                              <a:latin typeface="Cambria Math" panose="02040503050406030204" pitchFamily="18" charset="0"/>
                              <a:ea typeface="Cambria Math" panose="02040503050406030204" pitchFamily="18" charset="0"/>
                            </a:rPr>
                            <m:t>load</m:t>
                          </m:r>
                        </m:sub>
                      </m:sSub>
                      <m:r>
                        <a:rPr lang="en-US" sz="1600" i="1">
                          <a:solidFill>
                            <a:srgbClr val="000000"/>
                          </a:solidFill>
                          <a:latin typeface="Cambria Math" panose="02040503050406030204" pitchFamily="18" charset="0"/>
                          <a:ea typeface="Cambria Math" panose="02040503050406030204" pitchFamily="18" charset="0"/>
                        </a:rPr>
                        <m:t>=</m:t>
                      </m:r>
                      <m:sSub>
                        <m:sSubPr>
                          <m:ctrlPr>
                            <a:rPr lang="en-US" sz="1600" i="1">
                              <a:solidFill>
                                <a:srgbClr val="000000"/>
                              </a:solidFill>
                              <a:latin typeface="Cambria Math" panose="02040503050406030204" pitchFamily="18" charset="0"/>
                              <a:ea typeface="Cambria Math" panose="02040503050406030204" pitchFamily="18" charset="0"/>
                            </a:rPr>
                          </m:ctrlPr>
                        </m:sSubPr>
                        <m:e>
                          <m:r>
                            <m:rPr>
                              <m:sty m:val="p"/>
                            </m:rPr>
                            <a:rPr lang="en-US" sz="1600">
                              <a:solidFill>
                                <a:srgbClr val="000000"/>
                              </a:solidFill>
                              <a:latin typeface="Cambria Math" panose="02040503050406030204" pitchFamily="18" charset="0"/>
                              <a:ea typeface="Cambria Math" panose="02040503050406030204" pitchFamily="18" charset="0"/>
                            </a:rPr>
                            <m:t>R</m:t>
                          </m:r>
                        </m:e>
                        <m:sub>
                          <m:r>
                            <m:rPr>
                              <m:sty m:val="p"/>
                            </m:rPr>
                            <a:rPr lang="en-US" sz="1600">
                              <a:solidFill>
                                <a:srgbClr val="000000"/>
                              </a:solidFill>
                              <a:latin typeface="Cambria Math" panose="02040503050406030204" pitchFamily="18" charset="0"/>
                              <a:ea typeface="Cambria Math" panose="02040503050406030204" pitchFamily="18" charset="0"/>
                            </a:rPr>
                            <m:t>th</m:t>
                          </m:r>
                        </m:sub>
                      </m:sSub>
                      <m: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is</m:t>
                      </m:r>
                      <m: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a</m:t>
                      </m:r>
                      <m: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maximum</m:t>
                      </m:r>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and</m:t>
                      </m:r>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results</m:t>
                      </m:r>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in</m:t>
                      </m:r>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maximum</m:t>
                      </m:r>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power</m:t>
                      </m:r>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delivered</m:t>
                      </m:r>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to</m:t>
                      </m:r>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the</m:t>
                      </m:r>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load</m:t>
                      </m:r>
                      <m:r>
                        <a:rPr kumimoji="0" lang="en-US"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oMath>
                  </m:oMathPara>
                </a14:m>
                <a:endParaRPr kumimoji="0" lang="en-US" sz="16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p:txBody>
          </p:sp>
        </mc:Choice>
        <mc:Fallback xmlns="">
          <p:sp>
            <p:nvSpPr>
              <p:cNvPr id="14" name="TextBox 13">
                <a:extLst>
                  <a:ext uri="{FF2B5EF4-FFF2-40B4-BE49-F238E27FC236}">
                    <a16:creationId xmlns:a16="http://schemas.microsoft.com/office/drawing/2014/main" id="{8C20C21E-7FD4-4D5F-8755-B8B3AA079A12}"/>
                  </a:ext>
                </a:extLst>
              </p:cNvPr>
              <p:cNvSpPr txBox="1">
                <a:spLocks noRot="1" noChangeAspect="1" noMove="1" noResize="1" noEditPoints="1" noAdjustHandles="1" noChangeArrowheads="1" noChangeShapeType="1" noTextEdit="1"/>
              </p:cNvSpPr>
              <p:nvPr/>
            </p:nvSpPr>
            <p:spPr>
              <a:xfrm>
                <a:off x="116542" y="591392"/>
                <a:ext cx="11719422" cy="5996706"/>
              </a:xfrm>
              <a:prstGeom prst="rect">
                <a:avLst/>
              </a:prstGeom>
              <a:blipFill>
                <a:blip r:embed="rId3"/>
                <a:stretch>
                  <a:fillRect/>
                </a:stretch>
              </a:blipFill>
            </p:spPr>
            <p:txBody>
              <a:bodyPr/>
              <a:lstStyle/>
              <a:p>
                <a:r>
                  <a:rPr lang="en-US">
                    <a:noFill/>
                  </a:rPr>
                  <a:t> </a:t>
                </a:r>
              </a:p>
            </p:txBody>
          </p:sp>
        </mc:Fallback>
      </mc:AlternateContent>
      <p:sp>
        <p:nvSpPr>
          <p:cNvPr id="3" name="Freeform: Shape 2">
            <a:extLst>
              <a:ext uri="{FF2B5EF4-FFF2-40B4-BE49-F238E27FC236}">
                <a16:creationId xmlns:a16="http://schemas.microsoft.com/office/drawing/2014/main" id="{C752385A-5FAD-4F10-846D-B1B11AF661A8}"/>
              </a:ext>
            </a:extLst>
          </p:cNvPr>
          <p:cNvSpPr/>
          <p:nvPr/>
        </p:nvSpPr>
        <p:spPr bwMode="auto">
          <a:xfrm>
            <a:off x="654050" y="1839467"/>
            <a:ext cx="615950" cy="332233"/>
          </a:xfrm>
          <a:custGeom>
            <a:avLst/>
            <a:gdLst>
              <a:gd name="connsiteX0" fmla="*/ 0 w 615950"/>
              <a:gd name="connsiteY0" fmla="*/ 319533 h 332233"/>
              <a:gd name="connsiteX1" fmla="*/ 120650 w 615950"/>
              <a:gd name="connsiteY1" fmla="*/ 198883 h 332233"/>
              <a:gd name="connsiteX2" fmla="*/ 342900 w 615950"/>
              <a:gd name="connsiteY2" fmla="*/ 2033 h 332233"/>
              <a:gd name="connsiteX3" fmla="*/ 615950 w 615950"/>
              <a:gd name="connsiteY3" fmla="*/ 332233 h 332233"/>
              <a:gd name="connsiteX4" fmla="*/ 615950 w 615950"/>
              <a:gd name="connsiteY4" fmla="*/ 332233 h 3322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5950" h="332233">
                <a:moveTo>
                  <a:pt x="0" y="319533"/>
                </a:moveTo>
                <a:cubicBezTo>
                  <a:pt x="31750" y="285666"/>
                  <a:pt x="63500" y="251800"/>
                  <a:pt x="120650" y="198883"/>
                </a:cubicBezTo>
                <a:cubicBezTo>
                  <a:pt x="177800" y="145966"/>
                  <a:pt x="260350" y="-20192"/>
                  <a:pt x="342900" y="2033"/>
                </a:cubicBezTo>
                <a:cubicBezTo>
                  <a:pt x="425450" y="24258"/>
                  <a:pt x="615950" y="332233"/>
                  <a:pt x="615950" y="332233"/>
                </a:cubicBezTo>
                <a:lnTo>
                  <a:pt x="615950" y="332233"/>
                </a:lnTo>
              </a:path>
            </a:pathLst>
          </a:custGeom>
          <a:no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mbria" panose="02040503050406030204"/>
              <a:ea typeface="+mn-ea"/>
              <a:cs typeface="+mn-cs"/>
            </a:endParaRPr>
          </a:p>
        </p:txBody>
      </p:sp>
      <p:sp>
        <p:nvSpPr>
          <p:cNvPr id="5" name="Arc 4">
            <a:extLst>
              <a:ext uri="{FF2B5EF4-FFF2-40B4-BE49-F238E27FC236}">
                <a16:creationId xmlns:a16="http://schemas.microsoft.com/office/drawing/2014/main" id="{CD31D537-4BE3-45A4-A5D1-ECE0CFA75A8C}"/>
              </a:ext>
            </a:extLst>
          </p:cNvPr>
          <p:cNvSpPr/>
          <p:nvPr/>
        </p:nvSpPr>
        <p:spPr>
          <a:xfrm rot="17431657">
            <a:off x="883712" y="1322873"/>
            <a:ext cx="1205950" cy="1150336"/>
          </a:xfrm>
          <a:prstGeom prst="arc">
            <a:avLst>
              <a:gd name="adj1" fmla="val 16200000"/>
              <a:gd name="adj2" fmla="val 3215898"/>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mbria" panose="02040503050406030204"/>
              <a:ea typeface="+mn-ea"/>
              <a:cs typeface="+mn-cs"/>
            </a:endParaRPr>
          </a:p>
        </p:txBody>
      </p:sp>
      <p:sp>
        <p:nvSpPr>
          <p:cNvPr id="9" name="TextBox 8">
            <a:extLst>
              <a:ext uri="{FF2B5EF4-FFF2-40B4-BE49-F238E27FC236}">
                <a16:creationId xmlns:a16="http://schemas.microsoft.com/office/drawing/2014/main" id="{7C2E9BCC-C7A5-461D-83FB-1774A97CED4F}"/>
              </a:ext>
            </a:extLst>
          </p:cNvPr>
          <p:cNvSpPr txBox="1"/>
          <p:nvPr/>
        </p:nvSpPr>
        <p:spPr>
          <a:xfrm>
            <a:off x="344559" y="1768849"/>
            <a:ext cx="2582887" cy="615553"/>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  </a:t>
            </a:r>
            <a:r>
              <a:rPr kumimoji="0" lang="en-US" sz="1600" b="0" i="0" u="none" strike="noStrike" kern="1200" cap="none" spc="0" normalizeH="0" baseline="0" noProof="0">
                <a:ln>
                  <a:noFill/>
                </a:ln>
                <a:solidFill>
                  <a:srgbClr val="000000"/>
                </a:solidFill>
                <a:effectLst/>
                <a:uLnTx/>
                <a:uFillTx/>
                <a:latin typeface="Cambria" panose="02040503050406030204"/>
                <a:ea typeface="+mn-ea"/>
                <a:cs typeface="+mn-cs"/>
              </a:rPr>
              <a:t>Concave</a:t>
            </a:r>
            <a:r>
              <a:rPr kumimoji="0" lang="en-US" sz="1600" b="0" i="0" u="none" strike="noStrike" kern="1200" cap="none" spc="0" normalizeH="0" noProof="0">
                <a:ln>
                  <a:noFill/>
                </a:ln>
                <a:solidFill>
                  <a:srgbClr val="000000"/>
                </a:solidFill>
                <a:effectLst/>
                <a:uLnTx/>
                <a:uFillTx/>
                <a:latin typeface="Cambria" panose="02040503050406030204"/>
                <a:ea typeface="+mn-ea"/>
                <a:cs typeface="+mn-cs"/>
              </a:rPr>
              <a:t> downward</a:t>
            </a:r>
            <a:r>
              <a:rPr kumimoji="0" lang="en-US" sz="1600" b="0" i="0" u="none" strike="noStrike" kern="1200" cap="none" spc="0" normalizeH="0" baseline="0" noProof="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graph</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has negative 2</a:t>
            </a:r>
            <a:r>
              <a:rPr kumimoji="0" lang="en-US" sz="1600" b="0" i="0" u="none" strike="noStrike" kern="1200" cap="none" spc="0" normalizeH="0" baseline="30000" noProof="0" dirty="0">
                <a:ln>
                  <a:noFill/>
                </a:ln>
                <a:solidFill>
                  <a:srgbClr val="000000"/>
                </a:solidFill>
                <a:effectLst/>
                <a:uLnTx/>
                <a:uFillTx/>
                <a:latin typeface="Cambria" panose="02040503050406030204"/>
                <a:ea typeface="+mn-ea"/>
                <a:cs typeface="+mn-cs"/>
              </a:rPr>
              <a:t>nd</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derivative.</a:t>
            </a:r>
          </a:p>
        </p:txBody>
      </p:sp>
    </p:spTree>
    <p:extLst>
      <p:ext uri="{BB962C8B-B14F-4D97-AF65-F5344CB8AC3E}">
        <p14:creationId xmlns:p14="http://schemas.microsoft.com/office/powerpoint/2010/main" val="4128673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 calcmode="lin" valueType="num">
                                      <p:cBhvr additive="base">
                                        <p:cTn id="17"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4">
                                            <p:txEl>
                                              <p:pRg st="3" end="3"/>
                                            </p:txEl>
                                          </p:spTgt>
                                        </p:tgtEl>
                                        <p:attrNameLst>
                                          <p:attrName>style.visibility</p:attrName>
                                        </p:attrNameLst>
                                      </p:cBhvr>
                                      <p:to>
                                        <p:strVal val="visible"/>
                                      </p:to>
                                    </p:set>
                                    <p:anim calcmode="lin" valueType="num">
                                      <p:cBhvr additive="base">
                                        <p:cTn id="21"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 calcmode="lin" valueType="num">
                                      <p:cBhvr additive="base">
                                        <p:cTn id="27"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
                                            <p:txEl>
                                              <p:pRg st="5" end="5"/>
                                            </p:txEl>
                                          </p:spTgt>
                                        </p:tgtEl>
                                        <p:attrNameLst>
                                          <p:attrName>style.visibility</p:attrName>
                                        </p:attrNameLst>
                                      </p:cBhvr>
                                      <p:to>
                                        <p:strVal val="visible"/>
                                      </p:to>
                                    </p:set>
                                    <p:anim calcmode="lin" valueType="num">
                                      <p:cBhvr additive="base">
                                        <p:cTn id="31"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4">
                                            <p:txEl>
                                              <p:pRg st="6" end="6"/>
                                            </p:txEl>
                                          </p:spTgt>
                                        </p:tgtEl>
                                        <p:attrNameLst>
                                          <p:attrName>style.visibility</p:attrName>
                                        </p:attrNameLst>
                                      </p:cBhvr>
                                      <p:to>
                                        <p:strVal val="visible"/>
                                      </p:to>
                                    </p:set>
                                    <p:anim calcmode="lin" valueType="num">
                                      <p:cBhvr additive="base">
                                        <p:cTn id="35"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0225" y="1827"/>
            <a:ext cx="8867909" cy="533400"/>
          </a:xfrm>
        </p:spPr>
        <p:txBody>
          <a:bodyPr>
            <a:noAutofit/>
          </a:bodyPr>
          <a:lstStyle/>
          <a:p>
            <a:pPr algn="ctr"/>
            <a:r>
              <a:rPr lang="en-US" sz="4000" dirty="0"/>
              <a:t>Maximum Power Theorem (Continued)</a:t>
            </a:r>
          </a:p>
        </p:txBody>
      </p:sp>
      <p:sp>
        <p:nvSpPr>
          <p:cNvPr id="5" name="Rectangle 2"/>
          <p:cNvSpPr>
            <a:spLocks noChangeArrowheads="1"/>
          </p:cNvSpPr>
          <p:nvPr/>
        </p:nvSpPr>
        <p:spPr bwMode="auto">
          <a:xfrm>
            <a:off x="152400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3"/>
          <p:cNvSpPr>
            <a:spLocks noChangeArrowheads="1"/>
          </p:cNvSpPr>
          <p:nvPr/>
        </p:nvSpPr>
        <p:spPr bwMode="auto">
          <a:xfrm>
            <a:off x="1524000" y="83402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C20C21E-7FD4-4D5F-8755-B8B3AA079A12}"/>
                  </a:ext>
                </a:extLst>
              </p:cNvPr>
              <p:cNvSpPr txBox="1"/>
              <p:nvPr/>
            </p:nvSpPr>
            <p:spPr>
              <a:xfrm>
                <a:off x="272117" y="652792"/>
                <a:ext cx="11722659" cy="6125459"/>
              </a:xfrm>
              <a:prstGeom prst="rect">
                <a:avLst/>
              </a:prstGeom>
              <a:solidFill>
                <a:schemeClr val="tx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07000"/>
                  </a:lnSpc>
                </a:pPr>
                <a14:m>
                  <m:oMathPara xmlns:m="http://schemas.openxmlformats.org/officeDocument/2006/math">
                    <m:oMathParaPr>
                      <m:jc m:val="left"/>
                    </m:oMathParaPr>
                    <m:oMath xmlns:m="http://schemas.openxmlformats.org/officeDocument/2006/math">
                      <m:r>
                        <m:rPr>
                          <m:sty m:val="p"/>
                        </m:rPr>
                        <a:rPr lang="en-US" b="0" i="0" smtClean="0">
                          <a:solidFill>
                            <a:srgbClr val="000000"/>
                          </a:solidFill>
                          <a:latin typeface="Cambria Math" panose="02040503050406030204" pitchFamily="18" charset="0"/>
                          <a:ea typeface="Cambria Math" panose="02040503050406030204" pitchFamily="18" charset="0"/>
                        </a:rPr>
                        <m:t>From</m:t>
                      </m:r>
                      <m:r>
                        <a:rPr lang="en-US" b="0" i="0" smtClean="0">
                          <a:solidFill>
                            <a:srgbClr val="000000"/>
                          </a:solidFill>
                          <a:latin typeface="Cambria Math" panose="02040503050406030204" pitchFamily="18" charset="0"/>
                          <a:ea typeface="Cambria Math" panose="02040503050406030204" pitchFamily="18" charset="0"/>
                        </a:rPr>
                        <m:t> </m:t>
                      </m:r>
                      <m:r>
                        <m:rPr>
                          <m:sty m:val="p"/>
                        </m:rPr>
                        <a:rPr lang="en-US" b="0" i="0" smtClean="0">
                          <a:solidFill>
                            <a:srgbClr val="000000"/>
                          </a:solidFill>
                          <a:latin typeface="Cambria Math" panose="02040503050406030204" pitchFamily="18" charset="0"/>
                          <a:ea typeface="Cambria Math" panose="02040503050406030204" pitchFamily="18" charset="0"/>
                        </a:rPr>
                        <m:t>previous</m:t>
                      </m:r>
                      <m:r>
                        <a:rPr lang="en-US" b="0" i="0" smtClean="0">
                          <a:solidFill>
                            <a:srgbClr val="000000"/>
                          </a:solidFill>
                          <a:latin typeface="Cambria Math" panose="02040503050406030204" pitchFamily="18" charset="0"/>
                          <a:ea typeface="Cambria Math" panose="02040503050406030204" pitchFamily="18" charset="0"/>
                        </a:rPr>
                        <m:t> </m:t>
                      </m:r>
                      <m:r>
                        <m:rPr>
                          <m:sty m:val="p"/>
                        </m:rPr>
                        <a:rPr lang="en-US" b="0" i="0" smtClean="0">
                          <a:solidFill>
                            <a:srgbClr val="000000"/>
                          </a:solidFill>
                          <a:latin typeface="Cambria Math" panose="02040503050406030204" pitchFamily="18" charset="0"/>
                          <a:ea typeface="Cambria Math" panose="02040503050406030204" pitchFamily="18" charset="0"/>
                        </a:rPr>
                        <m:t>slide</m:t>
                      </m:r>
                      <m:r>
                        <a:rPr lang="en-US" b="0" i="1" smtClean="0">
                          <a:solidFill>
                            <a:srgbClr val="000000"/>
                          </a:solidFill>
                          <a:latin typeface="Cambria Math" panose="02040503050406030204" pitchFamily="18" charset="0"/>
                          <a:ea typeface="Cambria Math" panose="02040503050406030204" pitchFamily="18" charset="0"/>
                        </a:rPr>
                        <m:t>: </m:t>
                      </m:r>
                      <m:r>
                        <m:rPr>
                          <m:sty m:val="p"/>
                        </m:rPr>
                        <a:rPr lang="en-US" b="0" i="0" smtClean="0">
                          <a:solidFill>
                            <a:srgbClr val="000000"/>
                          </a:solidFill>
                          <a:latin typeface="Cambria Math" panose="02040503050406030204" pitchFamily="18" charset="0"/>
                          <a:ea typeface="Cambria Math" panose="02040503050406030204" pitchFamily="18" charset="0"/>
                        </a:rPr>
                        <m:t>Maximum</m:t>
                      </m:r>
                      <m:r>
                        <a:rPr lang="en-US" b="0" i="0" smtClean="0">
                          <a:solidFill>
                            <a:srgbClr val="000000"/>
                          </a:solidFill>
                          <a:latin typeface="Cambria Math" panose="02040503050406030204" pitchFamily="18" charset="0"/>
                          <a:ea typeface="Cambria Math" panose="02040503050406030204" pitchFamily="18" charset="0"/>
                        </a:rPr>
                        <m:t> </m:t>
                      </m:r>
                      <m:r>
                        <m:rPr>
                          <m:sty m:val="p"/>
                        </m:rPr>
                        <a:rPr lang="en-US" b="0" i="0" smtClean="0">
                          <a:solidFill>
                            <a:srgbClr val="000000"/>
                          </a:solidFill>
                          <a:latin typeface="Cambria Math" panose="02040503050406030204" pitchFamily="18" charset="0"/>
                          <a:ea typeface="Cambria Math" panose="02040503050406030204" pitchFamily="18" charset="0"/>
                        </a:rPr>
                        <m:t>load</m:t>
                      </m:r>
                      <m:r>
                        <a:rPr lang="en-US" b="0" i="0" smtClean="0">
                          <a:solidFill>
                            <a:srgbClr val="000000"/>
                          </a:solidFill>
                          <a:latin typeface="Cambria Math" panose="02040503050406030204" pitchFamily="18" charset="0"/>
                          <a:ea typeface="Cambria Math" panose="02040503050406030204" pitchFamily="18" charset="0"/>
                        </a:rPr>
                        <m:t> </m:t>
                      </m:r>
                      <m:r>
                        <m:rPr>
                          <m:sty m:val="p"/>
                        </m:rPr>
                        <a:rPr lang="en-US" b="0" i="0" smtClean="0">
                          <a:solidFill>
                            <a:srgbClr val="000000"/>
                          </a:solidFill>
                          <a:latin typeface="Cambria Math" panose="02040503050406030204" pitchFamily="18" charset="0"/>
                          <a:ea typeface="Cambria Math" panose="02040503050406030204" pitchFamily="18" charset="0"/>
                        </a:rPr>
                        <m:t>power</m:t>
                      </m:r>
                      <m:r>
                        <a:rPr lang="en-US" b="0" i="0" smtClean="0">
                          <a:solidFill>
                            <a:srgbClr val="000000"/>
                          </a:solidFill>
                          <a:latin typeface="Cambria Math" panose="02040503050406030204" pitchFamily="18" charset="0"/>
                          <a:ea typeface="Cambria Math" panose="02040503050406030204" pitchFamily="18" charset="0"/>
                        </a:rPr>
                        <m:t> </m:t>
                      </m:r>
                      <m:r>
                        <m:rPr>
                          <m:sty m:val="p"/>
                        </m:rPr>
                        <a:rPr lang="en-US" b="0" i="0" smtClean="0">
                          <a:solidFill>
                            <a:srgbClr val="000000"/>
                          </a:solidFill>
                          <a:latin typeface="Cambria Math" panose="02040503050406030204" pitchFamily="18" charset="0"/>
                          <a:ea typeface="Cambria Math" panose="02040503050406030204" pitchFamily="18" charset="0"/>
                        </a:rPr>
                        <m:t>occurs</m:t>
                      </m:r>
                      <m:r>
                        <a:rPr lang="en-US" b="0" i="0" smtClean="0">
                          <a:solidFill>
                            <a:srgbClr val="000000"/>
                          </a:solidFill>
                          <a:latin typeface="Cambria Math" panose="02040503050406030204" pitchFamily="18" charset="0"/>
                          <a:ea typeface="Cambria Math" panose="02040503050406030204" pitchFamily="18" charset="0"/>
                        </a:rPr>
                        <m:t> </m:t>
                      </m:r>
                      <m:r>
                        <m:rPr>
                          <m:sty m:val="p"/>
                        </m:rPr>
                        <a:rPr lang="en-US" b="0" i="0" smtClean="0">
                          <a:solidFill>
                            <a:srgbClr val="000000"/>
                          </a:solidFill>
                          <a:latin typeface="Cambria Math" panose="02040503050406030204" pitchFamily="18" charset="0"/>
                          <a:ea typeface="Cambria Math" panose="02040503050406030204" pitchFamily="18" charset="0"/>
                        </a:rPr>
                        <m:t>for</m:t>
                      </m:r>
                      <m:r>
                        <a:rPr lang="en-US" b="0" i="0" smtClean="0">
                          <a:solidFill>
                            <a:srgbClr val="000000"/>
                          </a:solidFill>
                          <a:latin typeface="Cambria Math" panose="02040503050406030204" pitchFamily="18" charset="0"/>
                          <a:ea typeface="Cambria Math" panose="02040503050406030204" pitchFamily="18" charset="0"/>
                        </a:rPr>
                        <m:t> </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load</m:t>
                          </m:r>
                        </m:sub>
                      </m:sSub>
                      <m:r>
                        <a:rPr lang="en-US" i="1">
                          <a:solidFill>
                            <a:srgbClr val="000000"/>
                          </a:solidFill>
                          <a:latin typeface="Cambria Math" panose="02040503050406030204" pitchFamily="18" charset="0"/>
                          <a:ea typeface="Cambria Math" panose="02040503050406030204" pitchFamily="18" charset="0"/>
                        </a:rPr>
                        <m:t>=</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th</m:t>
                          </m:r>
                        </m:sub>
                      </m:sSub>
                      <m:r>
                        <a:rPr lang="en-US" b="0" i="0" smtClean="0">
                          <a:solidFill>
                            <a:srgbClr val="000000"/>
                          </a:solidFill>
                          <a:latin typeface="Cambria Math" panose="02040503050406030204" pitchFamily="18" charset="0"/>
                          <a:ea typeface="Cambria Math" panose="02040503050406030204" pitchFamily="18" charset="0"/>
                        </a:rPr>
                        <m:t>. </m:t>
                      </m:r>
                    </m:oMath>
                  </m:oMathPara>
                </a14:m>
                <a:endParaRPr lang="en-US" b="0" dirty="0">
                  <a:solidFill>
                    <a:srgbClr val="000000"/>
                  </a:solidFill>
                  <a:ea typeface="Cambria Math" panose="02040503050406030204" pitchFamily="18" charset="0"/>
                </a:endParaRPr>
              </a:p>
              <a:p>
                <a:endParaRPr lang="en-US" dirty="0">
                  <a:solidFill>
                    <a:srgbClr val="000000"/>
                  </a:solidFill>
                </a:endParaRPr>
              </a:p>
              <a:p>
                <a:pPr marL="285750" indent="-285750">
                  <a:buFont typeface="Arial" panose="020B0604020202020204" pitchFamily="34" charset="0"/>
                  <a:buChar char="•"/>
                </a:pPr>
                <a:r>
                  <a:rPr lang="en-US" dirty="0">
                    <a:solidFill>
                      <a:srgbClr val="000000"/>
                    </a:solidFill>
                    <a:latin typeface="Cambria Math" panose="02040503050406030204" pitchFamily="18" charset="0"/>
                    <a:ea typeface="Cambria Math" panose="02040503050406030204" pitchFamily="18" charset="0"/>
                  </a:rPr>
                  <a:t>Why is the result from calculus a more substantial result compared to an </a:t>
                </a:r>
              </a:p>
              <a:p>
                <a:r>
                  <a:rPr lang="en-US" dirty="0" err="1">
                    <a:solidFill>
                      <a:srgbClr val="000000"/>
                    </a:solidFill>
                    <a:latin typeface="Cambria Math" panose="02040503050406030204" pitchFamily="18" charset="0"/>
                    <a:ea typeface="Cambria Math" panose="02040503050406030204" pitchFamily="18" charset="0"/>
                  </a:rPr>
                  <a:t>LTspice</a:t>
                </a:r>
                <a:r>
                  <a:rPr lang="en-US" dirty="0">
                    <a:solidFill>
                      <a:srgbClr val="000000"/>
                    </a:solidFill>
                    <a:latin typeface="Cambria Math" panose="02040503050406030204" pitchFamily="18" charset="0"/>
                    <a:ea typeface="Cambria Math" panose="02040503050406030204" pitchFamily="18" charset="0"/>
                  </a:rPr>
                  <a:t> simulation example showing maximum load power for </a:t>
                </a:r>
                <a14:m>
                  <m:oMath xmlns:m="http://schemas.openxmlformats.org/officeDocument/2006/math">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load</m:t>
                        </m:r>
                      </m:sub>
                    </m:sSub>
                    <m:r>
                      <a:rPr lang="en-US" i="1">
                        <a:solidFill>
                          <a:srgbClr val="000000"/>
                        </a:solidFill>
                        <a:latin typeface="Cambria Math" panose="02040503050406030204" pitchFamily="18" charset="0"/>
                        <a:ea typeface="Cambria Math" panose="02040503050406030204" pitchFamily="18" charset="0"/>
                      </a:rPr>
                      <m:t>=</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th</m:t>
                        </m:r>
                      </m:sub>
                    </m:sSub>
                    <m:r>
                      <a:rPr lang="en-US">
                        <a:solidFill>
                          <a:srgbClr val="000000"/>
                        </a:solidFill>
                        <a:latin typeface="Cambria Math" panose="02040503050406030204" pitchFamily="18" charset="0"/>
                        <a:ea typeface="Cambria Math" panose="02040503050406030204" pitchFamily="18" charset="0"/>
                      </a:rPr>
                      <m:t>?</m:t>
                    </m:r>
                  </m:oMath>
                </a14:m>
                <a:endParaRPr lang="en-US" b="1" dirty="0">
                  <a:solidFill>
                    <a:srgbClr val="000000"/>
                  </a:solidFill>
                  <a:latin typeface="Cambria Math" panose="02040503050406030204" pitchFamily="18" charset="0"/>
                  <a:ea typeface="Cambria Math" panose="02040503050406030204" pitchFamily="18" charset="0"/>
                </a:endParaRPr>
              </a:p>
              <a:p>
                <a:endParaRPr lang="en-US" b="1" dirty="0">
                  <a:solidFill>
                    <a:srgbClr val="000000"/>
                  </a:solidFill>
                  <a:latin typeface="Cambria Math" panose="02040503050406030204" pitchFamily="18" charset="0"/>
                  <a:ea typeface="Cambria Math" panose="02040503050406030204" pitchFamily="18" charset="0"/>
                </a:endParaRPr>
              </a:p>
              <a:p>
                <a:r>
                  <a:rPr lang="en-US" dirty="0">
                    <a:solidFill>
                      <a:srgbClr val="000000"/>
                    </a:solidFill>
                    <a:latin typeface="Cambria Math" panose="02040503050406030204" pitchFamily="18" charset="0"/>
                    <a:ea typeface="Cambria Math" panose="02040503050406030204" pitchFamily="18" charset="0"/>
                  </a:rPr>
                  <a:t>Because the calculus result shows that maximum load power occurs for</a:t>
                </a:r>
              </a:p>
              <a:p>
                <a14:m>
                  <m:oMath xmlns:m="http://schemas.openxmlformats.org/officeDocument/2006/math">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load</m:t>
                        </m:r>
                      </m:sub>
                    </m:sSub>
                    <m:r>
                      <a:rPr lang="en-US" i="1">
                        <a:solidFill>
                          <a:srgbClr val="000000"/>
                        </a:solidFill>
                        <a:latin typeface="Cambria Math" panose="02040503050406030204" pitchFamily="18" charset="0"/>
                        <a:ea typeface="Cambria Math" panose="02040503050406030204" pitchFamily="18" charset="0"/>
                      </a:rPr>
                      <m:t>=</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th</m:t>
                        </m:r>
                      </m:sub>
                    </m:sSub>
                  </m:oMath>
                </a14:m>
                <a:r>
                  <a:rPr lang="en-US" dirty="0">
                    <a:solidFill>
                      <a:srgbClr val="000000"/>
                    </a:solidFill>
                    <a:latin typeface="Cambria Math" panose="02040503050406030204" pitchFamily="18" charset="0"/>
                    <a:ea typeface="Cambria Math" panose="02040503050406030204" pitchFamily="18" charset="0"/>
                  </a:rPr>
                  <a:t>, for all values of </a:t>
                </a:r>
                <a14:m>
                  <m:oMath xmlns:m="http://schemas.openxmlformats.org/officeDocument/2006/math">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th</m:t>
                        </m:r>
                      </m:sub>
                    </m:sSub>
                  </m:oMath>
                </a14:m>
                <a:r>
                  <a:rPr lang="en-US" dirty="0">
                    <a:solidFill>
                      <a:srgbClr val="000000"/>
                    </a:solidFill>
                    <a:latin typeface="Cambria Math" panose="02040503050406030204" pitchFamily="18" charset="0"/>
                    <a:ea typeface="Cambria Math" panose="02040503050406030204" pitchFamily="18" charset="0"/>
                  </a:rPr>
                  <a:t>, whereas the simulation shows that result for a</a:t>
                </a:r>
              </a:p>
              <a:p>
                <a:r>
                  <a:rPr lang="en-US" dirty="0">
                    <a:solidFill>
                      <a:srgbClr val="000000"/>
                    </a:solidFill>
                    <a:latin typeface="Cambria Math" panose="02040503050406030204" pitchFamily="18" charset="0"/>
                    <a:ea typeface="Cambria Math" panose="02040503050406030204" pitchFamily="18" charset="0"/>
                  </a:rPr>
                  <a:t>single value of </a:t>
                </a:r>
                <a14:m>
                  <m:oMath xmlns:m="http://schemas.openxmlformats.org/officeDocument/2006/math">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th</m:t>
                        </m:r>
                      </m:sub>
                    </m:sSub>
                    <m:r>
                      <a:rPr lang="en-US" b="0" i="1" smtClean="0">
                        <a:solidFill>
                          <a:srgbClr val="000000"/>
                        </a:solidFill>
                        <a:latin typeface="Cambria Math" panose="02040503050406030204" pitchFamily="18" charset="0"/>
                        <a:ea typeface="Cambria Math" panose="02040503050406030204" pitchFamily="18" charset="0"/>
                      </a:rPr>
                      <m:t>.</m:t>
                    </m:r>
                  </m:oMath>
                </a14:m>
                <a:r>
                  <a:rPr lang="en-US" dirty="0">
                    <a:solidFill>
                      <a:srgbClr val="000000"/>
                    </a:solidFill>
                    <a:latin typeface="Cambria Math" panose="02040503050406030204" pitchFamily="18" charset="0"/>
                    <a:ea typeface="Cambria Math" panose="02040503050406030204" pitchFamily="18" charset="0"/>
                  </a:rPr>
                  <a:t> Could graph more </a:t>
                </a:r>
                <a14:m>
                  <m:oMath xmlns:m="http://schemas.openxmlformats.org/officeDocument/2006/math">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th</m:t>
                        </m:r>
                      </m:sub>
                    </m:sSub>
                  </m:oMath>
                </a14:m>
                <a:r>
                  <a:rPr lang="en-US" dirty="0">
                    <a:solidFill>
                      <a:srgbClr val="000000"/>
                    </a:solidFill>
                    <a:latin typeface="Cambria Math" panose="02040503050406030204" pitchFamily="18" charset="0"/>
                    <a:ea typeface="Cambria Math" panose="02040503050406030204" pitchFamily="18" charset="0"/>
                  </a:rPr>
                  <a:t> values, but can’t do all possible values.</a:t>
                </a:r>
              </a:p>
              <a:p>
                <a:endParaRPr lang="en-US" b="1" dirty="0">
                  <a:solidFill>
                    <a:srgbClr val="000000"/>
                  </a:solidFill>
                  <a:latin typeface="Cambria Math" panose="02040503050406030204" pitchFamily="18" charset="0"/>
                  <a:ea typeface="Cambria Math" panose="02040503050406030204" pitchFamily="18" charset="0"/>
                </a:endParaRPr>
              </a:p>
              <a:p>
                <a:pPr>
                  <a:lnSpc>
                    <a:spcPct val="107000"/>
                  </a:lnSpc>
                  <a:spcBef>
                    <a:spcPts val="0"/>
                  </a:spcBef>
                  <a:spcAft>
                    <a:spcPts val="2400"/>
                  </a:spcAft>
                </a:pPr>
                <a14:m>
                  <m:oMathPara xmlns:m="http://schemas.openxmlformats.org/officeDocument/2006/math">
                    <m:oMathParaPr>
                      <m:jc m:val="left"/>
                    </m:oMathParaPr>
                    <m:oMath xmlns:m="http://schemas.openxmlformats.org/officeDocument/2006/math">
                      <m:r>
                        <m:rPr>
                          <m:sty m:val="p"/>
                        </m:rPr>
                        <a:rPr lang="en-US">
                          <a:solidFill>
                            <a:srgbClr val="000000"/>
                          </a:solidFill>
                          <a:latin typeface="Cambria Math" panose="02040503050406030204" pitchFamily="18" charset="0"/>
                          <a:ea typeface="Cambria Math" panose="02040503050406030204" pitchFamily="18" charset="0"/>
                        </a:rPr>
                        <m:t>Load</m:t>
                      </m:r>
                      <m:r>
                        <a:rPr lang="en-US">
                          <a:solidFill>
                            <a:srgbClr val="000000"/>
                          </a:solidFill>
                          <a:latin typeface="Cambria Math" panose="02040503050406030204" pitchFamily="18" charset="0"/>
                          <a:ea typeface="Cambria Math" panose="02040503050406030204" pitchFamily="18" charset="0"/>
                        </a:rPr>
                        <m:t> </m:t>
                      </m:r>
                      <m:r>
                        <m:rPr>
                          <m:sty m:val="p"/>
                        </m:rPr>
                        <a:rPr lang="en-US">
                          <a:solidFill>
                            <a:srgbClr val="000000"/>
                          </a:solidFill>
                          <a:latin typeface="Cambria Math" panose="02040503050406030204" pitchFamily="18" charset="0"/>
                          <a:ea typeface="Cambria Math" panose="02040503050406030204" pitchFamily="18" charset="0"/>
                        </a:rPr>
                        <m:t>Power</m:t>
                      </m:r>
                      <m:r>
                        <a:rPr lang="en-US" b="0" i="0" smtClean="0">
                          <a:solidFill>
                            <a:srgbClr val="000000"/>
                          </a:solidFill>
                          <a:latin typeface="Cambria Math" panose="02040503050406030204" pitchFamily="18" charset="0"/>
                          <a:ea typeface="Cambria Math" panose="02040503050406030204" pitchFamily="18" charset="0"/>
                        </a:rPr>
                        <m:t> (</m:t>
                      </m:r>
                      <m:r>
                        <m:rPr>
                          <m:sty m:val="p"/>
                        </m:rPr>
                        <a:rPr lang="en-US" b="0" i="0" smtClean="0">
                          <a:solidFill>
                            <a:srgbClr val="000000"/>
                          </a:solidFill>
                          <a:latin typeface="Cambria Math" panose="02040503050406030204" pitchFamily="18" charset="0"/>
                          <a:ea typeface="Cambria Math" panose="02040503050406030204" pitchFamily="18" charset="0"/>
                        </a:rPr>
                        <m:t>previous</m:t>
                      </m:r>
                      <m:r>
                        <a:rPr lang="en-US" b="0" i="0" smtClean="0">
                          <a:solidFill>
                            <a:srgbClr val="000000"/>
                          </a:solidFill>
                          <a:latin typeface="Cambria Math" panose="02040503050406030204" pitchFamily="18" charset="0"/>
                          <a:ea typeface="Cambria Math" panose="02040503050406030204" pitchFamily="18" charset="0"/>
                        </a:rPr>
                        <m:t> </m:t>
                      </m:r>
                      <m:r>
                        <m:rPr>
                          <m:sty m:val="p"/>
                        </m:rPr>
                        <a:rPr lang="en-US" b="0" i="0" smtClean="0">
                          <a:solidFill>
                            <a:srgbClr val="000000"/>
                          </a:solidFill>
                          <a:latin typeface="Cambria Math" panose="02040503050406030204" pitchFamily="18" charset="0"/>
                          <a:ea typeface="Cambria Math" panose="02040503050406030204" pitchFamily="18" charset="0"/>
                        </a:rPr>
                        <m:t>slide</m:t>
                      </m:r>
                      <m:r>
                        <a:rPr lang="en-US" b="0" i="0" smtClean="0">
                          <a:solidFill>
                            <a:srgbClr val="000000"/>
                          </a:solidFill>
                          <a:latin typeface="Cambria Math" panose="02040503050406030204" pitchFamily="18" charset="0"/>
                          <a:ea typeface="Cambria Math" panose="02040503050406030204" pitchFamily="18" charset="0"/>
                        </a:rPr>
                        <m:t>)</m:t>
                      </m:r>
                      <m:r>
                        <a:rPr lang="en-US" i="1">
                          <a:solidFill>
                            <a:srgbClr val="000000"/>
                          </a:solidFill>
                          <a:latin typeface="Cambria Math" panose="02040503050406030204" pitchFamily="18" charset="0"/>
                          <a:ea typeface="Cambria Math" panose="02040503050406030204" pitchFamily="18" charset="0"/>
                        </a:rPr>
                        <m:t>: </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p</m:t>
                          </m:r>
                        </m:e>
                        <m:sub>
                          <m:r>
                            <m:rPr>
                              <m:sty m:val="p"/>
                            </m:rPr>
                            <a:rPr lang="en-US" b="0" i="0" smtClean="0">
                              <a:solidFill>
                                <a:srgbClr val="000000"/>
                              </a:solidFill>
                              <a:latin typeface="Cambria Math" panose="02040503050406030204" pitchFamily="18" charset="0"/>
                              <a:ea typeface="Cambria Math" panose="02040503050406030204" pitchFamily="18" charset="0"/>
                            </a:rPr>
                            <m:t>load</m:t>
                          </m:r>
                        </m:sub>
                      </m:sSub>
                      <m:r>
                        <a:rPr lang="en-US">
                          <a:solidFill>
                            <a:srgbClr val="000000"/>
                          </a:solidFill>
                          <a:latin typeface="Cambria Math" panose="02040503050406030204" pitchFamily="18" charset="0"/>
                          <a:ea typeface="Cambria Math" panose="02040503050406030204" pitchFamily="18" charset="0"/>
                        </a:rPr>
                        <m:t>=</m:t>
                      </m:r>
                      <m:sSubSup>
                        <m:sSubSupPr>
                          <m:ctrlPr>
                            <a:rPr lang="en-US" i="1">
                              <a:solidFill>
                                <a:srgbClr val="000000"/>
                              </a:solidFill>
                              <a:latin typeface="Cambria Math" panose="02040503050406030204" pitchFamily="18" charset="0"/>
                              <a:ea typeface="Cambria Math" panose="02040503050406030204" pitchFamily="18" charset="0"/>
                            </a:rPr>
                          </m:ctrlPr>
                        </m:sSubSupPr>
                        <m:e>
                          <m:r>
                            <m:rPr>
                              <m:sty m:val="p"/>
                            </m:rPr>
                            <a:rPr lang="en-US">
                              <a:solidFill>
                                <a:srgbClr val="000000"/>
                              </a:solidFill>
                              <a:latin typeface="Cambria Math" panose="02040503050406030204" pitchFamily="18" charset="0"/>
                              <a:ea typeface="Cambria Math" panose="02040503050406030204" pitchFamily="18" charset="0"/>
                            </a:rPr>
                            <m:t>V</m:t>
                          </m:r>
                        </m:e>
                        <m:sub>
                          <m:r>
                            <m:rPr>
                              <m:sty m:val="p"/>
                            </m:rPr>
                            <a:rPr lang="en-US">
                              <a:solidFill>
                                <a:srgbClr val="000000"/>
                              </a:solidFill>
                              <a:latin typeface="Cambria Math" panose="02040503050406030204" pitchFamily="18" charset="0"/>
                              <a:ea typeface="Cambria Math" panose="02040503050406030204" pitchFamily="18" charset="0"/>
                            </a:rPr>
                            <m:t>th</m:t>
                          </m:r>
                        </m:sub>
                        <m:sup>
                          <m:r>
                            <a:rPr lang="en-US">
                              <a:solidFill>
                                <a:srgbClr val="000000"/>
                              </a:solidFill>
                              <a:latin typeface="Cambria Math" panose="02040503050406030204" pitchFamily="18" charset="0"/>
                              <a:ea typeface="Cambria Math" panose="02040503050406030204" pitchFamily="18" charset="0"/>
                            </a:rPr>
                            <m:t>2</m:t>
                          </m:r>
                        </m:sup>
                      </m:sSubSup>
                      <m:d>
                        <m:dPr>
                          <m:begChr m:val="["/>
                          <m:endChr m:val="]"/>
                          <m:ctrlPr>
                            <a:rPr lang="en-US" i="1">
                              <a:solidFill>
                                <a:srgbClr val="000000"/>
                              </a:solidFill>
                              <a:latin typeface="Cambria Math" panose="02040503050406030204" pitchFamily="18" charset="0"/>
                              <a:ea typeface="Cambria Math" panose="02040503050406030204" pitchFamily="18" charset="0"/>
                            </a:rPr>
                          </m:ctrlPr>
                        </m:dPr>
                        <m:e>
                          <m:f>
                            <m:fPr>
                              <m:ctrlPr>
                                <a:rPr lang="en-US" i="1">
                                  <a:solidFill>
                                    <a:srgbClr val="000000"/>
                                  </a:solidFill>
                                  <a:latin typeface="Cambria Math" panose="02040503050406030204" pitchFamily="18" charset="0"/>
                                  <a:ea typeface="Cambria Math" panose="02040503050406030204" pitchFamily="18" charset="0"/>
                                </a:rPr>
                              </m:ctrlPr>
                            </m:fPr>
                            <m:num>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b="0" i="0" smtClean="0">
                                      <a:solidFill>
                                        <a:srgbClr val="000000"/>
                                      </a:solidFill>
                                      <a:latin typeface="Cambria Math" panose="02040503050406030204" pitchFamily="18" charset="0"/>
                                      <a:ea typeface="Cambria Math" panose="02040503050406030204" pitchFamily="18" charset="0"/>
                                    </a:rPr>
                                    <m:t>load</m:t>
                                  </m:r>
                                </m:sub>
                              </m:sSub>
                            </m:num>
                            <m:den>
                              <m:sSup>
                                <m:sSupPr>
                                  <m:ctrlPr>
                                    <a:rPr lang="en-US" i="1">
                                      <a:solidFill>
                                        <a:srgbClr val="000000"/>
                                      </a:solidFill>
                                      <a:latin typeface="Cambria Math" panose="02040503050406030204" pitchFamily="18" charset="0"/>
                                      <a:ea typeface="Cambria Math" panose="02040503050406030204" pitchFamily="18" charset="0"/>
                                    </a:rPr>
                                  </m:ctrlPr>
                                </m:sSupPr>
                                <m:e>
                                  <m:d>
                                    <m:dPr>
                                      <m:ctrlPr>
                                        <a:rPr lang="en-US" i="1">
                                          <a:solidFill>
                                            <a:srgbClr val="000000"/>
                                          </a:solidFill>
                                          <a:latin typeface="Cambria Math" panose="02040503050406030204" pitchFamily="18" charset="0"/>
                                          <a:ea typeface="Cambria Math" panose="02040503050406030204" pitchFamily="18" charset="0"/>
                                        </a:rPr>
                                      </m:ctrlPr>
                                    </m:dPr>
                                    <m:e>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th</m:t>
                                          </m:r>
                                        </m:sub>
                                      </m:sSub>
                                      <m:r>
                                        <a:rPr lang="en-US">
                                          <a:solidFill>
                                            <a:srgbClr val="000000"/>
                                          </a:solidFill>
                                          <a:latin typeface="Cambria Math" panose="02040503050406030204" pitchFamily="18" charset="0"/>
                                          <a:ea typeface="Cambria Math" panose="02040503050406030204" pitchFamily="18" charset="0"/>
                                        </a:rPr>
                                        <m:t>+</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b="0" i="0" smtClean="0">
                                              <a:solidFill>
                                                <a:srgbClr val="000000"/>
                                              </a:solidFill>
                                              <a:latin typeface="Cambria Math" panose="02040503050406030204" pitchFamily="18" charset="0"/>
                                              <a:ea typeface="Cambria Math" panose="02040503050406030204" pitchFamily="18" charset="0"/>
                                            </a:rPr>
                                            <m:t>load</m:t>
                                          </m:r>
                                        </m:sub>
                                      </m:sSub>
                                    </m:e>
                                  </m:d>
                                </m:e>
                                <m:sup>
                                  <m:r>
                                    <a:rPr lang="en-US" i="1">
                                      <a:solidFill>
                                        <a:srgbClr val="000000"/>
                                      </a:solidFill>
                                      <a:latin typeface="Cambria Math" panose="02040503050406030204" pitchFamily="18" charset="0"/>
                                      <a:ea typeface="Cambria Math" panose="02040503050406030204" pitchFamily="18" charset="0"/>
                                    </a:rPr>
                                    <m:t>2</m:t>
                                  </m:r>
                                </m:sup>
                              </m:sSup>
                            </m:den>
                          </m:f>
                        </m:e>
                      </m:d>
                      <m:r>
                        <a:rPr lang="en-US">
                          <a:solidFill>
                            <a:srgbClr val="000000"/>
                          </a:solidFill>
                          <a:latin typeface="Cambria Math" panose="02040503050406030204" pitchFamily="18" charset="0"/>
                          <a:ea typeface="Cambria Math" panose="02040503050406030204" pitchFamily="18" charset="0"/>
                        </a:rPr>
                        <m:t>.  </m:t>
                      </m:r>
                    </m:oMath>
                  </m:oMathPara>
                </a14:m>
                <a:endParaRPr lang="en-US" dirty="0">
                  <a:solidFill>
                    <a:srgbClr val="000000"/>
                  </a:solidFill>
                  <a:latin typeface="Cambria Math" panose="02040503050406030204" pitchFamily="18" charset="0"/>
                  <a:ea typeface="Cambria Math" panose="02040503050406030204" pitchFamily="18" charset="0"/>
                </a:endParaRPr>
              </a:p>
              <a:p>
                <a:pPr>
                  <a:lnSpc>
                    <a:spcPct val="107000"/>
                  </a:lnSpc>
                  <a:spcBef>
                    <a:spcPts val="0"/>
                  </a:spcBef>
                  <a:spcAft>
                    <a:spcPts val="2400"/>
                  </a:spcAft>
                </a:pPr>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p</m:t>
                          </m:r>
                        </m:e>
                        <m:sub>
                          <m:r>
                            <m:rPr>
                              <m:sty m:val="p"/>
                            </m:rPr>
                            <a:rPr lang="en-US">
                              <a:solidFill>
                                <a:srgbClr val="000000"/>
                              </a:solidFill>
                              <a:latin typeface="Cambria Math" panose="02040503050406030204" pitchFamily="18" charset="0"/>
                              <a:ea typeface="Cambria Math" panose="02040503050406030204" pitchFamily="18" charset="0"/>
                            </a:rPr>
                            <m:t>max</m:t>
                          </m:r>
                        </m:sub>
                      </m:sSub>
                      <m:r>
                        <a:rPr lang="en-US">
                          <a:solidFill>
                            <a:srgbClr val="000000"/>
                          </a:solidFill>
                          <a:latin typeface="Cambria Math" panose="02040503050406030204" pitchFamily="18" charset="0"/>
                          <a:ea typeface="Cambria Math" panose="02040503050406030204" pitchFamily="18" charset="0"/>
                        </a:rPr>
                        <m:t>=</m:t>
                      </m:r>
                      <m:sSubSup>
                        <m:sSubSupPr>
                          <m:ctrlPr>
                            <a:rPr lang="en-US" i="1">
                              <a:solidFill>
                                <a:srgbClr val="000000"/>
                              </a:solidFill>
                              <a:latin typeface="Cambria Math" panose="02040503050406030204" pitchFamily="18" charset="0"/>
                              <a:ea typeface="Cambria Math" panose="02040503050406030204" pitchFamily="18" charset="0"/>
                            </a:rPr>
                          </m:ctrlPr>
                        </m:sSubSupPr>
                        <m:e>
                          <m:r>
                            <m:rPr>
                              <m:sty m:val="p"/>
                            </m:rPr>
                            <a:rPr lang="en-US">
                              <a:solidFill>
                                <a:srgbClr val="000000"/>
                              </a:solidFill>
                              <a:latin typeface="Cambria Math" panose="02040503050406030204" pitchFamily="18" charset="0"/>
                              <a:ea typeface="Cambria Math" panose="02040503050406030204" pitchFamily="18" charset="0"/>
                            </a:rPr>
                            <m:t>V</m:t>
                          </m:r>
                        </m:e>
                        <m:sub>
                          <m:r>
                            <m:rPr>
                              <m:sty m:val="p"/>
                            </m:rPr>
                            <a:rPr lang="en-US">
                              <a:solidFill>
                                <a:srgbClr val="000000"/>
                              </a:solidFill>
                              <a:latin typeface="Cambria Math" panose="02040503050406030204" pitchFamily="18" charset="0"/>
                              <a:ea typeface="Cambria Math" panose="02040503050406030204" pitchFamily="18" charset="0"/>
                            </a:rPr>
                            <m:t>th</m:t>
                          </m:r>
                        </m:sub>
                        <m:sup>
                          <m:r>
                            <a:rPr lang="en-US">
                              <a:solidFill>
                                <a:srgbClr val="000000"/>
                              </a:solidFill>
                              <a:latin typeface="Cambria Math" panose="02040503050406030204" pitchFamily="18" charset="0"/>
                              <a:ea typeface="Cambria Math" panose="02040503050406030204" pitchFamily="18" charset="0"/>
                            </a:rPr>
                            <m:t>2</m:t>
                          </m:r>
                        </m:sup>
                      </m:sSubSup>
                      <m:d>
                        <m:dPr>
                          <m:begChr m:val="["/>
                          <m:endChr m:val="]"/>
                          <m:ctrlPr>
                            <a:rPr lang="en-US" i="1">
                              <a:solidFill>
                                <a:srgbClr val="000000"/>
                              </a:solidFill>
                              <a:latin typeface="Cambria Math" panose="02040503050406030204" pitchFamily="18" charset="0"/>
                              <a:ea typeface="Cambria Math" panose="02040503050406030204" pitchFamily="18" charset="0"/>
                            </a:rPr>
                          </m:ctrlPr>
                        </m:dPr>
                        <m:e>
                          <m:f>
                            <m:fPr>
                              <m:ctrlPr>
                                <a:rPr lang="en-US" i="1">
                                  <a:solidFill>
                                    <a:srgbClr val="000000"/>
                                  </a:solidFill>
                                  <a:latin typeface="Cambria Math" panose="02040503050406030204" pitchFamily="18" charset="0"/>
                                  <a:ea typeface="Cambria Math" panose="02040503050406030204" pitchFamily="18" charset="0"/>
                                </a:rPr>
                              </m:ctrlPr>
                            </m:fPr>
                            <m:num>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i="0">
                                      <a:solidFill>
                                        <a:srgbClr val="000000"/>
                                      </a:solidFill>
                                      <a:latin typeface="Cambria Math" panose="02040503050406030204" pitchFamily="18" charset="0"/>
                                      <a:ea typeface="Cambria Math" panose="02040503050406030204" pitchFamily="18" charset="0"/>
                                    </a:rPr>
                                    <m:t>R</m:t>
                                  </m:r>
                                </m:e>
                                <m:sub>
                                  <m:r>
                                    <m:rPr>
                                      <m:sty m:val="p"/>
                                    </m:rPr>
                                    <a:rPr lang="en-US" b="0" i="0" smtClean="0">
                                      <a:solidFill>
                                        <a:srgbClr val="000000"/>
                                      </a:solidFill>
                                      <a:latin typeface="Cambria Math" panose="02040503050406030204" pitchFamily="18" charset="0"/>
                                      <a:ea typeface="Cambria Math" panose="02040503050406030204" pitchFamily="18" charset="0"/>
                                    </a:rPr>
                                    <m:t>th</m:t>
                                  </m:r>
                                </m:sub>
                              </m:sSub>
                            </m:num>
                            <m:den>
                              <m:sSup>
                                <m:sSupPr>
                                  <m:ctrlPr>
                                    <a:rPr lang="en-US" i="1">
                                      <a:solidFill>
                                        <a:srgbClr val="000000"/>
                                      </a:solidFill>
                                      <a:latin typeface="Cambria Math" panose="02040503050406030204" pitchFamily="18" charset="0"/>
                                      <a:ea typeface="Cambria Math" panose="02040503050406030204" pitchFamily="18" charset="0"/>
                                    </a:rPr>
                                  </m:ctrlPr>
                                </m:sSupPr>
                                <m:e>
                                  <m:d>
                                    <m:dPr>
                                      <m:ctrlPr>
                                        <a:rPr lang="en-US" i="1">
                                          <a:solidFill>
                                            <a:srgbClr val="000000"/>
                                          </a:solidFill>
                                          <a:latin typeface="Cambria Math" panose="02040503050406030204" pitchFamily="18" charset="0"/>
                                          <a:ea typeface="Cambria Math" panose="02040503050406030204" pitchFamily="18" charset="0"/>
                                        </a:rPr>
                                      </m:ctrlPr>
                                    </m:dPr>
                                    <m:e>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th</m:t>
                                          </m:r>
                                        </m:sub>
                                      </m:sSub>
                                      <m:r>
                                        <a:rPr lang="en-US">
                                          <a:solidFill>
                                            <a:srgbClr val="000000"/>
                                          </a:solidFill>
                                          <a:latin typeface="Cambria Math" panose="02040503050406030204" pitchFamily="18" charset="0"/>
                                          <a:ea typeface="Cambria Math" panose="02040503050406030204" pitchFamily="18" charset="0"/>
                                        </a:rPr>
                                        <m:t>+</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b="0" i="0" smtClean="0">
                                              <a:solidFill>
                                                <a:srgbClr val="000000"/>
                                              </a:solidFill>
                                              <a:latin typeface="Cambria Math" panose="02040503050406030204" pitchFamily="18" charset="0"/>
                                              <a:ea typeface="Cambria Math" panose="02040503050406030204" pitchFamily="18" charset="0"/>
                                            </a:rPr>
                                            <m:t>th</m:t>
                                          </m:r>
                                        </m:sub>
                                      </m:sSub>
                                    </m:e>
                                  </m:d>
                                </m:e>
                                <m:sup>
                                  <m:r>
                                    <a:rPr lang="en-US" i="1">
                                      <a:solidFill>
                                        <a:srgbClr val="000000"/>
                                      </a:solidFill>
                                      <a:latin typeface="Cambria Math" panose="02040503050406030204" pitchFamily="18" charset="0"/>
                                      <a:ea typeface="Cambria Math" panose="02040503050406030204" pitchFamily="18" charset="0"/>
                                    </a:rPr>
                                    <m:t>2</m:t>
                                  </m:r>
                                </m:sup>
                              </m:sSup>
                            </m:den>
                          </m:f>
                        </m:e>
                      </m:d>
                      <m:r>
                        <a:rPr lang="en-US" i="1">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sSubSup>
                            <m:sSubSupPr>
                              <m:ctrlPr>
                                <a:rPr lang="en-US" i="1">
                                  <a:solidFill>
                                    <a:srgbClr val="000000"/>
                                  </a:solidFill>
                                  <a:latin typeface="Cambria Math" panose="02040503050406030204" pitchFamily="18" charset="0"/>
                                  <a:ea typeface="Cambria Math" panose="02040503050406030204" pitchFamily="18" charset="0"/>
                                </a:rPr>
                              </m:ctrlPr>
                            </m:sSubSupPr>
                            <m:e>
                              <m:r>
                                <m:rPr>
                                  <m:sty m:val="p"/>
                                </m:rPr>
                                <a:rPr lang="en-US">
                                  <a:solidFill>
                                    <a:srgbClr val="000000"/>
                                  </a:solidFill>
                                  <a:latin typeface="Cambria Math" panose="02040503050406030204" pitchFamily="18" charset="0"/>
                                  <a:ea typeface="Cambria Math" panose="02040503050406030204" pitchFamily="18" charset="0"/>
                                </a:rPr>
                                <m:t>V</m:t>
                              </m:r>
                            </m:e>
                            <m:sub>
                              <m:r>
                                <m:rPr>
                                  <m:sty m:val="p"/>
                                </m:rPr>
                                <a:rPr lang="en-US">
                                  <a:solidFill>
                                    <a:srgbClr val="000000"/>
                                  </a:solidFill>
                                  <a:latin typeface="Cambria Math" panose="02040503050406030204" pitchFamily="18" charset="0"/>
                                  <a:ea typeface="Cambria Math" panose="02040503050406030204" pitchFamily="18" charset="0"/>
                                </a:rPr>
                                <m:t>th</m:t>
                              </m:r>
                            </m:sub>
                            <m:sup>
                              <m:r>
                                <a:rPr lang="en-US">
                                  <a:solidFill>
                                    <a:srgbClr val="000000"/>
                                  </a:solidFill>
                                  <a:latin typeface="Cambria Math" panose="02040503050406030204" pitchFamily="18" charset="0"/>
                                  <a:ea typeface="Cambria Math" panose="02040503050406030204" pitchFamily="18" charset="0"/>
                                </a:rPr>
                                <m:t>2</m:t>
                              </m:r>
                            </m:sup>
                          </m:sSubSup>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th</m:t>
                              </m:r>
                            </m:sub>
                          </m:sSub>
                        </m:num>
                        <m:den>
                          <m:r>
                            <a:rPr lang="en-US" b="0" i="1" smtClean="0">
                              <a:solidFill>
                                <a:srgbClr val="000000"/>
                              </a:solidFill>
                              <a:latin typeface="Cambria Math" panose="02040503050406030204" pitchFamily="18" charset="0"/>
                              <a:ea typeface="Cambria Math" panose="02040503050406030204" pitchFamily="18" charset="0"/>
                            </a:rPr>
                            <m:t>4</m:t>
                          </m:r>
                          <m:sSup>
                            <m:sSupPr>
                              <m:ctrlPr>
                                <a:rPr lang="en-US" b="0" i="1" smtClean="0">
                                  <a:solidFill>
                                    <a:srgbClr val="000000"/>
                                  </a:solidFill>
                                  <a:latin typeface="Cambria Math" panose="02040503050406030204" pitchFamily="18" charset="0"/>
                                  <a:ea typeface="Cambria Math" panose="02040503050406030204" pitchFamily="18" charset="0"/>
                                </a:rPr>
                              </m:ctrlPr>
                            </m:sSupPr>
                            <m:e>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th</m:t>
                                  </m:r>
                                </m:sub>
                              </m:sSub>
                            </m:e>
                            <m:sup>
                              <m:r>
                                <a:rPr lang="en-US" b="0" i="1" smtClean="0">
                                  <a:solidFill>
                                    <a:srgbClr val="000000"/>
                                  </a:solidFill>
                                  <a:latin typeface="Cambria Math" panose="02040503050406030204" pitchFamily="18" charset="0"/>
                                  <a:ea typeface="Cambria Math" panose="02040503050406030204" pitchFamily="18" charset="0"/>
                                </a:rPr>
                                <m:t>2</m:t>
                              </m:r>
                            </m:sup>
                          </m:sSup>
                        </m:den>
                      </m:f>
                      <m:r>
                        <a:rPr lang="en-US" b="0" i="1" smtClean="0">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sSubSup>
                            <m:sSubSupPr>
                              <m:ctrlPr>
                                <a:rPr lang="en-US" i="1">
                                  <a:solidFill>
                                    <a:srgbClr val="000000"/>
                                  </a:solidFill>
                                  <a:latin typeface="Cambria Math" panose="02040503050406030204" pitchFamily="18" charset="0"/>
                                  <a:ea typeface="Cambria Math" panose="02040503050406030204" pitchFamily="18" charset="0"/>
                                </a:rPr>
                              </m:ctrlPr>
                            </m:sSubSupPr>
                            <m:e>
                              <m:r>
                                <m:rPr>
                                  <m:sty m:val="p"/>
                                </m:rPr>
                                <a:rPr lang="en-US">
                                  <a:solidFill>
                                    <a:srgbClr val="000000"/>
                                  </a:solidFill>
                                  <a:latin typeface="Cambria Math" panose="02040503050406030204" pitchFamily="18" charset="0"/>
                                  <a:ea typeface="Cambria Math" panose="02040503050406030204" pitchFamily="18" charset="0"/>
                                </a:rPr>
                                <m:t>V</m:t>
                              </m:r>
                            </m:e>
                            <m:sub>
                              <m:r>
                                <m:rPr>
                                  <m:sty m:val="p"/>
                                </m:rPr>
                                <a:rPr lang="en-US">
                                  <a:solidFill>
                                    <a:srgbClr val="000000"/>
                                  </a:solidFill>
                                  <a:latin typeface="Cambria Math" panose="02040503050406030204" pitchFamily="18" charset="0"/>
                                  <a:ea typeface="Cambria Math" panose="02040503050406030204" pitchFamily="18" charset="0"/>
                                </a:rPr>
                                <m:t>th</m:t>
                              </m:r>
                            </m:sub>
                            <m:sup>
                              <m:r>
                                <a:rPr lang="en-US">
                                  <a:solidFill>
                                    <a:srgbClr val="000000"/>
                                  </a:solidFill>
                                  <a:latin typeface="Cambria Math" panose="02040503050406030204" pitchFamily="18" charset="0"/>
                                  <a:ea typeface="Cambria Math" panose="02040503050406030204" pitchFamily="18" charset="0"/>
                                </a:rPr>
                                <m:t>2</m:t>
                              </m:r>
                            </m:sup>
                          </m:sSubSup>
                        </m:num>
                        <m:den>
                          <m:r>
                            <a:rPr lang="en-US" i="1">
                              <a:solidFill>
                                <a:srgbClr val="000000"/>
                              </a:solidFill>
                              <a:latin typeface="Cambria Math" panose="02040503050406030204" pitchFamily="18" charset="0"/>
                              <a:ea typeface="Cambria Math" panose="02040503050406030204" pitchFamily="18" charset="0"/>
                            </a:rPr>
                            <m:t>4</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th</m:t>
                              </m:r>
                            </m:sub>
                          </m:sSub>
                        </m:den>
                      </m:f>
                      <m:r>
                        <a:rPr lang="en-US" i="1">
                          <a:solidFill>
                            <a:srgbClr val="000000"/>
                          </a:solidFill>
                          <a:latin typeface="Cambria Math" panose="02040503050406030204" pitchFamily="18" charset="0"/>
                          <a:ea typeface="Cambria Math" panose="02040503050406030204" pitchFamily="18" charset="0"/>
                        </a:rPr>
                        <m:t>.</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p</m:t>
                          </m:r>
                        </m:e>
                        <m:sub>
                          <m:r>
                            <m:rPr>
                              <m:sty m:val="p"/>
                            </m:rPr>
                            <a:rPr lang="en-US">
                              <a:solidFill>
                                <a:srgbClr val="000000"/>
                              </a:solidFill>
                              <a:latin typeface="Cambria Math" panose="02040503050406030204" pitchFamily="18" charset="0"/>
                              <a:ea typeface="Cambria Math" panose="02040503050406030204" pitchFamily="18" charset="0"/>
                            </a:rPr>
                            <m:t>max</m:t>
                          </m:r>
                        </m:sub>
                      </m:sSub>
                      <m:r>
                        <a:rPr lang="en-US">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sSubSup>
                            <m:sSubSupPr>
                              <m:ctrlPr>
                                <a:rPr lang="en-US" i="1">
                                  <a:solidFill>
                                    <a:srgbClr val="000000"/>
                                  </a:solidFill>
                                  <a:latin typeface="Cambria Math" panose="02040503050406030204" pitchFamily="18" charset="0"/>
                                  <a:ea typeface="Cambria Math" panose="02040503050406030204" pitchFamily="18" charset="0"/>
                                </a:rPr>
                              </m:ctrlPr>
                            </m:sSubSupPr>
                            <m:e>
                              <m:r>
                                <m:rPr>
                                  <m:sty m:val="p"/>
                                </m:rPr>
                                <a:rPr lang="en-US">
                                  <a:solidFill>
                                    <a:srgbClr val="000000"/>
                                  </a:solidFill>
                                  <a:latin typeface="Cambria Math" panose="02040503050406030204" pitchFamily="18" charset="0"/>
                                  <a:ea typeface="Cambria Math" panose="02040503050406030204" pitchFamily="18" charset="0"/>
                                </a:rPr>
                                <m:t>V</m:t>
                              </m:r>
                            </m:e>
                            <m:sub>
                              <m:r>
                                <m:rPr>
                                  <m:sty m:val="p"/>
                                </m:rPr>
                                <a:rPr lang="en-US">
                                  <a:solidFill>
                                    <a:srgbClr val="000000"/>
                                  </a:solidFill>
                                  <a:latin typeface="Cambria Math" panose="02040503050406030204" pitchFamily="18" charset="0"/>
                                  <a:ea typeface="Cambria Math" panose="02040503050406030204" pitchFamily="18" charset="0"/>
                                </a:rPr>
                                <m:t>th</m:t>
                              </m:r>
                            </m:sub>
                            <m:sup>
                              <m:r>
                                <a:rPr lang="en-US">
                                  <a:solidFill>
                                    <a:srgbClr val="000000"/>
                                  </a:solidFill>
                                  <a:latin typeface="Cambria Math" panose="02040503050406030204" pitchFamily="18" charset="0"/>
                                  <a:ea typeface="Cambria Math" panose="02040503050406030204" pitchFamily="18" charset="0"/>
                                </a:rPr>
                                <m:t>2</m:t>
                              </m:r>
                            </m:sup>
                          </m:sSubSup>
                        </m:num>
                        <m:den>
                          <m:r>
                            <a:rPr lang="en-US" i="1">
                              <a:solidFill>
                                <a:srgbClr val="000000"/>
                              </a:solidFill>
                              <a:latin typeface="Cambria Math" panose="02040503050406030204" pitchFamily="18" charset="0"/>
                              <a:ea typeface="Cambria Math" panose="02040503050406030204" pitchFamily="18" charset="0"/>
                            </a:rPr>
                            <m:t>4</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th</m:t>
                              </m:r>
                            </m:sub>
                          </m:sSub>
                        </m:den>
                      </m:f>
                      <m:r>
                        <a:rPr lang="en-US" b="0" i="1" smtClean="0">
                          <a:solidFill>
                            <a:srgbClr val="000000"/>
                          </a:solidFill>
                          <a:latin typeface="Cambria Math" panose="02040503050406030204" pitchFamily="18" charset="0"/>
                          <a:ea typeface="Cambria Math" panose="02040503050406030204" pitchFamily="18" charset="0"/>
                        </a:rPr>
                        <m:t>.</m:t>
                      </m:r>
                    </m:oMath>
                  </m:oMathPara>
                </a14:m>
                <a:endParaRPr lang="en-US" i="1" dirty="0">
                  <a:solidFill>
                    <a:srgbClr val="000000"/>
                  </a:solidFill>
                  <a:latin typeface="Cambria Math" panose="02040503050406030204" pitchFamily="18" charset="0"/>
                  <a:ea typeface="Cambria Math" panose="02040503050406030204" pitchFamily="18" charset="0"/>
                </a:endParaRPr>
              </a:p>
              <a:p>
                <a:pPr>
                  <a:lnSpc>
                    <a:spcPct val="107000"/>
                  </a:lnSpc>
                  <a:spcBef>
                    <a:spcPts val="0"/>
                  </a:spcBef>
                  <a:spcAft>
                    <a:spcPts val="2400"/>
                  </a:spcAft>
                </a:pPr>
                <a14:m>
                  <m:oMathPara xmlns:m="http://schemas.openxmlformats.org/officeDocument/2006/math">
                    <m:oMathParaPr>
                      <m:jc m:val="left"/>
                    </m:oMathParaPr>
                    <m:oMath xmlns:m="http://schemas.openxmlformats.org/officeDocument/2006/math">
                      <m:r>
                        <m:rPr>
                          <m:sty m:val="p"/>
                        </m:rPr>
                        <a:rPr lang="en-US">
                          <a:solidFill>
                            <a:srgbClr val="000000"/>
                          </a:solidFill>
                          <a:latin typeface="Cambria Math" panose="02040503050406030204" pitchFamily="18" charset="0"/>
                          <a:ea typeface="Cambria Math" panose="02040503050406030204" pitchFamily="18" charset="0"/>
                        </a:rPr>
                        <m:t>For</m:t>
                      </m:r>
                      <m:r>
                        <a:rPr lang="en-US">
                          <a:solidFill>
                            <a:srgbClr val="000000"/>
                          </a:solidFill>
                          <a:latin typeface="Cambria Math" panose="02040503050406030204" pitchFamily="18" charset="0"/>
                          <a:ea typeface="Cambria Math" panose="02040503050406030204" pitchFamily="18" charset="0"/>
                        </a:rPr>
                        <m:t> </m:t>
                      </m:r>
                      <m:r>
                        <m:rPr>
                          <m:sty m:val="p"/>
                        </m:rPr>
                        <a:rPr lang="en-US">
                          <a:solidFill>
                            <a:srgbClr val="000000"/>
                          </a:solidFill>
                          <a:latin typeface="Cambria Math" panose="02040503050406030204" pitchFamily="18" charset="0"/>
                          <a:ea typeface="Cambria Math" panose="02040503050406030204" pitchFamily="18" charset="0"/>
                        </a:rPr>
                        <m:t>above</m:t>
                      </m:r>
                      <m:r>
                        <a:rPr lang="en-US">
                          <a:solidFill>
                            <a:srgbClr val="000000"/>
                          </a:solidFill>
                          <a:latin typeface="Cambria Math" panose="02040503050406030204" pitchFamily="18" charset="0"/>
                          <a:ea typeface="Cambria Math" panose="02040503050406030204" pitchFamily="18" charset="0"/>
                        </a:rPr>
                        <m:t> </m:t>
                      </m:r>
                      <m:r>
                        <m:rPr>
                          <m:sty m:val="p"/>
                        </m:rPr>
                        <a:rPr lang="en-US">
                          <a:solidFill>
                            <a:srgbClr val="000000"/>
                          </a:solidFill>
                          <a:latin typeface="Cambria Math" panose="02040503050406030204" pitchFamily="18" charset="0"/>
                          <a:ea typeface="Cambria Math" panose="02040503050406030204" pitchFamily="18" charset="0"/>
                        </a:rPr>
                        <m:t>circuit</m:t>
                      </m:r>
                      <m:r>
                        <a:rPr lang="en-US" i="1">
                          <a:solidFill>
                            <a:srgbClr val="000000"/>
                          </a:solidFill>
                          <a:latin typeface="Cambria Math" panose="02040503050406030204" pitchFamily="18" charset="0"/>
                          <a:ea typeface="Cambria Math" panose="02040503050406030204" pitchFamily="18" charset="0"/>
                        </a:rPr>
                        <m:t>: </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p</m:t>
                          </m:r>
                        </m:e>
                        <m:sub>
                          <m:r>
                            <m:rPr>
                              <m:sty m:val="p"/>
                            </m:rPr>
                            <a:rPr lang="en-US">
                              <a:solidFill>
                                <a:srgbClr val="000000"/>
                              </a:solidFill>
                              <a:latin typeface="Cambria Math" panose="02040503050406030204" pitchFamily="18" charset="0"/>
                              <a:ea typeface="Cambria Math" panose="02040503050406030204" pitchFamily="18" charset="0"/>
                            </a:rPr>
                            <m:t>max</m:t>
                          </m:r>
                        </m:sub>
                      </m:sSub>
                      <m:r>
                        <a:rPr lang="en-US">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sSubSup>
                            <m:sSubSupPr>
                              <m:ctrlPr>
                                <a:rPr lang="en-US" i="1">
                                  <a:solidFill>
                                    <a:srgbClr val="000000"/>
                                  </a:solidFill>
                                  <a:latin typeface="Cambria Math" panose="02040503050406030204" pitchFamily="18" charset="0"/>
                                  <a:ea typeface="Cambria Math" panose="02040503050406030204" pitchFamily="18" charset="0"/>
                                </a:rPr>
                              </m:ctrlPr>
                            </m:sSubSupPr>
                            <m:e>
                              <m:r>
                                <m:rPr>
                                  <m:sty m:val="p"/>
                                </m:rPr>
                                <a:rPr lang="en-US">
                                  <a:solidFill>
                                    <a:srgbClr val="000000"/>
                                  </a:solidFill>
                                  <a:latin typeface="Cambria Math" panose="02040503050406030204" pitchFamily="18" charset="0"/>
                                  <a:ea typeface="Cambria Math" panose="02040503050406030204" pitchFamily="18" charset="0"/>
                                </a:rPr>
                                <m:t>V</m:t>
                              </m:r>
                            </m:e>
                            <m:sub>
                              <m:r>
                                <m:rPr>
                                  <m:sty m:val="p"/>
                                </m:rPr>
                                <a:rPr lang="en-US">
                                  <a:solidFill>
                                    <a:srgbClr val="000000"/>
                                  </a:solidFill>
                                  <a:latin typeface="Cambria Math" panose="02040503050406030204" pitchFamily="18" charset="0"/>
                                  <a:ea typeface="Cambria Math" panose="02040503050406030204" pitchFamily="18" charset="0"/>
                                </a:rPr>
                                <m:t>th</m:t>
                              </m:r>
                            </m:sub>
                            <m:sup>
                              <m:r>
                                <a:rPr lang="en-US">
                                  <a:solidFill>
                                    <a:srgbClr val="000000"/>
                                  </a:solidFill>
                                  <a:latin typeface="Cambria Math" panose="02040503050406030204" pitchFamily="18" charset="0"/>
                                  <a:ea typeface="Cambria Math" panose="02040503050406030204" pitchFamily="18" charset="0"/>
                                </a:rPr>
                                <m:t>2</m:t>
                              </m:r>
                            </m:sup>
                          </m:sSubSup>
                        </m:num>
                        <m:den>
                          <m:r>
                            <a:rPr lang="en-US" i="1">
                              <a:solidFill>
                                <a:srgbClr val="000000"/>
                              </a:solidFill>
                              <a:latin typeface="Cambria Math" panose="02040503050406030204" pitchFamily="18" charset="0"/>
                              <a:ea typeface="Cambria Math" panose="02040503050406030204" pitchFamily="18" charset="0"/>
                            </a:rPr>
                            <m:t>4</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R</m:t>
                              </m:r>
                            </m:e>
                            <m:sub>
                              <m:r>
                                <m:rPr>
                                  <m:sty m:val="p"/>
                                </m:rPr>
                                <a:rPr lang="en-US">
                                  <a:solidFill>
                                    <a:srgbClr val="000000"/>
                                  </a:solidFill>
                                  <a:latin typeface="Cambria Math" panose="02040503050406030204" pitchFamily="18" charset="0"/>
                                  <a:ea typeface="Cambria Math" panose="02040503050406030204" pitchFamily="18" charset="0"/>
                                </a:rPr>
                                <m:t>th</m:t>
                              </m:r>
                            </m:sub>
                          </m:sSub>
                        </m:den>
                      </m:f>
                      <m:r>
                        <a:rPr lang="en-US" i="1">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sSup>
                            <m:sSupPr>
                              <m:ctrlPr>
                                <a:rPr lang="en-US" i="1">
                                  <a:solidFill>
                                    <a:srgbClr val="000000"/>
                                  </a:solidFill>
                                  <a:latin typeface="Cambria Math" panose="02040503050406030204" pitchFamily="18" charset="0"/>
                                  <a:ea typeface="Cambria Math" panose="02040503050406030204" pitchFamily="18" charset="0"/>
                                </a:rPr>
                              </m:ctrlPr>
                            </m:sSupPr>
                            <m:e>
                              <m:d>
                                <m:dPr>
                                  <m:ctrlPr>
                                    <a:rPr lang="en-US" i="1">
                                      <a:solidFill>
                                        <a:srgbClr val="000000"/>
                                      </a:solidFill>
                                      <a:latin typeface="Cambria Math" panose="02040503050406030204" pitchFamily="18" charset="0"/>
                                      <a:ea typeface="Cambria Math" panose="02040503050406030204" pitchFamily="18" charset="0"/>
                                    </a:rPr>
                                  </m:ctrlPr>
                                </m:dPr>
                                <m:e>
                                  <m:r>
                                    <a:rPr lang="en-US" i="0">
                                      <a:solidFill>
                                        <a:srgbClr val="000000"/>
                                      </a:solidFill>
                                      <a:latin typeface="Cambria Math" panose="02040503050406030204" pitchFamily="18" charset="0"/>
                                      <a:ea typeface="Cambria Math" panose="02040503050406030204" pitchFamily="18" charset="0"/>
                                    </a:rPr>
                                    <m:t>10 </m:t>
                                  </m:r>
                                  <m:r>
                                    <m:rPr>
                                      <m:sty m:val="p"/>
                                    </m:rPr>
                                    <a:rPr lang="en-US" i="0">
                                      <a:solidFill>
                                        <a:srgbClr val="000000"/>
                                      </a:solidFill>
                                      <a:latin typeface="Cambria Math" panose="02040503050406030204" pitchFamily="18" charset="0"/>
                                      <a:ea typeface="Cambria Math" panose="02040503050406030204" pitchFamily="18" charset="0"/>
                                    </a:rPr>
                                    <m:t>V</m:t>
                                  </m:r>
                                </m:e>
                              </m:d>
                            </m:e>
                            <m:sup>
                              <m:r>
                                <a:rPr lang="en-US" i="1">
                                  <a:solidFill>
                                    <a:srgbClr val="000000"/>
                                  </a:solidFill>
                                  <a:latin typeface="Cambria Math" panose="02040503050406030204" pitchFamily="18" charset="0"/>
                                  <a:ea typeface="Cambria Math" panose="02040503050406030204" pitchFamily="18" charset="0"/>
                                </a:rPr>
                                <m:t>2</m:t>
                              </m:r>
                            </m:sup>
                          </m:sSup>
                        </m:num>
                        <m:den>
                          <m:r>
                            <a:rPr lang="en-US" i="1">
                              <a:solidFill>
                                <a:srgbClr val="000000"/>
                              </a:solidFill>
                              <a:latin typeface="Cambria Math" panose="02040503050406030204" pitchFamily="18" charset="0"/>
                              <a:ea typeface="Cambria Math" panose="02040503050406030204" pitchFamily="18" charset="0"/>
                            </a:rPr>
                            <m:t>4</m:t>
                          </m:r>
                          <m:d>
                            <m:dPr>
                              <m:ctrlPr>
                                <a:rPr lang="en-US" i="1">
                                  <a:solidFill>
                                    <a:srgbClr val="000000"/>
                                  </a:solidFill>
                                  <a:latin typeface="Cambria Math" panose="02040503050406030204" pitchFamily="18" charset="0"/>
                                  <a:ea typeface="Cambria Math" panose="02040503050406030204" pitchFamily="18" charset="0"/>
                                </a:rPr>
                              </m:ctrlPr>
                            </m:dPr>
                            <m:e>
                              <m:r>
                                <a:rPr lang="en-US" i="1">
                                  <a:solidFill>
                                    <a:srgbClr val="000000"/>
                                  </a:solidFill>
                                  <a:latin typeface="Cambria Math" panose="02040503050406030204" pitchFamily="18" charset="0"/>
                                  <a:ea typeface="Cambria Math" panose="02040503050406030204" pitchFamily="18" charset="0"/>
                                </a:rPr>
                                <m:t>50 </m:t>
                              </m:r>
                              <m:r>
                                <a:rPr lang="el-GR" i="1">
                                  <a:solidFill>
                                    <a:srgbClr val="000000"/>
                                  </a:solidFill>
                                  <a:latin typeface="Cambria Math" panose="02040503050406030204" pitchFamily="18" charset="0"/>
                                  <a:ea typeface="Cambria Math" panose="02040503050406030204" pitchFamily="18" charset="0"/>
                                </a:rPr>
                                <m:t>Ω</m:t>
                              </m:r>
                            </m:e>
                          </m:d>
                        </m:den>
                      </m:f>
                      <m:r>
                        <a:rPr lang="en-US" i="1">
                          <a:solidFill>
                            <a:srgbClr val="000000"/>
                          </a:solidFill>
                          <a:latin typeface="Cambria Math" panose="02040503050406030204" pitchFamily="18" charset="0"/>
                          <a:ea typeface="Cambria Math" panose="02040503050406030204" pitchFamily="18" charset="0"/>
                        </a:rPr>
                        <m:t>=</m:t>
                      </m:r>
                      <m:r>
                        <a:rPr lang="en-US">
                          <a:solidFill>
                            <a:srgbClr val="000000"/>
                          </a:solidFill>
                          <a:latin typeface="Cambria Math" panose="02040503050406030204" pitchFamily="18" charset="0"/>
                          <a:ea typeface="Cambria Math" panose="02040503050406030204" pitchFamily="18" charset="0"/>
                        </a:rPr>
                        <m:t>500 </m:t>
                      </m:r>
                      <m:r>
                        <m:rPr>
                          <m:sty m:val="p"/>
                        </m:rPr>
                        <a:rPr lang="en-US">
                          <a:solidFill>
                            <a:srgbClr val="000000"/>
                          </a:solidFill>
                          <a:latin typeface="Cambria Math" panose="02040503050406030204" pitchFamily="18" charset="0"/>
                          <a:ea typeface="Cambria Math" panose="02040503050406030204" pitchFamily="18" charset="0"/>
                        </a:rPr>
                        <m:t>mW</m:t>
                      </m:r>
                      <m:r>
                        <a:rPr lang="en-US" i="1">
                          <a:solidFill>
                            <a:srgbClr val="000000"/>
                          </a:solidFill>
                          <a:latin typeface="Cambria Math" panose="02040503050406030204" pitchFamily="18" charset="0"/>
                          <a:ea typeface="Cambria Math" panose="02040503050406030204" pitchFamily="18" charset="0"/>
                        </a:rPr>
                        <m:t>. </m:t>
                      </m:r>
                    </m:oMath>
                  </m:oMathPara>
                </a14:m>
                <a:endParaRPr lang="en-US" i="1" dirty="0">
                  <a:solidFill>
                    <a:srgbClr val="000000"/>
                  </a:solidFill>
                  <a:latin typeface="Cambria Math" panose="02040503050406030204" pitchFamily="18" charset="0"/>
                  <a:ea typeface="Cambria Math" panose="02040503050406030204" pitchFamily="18" charset="0"/>
                </a:endParaRPr>
              </a:p>
              <a:p>
                <a:pPr>
                  <a:lnSpc>
                    <a:spcPct val="107000"/>
                  </a:lnSpc>
                  <a:spcBef>
                    <a:spcPts val="0"/>
                  </a:spcBef>
                  <a:spcAft>
                    <a:spcPts val="2400"/>
                  </a:spcAft>
                </a:pPr>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p</m:t>
                          </m:r>
                        </m:e>
                        <m:sub>
                          <m:r>
                            <m:rPr>
                              <m:sty m:val="p"/>
                            </m:rPr>
                            <a:rPr lang="en-US">
                              <a:solidFill>
                                <a:srgbClr val="000000"/>
                              </a:solidFill>
                              <a:latin typeface="Cambria Math" panose="02040503050406030204" pitchFamily="18" charset="0"/>
                              <a:ea typeface="Cambria Math" panose="02040503050406030204" pitchFamily="18" charset="0"/>
                            </a:rPr>
                            <m:t>max</m:t>
                          </m:r>
                        </m:sub>
                      </m:sSub>
                      <m:r>
                        <a:rPr lang="en-US">
                          <a:solidFill>
                            <a:srgbClr val="000000"/>
                          </a:solidFill>
                          <a:latin typeface="Cambria Math" panose="02040503050406030204" pitchFamily="18" charset="0"/>
                          <a:ea typeface="Cambria Math" panose="02040503050406030204" pitchFamily="18" charset="0"/>
                        </a:rPr>
                        <m:t>=500 </m:t>
                      </m:r>
                      <m:r>
                        <m:rPr>
                          <m:sty m:val="p"/>
                        </m:rPr>
                        <a:rPr lang="en-US">
                          <a:solidFill>
                            <a:srgbClr val="000000"/>
                          </a:solidFill>
                          <a:latin typeface="Cambria Math" panose="02040503050406030204" pitchFamily="18" charset="0"/>
                          <a:ea typeface="Cambria Math" panose="02040503050406030204" pitchFamily="18" charset="0"/>
                        </a:rPr>
                        <m:t>mW</m:t>
                      </m:r>
                      <m:r>
                        <a:rPr lang="en-US" i="1">
                          <a:solidFill>
                            <a:srgbClr val="000000"/>
                          </a:solidFill>
                          <a:latin typeface="Cambria Math" panose="02040503050406030204" pitchFamily="18" charset="0"/>
                          <a:ea typeface="Cambria Math" panose="02040503050406030204" pitchFamily="18" charset="0"/>
                        </a:rPr>
                        <m:t>, </m:t>
                      </m:r>
                      <m:r>
                        <m:rPr>
                          <m:sty m:val="p"/>
                        </m:rPr>
                        <a:rPr lang="en-US">
                          <a:solidFill>
                            <a:srgbClr val="000000"/>
                          </a:solidFill>
                          <a:latin typeface="Cambria Math" panose="02040503050406030204" pitchFamily="18" charset="0"/>
                          <a:ea typeface="Cambria Math" panose="02040503050406030204" pitchFamily="18" charset="0"/>
                        </a:rPr>
                        <m:t>which</m:t>
                      </m:r>
                      <m:r>
                        <a:rPr lang="en-US">
                          <a:solidFill>
                            <a:srgbClr val="000000"/>
                          </a:solidFill>
                          <a:latin typeface="Cambria Math" panose="02040503050406030204" pitchFamily="18" charset="0"/>
                          <a:ea typeface="Cambria Math" panose="02040503050406030204" pitchFamily="18" charset="0"/>
                        </a:rPr>
                        <m:t> </m:t>
                      </m:r>
                      <m:r>
                        <m:rPr>
                          <m:sty m:val="p"/>
                        </m:rPr>
                        <a:rPr lang="en-US">
                          <a:solidFill>
                            <a:srgbClr val="000000"/>
                          </a:solidFill>
                          <a:latin typeface="Cambria Math" panose="02040503050406030204" pitchFamily="18" charset="0"/>
                          <a:ea typeface="Cambria Math" panose="02040503050406030204" pitchFamily="18" charset="0"/>
                        </a:rPr>
                        <m:t>corresponds</m:t>
                      </m:r>
                      <m:r>
                        <a:rPr lang="en-US">
                          <a:solidFill>
                            <a:srgbClr val="000000"/>
                          </a:solidFill>
                          <a:latin typeface="Cambria Math" panose="02040503050406030204" pitchFamily="18" charset="0"/>
                          <a:ea typeface="Cambria Math" panose="02040503050406030204" pitchFamily="18" charset="0"/>
                        </a:rPr>
                        <m:t> </m:t>
                      </m:r>
                      <m:r>
                        <m:rPr>
                          <m:sty m:val="p"/>
                        </m:rPr>
                        <a:rPr lang="en-US">
                          <a:solidFill>
                            <a:srgbClr val="000000"/>
                          </a:solidFill>
                          <a:latin typeface="Cambria Math" panose="02040503050406030204" pitchFamily="18" charset="0"/>
                          <a:ea typeface="Cambria Math" panose="02040503050406030204" pitchFamily="18" charset="0"/>
                        </a:rPr>
                        <m:t>to</m:t>
                      </m:r>
                      <m:r>
                        <a:rPr lang="en-US">
                          <a:solidFill>
                            <a:srgbClr val="000000"/>
                          </a:solidFill>
                          <a:latin typeface="Cambria Math" panose="02040503050406030204" pitchFamily="18" charset="0"/>
                          <a:ea typeface="Cambria Math" panose="02040503050406030204" pitchFamily="18" charset="0"/>
                        </a:rPr>
                        <m:t> </m:t>
                      </m:r>
                      <m:r>
                        <m:rPr>
                          <m:sty m:val="p"/>
                        </m:rPr>
                        <a:rPr lang="en-US">
                          <a:solidFill>
                            <a:srgbClr val="000000"/>
                          </a:solidFill>
                          <a:latin typeface="Cambria Math" panose="02040503050406030204" pitchFamily="18" charset="0"/>
                          <a:ea typeface="Cambria Math" panose="02040503050406030204" pitchFamily="18" charset="0"/>
                        </a:rPr>
                        <m:t>the</m:t>
                      </m:r>
                      <m:r>
                        <a:rPr lang="en-US">
                          <a:solidFill>
                            <a:srgbClr val="000000"/>
                          </a:solidFill>
                          <a:latin typeface="Cambria Math" panose="02040503050406030204" pitchFamily="18" charset="0"/>
                          <a:ea typeface="Cambria Math" panose="02040503050406030204" pitchFamily="18" charset="0"/>
                        </a:rPr>
                        <m:t> </m:t>
                      </m:r>
                      <m:r>
                        <m:rPr>
                          <m:sty m:val="p"/>
                        </m:rPr>
                        <a:rPr lang="en-US">
                          <a:solidFill>
                            <a:srgbClr val="000000"/>
                          </a:solidFill>
                          <a:latin typeface="Cambria Math" panose="02040503050406030204" pitchFamily="18" charset="0"/>
                          <a:ea typeface="Cambria Math" panose="02040503050406030204" pitchFamily="18" charset="0"/>
                        </a:rPr>
                        <m:t>adjacent</m:t>
                      </m:r>
                      <m:r>
                        <a:rPr lang="en-US">
                          <a:solidFill>
                            <a:srgbClr val="000000"/>
                          </a:solidFill>
                          <a:latin typeface="Cambria Math" panose="02040503050406030204" pitchFamily="18" charset="0"/>
                          <a:ea typeface="Cambria Math" panose="02040503050406030204" pitchFamily="18" charset="0"/>
                        </a:rPr>
                        <m:t> </m:t>
                      </m:r>
                      <m:r>
                        <m:rPr>
                          <m:sty m:val="p"/>
                        </m:rPr>
                        <a:rPr lang="en-US">
                          <a:solidFill>
                            <a:srgbClr val="000000"/>
                          </a:solidFill>
                          <a:latin typeface="Cambria Math" panose="02040503050406030204" pitchFamily="18" charset="0"/>
                          <a:ea typeface="Cambria Math" panose="02040503050406030204" pitchFamily="18" charset="0"/>
                        </a:rPr>
                        <m:t>graph</m:t>
                      </m:r>
                      <m:r>
                        <a:rPr lang="en-US" i="1">
                          <a:solidFill>
                            <a:srgbClr val="000000"/>
                          </a:solidFill>
                          <a:latin typeface="Cambria Math" panose="02040503050406030204" pitchFamily="18" charset="0"/>
                          <a:ea typeface="Cambria Math" panose="02040503050406030204" pitchFamily="18" charset="0"/>
                        </a:rPr>
                        <m:t>. </m:t>
                      </m:r>
                    </m:oMath>
                  </m:oMathPara>
                </a14:m>
                <a:endParaRPr lang="en-US" b="1" dirty="0">
                  <a:solidFill>
                    <a:srgbClr val="000000"/>
                  </a:solidFill>
                  <a:latin typeface="Cambria Math" panose="02040503050406030204" pitchFamily="18" charset="0"/>
                  <a:ea typeface="Cambria Math" panose="02040503050406030204" pitchFamily="18" charset="0"/>
                </a:endParaRPr>
              </a:p>
            </p:txBody>
          </p:sp>
        </mc:Choice>
        <mc:Fallback xmlns="">
          <p:sp>
            <p:nvSpPr>
              <p:cNvPr id="14" name="TextBox 13">
                <a:extLst>
                  <a:ext uri="{FF2B5EF4-FFF2-40B4-BE49-F238E27FC236}">
                    <a16:creationId xmlns:a16="http://schemas.microsoft.com/office/drawing/2014/main" id="{8C20C21E-7FD4-4D5F-8755-B8B3AA079A12}"/>
                  </a:ext>
                </a:extLst>
              </p:cNvPr>
              <p:cNvSpPr txBox="1">
                <a:spLocks noRot="1" noChangeAspect="1" noMove="1" noResize="1" noEditPoints="1" noAdjustHandles="1" noChangeArrowheads="1" noChangeShapeType="1" noTextEdit="1"/>
              </p:cNvSpPr>
              <p:nvPr/>
            </p:nvSpPr>
            <p:spPr>
              <a:xfrm>
                <a:off x="272117" y="652792"/>
                <a:ext cx="11722659" cy="6125459"/>
              </a:xfrm>
              <a:prstGeom prst="rect">
                <a:avLst/>
              </a:prstGeom>
              <a:blipFill>
                <a:blip r:embed="rId3"/>
                <a:stretch>
                  <a:fillRect l="-259"/>
                </a:stretch>
              </a:blipFill>
            </p:spPr>
            <p:txBody>
              <a:bodyPr/>
              <a:lstStyle/>
              <a:p>
                <a:r>
                  <a:rPr lang="en-US">
                    <a:noFill/>
                  </a:rPr>
                  <a:t> </a:t>
                </a:r>
              </a:p>
            </p:txBody>
          </p:sp>
        </mc:Fallback>
      </mc:AlternateContent>
      <p:pic>
        <p:nvPicPr>
          <p:cNvPr id="16" name="Picture 15">
            <a:extLst>
              <a:ext uri="{FF2B5EF4-FFF2-40B4-BE49-F238E27FC236}">
                <a16:creationId xmlns:a16="http://schemas.microsoft.com/office/drawing/2014/main" id="{1BD610E3-4F57-4834-84E8-7EB6C459ADFA}"/>
              </a:ext>
            </a:extLst>
          </p:cNvPr>
          <p:cNvPicPr>
            <a:picLocks noChangeAspect="1"/>
          </p:cNvPicPr>
          <p:nvPr/>
        </p:nvPicPr>
        <p:blipFill>
          <a:blip r:embed="rId4"/>
          <a:stretch>
            <a:fillRect/>
          </a:stretch>
        </p:blipFill>
        <p:spPr>
          <a:xfrm>
            <a:off x="8516470" y="717278"/>
            <a:ext cx="3403413" cy="2011392"/>
          </a:xfrm>
          <a:prstGeom prst="rect">
            <a:avLst/>
          </a:prstGeom>
        </p:spPr>
      </p:pic>
      <p:cxnSp>
        <p:nvCxnSpPr>
          <p:cNvPr id="17" name="Straight Arrow Connector 16">
            <a:extLst>
              <a:ext uri="{FF2B5EF4-FFF2-40B4-BE49-F238E27FC236}">
                <a16:creationId xmlns:a16="http://schemas.microsoft.com/office/drawing/2014/main" id="{12639F44-87E5-4484-AFCF-AF8BC9FAEEAE}"/>
              </a:ext>
            </a:extLst>
          </p:cNvPr>
          <p:cNvCxnSpPr>
            <a:cxnSpLocks/>
          </p:cNvCxnSpPr>
          <p:nvPr/>
        </p:nvCxnSpPr>
        <p:spPr>
          <a:xfrm flipV="1">
            <a:off x="10808134" y="1378414"/>
            <a:ext cx="298742" cy="639462"/>
          </a:xfrm>
          <a:prstGeom prst="straightConnector1">
            <a:avLst/>
          </a:prstGeom>
          <a:noFill/>
          <a:ln w="19050" cap="flat" cmpd="sng" algn="ctr">
            <a:solidFill>
              <a:srgbClr val="000000"/>
            </a:solidFill>
            <a:prstDash val="solid"/>
            <a:tailEnd type="triangle"/>
          </a:ln>
          <a:effectLst/>
        </p:spPr>
      </p:cxnSp>
      <p:pic>
        <p:nvPicPr>
          <p:cNvPr id="10" name="Picture 9">
            <a:extLst>
              <a:ext uri="{FF2B5EF4-FFF2-40B4-BE49-F238E27FC236}">
                <a16:creationId xmlns:a16="http://schemas.microsoft.com/office/drawing/2014/main" id="{7D45C86A-FE3F-40A2-894E-8706F35C738A}"/>
              </a:ext>
            </a:extLst>
          </p:cNvPr>
          <p:cNvPicPr>
            <a:picLocks noChangeAspect="1"/>
          </p:cNvPicPr>
          <p:nvPr/>
        </p:nvPicPr>
        <p:blipFill>
          <a:blip r:embed="rId5"/>
          <a:stretch>
            <a:fillRect/>
          </a:stretch>
        </p:blipFill>
        <p:spPr>
          <a:xfrm>
            <a:off x="6780944" y="3254339"/>
            <a:ext cx="5138939" cy="3379946"/>
          </a:xfrm>
          <a:prstGeom prst="rect">
            <a:avLst/>
          </a:prstGeom>
        </p:spPr>
      </p:pic>
    </p:spTree>
    <p:extLst>
      <p:ext uri="{BB962C8B-B14F-4D97-AF65-F5344CB8AC3E}">
        <p14:creationId xmlns:p14="http://schemas.microsoft.com/office/powerpoint/2010/main" val="3100495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5" end="5"/>
                                            </p:txEl>
                                          </p:spTgt>
                                        </p:tgtEl>
                                        <p:attrNameLst>
                                          <p:attrName>style.visibility</p:attrName>
                                        </p:attrNameLst>
                                      </p:cBhvr>
                                      <p:to>
                                        <p:strVal val="visible"/>
                                      </p:to>
                                    </p:set>
                                    <p:anim calcmode="lin" valueType="num">
                                      <p:cBhvr additive="base">
                                        <p:cTn id="7"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xEl>
                                              <p:pRg st="6" end="6"/>
                                            </p:txEl>
                                          </p:spTgt>
                                        </p:tgtEl>
                                        <p:attrNameLst>
                                          <p:attrName>style.visibility</p:attrName>
                                        </p:attrNameLst>
                                      </p:cBhvr>
                                      <p:to>
                                        <p:strVal val="visible"/>
                                      </p:to>
                                    </p:set>
                                    <p:anim calcmode="lin" valueType="num">
                                      <p:cBhvr additive="base">
                                        <p:cTn id="11"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
                                            <p:txEl>
                                              <p:pRg st="7" end="7"/>
                                            </p:txEl>
                                          </p:spTgt>
                                        </p:tgtEl>
                                        <p:attrNameLst>
                                          <p:attrName>style.visibility</p:attrName>
                                        </p:attrNameLst>
                                      </p:cBhvr>
                                      <p:to>
                                        <p:strVal val="visible"/>
                                      </p:to>
                                    </p:set>
                                    <p:anim calcmode="lin" valueType="num">
                                      <p:cBhvr additive="base">
                                        <p:cTn id="15" dur="500" fill="hold"/>
                                        <p:tgtEl>
                                          <p:spTgt spid="14">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
                                            <p:txEl>
                                              <p:pRg st="9" end="9"/>
                                            </p:txEl>
                                          </p:spTgt>
                                        </p:tgtEl>
                                        <p:attrNameLst>
                                          <p:attrName>style.visibility</p:attrName>
                                        </p:attrNameLst>
                                      </p:cBhvr>
                                      <p:to>
                                        <p:strVal val="visible"/>
                                      </p:to>
                                    </p:set>
                                    <p:anim calcmode="lin" valueType="num">
                                      <p:cBhvr additive="base">
                                        <p:cTn id="21" dur="500" fill="hold"/>
                                        <p:tgtEl>
                                          <p:spTgt spid="14">
                                            <p:txEl>
                                              <p:pRg st="9" end="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
                                            <p:txEl>
                                              <p:pRg st="10" end="10"/>
                                            </p:txEl>
                                          </p:spTgt>
                                        </p:tgtEl>
                                        <p:attrNameLst>
                                          <p:attrName>style.visibility</p:attrName>
                                        </p:attrNameLst>
                                      </p:cBhvr>
                                      <p:to>
                                        <p:strVal val="visible"/>
                                      </p:to>
                                    </p:set>
                                    <p:anim calcmode="lin" valueType="num">
                                      <p:cBhvr additive="base">
                                        <p:cTn id="27" dur="500" fill="hold"/>
                                        <p:tgtEl>
                                          <p:spTgt spid="14">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4">
                                            <p:txEl>
                                              <p:pRg st="11" end="11"/>
                                            </p:txEl>
                                          </p:spTgt>
                                        </p:tgtEl>
                                        <p:attrNameLst>
                                          <p:attrName>style.visibility</p:attrName>
                                        </p:attrNameLst>
                                      </p:cBhvr>
                                      <p:to>
                                        <p:strVal val="visible"/>
                                      </p:to>
                                    </p:set>
                                    <p:anim calcmode="lin" valueType="num">
                                      <p:cBhvr additive="base">
                                        <p:cTn id="33" dur="500" fill="hold"/>
                                        <p:tgtEl>
                                          <p:spTgt spid="14">
                                            <p:txEl>
                                              <p:pRg st="11" end="1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4">
                                            <p:txEl>
                                              <p:pRg st="11" end="1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4">
                                            <p:txEl>
                                              <p:pRg st="12" end="12"/>
                                            </p:txEl>
                                          </p:spTgt>
                                        </p:tgtEl>
                                        <p:attrNameLst>
                                          <p:attrName>style.visibility</p:attrName>
                                        </p:attrNameLst>
                                      </p:cBhvr>
                                      <p:to>
                                        <p:strVal val="visible"/>
                                      </p:to>
                                    </p:set>
                                    <p:anim calcmode="lin" valueType="num">
                                      <p:cBhvr additive="base">
                                        <p:cTn id="37" dur="500" fill="hold"/>
                                        <p:tgtEl>
                                          <p:spTgt spid="14">
                                            <p:txEl>
                                              <p:pRg st="12" end="1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45477" y="2888812"/>
            <a:ext cx="6242858" cy="830997"/>
          </a:xfrm>
          <a:prstGeom prst="rect">
            <a:avLst/>
          </a:prstGeom>
          <a:noFill/>
        </p:spPr>
        <p:txBody>
          <a:bodyPr wrap="square" rtlCol="0">
            <a:spAutoFit/>
          </a:bodyPr>
          <a:lstStyle/>
          <a:p>
            <a:pPr algn="ctr"/>
            <a:r>
              <a:rPr lang="en-US" sz="4800" dirty="0">
                <a:gradFill>
                  <a:gsLst>
                    <a:gs pos="14000">
                      <a:schemeClr val="accent5"/>
                    </a:gs>
                    <a:gs pos="64000">
                      <a:schemeClr val="tx2"/>
                    </a:gs>
                    <a:gs pos="100000">
                      <a:schemeClr val="tx2"/>
                    </a:gs>
                  </a:gsLst>
                  <a:lin ang="16200000" scaled="1"/>
                </a:gradFill>
                <a:latin typeface="+mj-lt"/>
              </a:rPr>
              <a:t>The End</a:t>
            </a:r>
          </a:p>
        </p:txBody>
      </p:sp>
    </p:spTree>
    <p:extLst>
      <p:ext uri="{BB962C8B-B14F-4D97-AF65-F5344CB8AC3E}">
        <p14:creationId xmlns:p14="http://schemas.microsoft.com/office/powerpoint/2010/main" val="201094960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45477" y="2888812"/>
            <a:ext cx="6242858" cy="83099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gradFill>
                  <a:gsLst>
                    <a:gs pos="14000">
                      <a:srgbClr val="FF9929"/>
                    </a:gs>
                    <a:gs pos="64000">
                      <a:srgbClr val="FFFF99"/>
                    </a:gs>
                    <a:gs pos="100000">
                      <a:srgbClr val="FFFF99"/>
                    </a:gs>
                  </a:gsLst>
                  <a:lin ang="16200000" scaled="1"/>
                </a:gradFill>
                <a:effectLst/>
                <a:uLnTx/>
                <a:uFillTx/>
                <a:latin typeface="Cambria" panose="02040503050406030204"/>
                <a:ea typeface="+mn-ea"/>
                <a:cs typeface="+mn-cs"/>
              </a:rPr>
              <a:t>Extra</a:t>
            </a:r>
          </a:p>
        </p:txBody>
      </p:sp>
    </p:spTree>
    <p:extLst>
      <p:ext uri="{BB962C8B-B14F-4D97-AF65-F5344CB8AC3E}">
        <p14:creationId xmlns:p14="http://schemas.microsoft.com/office/powerpoint/2010/main" val="35443202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6972" y="-17930"/>
            <a:ext cx="5686721" cy="533400"/>
          </a:xfrm>
        </p:spPr>
        <p:txBody>
          <a:bodyPr>
            <a:noAutofit/>
          </a:bodyPr>
          <a:lstStyle/>
          <a:p>
            <a:pPr algn="ctr"/>
            <a:r>
              <a:rPr lang="en-US" sz="4000" dirty="0"/>
              <a:t>Linearity and Additivity</a:t>
            </a:r>
          </a:p>
        </p:txBody>
      </p:sp>
      <mc:AlternateContent xmlns:mc="http://schemas.openxmlformats.org/markup-compatibility/2006" xmlns:a14="http://schemas.microsoft.com/office/drawing/2010/main">
        <mc:Choice Requires="a14">
          <p:sp>
            <p:nvSpPr>
              <p:cNvPr id="36" name="Rectangle 35"/>
              <p:cNvSpPr/>
              <p:nvPr/>
            </p:nvSpPr>
            <p:spPr>
              <a:xfrm>
                <a:off x="349620" y="572062"/>
                <a:ext cx="11578590" cy="6172587"/>
              </a:xfrm>
              <a:prstGeom prst="rect">
                <a:avLst/>
              </a:prstGeom>
              <a:solidFill>
                <a:schemeClr val="tx1"/>
              </a:solidFill>
              <a:ln w="38100" cmpd="thickThin">
                <a:solidFill>
                  <a:schemeClr val="accent1"/>
                </a:solidFill>
              </a:ln>
            </p:spPr>
            <p:txBody>
              <a:bodyPr wrap="square">
                <a:spAutoFit/>
              </a:bodyPr>
              <a:lstStyle/>
              <a:p>
                <a:pPr marL="285750" indent="-285750">
                  <a:lnSpc>
                    <a:spcPct val="107000"/>
                  </a:lnSpc>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A linear circuit is one whose output is linearly related to its input. </a:t>
                </a:r>
              </a:p>
              <a:p>
                <a:pPr>
                  <a:lnSpc>
                    <a:spcPct val="107000"/>
                  </a:lnSpc>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pPr>
                <a:endParaRPr lang="en-US" dirty="0">
                  <a:solidFill>
                    <a:schemeClr val="bg1"/>
                  </a:solidFill>
                  <a:latin typeface="Cambria Math" panose="02040503050406030204" pitchFamily="18" charset="0"/>
                  <a:ea typeface="Cambria Math" panose="02040503050406030204" pitchFamily="18" charset="0"/>
                </a:endParaRPr>
              </a:p>
              <a:p>
                <a:pPr lvl="1">
                  <a:lnSpc>
                    <a:spcPct val="107000"/>
                  </a:lnSpc>
                  <a:spcAft>
                    <a:spcPts val="1200"/>
                  </a:spcAft>
                </a:pPr>
                <a14:m>
                  <m:oMathPara xmlns:m="http://schemas.openxmlformats.org/officeDocument/2006/math">
                    <m:oMathParaPr>
                      <m:jc m:val="left"/>
                    </m:oMathParaPr>
                    <m:oMath xmlns:m="http://schemas.openxmlformats.org/officeDocument/2006/math">
                      <m:sSub>
                        <m:sSubPr>
                          <m:ctrlPr>
                            <a:rPr lang="en-US" i="1" smtClean="0">
                              <a:solidFill>
                                <a:srgbClr val="000000"/>
                              </a:solidFill>
                              <a:latin typeface="Cambria Math" panose="02040503050406030204" pitchFamily="18" charset="0"/>
                              <a:ea typeface="Cambria Math" panose="02040503050406030204" pitchFamily="18" charset="0"/>
                            </a:rPr>
                          </m:ctrlPr>
                        </m:sSubPr>
                        <m:e>
                          <m:r>
                            <m:rPr>
                              <m:sty m:val="p"/>
                            </m:rPr>
                            <a:rPr lang="en-US" b="0" i="0" smtClean="0">
                              <a:solidFill>
                                <a:srgbClr val="000000"/>
                              </a:solidFill>
                              <a:latin typeface="Cambria Math" panose="02040503050406030204" pitchFamily="18" charset="0"/>
                              <a:ea typeface="Cambria Math" panose="02040503050406030204" pitchFamily="18" charset="0"/>
                            </a:rPr>
                            <m:t>v</m:t>
                          </m:r>
                        </m:e>
                        <m:sub>
                          <m:r>
                            <m:rPr>
                              <m:sty m:val="p"/>
                            </m:rPr>
                            <a:rPr lang="en-US" b="0" i="0" smtClean="0">
                              <a:solidFill>
                                <a:srgbClr val="000000"/>
                              </a:solidFill>
                              <a:latin typeface="Cambria Math" panose="02040503050406030204" pitchFamily="18" charset="0"/>
                              <a:ea typeface="Cambria Math" panose="02040503050406030204" pitchFamily="18" charset="0"/>
                            </a:rPr>
                            <m:t>out</m:t>
                          </m:r>
                        </m:sub>
                      </m:sSub>
                      <m:r>
                        <a:rPr lang="en-US" i="0">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v</m:t>
                              </m:r>
                            </m:e>
                            <m:sub>
                              <m:r>
                                <m:rPr>
                                  <m:sty m:val="p"/>
                                </m:rPr>
                                <a:rPr lang="en-US">
                                  <a:solidFill>
                                    <a:srgbClr val="000000"/>
                                  </a:solidFill>
                                  <a:latin typeface="Cambria Math" panose="02040503050406030204" pitchFamily="18" charset="0"/>
                                  <a:ea typeface="Cambria Math" panose="02040503050406030204" pitchFamily="18" charset="0"/>
                                </a:rPr>
                                <m:t>in</m:t>
                              </m:r>
                              <m:r>
                                <a:rPr lang="en-US">
                                  <a:solidFill>
                                    <a:srgbClr val="000000"/>
                                  </a:solidFill>
                                  <a:latin typeface="Cambria Math" panose="02040503050406030204" pitchFamily="18" charset="0"/>
                                  <a:ea typeface="Cambria Math" panose="02040503050406030204" pitchFamily="18" charset="0"/>
                                </a:rPr>
                                <m:t>_</m:t>
                              </m:r>
                              <m:r>
                                <m:rPr>
                                  <m:sty m:val="p"/>
                                </m:rPr>
                                <a:rPr lang="en-US">
                                  <a:solidFill>
                                    <a:srgbClr val="000000"/>
                                  </a:solidFill>
                                  <a:latin typeface="Cambria Math" panose="02040503050406030204" pitchFamily="18" charset="0"/>
                                  <a:ea typeface="Cambria Math" panose="02040503050406030204" pitchFamily="18" charset="0"/>
                                </a:rPr>
                                <m:t>total</m:t>
                              </m:r>
                            </m:sub>
                          </m:sSub>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i="0">
                                  <a:solidFill>
                                    <a:srgbClr val="000000"/>
                                  </a:solidFill>
                                  <a:latin typeface="Cambria Math" panose="02040503050406030204" pitchFamily="18" charset="0"/>
                                  <a:ea typeface="Cambria Math" panose="02040503050406030204" pitchFamily="18" charset="0"/>
                                </a:rPr>
                                <m:t>R</m:t>
                              </m:r>
                            </m:e>
                            <m:sub>
                              <m:r>
                                <a:rPr lang="en-US" b="0" i="0" smtClean="0">
                                  <a:solidFill>
                                    <a:srgbClr val="000000"/>
                                  </a:solidFill>
                                  <a:latin typeface="Cambria Math" panose="02040503050406030204" pitchFamily="18" charset="0"/>
                                  <a:ea typeface="Cambria Math" panose="02040503050406030204" pitchFamily="18" charset="0"/>
                                </a:rPr>
                                <m:t>2</m:t>
                              </m:r>
                            </m:sub>
                          </m:sSub>
                        </m:num>
                        <m:den>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i="0">
                                  <a:solidFill>
                                    <a:srgbClr val="000000"/>
                                  </a:solidFill>
                                  <a:latin typeface="Cambria Math" panose="02040503050406030204" pitchFamily="18" charset="0"/>
                                  <a:ea typeface="Cambria Math" panose="02040503050406030204" pitchFamily="18" charset="0"/>
                                </a:rPr>
                                <m:t>R</m:t>
                              </m:r>
                            </m:e>
                            <m:sub>
                              <m:r>
                                <a:rPr lang="en-US" b="0" i="0" smtClean="0">
                                  <a:solidFill>
                                    <a:srgbClr val="000000"/>
                                  </a:solidFill>
                                  <a:latin typeface="Cambria Math" panose="02040503050406030204" pitchFamily="18" charset="0"/>
                                  <a:ea typeface="Cambria Math" panose="02040503050406030204" pitchFamily="18" charset="0"/>
                                </a:rPr>
                                <m:t>1</m:t>
                              </m:r>
                            </m:sub>
                          </m:sSub>
                          <m:r>
                            <a:rPr lang="en-US" i="0">
                              <a:solidFill>
                                <a:srgbClr val="000000"/>
                              </a:solidFill>
                              <a:latin typeface="Cambria Math" panose="02040503050406030204" pitchFamily="18" charset="0"/>
                              <a:ea typeface="Cambria Math" panose="02040503050406030204" pitchFamily="18" charset="0"/>
                            </a:rPr>
                            <m:t>+</m:t>
                          </m:r>
                          <m:sSub>
                            <m:sSubPr>
                              <m:ctrlPr>
                                <a:rPr lang="en-US" i="1">
                                  <a:solidFill>
                                    <a:srgbClr val="000000"/>
                                  </a:solidFill>
                                  <a:latin typeface="Cambria Math" panose="02040503050406030204" pitchFamily="18" charset="0"/>
                                  <a:ea typeface="Cambria Math" panose="02040503050406030204" pitchFamily="18" charset="0"/>
                                </a:rPr>
                              </m:ctrlPr>
                            </m:sSubPr>
                            <m:e>
                              <m:r>
                                <a:rPr lang="en-US" i="0">
                                  <a:solidFill>
                                    <a:srgbClr val="000000"/>
                                  </a:solidFill>
                                  <a:latin typeface="Cambria Math" panose="02040503050406030204" pitchFamily="18" charset="0"/>
                                  <a:ea typeface="Cambria Math" panose="02040503050406030204" pitchFamily="18" charset="0"/>
                                </a:rPr>
                                <m:t> </m:t>
                              </m:r>
                              <m:r>
                                <m:rPr>
                                  <m:sty m:val="p"/>
                                </m:rPr>
                                <a:rPr lang="en-US" i="0">
                                  <a:solidFill>
                                    <a:srgbClr val="000000"/>
                                  </a:solidFill>
                                  <a:latin typeface="Cambria Math" panose="02040503050406030204" pitchFamily="18" charset="0"/>
                                  <a:ea typeface="Cambria Math" panose="02040503050406030204" pitchFamily="18" charset="0"/>
                                </a:rPr>
                                <m:t>R</m:t>
                              </m:r>
                            </m:e>
                            <m:sub>
                              <m:r>
                                <a:rPr lang="en-US" b="0" i="0" smtClean="0">
                                  <a:solidFill>
                                    <a:srgbClr val="000000"/>
                                  </a:solidFill>
                                  <a:latin typeface="Cambria Math" panose="02040503050406030204" pitchFamily="18" charset="0"/>
                                  <a:ea typeface="Cambria Math" panose="02040503050406030204" pitchFamily="18" charset="0"/>
                                </a:rPr>
                                <m:t>2</m:t>
                              </m:r>
                            </m:sub>
                          </m:sSub>
                        </m:den>
                      </m:f>
                      <m:r>
                        <a:rPr lang="en-US" b="0" i="0" smtClean="0">
                          <a:solidFill>
                            <a:srgbClr val="000000"/>
                          </a:solidFill>
                          <a:latin typeface="Cambria Math" panose="02040503050406030204" pitchFamily="18" charset="0"/>
                          <a:ea typeface="Cambria Math" panose="02040503050406030204" pitchFamily="18" charset="0"/>
                        </a:rPr>
                        <m:t>=0.5</m:t>
                      </m:r>
                      <m:sSub>
                        <m:sSubPr>
                          <m:ctrlPr>
                            <a:rPr lang="en-US" b="0" i="1" smtClean="0">
                              <a:solidFill>
                                <a:srgbClr val="000000"/>
                              </a:solidFill>
                              <a:latin typeface="Cambria Math" panose="02040503050406030204" pitchFamily="18" charset="0"/>
                              <a:ea typeface="Cambria Math" panose="02040503050406030204" pitchFamily="18" charset="0"/>
                            </a:rPr>
                          </m:ctrlPr>
                        </m:sSubPr>
                        <m:e>
                          <m:r>
                            <m:rPr>
                              <m:sty m:val="p"/>
                            </m:rPr>
                            <a:rPr lang="en-US" b="0" i="0" smtClean="0">
                              <a:solidFill>
                                <a:srgbClr val="000000"/>
                              </a:solidFill>
                              <a:latin typeface="Cambria Math" panose="02040503050406030204" pitchFamily="18" charset="0"/>
                              <a:ea typeface="Cambria Math" panose="02040503050406030204" pitchFamily="18" charset="0"/>
                            </a:rPr>
                            <m:t>v</m:t>
                          </m:r>
                        </m:e>
                        <m:sub>
                          <m:r>
                            <m:rPr>
                              <m:sty m:val="p"/>
                            </m:rPr>
                            <a:rPr lang="en-US" b="0" i="0" smtClean="0">
                              <a:solidFill>
                                <a:srgbClr val="000000"/>
                              </a:solidFill>
                              <a:latin typeface="Cambria Math" panose="02040503050406030204" pitchFamily="18" charset="0"/>
                              <a:ea typeface="Cambria Math" panose="02040503050406030204" pitchFamily="18" charset="0"/>
                            </a:rPr>
                            <m:t>in</m:t>
                          </m:r>
                          <m:r>
                            <a:rPr lang="en-US" b="0" i="0" smtClean="0">
                              <a:solidFill>
                                <a:srgbClr val="000000"/>
                              </a:solidFill>
                              <a:latin typeface="Cambria Math" panose="02040503050406030204" pitchFamily="18" charset="0"/>
                              <a:ea typeface="Cambria Math" panose="02040503050406030204" pitchFamily="18" charset="0"/>
                            </a:rPr>
                            <m:t>_</m:t>
                          </m:r>
                          <m:r>
                            <m:rPr>
                              <m:sty m:val="p"/>
                            </m:rPr>
                            <a:rPr lang="en-US" b="0" i="0" smtClean="0">
                              <a:solidFill>
                                <a:srgbClr val="000000"/>
                              </a:solidFill>
                              <a:latin typeface="Cambria Math" panose="02040503050406030204" pitchFamily="18" charset="0"/>
                              <a:ea typeface="Cambria Math" panose="02040503050406030204" pitchFamily="18" charset="0"/>
                            </a:rPr>
                            <m:t>total</m:t>
                          </m:r>
                        </m:sub>
                      </m:sSub>
                      <m:r>
                        <a:rPr lang="en-US" b="0" i="0" smtClean="0">
                          <a:solidFill>
                            <a:srgbClr val="000000"/>
                          </a:solidFill>
                          <a:latin typeface="Cambria Math" panose="02040503050406030204" pitchFamily="18" charset="0"/>
                          <a:ea typeface="Cambria Math" panose="02040503050406030204" pitchFamily="18" charset="0"/>
                        </a:rPr>
                        <m:t>. </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v</m:t>
                          </m:r>
                        </m:e>
                        <m:sub>
                          <m:r>
                            <m:rPr>
                              <m:sty m:val="p"/>
                            </m:rPr>
                            <a:rPr lang="en-US">
                              <a:solidFill>
                                <a:srgbClr val="000000"/>
                              </a:solidFill>
                              <a:latin typeface="Cambria Math" panose="02040503050406030204" pitchFamily="18" charset="0"/>
                              <a:ea typeface="Cambria Math" panose="02040503050406030204" pitchFamily="18" charset="0"/>
                            </a:rPr>
                            <m:t>out</m:t>
                          </m:r>
                        </m:sub>
                      </m:sSub>
                      <m:r>
                        <a:rPr lang="en-US">
                          <a:solidFill>
                            <a:srgbClr val="000000"/>
                          </a:solidFill>
                          <a:latin typeface="Cambria Math" panose="02040503050406030204" pitchFamily="18" charset="0"/>
                          <a:ea typeface="Cambria Math" panose="02040503050406030204" pitchFamily="18" charset="0"/>
                        </a:rPr>
                        <m:t>=0.5</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i="0">
                              <a:solidFill>
                                <a:srgbClr val="000000"/>
                              </a:solidFill>
                              <a:latin typeface="Cambria Math" panose="02040503050406030204" pitchFamily="18" charset="0"/>
                              <a:ea typeface="Cambria Math" panose="02040503050406030204" pitchFamily="18" charset="0"/>
                            </a:rPr>
                            <m:t>v</m:t>
                          </m:r>
                        </m:e>
                        <m:sub>
                          <m:r>
                            <m:rPr>
                              <m:sty m:val="p"/>
                            </m:rPr>
                            <a:rPr lang="en-US" i="0">
                              <a:solidFill>
                                <a:srgbClr val="000000"/>
                              </a:solidFill>
                              <a:latin typeface="Cambria Math" panose="02040503050406030204" pitchFamily="18" charset="0"/>
                              <a:ea typeface="Cambria Math" panose="02040503050406030204" pitchFamily="18" charset="0"/>
                            </a:rPr>
                            <m:t>in</m:t>
                          </m:r>
                          <m:r>
                            <a:rPr lang="en-US" b="0" i="0" smtClean="0">
                              <a:solidFill>
                                <a:srgbClr val="000000"/>
                              </a:solidFill>
                              <a:latin typeface="Cambria Math" panose="02040503050406030204" pitchFamily="18" charset="0"/>
                              <a:ea typeface="Cambria Math" panose="02040503050406030204" pitchFamily="18" charset="0"/>
                            </a:rPr>
                            <m:t>_</m:t>
                          </m:r>
                          <m:r>
                            <m:rPr>
                              <m:sty m:val="p"/>
                            </m:rPr>
                            <a:rPr lang="en-US" b="0" i="0" smtClean="0">
                              <a:solidFill>
                                <a:srgbClr val="000000"/>
                              </a:solidFill>
                              <a:latin typeface="Cambria Math" panose="02040503050406030204" pitchFamily="18" charset="0"/>
                              <a:ea typeface="Cambria Math" panose="02040503050406030204" pitchFamily="18" charset="0"/>
                            </a:rPr>
                            <m:t>total</m:t>
                          </m:r>
                        </m:sub>
                      </m:sSub>
                      <m:r>
                        <a:rPr lang="en-US" b="0" i="0" smtClean="0">
                          <a:solidFill>
                            <a:srgbClr val="000000"/>
                          </a:solidFill>
                          <a:latin typeface="Cambria Math" panose="02040503050406030204" pitchFamily="18" charset="0"/>
                          <a:ea typeface="Cambria Math" panose="02040503050406030204" pitchFamily="18" charset="0"/>
                        </a:rPr>
                        <m:t>.</m:t>
                      </m:r>
                    </m:oMath>
                  </m:oMathPara>
                </a14:m>
                <a:endParaRPr lang="en-US" dirty="0">
                  <a:solidFill>
                    <a:schemeClr val="bg1"/>
                  </a:solidFill>
                  <a:latin typeface="Cambria Math" panose="02040503050406030204" pitchFamily="18" charset="0"/>
                  <a:ea typeface="Cambria Math" panose="02040503050406030204" pitchFamily="18" charset="0"/>
                </a:endParaRPr>
              </a:p>
              <a:p>
                <a:pPr marL="285750" indent="-285750">
                  <a:lnSpc>
                    <a:spcPct val="107000"/>
                  </a:lnSpc>
                  <a:buFont typeface="Arial" panose="020B0604020202020204" pitchFamily="34" charset="0"/>
                  <a:buChar char="•"/>
                </a:pPr>
                <a:endParaRPr lang="en-US" dirty="0">
                  <a:solidFill>
                    <a:schemeClr val="bg1"/>
                  </a:solidFill>
                  <a:latin typeface="Cambria Math" panose="02040503050406030204" pitchFamily="18" charset="0"/>
                  <a:ea typeface="Cambria Math" panose="02040503050406030204" pitchFamily="18" charset="0"/>
                </a:endParaRPr>
              </a:p>
              <a:p>
                <a:pPr marL="285750" indent="-285750">
                  <a:lnSpc>
                    <a:spcPct val="107000"/>
                  </a:lnSpc>
                  <a:buFont typeface="Arial" panose="020B0604020202020204" pitchFamily="34" charset="0"/>
                  <a:buChar char="•"/>
                </a:pPr>
                <a:endParaRPr lang="en-US" dirty="0">
                  <a:solidFill>
                    <a:schemeClr val="bg1"/>
                  </a:solidFill>
                  <a:latin typeface="Cambria Math" panose="02040503050406030204" pitchFamily="18" charset="0"/>
                  <a:ea typeface="Cambria Math" panose="02040503050406030204" pitchFamily="18" charset="0"/>
                </a:endParaRPr>
              </a:p>
              <a:p>
                <a:pPr marL="285750" indent="-285750">
                  <a:lnSpc>
                    <a:spcPct val="107000"/>
                  </a:lnSpc>
                  <a:buFont typeface="Arial" panose="020B0604020202020204" pitchFamily="34" charset="0"/>
                  <a:buChar char="•"/>
                </a:pPr>
                <a:endParaRPr lang="en-US" dirty="0">
                  <a:solidFill>
                    <a:schemeClr val="bg1"/>
                  </a:solidFill>
                  <a:latin typeface="Cambria Math" panose="02040503050406030204" pitchFamily="18" charset="0"/>
                  <a:ea typeface="Cambria Math" panose="02040503050406030204" pitchFamily="18" charset="0"/>
                </a:endParaRPr>
              </a:p>
              <a:p>
                <a:pPr marL="285750" indent="-285750">
                  <a:lnSpc>
                    <a:spcPct val="107000"/>
                  </a:lnSpc>
                  <a:buFont typeface="Arial" panose="020B0604020202020204" pitchFamily="34" charset="0"/>
                  <a:buChar char="•"/>
                </a:pPr>
                <a:endParaRPr lang="en-US" dirty="0">
                  <a:solidFill>
                    <a:schemeClr val="bg1"/>
                  </a:solidFill>
                  <a:latin typeface="Cambria Math" panose="02040503050406030204" pitchFamily="18" charset="0"/>
                  <a:ea typeface="Cambria Math" panose="02040503050406030204" pitchFamily="18" charset="0"/>
                </a:endParaRPr>
              </a:p>
              <a:p>
                <a:pPr marL="285750" indent="-285750">
                  <a:lnSpc>
                    <a:spcPct val="107000"/>
                  </a:lnSpc>
                  <a:buFont typeface="Arial" panose="020B0604020202020204" pitchFamily="34" charset="0"/>
                  <a:buChar char="•"/>
                </a:pPr>
                <a:endParaRPr lang="en-US" dirty="0">
                  <a:solidFill>
                    <a:schemeClr val="bg1"/>
                  </a:solidFill>
                  <a:latin typeface="Cambria Math" panose="02040503050406030204" pitchFamily="18" charset="0"/>
                  <a:ea typeface="Cambria Math" panose="02040503050406030204" pitchFamily="18" charset="0"/>
                </a:endParaRPr>
              </a:p>
              <a:p>
                <a:pPr marL="285750" indent="-285750">
                  <a:lnSpc>
                    <a:spcPct val="107000"/>
                  </a:lnSpc>
                  <a:buFont typeface="Arial" panose="020B0604020202020204" pitchFamily="34" charset="0"/>
                  <a:buChar char="•"/>
                </a:pPr>
                <a:endParaRPr lang="en-US" dirty="0">
                  <a:solidFill>
                    <a:schemeClr val="bg1"/>
                  </a:solidFill>
                  <a:latin typeface="Cambria Math" panose="02040503050406030204" pitchFamily="18" charset="0"/>
                  <a:ea typeface="Cambria Math" panose="02040503050406030204" pitchFamily="18" charset="0"/>
                </a:endParaRPr>
              </a:p>
              <a:p>
                <a:pPr marL="285750" indent="-285750">
                  <a:lnSpc>
                    <a:spcPct val="107000"/>
                  </a:lnSpc>
                  <a:buFont typeface="Arial" panose="020B0604020202020204" pitchFamily="34" charset="0"/>
                  <a:buChar char="•"/>
                </a:pPr>
                <a:endParaRPr lang="en-US" dirty="0">
                  <a:solidFill>
                    <a:schemeClr val="bg1"/>
                  </a:solidFill>
                  <a:latin typeface="Cambria Math" panose="02040503050406030204" pitchFamily="18" charset="0"/>
                  <a:ea typeface="Cambria Math" panose="02040503050406030204" pitchFamily="18" charset="0"/>
                </a:endParaRPr>
              </a:p>
              <a:p>
                <a:pPr marL="285750" indent="-285750">
                  <a:lnSpc>
                    <a:spcPct val="107000"/>
                  </a:lnSpc>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A second voltage source does not change the relationship between </a:t>
                </a:r>
              </a:p>
              <a:p>
                <a:pPr>
                  <a:lnSpc>
                    <a:spcPct val="107000"/>
                  </a:lnSpc>
                </a:pPr>
                <a:r>
                  <a:rPr lang="en-US" dirty="0" err="1">
                    <a:solidFill>
                      <a:schemeClr val="bg1"/>
                    </a:solidFill>
                    <a:latin typeface="Cambria Math" panose="02040503050406030204" pitchFamily="18" charset="0"/>
                    <a:ea typeface="Cambria Math" panose="02040503050406030204" pitchFamily="18" charset="0"/>
                  </a:rPr>
                  <a:t>v</a:t>
                </a:r>
                <a:r>
                  <a:rPr lang="en-US" baseline="-25000" dirty="0" err="1">
                    <a:solidFill>
                      <a:schemeClr val="bg1"/>
                    </a:solidFill>
                    <a:latin typeface="Cambria Math" panose="02040503050406030204" pitchFamily="18" charset="0"/>
                    <a:ea typeface="Cambria Math" panose="02040503050406030204" pitchFamily="18" charset="0"/>
                  </a:rPr>
                  <a:t>out</a:t>
                </a:r>
                <a:r>
                  <a:rPr lang="en-US" dirty="0">
                    <a:solidFill>
                      <a:schemeClr val="bg1"/>
                    </a:solidFill>
                    <a:latin typeface="Cambria Math" panose="02040503050406030204" pitchFamily="18" charset="0"/>
                    <a:ea typeface="Cambria Math" panose="02040503050406030204" pitchFamily="18" charset="0"/>
                  </a:rPr>
                  <a:t> and </a:t>
                </a:r>
                <a:r>
                  <a:rPr lang="en-US" dirty="0" err="1">
                    <a:solidFill>
                      <a:schemeClr val="bg1"/>
                    </a:solidFill>
                    <a:latin typeface="Cambria Math" panose="02040503050406030204" pitchFamily="18" charset="0"/>
                    <a:ea typeface="Cambria Math" panose="02040503050406030204" pitchFamily="18" charset="0"/>
                  </a:rPr>
                  <a:t>v</a:t>
                </a:r>
                <a:r>
                  <a:rPr lang="en-US" baseline="-25000" dirty="0" err="1">
                    <a:solidFill>
                      <a:schemeClr val="bg1"/>
                    </a:solidFill>
                    <a:latin typeface="Cambria Math" panose="02040503050406030204" pitchFamily="18" charset="0"/>
                    <a:ea typeface="Cambria Math" panose="02040503050406030204" pitchFamily="18" charset="0"/>
                  </a:rPr>
                  <a:t>in_total</a:t>
                </a:r>
                <a:r>
                  <a:rPr lang="en-US" dirty="0">
                    <a:solidFill>
                      <a:schemeClr val="bg1"/>
                    </a:solidFill>
                    <a:latin typeface="Cambria Math" panose="02040503050406030204" pitchFamily="18" charset="0"/>
                    <a:ea typeface="Cambria Math" panose="02040503050406030204" pitchFamily="18" charset="0"/>
                  </a:rPr>
                  <a:t>, i.e., </a:t>
                </a:r>
                <a14:m>
                  <m:oMath xmlns:m="http://schemas.openxmlformats.org/officeDocument/2006/math">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v</m:t>
                        </m:r>
                      </m:e>
                      <m:sub>
                        <m:r>
                          <m:rPr>
                            <m:sty m:val="p"/>
                          </m:rPr>
                          <a:rPr lang="en-US">
                            <a:solidFill>
                              <a:srgbClr val="000000"/>
                            </a:solidFill>
                            <a:latin typeface="Cambria Math" panose="02040503050406030204" pitchFamily="18" charset="0"/>
                            <a:ea typeface="Cambria Math" panose="02040503050406030204" pitchFamily="18" charset="0"/>
                          </a:rPr>
                          <m:t>out</m:t>
                        </m:r>
                      </m:sub>
                    </m:sSub>
                    <m:r>
                      <a:rPr lang="en-US">
                        <a:solidFill>
                          <a:srgbClr val="000000"/>
                        </a:solidFill>
                        <a:latin typeface="Cambria Math" panose="02040503050406030204" pitchFamily="18" charset="0"/>
                        <a:ea typeface="Cambria Math" panose="02040503050406030204" pitchFamily="18" charset="0"/>
                      </a:rPr>
                      <m:t>=0.5</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v</m:t>
                        </m:r>
                      </m:e>
                      <m:sub>
                        <m:r>
                          <m:rPr>
                            <m:sty m:val="p"/>
                          </m:rPr>
                          <a:rPr lang="en-US">
                            <a:solidFill>
                              <a:srgbClr val="000000"/>
                            </a:solidFill>
                            <a:latin typeface="Cambria Math" panose="02040503050406030204" pitchFamily="18" charset="0"/>
                            <a:ea typeface="Cambria Math" panose="02040503050406030204" pitchFamily="18" charset="0"/>
                          </a:rPr>
                          <m:t>in</m:t>
                        </m:r>
                        <m:r>
                          <a:rPr lang="en-US" b="0" i="0" smtClean="0">
                            <a:solidFill>
                              <a:srgbClr val="000000"/>
                            </a:solidFill>
                            <a:latin typeface="Cambria Math" panose="02040503050406030204" pitchFamily="18" charset="0"/>
                            <a:ea typeface="Cambria Math" panose="02040503050406030204" pitchFamily="18" charset="0"/>
                          </a:rPr>
                          <m:t>_</m:t>
                        </m:r>
                        <m:r>
                          <m:rPr>
                            <m:sty m:val="p"/>
                          </m:rPr>
                          <a:rPr lang="en-US" b="0" i="0" smtClean="0">
                            <a:solidFill>
                              <a:srgbClr val="000000"/>
                            </a:solidFill>
                            <a:latin typeface="Cambria Math" panose="02040503050406030204" pitchFamily="18" charset="0"/>
                            <a:ea typeface="Cambria Math" panose="02040503050406030204" pitchFamily="18" charset="0"/>
                          </a:rPr>
                          <m:t>total</m:t>
                        </m:r>
                      </m:sub>
                    </m:sSub>
                  </m:oMath>
                </a14:m>
                <a:r>
                  <a:rPr lang="en-US" dirty="0">
                    <a:solidFill>
                      <a:schemeClr val="bg1"/>
                    </a:solidFill>
                    <a:latin typeface="Cambria Math" panose="02040503050406030204" pitchFamily="18" charset="0"/>
                    <a:ea typeface="Cambria Math" panose="02040503050406030204" pitchFamily="18" charset="0"/>
                  </a:rPr>
                  <a:t>, because the circuit is linear. Consequently, the output can also be determined by analyzing each of the two sources independently, then adding the results, with 0.5 V added to </a:t>
                </a:r>
                <a:r>
                  <a:rPr lang="en-US" dirty="0" err="1">
                    <a:solidFill>
                      <a:schemeClr val="bg1"/>
                    </a:solidFill>
                    <a:latin typeface="Cambria Math" panose="02040503050406030204" pitchFamily="18" charset="0"/>
                    <a:ea typeface="Cambria Math" panose="02040503050406030204" pitchFamily="18" charset="0"/>
                  </a:rPr>
                  <a:t>v</a:t>
                </a:r>
                <a:r>
                  <a:rPr lang="en-US" baseline="-25000" dirty="0" err="1">
                    <a:solidFill>
                      <a:schemeClr val="bg1"/>
                    </a:solidFill>
                    <a:latin typeface="Cambria Math" panose="02040503050406030204" pitchFamily="18" charset="0"/>
                    <a:ea typeface="Cambria Math" panose="02040503050406030204" pitchFamily="18" charset="0"/>
                  </a:rPr>
                  <a:t>out</a:t>
                </a:r>
                <a:r>
                  <a:rPr lang="en-US" dirty="0">
                    <a:solidFill>
                      <a:schemeClr val="bg1"/>
                    </a:solidFill>
                    <a:latin typeface="Cambria Math" panose="02040503050406030204" pitchFamily="18" charset="0"/>
                    <a:ea typeface="Cambria Math" panose="02040503050406030204" pitchFamily="18" charset="0"/>
                  </a:rPr>
                  <a:t> of top circuit.</a:t>
                </a:r>
              </a:p>
            </p:txBody>
          </p:sp>
        </mc:Choice>
        <mc:Fallback xmlns="">
          <p:sp>
            <p:nvSpPr>
              <p:cNvPr id="36" name="Rectangle 35"/>
              <p:cNvSpPr>
                <a:spLocks noRot="1" noChangeAspect="1" noMove="1" noResize="1" noEditPoints="1" noAdjustHandles="1" noChangeArrowheads="1" noChangeShapeType="1" noTextEdit="1"/>
              </p:cNvSpPr>
              <p:nvPr/>
            </p:nvSpPr>
            <p:spPr>
              <a:xfrm>
                <a:off x="349620" y="572062"/>
                <a:ext cx="11578590" cy="6172587"/>
              </a:xfrm>
              <a:prstGeom prst="rect">
                <a:avLst/>
              </a:prstGeom>
              <a:blipFill>
                <a:blip r:embed="rId2"/>
                <a:stretch>
                  <a:fillRect l="-262" t="-393" b="-295"/>
                </a:stretch>
              </a:blipFill>
              <a:ln w="38100" cmpd="thickThin">
                <a:solidFill>
                  <a:schemeClr val="accent1"/>
                </a:solidFill>
              </a:ln>
            </p:spPr>
            <p:txBody>
              <a:bodyPr/>
              <a:lstStyle/>
              <a:p>
                <a:r>
                  <a:rPr lang="en-US">
                    <a:noFill/>
                  </a:rPr>
                  <a:t> </a:t>
                </a:r>
              </a:p>
            </p:txBody>
          </p:sp>
        </mc:Fallback>
      </mc:AlternateContent>
      <p:sp>
        <p:nvSpPr>
          <p:cNvPr id="7" name="Arrow: Right 6">
            <a:extLst>
              <a:ext uri="{FF2B5EF4-FFF2-40B4-BE49-F238E27FC236}">
                <a16:creationId xmlns:a16="http://schemas.microsoft.com/office/drawing/2014/main" id="{73B6F7DB-9CC1-4792-82D8-2BF078FB75C0}"/>
              </a:ext>
            </a:extLst>
          </p:cNvPr>
          <p:cNvSpPr/>
          <p:nvPr/>
        </p:nvSpPr>
        <p:spPr bwMode="auto">
          <a:xfrm>
            <a:off x="4769219" y="1520438"/>
            <a:ext cx="824203" cy="626504"/>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10" name="Arrow: Right 9">
            <a:extLst>
              <a:ext uri="{FF2B5EF4-FFF2-40B4-BE49-F238E27FC236}">
                <a16:creationId xmlns:a16="http://schemas.microsoft.com/office/drawing/2014/main" id="{89A5AC3A-A75E-418E-8F6E-B3C409D31BFD}"/>
              </a:ext>
            </a:extLst>
          </p:cNvPr>
          <p:cNvSpPr/>
          <p:nvPr/>
        </p:nvSpPr>
        <p:spPr bwMode="auto">
          <a:xfrm>
            <a:off x="4769220" y="4275724"/>
            <a:ext cx="824203" cy="626504"/>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pic>
        <p:nvPicPr>
          <p:cNvPr id="11" name="Picture 10">
            <a:extLst>
              <a:ext uri="{FF2B5EF4-FFF2-40B4-BE49-F238E27FC236}">
                <a16:creationId xmlns:a16="http://schemas.microsoft.com/office/drawing/2014/main" id="{BF4FC712-3EDD-4975-B385-72ACB659CEE1}"/>
              </a:ext>
            </a:extLst>
          </p:cNvPr>
          <p:cNvPicPr>
            <a:picLocks noChangeAspect="1"/>
          </p:cNvPicPr>
          <p:nvPr/>
        </p:nvPicPr>
        <p:blipFill>
          <a:blip r:embed="rId3"/>
          <a:stretch>
            <a:fillRect/>
          </a:stretch>
        </p:blipFill>
        <p:spPr>
          <a:xfrm>
            <a:off x="880231" y="1035870"/>
            <a:ext cx="2600187" cy="1839805"/>
          </a:xfrm>
          <a:prstGeom prst="rect">
            <a:avLst/>
          </a:prstGeom>
        </p:spPr>
      </p:pic>
      <p:pic>
        <p:nvPicPr>
          <p:cNvPr id="5" name="Picture 4">
            <a:extLst>
              <a:ext uri="{FF2B5EF4-FFF2-40B4-BE49-F238E27FC236}">
                <a16:creationId xmlns:a16="http://schemas.microsoft.com/office/drawing/2014/main" id="{0EDFFEC7-2B3A-4C6E-A191-B2D67730D8D2}"/>
              </a:ext>
            </a:extLst>
          </p:cNvPr>
          <p:cNvPicPr>
            <a:picLocks noChangeAspect="1"/>
          </p:cNvPicPr>
          <p:nvPr/>
        </p:nvPicPr>
        <p:blipFill>
          <a:blip r:embed="rId4"/>
          <a:stretch>
            <a:fillRect/>
          </a:stretch>
        </p:blipFill>
        <p:spPr>
          <a:xfrm>
            <a:off x="871702" y="3739925"/>
            <a:ext cx="2608716" cy="1698102"/>
          </a:xfrm>
          <a:prstGeom prst="rect">
            <a:avLst/>
          </a:prstGeom>
        </p:spPr>
      </p:pic>
      <p:pic>
        <p:nvPicPr>
          <p:cNvPr id="17" name="Picture 16">
            <a:extLst>
              <a:ext uri="{FF2B5EF4-FFF2-40B4-BE49-F238E27FC236}">
                <a16:creationId xmlns:a16="http://schemas.microsoft.com/office/drawing/2014/main" id="{9254A74E-B4F1-41B9-A6BA-9722FBCD1ACC}"/>
              </a:ext>
            </a:extLst>
          </p:cNvPr>
          <p:cNvPicPr>
            <a:picLocks noChangeAspect="1"/>
          </p:cNvPicPr>
          <p:nvPr/>
        </p:nvPicPr>
        <p:blipFill>
          <a:blip r:embed="rId5"/>
          <a:stretch>
            <a:fillRect/>
          </a:stretch>
        </p:blipFill>
        <p:spPr>
          <a:xfrm>
            <a:off x="7306105" y="783548"/>
            <a:ext cx="4478352" cy="2429860"/>
          </a:xfrm>
          <a:prstGeom prst="rect">
            <a:avLst/>
          </a:prstGeom>
        </p:spPr>
      </p:pic>
      <p:pic>
        <p:nvPicPr>
          <p:cNvPr id="4" name="Picture 3">
            <a:extLst>
              <a:ext uri="{FF2B5EF4-FFF2-40B4-BE49-F238E27FC236}">
                <a16:creationId xmlns:a16="http://schemas.microsoft.com/office/drawing/2014/main" id="{402B2549-B25C-4EDB-AE87-D984A45888ED}"/>
              </a:ext>
            </a:extLst>
          </p:cNvPr>
          <p:cNvPicPr>
            <a:picLocks noChangeAspect="1"/>
          </p:cNvPicPr>
          <p:nvPr/>
        </p:nvPicPr>
        <p:blipFill>
          <a:blip r:embed="rId6"/>
          <a:stretch>
            <a:fillRect/>
          </a:stretch>
        </p:blipFill>
        <p:spPr>
          <a:xfrm>
            <a:off x="7261618" y="3607477"/>
            <a:ext cx="4580761" cy="2429860"/>
          </a:xfrm>
          <a:prstGeom prst="rect">
            <a:avLst/>
          </a:prstGeom>
        </p:spPr>
      </p:pic>
    </p:spTree>
    <p:extLst>
      <p:ext uri="{BB962C8B-B14F-4D97-AF65-F5344CB8AC3E}">
        <p14:creationId xmlns:p14="http://schemas.microsoft.com/office/powerpoint/2010/main" val="515075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6">
                                            <p:txEl>
                                              <p:pRg st="16" end="16"/>
                                            </p:txEl>
                                          </p:spTgt>
                                        </p:tgtEl>
                                        <p:attrNameLst>
                                          <p:attrName>style.visibility</p:attrName>
                                        </p:attrNameLst>
                                      </p:cBhvr>
                                      <p:to>
                                        <p:strVal val="visible"/>
                                      </p:to>
                                    </p:set>
                                    <p:anim calcmode="lin" valueType="num">
                                      <p:cBhvr additive="base">
                                        <p:cTn id="17" dur="500" fill="hold"/>
                                        <p:tgtEl>
                                          <p:spTgt spid="36">
                                            <p:txEl>
                                              <p:pRg st="16" end="1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6">
                                            <p:txEl>
                                              <p:pRg st="16" end="1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6">
                                            <p:txEl>
                                              <p:pRg st="17" end="17"/>
                                            </p:txEl>
                                          </p:spTgt>
                                        </p:tgtEl>
                                        <p:attrNameLst>
                                          <p:attrName>style.visibility</p:attrName>
                                        </p:attrNameLst>
                                      </p:cBhvr>
                                      <p:to>
                                        <p:strVal val="visible"/>
                                      </p:to>
                                    </p:set>
                                    <p:anim calcmode="lin" valueType="num">
                                      <p:cBhvr additive="base">
                                        <p:cTn id="21" dur="500" fill="hold"/>
                                        <p:tgtEl>
                                          <p:spTgt spid="36">
                                            <p:txEl>
                                              <p:pRg st="17" end="1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6">
                                            <p:txEl>
                                              <p:pRg st="17" end="1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2535" y="40417"/>
            <a:ext cx="7626928" cy="533400"/>
          </a:xfrm>
        </p:spPr>
        <p:txBody>
          <a:bodyPr>
            <a:noAutofit/>
          </a:bodyPr>
          <a:lstStyle/>
          <a:p>
            <a:pPr algn="ctr"/>
            <a:r>
              <a:rPr lang="en-US" sz="4000" dirty="0"/>
              <a:t>Norton’s Theorem Example ?</a:t>
            </a:r>
          </a:p>
        </p:txBody>
      </p:sp>
      <p:sp>
        <p:nvSpPr>
          <p:cNvPr id="5" name="Rectangle 2"/>
          <p:cNvSpPr>
            <a:spLocks noChangeArrowheads="1"/>
          </p:cNvSpPr>
          <p:nvPr/>
        </p:nvSpPr>
        <p:spPr bwMode="auto">
          <a:xfrm>
            <a:off x="152400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8" name="Rectangle 3"/>
          <p:cNvSpPr>
            <a:spLocks noChangeArrowheads="1"/>
          </p:cNvSpPr>
          <p:nvPr/>
        </p:nvSpPr>
        <p:spPr bwMode="auto">
          <a:xfrm>
            <a:off x="1524000" y="83402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4" name="TextBox 3"/>
          <p:cNvSpPr txBox="1"/>
          <p:nvPr/>
        </p:nvSpPr>
        <p:spPr>
          <a:xfrm>
            <a:off x="529389" y="660991"/>
            <a:ext cx="11348286" cy="5972917"/>
          </a:xfrm>
          <a:prstGeom prst="rect">
            <a:avLst/>
          </a:prstGeom>
          <a:solidFill>
            <a:schemeClr val="tx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marR="0" lvl="0" indent="-285750" algn="l" defTabSz="914400" rtl="0" eaLnBrk="1" fontAlgn="base" latinLnBrk="0" hangingPunct="1">
              <a:lnSpc>
                <a:spcPct val="107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Find the Norton’s equivalent circuit to the left of the</a:t>
            </a:r>
          </a:p>
          <a:p>
            <a:pPr marL="0" marR="0" lvl="0" indent="0" algn="l" defTabSz="914400" rtl="0" eaLnBrk="1" fontAlgn="base"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a –</a:t>
            </a:r>
            <a:r>
              <a:rPr kumimoji="0" lang="en-US" sz="1800" b="0" i="0" u="none" strike="noStrike" kern="1200" cap="none" spc="0" normalizeH="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 </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b</a:t>
            </a:r>
            <a:r>
              <a:rPr kumimoji="0" lang="en-US" sz="1800" b="0" i="0" u="none" strike="noStrike" kern="1200" cap="none" spc="0" normalizeH="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 terminals </a:t>
            </a:r>
            <a:r>
              <a:rPr lang="en-US" dirty="0">
                <a:solidFill>
                  <a:srgbClr val="000000"/>
                </a:solidFill>
                <a:latin typeface="Cambria" panose="02040503050406030204"/>
                <a:ea typeface="Calibri" panose="020F0502020204030204" pitchFamily="34" charset="0"/>
                <a:cs typeface="Times New Roman" panose="02020603050405020304" pitchFamily="18" charset="0"/>
              </a:rPr>
              <a:t>for the adjacent circuit.</a:t>
            </a: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7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First remove</a:t>
            </a:r>
            <a:r>
              <a:rPr kumimoji="0" lang="en-US" altLang="en-US" sz="1800" b="0" i="0" u="none" strike="noStrike" kern="1200" cap="none" spc="0" normalizeH="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a:t>
            </a:r>
            <a:r>
              <a:rPr kumimoji="0" lang="en-US" altLang="en-US" sz="1800" b="0" i="0" u="none" strike="noStrike" kern="1200" cap="none" spc="0" normalizeH="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a:t>
            </a:r>
            <a:r>
              <a:rPr kumimoji="0" lang="en-US" altLang="en-US" sz="1800" b="0" i="0" u="none" strike="noStrike" kern="1200" cap="none" spc="0" normalizeH="0" baseline="-2500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load</a:t>
            </a:r>
            <a:r>
              <a:rPr kumimoji="0" lang="en-US" altLang="en-US" sz="1800" b="0" i="0" u="none" strike="noStrike" kern="1200" cap="none" spc="0" normalizeH="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and then </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short-circuit the a - b terminals</a:t>
            </a:r>
          </a:p>
          <a:p>
            <a:pPr marL="0" marR="0" lvl="0" indent="0" algn="l" defTabSz="914400" rtl="0" eaLnBrk="1" fontAlgn="base" latinLnBrk="0" hangingPunct="1">
              <a:lnSpc>
                <a:spcPct val="107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to find</a:t>
            </a:r>
            <a:r>
              <a:rPr kumimoji="0" lang="en-US" altLang="en-US" sz="1800" b="0" i="0" u="none" strike="noStrike" kern="1200" cap="none" spc="0" normalizeH="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I</a:t>
            </a:r>
            <a:r>
              <a:rPr kumimoji="0" lang="en-US" alt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n</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a:t>
            </a:r>
          </a:p>
          <a:p>
            <a:pPr marL="0" marR="0" lvl="0" indent="0" algn="l" defTabSz="914400" rtl="0" eaLnBrk="1" fontAlgn="base" latinLnBrk="0" hangingPunct="1">
              <a:lnSpc>
                <a:spcPct val="107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0" marR="0" lvl="0" indent="0" algn="l" defTabSz="914400" rtl="0" eaLnBrk="1" fontAlgn="base" latinLnBrk="0" hangingPunct="1">
              <a:lnSpc>
                <a:spcPct val="107000"/>
              </a:lnSpc>
              <a:spcBef>
                <a:spcPts val="0"/>
              </a:spcBef>
              <a:spcAft>
                <a:spcPts val="8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I</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n</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 = (10 V)/(10 kΩ) = 1.0 mA. </a:t>
            </a:r>
          </a:p>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Next remove the a – b terminal short, set v</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s</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 0, and </a:t>
            </a: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look into the a – b terminals to determine </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a:t>
            </a:r>
            <a:r>
              <a:rPr kumimoji="0" lang="en-US" alt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n</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a:t>
            </a:r>
          </a:p>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7000"/>
              </a:lnSpc>
              <a:spcBef>
                <a:spcPts val="0"/>
              </a:spcBef>
              <a:spcAft>
                <a:spcPts val="8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R</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n</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 = R1ǁR2 = (10 kΩ)(10 kΩ)/(20 kΩ) = 5 kΩ.</a:t>
            </a:r>
            <a:endParaRPr kumimoji="0" lang="en-US" sz="16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7000"/>
              </a:lnSpc>
              <a:spcBef>
                <a:spcPts val="0"/>
              </a:spcBef>
              <a:spcAft>
                <a:spcPts val="8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R</a:t>
            </a:r>
            <a:r>
              <a:rPr kumimoji="0" 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n</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 = 5 kΩ.</a:t>
            </a:r>
          </a:p>
          <a:p>
            <a:pPr marL="0" marR="0" lvl="0" indent="0" algn="l" defTabSz="914400" rtl="0" eaLnBrk="1" fontAlgn="base"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Now we can apply the load to the output and solve for load </a:t>
            </a:r>
          </a:p>
          <a:p>
            <a:pPr marL="0" marR="0" lvl="0" indent="0" algn="l" defTabSz="914400" rtl="0" eaLnBrk="1" fontAlgn="base"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voltages and currents using simplified Thevenin’s equivalent. </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While the above circuits are not equal, they both provide equivalent performance at the a - b terminals. Hence they are equivalent circuits.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0853" y="933672"/>
            <a:ext cx="4535513" cy="2036352"/>
          </a:xfrm>
          <a:prstGeom prst="rect">
            <a:avLst/>
          </a:prstGeom>
        </p:spPr>
      </p:pic>
      <p:cxnSp>
        <p:nvCxnSpPr>
          <p:cNvPr id="10" name="Straight Connector 9">
            <a:extLst>
              <a:ext uri="{FF2B5EF4-FFF2-40B4-BE49-F238E27FC236}">
                <a16:creationId xmlns:a16="http://schemas.microsoft.com/office/drawing/2014/main" id="{49DD8994-4B98-4600-BE10-7AF5C9710D21}"/>
              </a:ext>
            </a:extLst>
          </p:cNvPr>
          <p:cNvCxnSpPr>
            <a:cxnSpLocks/>
          </p:cNvCxnSpPr>
          <p:nvPr/>
        </p:nvCxnSpPr>
        <p:spPr>
          <a:xfrm>
            <a:off x="10593906" y="1333742"/>
            <a:ext cx="0" cy="1409458"/>
          </a:xfrm>
          <a:prstGeom prst="line">
            <a:avLst/>
          </a:prstGeom>
          <a:ln w="2222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E8E8712-88B0-4FAE-BE57-E709E1568E20}"/>
              </a:ext>
            </a:extLst>
          </p:cNvPr>
          <p:cNvPicPr>
            <a:picLocks noChangeAspect="1"/>
          </p:cNvPicPr>
          <p:nvPr/>
        </p:nvPicPr>
        <p:blipFill>
          <a:blip r:embed="rId4"/>
          <a:stretch>
            <a:fillRect/>
          </a:stretch>
        </p:blipFill>
        <p:spPr>
          <a:xfrm>
            <a:off x="7121612" y="3487906"/>
            <a:ext cx="3715757" cy="2036352"/>
          </a:xfrm>
          <a:prstGeom prst="rect">
            <a:avLst/>
          </a:prstGeom>
        </p:spPr>
      </p:pic>
      <p:grpSp>
        <p:nvGrpSpPr>
          <p:cNvPr id="17" name="Group 16">
            <a:extLst>
              <a:ext uri="{FF2B5EF4-FFF2-40B4-BE49-F238E27FC236}">
                <a16:creationId xmlns:a16="http://schemas.microsoft.com/office/drawing/2014/main" id="{C669772F-BAF1-47DC-AEFD-FED280FD36EA}"/>
              </a:ext>
            </a:extLst>
          </p:cNvPr>
          <p:cNvGrpSpPr/>
          <p:nvPr/>
        </p:nvGrpSpPr>
        <p:grpSpPr>
          <a:xfrm>
            <a:off x="7040853" y="832395"/>
            <a:ext cx="4535513" cy="2036352"/>
            <a:chOff x="6376123" y="3143270"/>
            <a:chExt cx="4535513" cy="2036352"/>
          </a:xfrm>
        </p:grpSpPr>
        <p:pic>
          <p:nvPicPr>
            <p:cNvPr id="15" name="Picture 14">
              <a:extLst>
                <a:ext uri="{FF2B5EF4-FFF2-40B4-BE49-F238E27FC236}">
                  <a16:creationId xmlns:a16="http://schemas.microsoft.com/office/drawing/2014/main" id="{EA14D3D3-B0EB-4CF1-B2B8-B003B01E2C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6123" y="3143270"/>
              <a:ext cx="4535513" cy="2036352"/>
            </a:xfrm>
            <a:prstGeom prst="rect">
              <a:avLst/>
            </a:prstGeom>
          </p:spPr>
        </p:pic>
        <p:cxnSp>
          <p:nvCxnSpPr>
            <p:cNvPr id="16" name="Straight Connector 15">
              <a:extLst>
                <a:ext uri="{FF2B5EF4-FFF2-40B4-BE49-F238E27FC236}">
                  <a16:creationId xmlns:a16="http://schemas.microsoft.com/office/drawing/2014/main" id="{F8751B4F-F459-4804-B1C4-1E8026D3680E}"/>
                </a:ext>
              </a:extLst>
            </p:cNvPr>
            <p:cNvCxnSpPr>
              <a:cxnSpLocks/>
            </p:cNvCxnSpPr>
            <p:nvPr/>
          </p:nvCxnSpPr>
          <p:spPr>
            <a:xfrm>
              <a:off x="7389177" y="3542591"/>
              <a:ext cx="0" cy="1409458"/>
            </a:xfrm>
            <a:prstGeom prst="line">
              <a:avLst/>
            </a:prstGeom>
            <a:ln w="2222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7623781D-1253-0CD8-C77A-511DBB5937D2}"/>
              </a:ext>
            </a:extLst>
          </p:cNvPr>
          <p:cNvGrpSpPr/>
          <p:nvPr/>
        </p:nvGrpSpPr>
        <p:grpSpPr>
          <a:xfrm>
            <a:off x="10615444" y="1661229"/>
            <a:ext cx="577033" cy="550432"/>
            <a:chOff x="3630977" y="1946939"/>
            <a:chExt cx="343398" cy="368817"/>
          </a:xfrm>
        </p:grpSpPr>
        <p:cxnSp>
          <p:nvCxnSpPr>
            <p:cNvPr id="18" name="Straight Connector 17">
              <a:extLst>
                <a:ext uri="{FF2B5EF4-FFF2-40B4-BE49-F238E27FC236}">
                  <a16:creationId xmlns:a16="http://schemas.microsoft.com/office/drawing/2014/main" id="{60D99565-5D38-9C9C-F91F-0BCF7CD9C38B}"/>
                </a:ext>
              </a:extLst>
            </p:cNvPr>
            <p:cNvCxnSpPr>
              <a:cxnSpLocks/>
            </p:cNvCxnSpPr>
            <p:nvPr/>
          </p:nvCxnSpPr>
          <p:spPr>
            <a:xfrm>
              <a:off x="3649745" y="1946939"/>
              <a:ext cx="324630" cy="36881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212A3D6-EEC9-4BE7-2BF2-33B3A501F035}"/>
                </a:ext>
              </a:extLst>
            </p:cNvPr>
            <p:cNvCxnSpPr>
              <a:cxnSpLocks/>
            </p:cNvCxnSpPr>
            <p:nvPr/>
          </p:nvCxnSpPr>
          <p:spPr>
            <a:xfrm flipV="1">
              <a:off x="3630977" y="1946939"/>
              <a:ext cx="333934" cy="35291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19" name="Picture 18">
            <a:extLst>
              <a:ext uri="{FF2B5EF4-FFF2-40B4-BE49-F238E27FC236}">
                <a16:creationId xmlns:a16="http://schemas.microsoft.com/office/drawing/2014/main" id="{4476D88D-2C7E-4E65-B8AB-5D76F53654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7178" y="844448"/>
            <a:ext cx="4578713" cy="2125576"/>
          </a:xfrm>
          <a:prstGeom prst="rect">
            <a:avLst/>
          </a:prstGeom>
        </p:spPr>
      </p:pic>
    </p:spTree>
    <p:extLst>
      <p:ext uri="{BB962C8B-B14F-4D97-AF65-F5344CB8AC3E}">
        <p14:creationId xmlns:p14="http://schemas.microsoft.com/office/powerpoint/2010/main" val="393104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 calcmode="lin" valueType="num">
                                      <p:cBhvr additive="base">
                                        <p:cTn id="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anim calcmode="lin" valueType="num">
                                      <p:cBhvr additive="base">
                                        <p:cTn id="1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 calcmode="lin" valueType="num">
                                      <p:cBhvr additive="base">
                                        <p:cTn id="2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 calcmode="lin" valueType="num">
                                      <p:cBhvr additive="base">
                                        <p:cTn id="3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anim calcmode="lin" valueType="num">
                                      <p:cBhvr additive="base">
                                        <p:cTn id="39"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anim calcmode="lin" valueType="num">
                                      <p:cBhvr additive="base">
                                        <p:cTn id="51"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anim calcmode="lin" valueType="num">
                                      <p:cBhvr additive="base">
                                        <p:cTn id="55"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anim calcmode="lin" valueType="num">
                                      <p:cBhvr additive="base">
                                        <p:cTn id="67"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14" end="14"/>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anim calcmode="lin" valueType="num">
                                      <p:cBhvr additive="base">
                                        <p:cTn id="71"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4">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19"/>
                                        </p:tgtEl>
                                        <p:attrNameLst>
                                          <p:attrName>style.visibility</p:attrName>
                                        </p:attrNameLst>
                                      </p:cBhvr>
                                      <p:to>
                                        <p:strVal val="visible"/>
                                      </p:to>
                                    </p:set>
                                    <p:anim calcmode="lin" valueType="num">
                                      <p:cBhvr additive="base">
                                        <p:cTn id="77" dur="500" fill="hold"/>
                                        <p:tgtEl>
                                          <p:spTgt spid="19"/>
                                        </p:tgtEl>
                                        <p:attrNameLst>
                                          <p:attrName>ppt_x</p:attrName>
                                        </p:attrNameLst>
                                      </p:cBhvr>
                                      <p:tavLst>
                                        <p:tav tm="0">
                                          <p:val>
                                            <p:strVal val="#ppt_x"/>
                                          </p:val>
                                        </p:tav>
                                        <p:tav tm="100000">
                                          <p:val>
                                            <p:strVal val="#ppt_x"/>
                                          </p:val>
                                        </p:tav>
                                      </p:tavLst>
                                    </p:anim>
                                    <p:anim calcmode="lin" valueType="num">
                                      <p:cBhvr additive="base">
                                        <p:cTn id="7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4">
                                            <p:txEl>
                                              <p:pRg st="17" end="17"/>
                                            </p:txEl>
                                          </p:spTgt>
                                        </p:tgtEl>
                                        <p:attrNameLst>
                                          <p:attrName>style.visibility</p:attrName>
                                        </p:attrNameLst>
                                      </p:cBhvr>
                                      <p:to>
                                        <p:strVal val="visible"/>
                                      </p:to>
                                    </p:set>
                                    <p:anim calcmode="lin" valueType="num">
                                      <p:cBhvr additive="base">
                                        <p:cTn id="83" dur="500" fill="hold"/>
                                        <p:tgtEl>
                                          <p:spTgt spid="4">
                                            <p:txEl>
                                              <p:pRg st="17" end="17"/>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4">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1462" y="0"/>
            <a:ext cx="8598507" cy="609600"/>
          </a:xfrm>
        </p:spPr>
        <p:txBody>
          <a:bodyPr>
            <a:noAutofit/>
          </a:bodyPr>
          <a:lstStyle/>
          <a:p>
            <a:pPr algn="ctr"/>
            <a:r>
              <a:rPr lang="en-US" dirty="0">
                <a:gradFill>
                  <a:gsLst>
                    <a:gs pos="0">
                      <a:schemeClr val="tx2"/>
                    </a:gs>
                    <a:gs pos="46000">
                      <a:schemeClr val="tx2"/>
                    </a:gs>
                    <a:gs pos="86000">
                      <a:schemeClr val="accent5"/>
                    </a:gs>
                  </a:gsLst>
                  <a:lin ang="5400000" scaled="1"/>
                </a:gradFill>
              </a:rPr>
              <a:t>Circuit Theorems Summary Questions</a:t>
            </a:r>
          </a:p>
        </p:txBody>
      </p:sp>
      <p:sp>
        <p:nvSpPr>
          <p:cNvPr id="138" name="Rectangle 137"/>
          <p:cNvSpPr/>
          <p:nvPr/>
        </p:nvSpPr>
        <p:spPr>
          <a:xfrm>
            <a:off x="385482" y="591670"/>
            <a:ext cx="11519647" cy="507831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Which of the following is a </a:t>
            </a:r>
            <a:r>
              <a:rPr lang="en-US" dirty="0">
                <a:solidFill>
                  <a:srgbClr val="000000"/>
                </a:solidFill>
                <a:latin typeface="Cambria" panose="02040503050406030204"/>
              </a:rPr>
              <a:t>sufficient</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lang="en-US" dirty="0">
                <a:solidFill>
                  <a:srgbClr val="000000"/>
                </a:solidFill>
                <a:latin typeface="Cambria" panose="02040503050406030204"/>
              </a:rPr>
              <a:t>condition for utilizing</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the Superposition</a:t>
            </a:r>
            <a:r>
              <a:rPr kumimoji="0" lang="en-US" sz="1800" b="0" i="0" u="none" strike="noStrike" kern="1200" cap="none" spc="0" normalizeH="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theorem for </a:t>
            </a:r>
            <a:r>
              <a:rPr lang="en-US" dirty="0">
                <a:solidFill>
                  <a:srgbClr val="000000"/>
                </a:solidFill>
                <a:latin typeface="Cambria" panose="02040503050406030204"/>
              </a:rPr>
              <a:t>circuit</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analysis?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 </a:t>
            </a:r>
            <a:r>
              <a:rPr lang="en-US" altLang="en-US" dirty="0">
                <a:solidFill>
                  <a:srgbClr val="000000"/>
                </a:solidFill>
                <a:latin typeface="Cambria" panose="02040503050406030204"/>
              </a:rPr>
              <a:t>KVL.</a:t>
            </a: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rPr>
              <a:t>	b. </a:t>
            </a:r>
            <a:r>
              <a:rPr lang="en-US" altLang="en-US" dirty="0">
                <a:solidFill>
                  <a:srgbClr val="000000"/>
                </a:solidFill>
                <a:latin typeface="Cambria" panose="02040503050406030204"/>
              </a:rPr>
              <a:t>KCL</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rPr>
              <a:t>	c. Duality.</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rPr>
              <a:t>	d. Linearity.</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lvl="0">
              <a:spcBef>
                <a:spcPct val="0"/>
              </a:spcBef>
            </a:pPr>
            <a:r>
              <a:rPr kumimoji="0" lang="en-US" altLang="en-US" sz="1800" b="0" i="0" u="none" strike="noStrike" kern="1200" cap="none" spc="0" normalizeH="0" baseline="0" noProof="0" dirty="0">
                <a:ln>
                  <a:noFill/>
                </a:ln>
                <a:solidFill>
                  <a:srgbClr val="0070C0"/>
                </a:solidFill>
                <a:effectLst/>
                <a:uLnTx/>
                <a:uFillTx/>
                <a:latin typeface="Cambria" panose="02040503050406030204"/>
                <a:ea typeface="+mn-ea"/>
                <a:cs typeface="+mn-cs"/>
              </a:rPr>
              <a:t>Answer: d. Linearity, so that the additivity</a:t>
            </a:r>
            <a:r>
              <a:rPr kumimoji="0" lang="en-US" altLang="en-US" sz="1800" b="0" i="0" u="none" strike="noStrike" kern="1200" cap="none" spc="0" normalizeH="0" noProof="0" dirty="0">
                <a:ln>
                  <a:noFill/>
                </a:ln>
                <a:solidFill>
                  <a:srgbClr val="0070C0"/>
                </a:solidFill>
                <a:effectLst/>
                <a:uLnTx/>
                <a:uFillTx/>
                <a:latin typeface="Cambria" panose="02040503050406030204"/>
                <a:ea typeface="+mn-ea"/>
                <a:cs typeface="+mn-cs"/>
              </a:rPr>
              <a:t> applies, i.e., </a:t>
            </a:r>
            <a:r>
              <a:rPr kumimoji="0" lang="en-US" altLang="en-US" sz="1800" b="0" i="0" u="none" strike="noStrike" kern="1200" cap="none" spc="0" normalizeH="0" baseline="0" noProof="0" dirty="0">
                <a:ln>
                  <a:noFill/>
                </a:ln>
                <a:solidFill>
                  <a:srgbClr val="0070C0"/>
                </a:solidFill>
                <a:effectLst/>
                <a:uLnTx/>
                <a:uFillTx/>
                <a:latin typeface="Cambria" panose="02040503050406030204"/>
                <a:ea typeface="+mn-ea"/>
                <a:cs typeface="+mn-cs"/>
              </a:rPr>
              <a:t>the total response to multiple inputs equals the sum of the response of </a:t>
            </a:r>
            <a:r>
              <a:rPr lang="en-US" dirty="0">
                <a:solidFill>
                  <a:srgbClr val="0070C0"/>
                </a:solidFill>
                <a:latin typeface="Cambria Math" panose="02040503050406030204" pitchFamily="18" charset="0"/>
                <a:ea typeface="Cambria Math" panose="02040503050406030204" pitchFamily="18" charset="0"/>
              </a:rPr>
              <a:t>individual inputs applied separately</a:t>
            </a:r>
            <a:r>
              <a:rPr kumimoji="0" lang="en-US" altLang="en-US" sz="1800" b="0" i="0" u="none" strike="noStrike" kern="1200" cap="none" spc="0" normalizeH="0" baseline="0" noProof="0" dirty="0">
                <a:ln>
                  <a:noFill/>
                </a:ln>
                <a:solidFill>
                  <a:srgbClr val="0070C0"/>
                </a:solidFill>
                <a:effectLst/>
                <a:uLnTx/>
                <a:uFillTx/>
                <a:latin typeface="Cambria" panose="02040503050406030204"/>
                <a:ea typeface="+mn-ea"/>
                <a:cs typeface="+mn-cs"/>
              </a:rPr>
              <a:t>.</a:t>
            </a:r>
          </a:p>
          <a:p>
            <a:pPr lvl="0">
              <a:spcBef>
                <a:spcPct val="0"/>
              </a:spcBef>
            </a:pPr>
            <a:endParaRPr lang="en-US" altLang="en-US" dirty="0">
              <a:solidFill>
                <a:srgbClr val="000000"/>
              </a:solidFill>
              <a:latin typeface="Cambria" panose="02040503050406030204"/>
            </a:endParaRPr>
          </a:p>
          <a:p>
            <a:pPr marL="285750" lvl="0" indent="-285750">
              <a:spcBef>
                <a:spcPct val="0"/>
              </a:spcBef>
              <a:buFont typeface="Arial" panose="020B0604020202020204" pitchFamily="34" charset="0"/>
              <a:buChar cha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mbria Math" panose="02040503050406030204" pitchFamily="18" charset="0"/>
                <a:cs typeface="+mn-cs"/>
              </a:rPr>
              <a:t>Power</a:t>
            </a:r>
            <a:r>
              <a:rPr kumimoji="0" lang="en-US" altLang="en-US" sz="1800" b="0" i="0" u="none" strike="noStrike" kern="1200" cap="none" spc="0" normalizeH="0" noProof="0" dirty="0">
                <a:ln>
                  <a:noFill/>
                </a:ln>
                <a:solidFill>
                  <a:srgbClr val="000000"/>
                </a:solidFill>
                <a:effectLst/>
                <a:uLnTx/>
                <a:uFillTx/>
                <a:latin typeface="Cambria" panose="02040503050406030204"/>
                <a:ea typeface="Cambria Math" panose="02040503050406030204" pitchFamily="18" charset="0"/>
                <a:cs typeface="+mn-cs"/>
              </a:rPr>
              <a:t> dissipation obeys the Superposition Principle.</a:t>
            </a:r>
          </a:p>
          <a:p>
            <a:pPr lvl="0">
              <a:spcBef>
                <a:spcPct val="0"/>
              </a:spcBef>
            </a:pPr>
            <a:endParaRPr lang="en-US" altLang="en-US" baseline="0" dirty="0">
              <a:solidFill>
                <a:srgbClr val="000000"/>
              </a:solidFill>
              <a:latin typeface="Cambria" panose="02040503050406030204"/>
              <a:ea typeface="Cambria Math" panose="02040503050406030204" pitchFamily="18" charset="0"/>
            </a:endParaRPr>
          </a:p>
          <a:p>
            <a:pPr lvl="0">
              <a:spcBef>
                <a:spcPct val="0"/>
              </a:spcBef>
            </a:pPr>
            <a:r>
              <a:rPr kumimoji="0" lang="en-US" altLang="en-US" sz="1800" b="0" i="0" u="none" strike="noStrike" kern="1200" cap="none" spc="0" normalizeH="0" noProof="0" dirty="0">
                <a:ln>
                  <a:noFill/>
                </a:ln>
                <a:solidFill>
                  <a:srgbClr val="000000"/>
                </a:solidFill>
                <a:effectLst/>
                <a:uLnTx/>
                <a:uFillTx/>
                <a:latin typeface="Cambria" panose="02040503050406030204"/>
                <a:ea typeface="Cambria Math" panose="02040503050406030204" pitchFamily="18" charset="0"/>
                <a:cs typeface="+mn-cs"/>
              </a:rPr>
              <a:t>	a. True.</a:t>
            </a:r>
          </a:p>
          <a:p>
            <a:pPr lvl="0">
              <a:spcBef>
                <a:spcPct val="0"/>
              </a:spcBef>
            </a:pPr>
            <a:r>
              <a:rPr lang="en-US" altLang="en-US" baseline="0" dirty="0">
                <a:solidFill>
                  <a:srgbClr val="000000"/>
                </a:solidFill>
                <a:latin typeface="Cambria" panose="02040503050406030204"/>
                <a:ea typeface="Cambria Math" panose="02040503050406030204" pitchFamily="18" charset="0"/>
              </a:rPr>
              <a:t>	b.</a:t>
            </a:r>
            <a:r>
              <a:rPr lang="en-US" altLang="en-US" dirty="0">
                <a:solidFill>
                  <a:srgbClr val="000000"/>
                </a:solidFill>
                <a:latin typeface="Cambria" panose="02040503050406030204"/>
                <a:ea typeface="Cambria Math" panose="02040503050406030204" pitchFamily="18" charset="0"/>
              </a:rPr>
              <a:t> False.</a:t>
            </a:r>
          </a:p>
          <a:p>
            <a:pPr lvl="0">
              <a:spcBef>
                <a:spcPct val="0"/>
              </a:spcBef>
            </a:pPr>
            <a:endParaRPr lang="en-US" altLang="en-US" dirty="0">
              <a:solidFill>
                <a:srgbClr val="000000"/>
              </a:solidFill>
              <a:latin typeface="Cambria" panose="02040503050406030204"/>
              <a:ea typeface="Cambria Math" panose="02040503050406030204" pitchFamily="18" charset="0"/>
            </a:endParaRPr>
          </a:p>
          <a:p>
            <a:pPr lvl="0">
              <a:spcBef>
                <a:spcPct val="0"/>
              </a:spcBef>
            </a:pPr>
            <a:r>
              <a:rPr kumimoji="0" lang="en-US" altLang="en-US" sz="1800" b="0" i="0" u="none" strike="noStrike" kern="1200" cap="none" spc="0" normalizeH="0" baseline="0" noProof="0" dirty="0">
                <a:ln>
                  <a:noFill/>
                </a:ln>
                <a:solidFill>
                  <a:srgbClr val="0070C0"/>
                </a:solidFill>
                <a:effectLst/>
                <a:uLnTx/>
                <a:uFillTx/>
                <a:latin typeface="Cambria" panose="02040503050406030204"/>
                <a:ea typeface="Cambria Math" panose="02040503050406030204" pitchFamily="18" charset="0"/>
                <a:cs typeface="+mn-cs"/>
              </a:rPr>
              <a:t>Answer:</a:t>
            </a:r>
            <a:r>
              <a:rPr kumimoji="0" lang="en-US" altLang="en-US" sz="1800" b="0" i="0" u="none" strike="noStrike" kern="1200" cap="none" spc="0" normalizeH="0" noProof="0" dirty="0">
                <a:ln>
                  <a:noFill/>
                </a:ln>
                <a:solidFill>
                  <a:srgbClr val="0070C0"/>
                </a:solidFill>
                <a:effectLst/>
                <a:uLnTx/>
                <a:uFillTx/>
                <a:latin typeface="Cambria" panose="02040503050406030204"/>
                <a:ea typeface="Cambria Math" panose="02040503050406030204" pitchFamily="18" charset="0"/>
                <a:cs typeface="+mn-cs"/>
              </a:rPr>
              <a:t> </a:t>
            </a:r>
            <a:r>
              <a:rPr kumimoji="0" lang="en-US" altLang="en-US" sz="1800" b="0" i="0" u="none" strike="noStrike" kern="1200" cap="none" spc="0" normalizeH="0" baseline="0" noProof="0" dirty="0">
                <a:ln>
                  <a:noFill/>
                </a:ln>
                <a:solidFill>
                  <a:srgbClr val="0070C0"/>
                </a:solidFill>
                <a:effectLst/>
                <a:uLnTx/>
                <a:uFillTx/>
                <a:latin typeface="Cambria" panose="02040503050406030204"/>
                <a:ea typeface="Cambria Math" panose="02040503050406030204" pitchFamily="18" charset="0"/>
                <a:cs typeface="+mn-cs"/>
              </a:rPr>
              <a:t>False, because power is not a linear function of voltage and current.</a:t>
            </a:r>
          </a:p>
          <a:p>
            <a:pPr lvl="0">
              <a:spcBef>
                <a:spcPct val="0"/>
              </a:spcBef>
            </a:pPr>
            <a:endParaRPr kumimoji="0" lang="en-US" altLang="en-US" sz="1800" b="0" i="0" u="none" strike="noStrike" kern="1200" cap="none" spc="0" normalizeH="0" baseline="0" noProof="0" dirty="0">
              <a:ln>
                <a:noFill/>
              </a:ln>
              <a:solidFill>
                <a:srgbClr val="0070C0"/>
              </a:solidFill>
              <a:effectLst/>
              <a:uLnTx/>
              <a:uFillTx/>
              <a:latin typeface="Cambria" panose="02040503050406030204"/>
              <a:ea typeface="Cambria Math" panose="02040503050406030204" pitchFamily="18" charset="0"/>
              <a:cs typeface="+mn-cs"/>
            </a:endParaRPr>
          </a:p>
          <a:p>
            <a:pPr marL="285750" lvl="0" indent="-285750">
              <a:spcBef>
                <a:spcPct val="0"/>
              </a:spcBef>
              <a:buFont typeface="Arial" panose="020B0604020202020204" pitchFamily="34" charset="0"/>
              <a:buChar char="•"/>
            </a:pPr>
            <a:endPar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p:txBody>
      </p:sp>
    </p:spTree>
    <p:extLst>
      <p:ext uri="{BB962C8B-B14F-4D97-AF65-F5344CB8AC3E}">
        <p14:creationId xmlns:p14="http://schemas.microsoft.com/office/powerpoint/2010/main" val="284390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8">
                                            <p:txEl>
                                              <p:pRg st="7" end="7"/>
                                            </p:txEl>
                                          </p:spTgt>
                                        </p:tgtEl>
                                        <p:attrNameLst>
                                          <p:attrName>style.visibility</p:attrName>
                                        </p:attrNameLst>
                                      </p:cBhvr>
                                      <p:to>
                                        <p:strVal val="visible"/>
                                      </p:to>
                                    </p:set>
                                    <p:anim calcmode="lin" valueType="num">
                                      <p:cBhvr additive="base">
                                        <p:cTn id="7" dur="500" fill="hold"/>
                                        <p:tgtEl>
                                          <p:spTgt spid="138">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8">
                                            <p:txEl>
                                              <p:pRg st="9" end="9"/>
                                            </p:txEl>
                                          </p:spTgt>
                                        </p:tgtEl>
                                        <p:attrNameLst>
                                          <p:attrName>style.visibility</p:attrName>
                                        </p:attrNameLst>
                                      </p:cBhvr>
                                      <p:to>
                                        <p:strVal val="visible"/>
                                      </p:to>
                                    </p:set>
                                    <p:anim calcmode="lin" valueType="num">
                                      <p:cBhvr additive="base">
                                        <p:cTn id="13" dur="500" fill="hold"/>
                                        <p:tgtEl>
                                          <p:spTgt spid="138">
                                            <p:txEl>
                                              <p:pRg st="9" end="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8">
                                            <p:txEl>
                                              <p:pRg st="9" end="9"/>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8">
                                            <p:txEl>
                                              <p:pRg st="11" end="11"/>
                                            </p:txEl>
                                          </p:spTgt>
                                        </p:tgtEl>
                                        <p:attrNameLst>
                                          <p:attrName>style.visibility</p:attrName>
                                        </p:attrNameLst>
                                      </p:cBhvr>
                                      <p:to>
                                        <p:strVal val="visible"/>
                                      </p:to>
                                    </p:set>
                                    <p:anim calcmode="lin" valueType="num">
                                      <p:cBhvr additive="base">
                                        <p:cTn id="17" dur="500" fill="hold"/>
                                        <p:tgtEl>
                                          <p:spTgt spid="138">
                                            <p:txEl>
                                              <p:pRg st="11" end="1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8">
                                            <p:txEl>
                                              <p:pRg st="11" end="1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8">
                                            <p:txEl>
                                              <p:pRg st="12" end="12"/>
                                            </p:txEl>
                                          </p:spTgt>
                                        </p:tgtEl>
                                        <p:attrNameLst>
                                          <p:attrName>style.visibility</p:attrName>
                                        </p:attrNameLst>
                                      </p:cBhvr>
                                      <p:to>
                                        <p:strVal val="visible"/>
                                      </p:to>
                                    </p:set>
                                    <p:anim calcmode="lin" valueType="num">
                                      <p:cBhvr additive="base">
                                        <p:cTn id="21" dur="500" fill="hold"/>
                                        <p:tgtEl>
                                          <p:spTgt spid="138">
                                            <p:txEl>
                                              <p:pRg st="12" end="1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8">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38">
                                            <p:txEl>
                                              <p:pRg st="14" end="14"/>
                                            </p:txEl>
                                          </p:spTgt>
                                        </p:tgtEl>
                                        <p:attrNameLst>
                                          <p:attrName>style.visibility</p:attrName>
                                        </p:attrNameLst>
                                      </p:cBhvr>
                                      <p:to>
                                        <p:strVal val="visible"/>
                                      </p:to>
                                    </p:set>
                                    <p:anim calcmode="lin" valueType="num">
                                      <p:cBhvr additive="base">
                                        <p:cTn id="27" dur="500" fill="hold"/>
                                        <p:tgtEl>
                                          <p:spTgt spid="138">
                                            <p:txEl>
                                              <p:pRg st="14" end="1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8">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014" y="66675"/>
            <a:ext cx="9779815" cy="609600"/>
          </a:xfrm>
        </p:spPr>
        <p:txBody>
          <a:bodyPr>
            <a:noAutofit/>
          </a:bodyPr>
          <a:lstStyle/>
          <a:p>
            <a:pPr algn="ctr"/>
            <a:r>
              <a:rPr lang="en-US" dirty="0">
                <a:gradFill>
                  <a:gsLst>
                    <a:gs pos="0">
                      <a:schemeClr val="tx2"/>
                    </a:gs>
                    <a:gs pos="46000">
                      <a:schemeClr val="tx2"/>
                    </a:gs>
                    <a:gs pos="86000">
                      <a:schemeClr val="accent5"/>
                    </a:gs>
                  </a:gsLst>
                  <a:lin ang="5400000" scaled="1"/>
                </a:gradFill>
              </a:rPr>
              <a:t>Circuit Theorems Summary Questions (Continued)</a:t>
            </a:r>
          </a:p>
        </p:txBody>
      </p:sp>
      <p:sp>
        <p:nvSpPr>
          <p:cNvPr id="138" name="Rectangle 137"/>
          <p:cNvSpPr/>
          <p:nvPr/>
        </p:nvSpPr>
        <p:spPr>
          <a:xfrm>
            <a:off x="412233" y="676275"/>
            <a:ext cx="11306525" cy="59093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lvl="0" indent="-285750">
              <a:buFont typeface="Arial" panose="020B0604020202020204" pitchFamily="34" charset="0"/>
              <a:buChar char="•"/>
            </a:pPr>
            <a:r>
              <a:rPr lang="en-US" altLang="en-US" dirty="0">
                <a:solidFill>
                  <a:srgbClr val="000000"/>
                </a:solidFill>
                <a:ea typeface="Cambria Math" panose="02040503050406030204" pitchFamily="18" charset="0"/>
              </a:rPr>
              <a:t>Power dissipation can be determined from the total response, no matter what method is used to arrive at the total response.</a:t>
            </a:r>
          </a:p>
          <a:p>
            <a:pPr lvl="0"/>
            <a:endParaRPr lang="en-US" altLang="en-US" dirty="0">
              <a:solidFill>
                <a:srgbClr val="000000"/>
              </a:solidFill>
              <a:ea typeface="Cambria Math" panose="02040503050406030204" pitchFamily="18" charset="0"/>
            </a:endParaRPr>
          </a:p>
          <a:p>
            <a:pPr lvl="0"/>
            <a:r>
              <a:rPr lang="en-US" altLang="en-US" dirty="0">
                <a:solidFill>
                  <a:srgbClr val="000000"/>
                </a:solidFill>
                <a:ea typeface="Cambria Math" panose="02040503050406030204" pitchFamily="18" charset="0"/>
              </a:rPr>
              <a:t>	a. True.</a:t>
            </a:r>
          </a:p>
          <a:p>
            <a:pPr lvl="0"/>
            <a:r>
              <a:rPr lang="en-US" altLang="en-US" dirty="0">
                <a:solidFill>
                  <a:srgbClr val="000000"/>
                </a:solidFill>
                <a:ea typeface="Cambria Math" panose="02040503050406030204" pitchFamily="18" charset="0"/>
              </a:rPr>
              <a:t>	b. False.</a:t>
            </a:r>
          </a:p>
          <a:p>
            <a:pPr lvl="0"/>
            <a:endParaRPr lang="en-US" altLang="en-US" dirty="0">
              <a:solidFill>
                <a:srgbClr val="000000"/>
              </a:solidFill>
              <a:ea typeface="Cambria Math" panose="02040503050406030204" pitchFamily="18" charset="0"/>
            </a:endParaRPr>
          </a:p>
          <a:p>
            <a:pPr lvl="0"/>
            <a:r>
              <a:rPr lang="en-US" altLang="en-US" dirty="0">
                <a:solidFill>
                  <a:srgbClr val="0070C0"/>
                </a:solidFill>
                <a:ea typeface="Cambria Math" panose="02040503050406030204" pitchFamily="18" charset="0"/>
              </a:rPr>
              <a:t>Answer: a. True.</a:t>
            </a:r>
            <a:endParaRPr lang="en-US" noProof="0" dirty="0">
              <a:solidFill>
                <a:srgbClr val="0070C0"/>
              </a:solidFill>
              <a:latin typeface="Cambria" panose="02040503050406030204"/>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solidFill>
                <a:srgbClr val="000000"/>
              </a:solidFill>
              <a:latin typeface="Cambria" panose="02040503050406030204"/>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solidFill>
                  <a:srgbClr val="000000"/>
                </a:solidFill>
                <a:latin typeface="Cambria" panose="02040503050406030204"/>
              </a:rPr>
              <a:t>On a schematic, turning off an independent voltage source can be accomplished by </a:t>
            </a:r>
            <a:r>
              <a:rPr lang="en-US" dirty="0">
                <a:solidFill>
                  <a:srgbClr val="000000"/>
                </a:solidFill>
                <a:latin typeface="Cambria" panose="02040503050406030204"/>
              </a:rPr>
              <a:t>which of the following?</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 </a:t>
            </a:r>
            <a:r>
              <a:rPr lang="en-US" altLang="en-US" noProof="0" dirty="0">
                <a:solidFill>
                  <a:srgbClr val="000000"/>
                </a:solidFill>
                <a:latin typeface="Cambria" panose="02040503050406030204"/>
              </a:rPr>
              <a:t>Open-Circuit.</a:t>
            </a: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rPr>
              <a:t>	b. </a:t>
            </a:r>
            <a:r>
              <a:rPr lang="en-US" altLang="en-US" noProof="0" dirty="0">
                <a:solidFill>
                  <a:srgbClr val="000000"/>
                </a:solidFill>
                <a:latin typeface="Cambria" panose="02040503050406030204"/>
              </a:rPr>
              <a:t>Short-Circuit.</a:t>
            </a: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lvl="0">
              <a:spcBef>
                <a:spcPct val="0"/>
              </a:spcBef>
            </a:pPr>
            <a:r>
              <a:rPr kumimoji="0" lang="en-US" altLang="en-US" sz="1800" b="0" i="0" u="none" strike="noStrike" kern="1200" cap="none" spc="0" normalizeH="0" baseline="0" noProof="0" dirty="0">
                <a:ln>
                  <a:noFill/>
                </a:ln>
                <a:solidFill>
                  <a:srgbClr val="0070C0"/>
                </a:solidFill>
                <a:effectLst/>
                <a:uLnTx/>
                <a:uFillTx/>
                <a:latin typeface="Cambria" panose="02040503050406030204"/>
                <a:ea typeface="+mn-ea"/>
                <a:cs typeface="+mn-cs"/>
              </a:rPr>
              <a:t>Answer: </a:t>
            </a:r>
            <a:r>
              <a:rPr lang="en-US" altLang="en-US" dirty="0">
                <a:solidFill>
                  <a:srgbClr val="0070C0"/>
                </a:solidFill>
                <a:latin typeface="Cambria" panose="02040503050406030204"/>
              </a:rPr>
              <a:t>b</a:t>
            </a:r>
            <a:r>
              <a:rPr kumimoji="0" lang="en-US" altLang="en-US" sz="1800" b="0" i="0" u="none" strike="noStrike" kern="1200" cap="none" spc="0" normalizeH="0" baseline="0" noProof="0" dirty="0">
                <a:ln>
                  <a:noFill/>
                </a:ln>
                <a:solidFill>
                  <a:srgbClr val="0070C0"/>
                </a:solidFill>
                <a:effectLst/>
                <a:uLnTx/>
                <a:uFillTx/>
                <a:latin typeface="Cambria" panose="02040503050406030204"/>
                <a:ea typeface="+mn-ea"/>
                <a:cs typeface="+mn-cs"/>
              </a:rPr>
              <a:t>. Short-Circuit,</a:t>
            </a:r>
            <a:r>
              <a:rPr kumimoji="0" lang="en-US" altLang="en-US" sz="1800" b="0" i="0" u="none" strike="noStrike" kern="1200" cap="none" spc="0" normalizeH="0" noProof="0" dirty="0">
                <a:ln>
                  <a:noFill/>
                </a:ln>
                <a:solidFill>
                  <a:srgbClr val="0070C0"/>
                </a:solidFill>
                <a:effectLst/>
                <a:uLnTx/>
                <a:uFillTx/>
                <a:latin typeface="Cambria" panose="02040503050406030204"/>
                <a:ea typeface="+mn-ea"/>
                <a:cs typeface="+mn-cs"/>
              </a:rPr>
              <a:t> as that results in zero volts for any current flow.</a:t>
            </a:r>
            <a:endParaRPr kumimoji="0" lang="en-US" altLang="en-US" sz="1800" b="0" i="0" u="none" strike="noStrike" kern="1200" cap="none" spc="0" normalizeH="0" baseline="0" noProof="0" dirty="0">
              <a:ln>
                <a:noFill/>
              </a:ln>
              <a:solidFill>
                <a:srgbClr val="0070C0"/>
              </a:solidFill>
              <a:effectLst/>
              <a:uLnTx/>
              <a:uFillTx/>
              <a:latin typeface="Cambria" panose="02040503050406030204"/>
              <a:ea typeface="+mn-ea"/>
              <a:cs typeface="+mn-cs"/>
            </a:endParaRPr>
          </a:p>
          <a:p>
            <a:pPr lvl="0">
              <a:spcBef>
                <a:spcPct val="0"/>
              </a:spcBef>
            </a:pPr>
            <a:endParaRPr lang="en-US" altLang="en-US" dirty="0">
              <a:solidFill>
                <a:srgbClr val="000000"/>
              </a:solidFill>
              <a:latin typeface="Cambria" panose="02040503050406030204"/>
            </a:endParaRPr>
          </a:p>
          <a:p>
            <a:pPr marL="285750" indent="-285750">
              <a:buFont typeface="Arial" panose="020B0604020202020204" pitchFamily="34" charset="0"/>
              <a:buChar char="•"/>
              <a:defRPr/>
            </a:pPr>
            <a:r>
              <a:rPr lang="en-US" dirty="0">
                <a:solidFill>
                  <a:srgbClr val="000000"/>
                </a:solidFill>
              </a:rPr>
              <a:t>On a schematic, turning off an independent current source can be accomplished by which of the following?</a:t>
            </a:r>
          </a:p>
          <a:p>
            <a:pPr lvl="0">
              <a:defRPr/>
            </a:pPr>
            <a:endParaRPr lang="en-US" dirty="0">
              <a:solidFill>
                <a:srgbClr val="000000"/>
              </a:solidFill>
            </a:endParaRPr>
          </a:p>
          <a:p>
            <a:pPr lvl="0">
              <a:spcBef>
                <a:spcPct val="0"/>
              </a:spcBef>
              <a:defRPr/>
            </a:pPr>
            <a:r>
              <a:rPr lang="en-US" altLang="en-US" dirty="0">
                <a:solidFill>
                  <a:srgbClr val="000000"/>
                </a:solidFill>
              </a:rPr>
              <a:t>	a. Open-Circuit.</a:t>
            </a:r>
          </a:p>
          <a:p>
            <a:pPr lvl="0">
              <a:spcBef>
                <a:spcPct val="0"/>
              </a:spcBef>
              <a:defRPr/>
            </a:pPr>
            <a:r>
              <a:rPr lang="en-US" altLang="en-US" dirty="0">
                <a:solidFill>
                  <a:srgbClr val="000000"/>
                </a:solidFill>
              </a:rPr>
              <a:t>	b. Short-Circuit.</a:t>
            </a:r>
          </a:p>
          <a:p>
            <a:pPr lvl="0">
              <a:spcBef>
                <a:spcPct val="0"/>
              </a:spcBef>
              <a:defRPr/>
            </a:pPr>
            <a:r>
              <a:rPr lang="en-US" altLang="en-US" dirty="0">
                <a:solidFill>
                  <a:srgbClr val="000000"/>
                </a:solidFill>
              </a:rPr>
              <a:t>	</a:t>
            </a:r>
          </a:p>
          <a:p>
            <a:pPr lvl="0">
              <a:spcBef>
                <a:spcPct val="0"/>
              </a:spcBef>
            </a:pPr>
            <a:r>
              <a:rPr lang="en-US" altLang="en-US" dirty="0">
                <a:solidFill>
                  <a:srgbClr val="0070C0"/>
                </a:solidFill>
              </a:rPr>
              <a:t>Answer: a. Open-Circuit, as that results in zero current for any applied voltage.</a:t>
            </a:r>
          </a:p>
        </p:txBody>
      </p:sp>
    </p:spTree>
    <p:extLst>
      <p:ext uri="{BB962C8B-B14F-4D97-AF65-F5344CB8AC3E}">
        <p14:creationId xmlns:p14="http://schemas.microsoft.com/office/powerpoint/2010/main" val="2051134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8">
                                            <p:txEl>
                                              <p:pRg st="5" end="5"/>
                                            </p:txEl>
                                          </p:spTgt>
                                        </p:tgtEl>
                                        <p:attrNameLst>
                                          <p:attrName>style.visibility</p:attrName>
                                        </p:attrNameLst>
                                      </p:cBhvr>
                                      <p:to>
                                        <p:strVal val="visible"/>
                                      </p:to>
                                    </p:set>
                                    <p:anim calcmode="lin" valueType="num">
                                      <p:cBhvr additive="base">
                                        <p:cTn id="7" dur="500" fill="hold"/>
                                        <p:tgtEl>
                                          <p:spTgt spid="138">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8">
                                            <p:txEl>
                                              <p:pRg st="7" end="7"/>
                                            </p:txEl>
                                          </p:spTgt>
                                        </p:tgtEl>
                                        <p:attrNameLst>
                                          <p:attrName>style.visibility</p:attrName>
                                        </p:attrNameLst>
                                      </p:cBhvr>
                                      <p:to>
                                        <p:strVal val="visible"/>
                                      </p:to>
                                    </p:set>
                                    <p:anim calcmode="lin" valueType="num">
                                      <p:cBhvr additive="base">
                                        <p:cTn id="13" dur="500" fill="hold"/>
                                        <p:tgtEl>
                                          <p:spTgt spid="138">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8">
                                            <p:txEl>
                                              <p:pRg st="7" end="7"/>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8">
                                            <p:txEl>
                                              <p:pRg st="9" end="9"/>
                                            </p:txEl>
                                          </p:spTgt>
                                        </p:tgtEl>
                                        <p:attrNameLst>
                                          <p:attrName>style.visibility</p:attrName>
                                        </p:attrNameLst>
                                      </p:cBhvr>
                                      <p:to>
                                        <p:strVal val="visible"/>
                                      </p:to>
                                    </p:set>
                                    <p:anim calcmode="lin" valueType="num">
                                      <p:cBhvr additive="base">
                                        <p:cTn id="17" dur="500" fill="hold"/>
                                        <p:tgtEl>
                                          <p:spTgt spid="138">
                                            <p:txEl>
                                              <p:pRg st="9" end="9"/>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8">
                                            <p:txEl>
                                              <p:pRg st="9" end="9"/>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8">
                                            <p:txEl>
                                              <p:pRg st="10" end="10"/>
                                            </p:txEl>
                                          </p:spTgt>
                                        </p:tgtEl>
                                        <p:attrNameLst>
                                          <p:attrName>style.visibility</p:attrName>
                                        </p:attrNameLst>
                                      </p:cBhvr>
                                      <p:to>
                                        <p:strVal val="visible"/>
                                      </p:to>
                                    </p:set>
                                    <p:anim calcmode="lin" valueType="num">
                                      <p:cBhvr additive="base">
                                        <p:cTn id="21" dur="500" fill="hold"/>
                                        <p:tgtEl>
                                          <p:spTgt spid="138">
                                            <p:txEl>
                                              <p:pRg st="10" end="1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8">
                                            <p:txEl>
                                              <p:pRg st="10" end="10"/>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38">
                                            <p:txEl>
                                              <p:pRg st="11" end="11"/>
                                            </p:txEl>
                                          </p:spTgt>
                                        </p:tgtEl>
                                        <p:attrNameLst>
                                          <p:attrName>style.visibility</p:attrName>
                                        </p:attrNameLst>
                                      </p:cBhvr>
                                      <p:to>
                                        <p:strVal val="visible"/>
                                      </p:to>
                                    </p:set>
                                    <p:anim calcmode="lin" valueType="num">
                                      <p:cBhvr additive="base">
                                        <p:cTn id="25" dur="500" fill="hold"/>
                                        <p:tgtEl>
                                          <p:spTgt spid="138">
                                            <p:txEl>
                                              <p:pRg st="11" end="1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8">
                                            <p:txEl>
                                              <p:pRg st="12" end="12"/>
                                            </p:txEl>
                                          </p:spTgt>
                                        </p:tgtEl>
                                        <p:attrNameLst>
                                          <p:attrName>style.visibility</p:attrName>
                                        </p:attrNameLst>
                                      </p:cBhvr>
                                      <p:to>
                                        <p:strVal val="visible"/>
                                      </p:to>
                                    </p:set>
                                    <p:anim calcmode="lin" valueType="num">
                                      <p:cBhvr additive="base">
                                        <p:cTn id="31" dur="500" fill="hold"/>
                                        <p:tgtEl>
                                          <p:spTgt spid="138">
                                            <p:txEl>
                                              <p:pRg st="12" end="1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8">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8">
                                            <p:txEl>
                                              <p:pRg st="14" end="14"/>
                                            </p:txEl>
                                          </p:spTgt>
                                        </p:tgtEl>
                                        <p:attrNameLst>
                                          <p:attrName>style.visibility</p:attrName>
                                        </p:attrNameLst>
                                      </p:cBhvr>
                                      <p:to>
                                        <p:strVal val="visible"/>
                                      </p:to>
                                    </p:set>
                                    <p:anim calcmode="lin" valueType="num">
                                      <p:cBhvr additive="base">
                                        <p:cTn id="37" dur="500" fill="hold"/>
                                        <p:tgtEl>
                                          <p:spTgt spid="138">
                                            <p:txEl>
                                              <p:pRg st="14" end="1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8">
                                            <p:txEl>
                                              <p:pRg st="14" end="14"/>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38">
                                            <p:txEl>
                                              <p:pRg st="16" end="16"/>
                                            </p:txEl>
                                          </p:spTgt>
                                        </p:tgtEl>
                                        <p:attrNameLst>
                                          <p:attrName>style.visibility</p:attrName>
                                        </p:attrNameLst>
                                      </p:cBhvr>
                                      <p:to>
                                        <p:strVal val="visible"/>
                                      </p:to>
                                    </p:set>
                                    <p:anim calcmode="lin" valueType="num">
                                      <p:cBhvr additive="base">
                                        <p:cTn id="41" dur="500" fill="hold"/>
                                        <p:tgtEl>
                                          <p:spTgt spid="138">
                                            <p:txEl>
                                              <p:pRg st="16" end="1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38">
                                            <p:txEl>
                                              <p:pRg st="16" end="16"/>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38">
                                            <p:txEl>
                                              <p:pRg st="17" end="17"/>
                                            </p:txEl>
                                          </p:spTgt>
                                        </p:tgtEl>
                                        <p:attrNameLst>
                                          <p:attrName>style.visibility</p:attrName>
                                        </p:attrNameLst>
                                      </p:cBhvr>
                                      <p:to>
                                        <p:strVal val="visible"/>
                                      </p:to>
                                    </p:set>
                                    <p:anim calcmode="lin" valueType="num">
                                      <p:cBhvr additive="base">
                                        <p:cTn id="45" dur="500" fill="hold"/>
                                        <p:tgtEl>
                                          <p:spTgt spid="138">
                                            <p:txEl>
                                              <p:pRg st="17" end="1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38">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38">
                                            <p:txEl>
                                              <p:pRg st="19" end="19"/>
                                            </p:txEl>
                                          </p:spTgt>
                                        </p:tgtEl>
                                        <p:attrNameLst>
                                          <p:attrName>style.visibility</p:attrName>
                                        </p:attrNameLst>
                                      </p:cBhvr>
                                      <p:to>
                                        <p:strVal val="visible"/>
                                      </p:to>
                                    </p:set>
                                    <p:anim calcmode="lin" valueType="num">
                                      <p:cBhvr additive="base">
                                        <p:cTn id="51" dur="500" fill="hold"/>
                                        <p:tgtEl>
                                          <p:spTgt spid="138">
                                            <p:txEl>
                                              <p:pRg st="19" end="1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38">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014" y="66675"/>
            <a:ext cx="9779815" cy="609600"/>
          </a:xfrm>
        </p:spPr>
        <p:txBody>
          <a:bodyPr>
            <a:noAutofit/>
          </a:bodyPr>
          <a:lstStyle/>
          <a:p>
            <a:pPr algn="ctr"/>
            <a:r>
              <a:rPr lang="en-US" dirty="0">
                <a:gradFill>
                  <a:gsLst>
                    <a:gs pos="0">
                      <a:schemeClr val="tx2"/>
                    </a:gs>
                    <a:gs pos="46000">
                      <a:schemeClr val="tx2"/>
                    </a:gs>
                    <a:gs pos="86000">
                      <a:schemeClr val="accent5"/>
                    </a:gs>
                  </a:gsLst>
                  <a:lin ang="5400000" scaled="1"/>
                </a:gradFill>
              </a:rPr>
              <a:t>Circuit Theorems Summary Questions (Continued)</a:t>
            </a:r>
          </a:p>
        </p:txBody>
      </p:sp>
      <p:sp>
        <p:nvSpPr>
          <p:cNvPr id="138" name="Rectangle 137"/>
          <p:cNvSpPr/>
          <p:nvPr/>
        </p:nvSpPr>
        <p:spPr>
          <a:xfrm>
            <a:off x="383658" y="781050"/>
            <a:ext cx="11575731" cy="507831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lvl="0" indent="-285750">
              <a:buFont typeface="Arial" panose="020B0604020202020204" pitchFamily="34" charset="0"/>
              <a:buChar char="•"/>
            </a:pPr>
            <a:r>
              <a:rPr lang="en-US" altLang="en-US" dirty="0">
                <a:solidFill>
                  <a:srgbClr val="000000"/>
                </a:solidFill>
                <a:ea typeface="Cambria Math" panose="02040503050406030204" pitchFamily="18" charset="0"/>
              </a:rPr>
              <a:t>A Thevenin’s equivalent circuit consists of which of the following combinations?</a:t>
            </a:r>
          </a:p>
          <a:p>
            <a:pPr lvl="0"/>
            <a:endParaRPr lang="en-US" altLang="en-US" dirty="0">
              <a:solidFill>
                <a:srgbClr val="000000"/>
              </a:solidFill>
              <a:ea typeface="Cambria Math" panose="02040503050406030204" pitchFamily="18" charset="0"/>
            </a:endParaRPr>
          </a:p>
          <a:p>
            <a:pPr lvl="0"/>
            <a:r>
              <a:rPr lang="en-US" altLang="en-US" dirty="0">
                <a:solidFill>
                  <a:srgbClr val="000000"/>
                </a:solidFill>
                <a:ea typeface="Cambria Math" panose="02040503050406030204" pitchFamily="18" charset="0"/>
              </a:rPr>
              <a:t>	a. Voltage source in series with a source resistance.</a:t>
            </a:r>
          </a:p>
          <a:p>
            <a:pPr lvl="0"/>
            <a:r>
              <a:rPr lang="en-US" altLang="en-US" dirty="0">
                <a:solidFill>
                  <a:srgbClr val="000000"/>
                </a:solidFill>
                <a:ea typeface="Cambria Math" panose="02040503050406030204" pitchFamily="18" charset="0"/>
              </a:rPr>
              <a:t>	b. Voltage source in parallel with a source resistance.</a:t>
            </a:r>
          </a:p>
          <a:p>
            <a:r>
              <a:rPr lang="en-US" altLang="en-US" dirty="0">
                <a:solidFill>
                  <a:srgbClr val="000000"/>
                </a:solidFill>
                <a:ea typeface="Cambria Math" panose="02040503050406030204" pitchFamily="18" charset="0"/>
              </a:rPr>
              <a:t>	c. Current source in series with a source resistance.</a:t>
            </a:r>
          </a:p>
          <a:p>
            <a:r>
              <a:rPr lang="en-US" altLang="en-US" dirty="0">
                <a:solidFill>
                  <a:srgbClr val="000000"/>
                </a:solidFill>
                <a:ea typeface="Cambria Math" panose="02040503050406030204" pitchFamily="18" charset="0"/>
              </a:rPr>
              <a:t>	d. Current source in parallel with a source resistance.</a:t>
            </a:r>
          </a:p>
          <a:p>
            <a:endParaRPr lang="en-US" altLang="en-US" dirty="0">
              <a:solidFill>
                <a:srgbClr val="000000"/>
              </a:solidFill>
              <a:ea typeface="Cambria Math" panose="02040503050406030204" pitchFamily="18" charset="0"/>
            </a:endParaRPr>
          </a:p>
          <a:p>
            <a:r>
              <a:rPr lang="en-US" altLang="en-US" dirty="0">
                <a:solidFill>
                  <a:srgbClr val="0070C0"/>
                </a:solidFill>
                <a:ea typeface="Cambria Math" panose="02040503050406030204" pitchFamily="18" charset="0"/>
              </a:rPr>
              <a:t>Answer: a. Voltage source in series with a source resistance.</a:t>
            </a:r>
          </a:p>
          <a:p>
            <a:pPr lvl="0"/>
            <a:endParaRPr lang="en-US" noProof="0" dirty="0">
              <a:solidFill>
                <a:srgbClr val="000000"/>
              </a:solidFill>
              <a:latin typeface="Cambria" panose="02040503050406030204"/>
            </a:endParaRPr>
          </a:p>
          <a:p>
            <a:pPr marL="285750" lvl="0" indent="-285750">
              <a:buFont typeface="Arial" panose="020B0604020202020204" pitchFamily="34" charset="0"/>
              <a:buChar char="•"/>
            </a:pPr>
            <a:r>
              <a:rPr lang="en-US" altLang="en-US" dirty="0">
                <a:solidFill>
                  <a:srgbClr val="000000"/>
                </a:solidFill>
                <a:ea typeface="Cambria Math" panose="02040503050406030204" pitchFamily="18" charset="0"/>
              </a:rPr>
              <a:t>A Norton’s equivalent circuit consists of which of the following combinations?</a:t>
            </a:r>
          </a:p>
          <a:p>
            <a:pPr lvl="0"/>
            <a:endParaRPr lang="en-US" altLang="en-US" dirty="0">
              <a:solidFill>
                <a:srgbClr val="000000"/>
              </a:solidFill>
              <a:ea typeface="Cambria Math" panose="02040503050406030204" pitchFamily="18" charset="0"/>
            </a:endParaRPr>
          </a:p>
          <a:p>
            <a:pPr lvl="0"/>
            <a:r>
              <a:rPr lang="en-US" altLang="en-US" dirty="0">
                <a:solidFill>
                  <a:srgbClr val="000000"/>
                </a:solidFill>
                <a:ea typeface="Cambria Math" panose="02040503050406030204" pitchFamily="18" charset="0"/>
              </a:rPr>
              <a:t>	a. Voltage source in series with a source resistance.</a:t>
            </a:r>
          </a:p>
          <a:p>
            <a:pPr lvl="0"/>
            <a:r>
              <a:rPr lang="en-US" altLang="en-US" dirty="0">
                <a:solidFill>
                  <a:srgbClr val="000000"/>
                </a:solidFill>
                <a:ea typeface="Cambria Math" panose="02040503050406030204" pitchFamily="18" charset="0"/>
              </a:rPr>
              <a:t>	b. Voltage source in parallel with a source resistance.</a:t>
            </a:r>
          </a:p>
          <a:p>
            <a:r>
              <a:rPr lang="en-US" altLang="en-US" dirty="0">
                <a:solidFill>
                  <a:srgbClr val="000000"/>
                </a:solidFill>
                <a:ea typeface="Cambria Math" panose="02040503050406030204" pitchFamily="18" charset="0"/>
              </a:rPr>
              <a:t>	c. Current source in series with a source resistance.</a:t>
            </a:r>
          </a:p>
          <a:p>
            <a:r>
              <a:rPr lang="en-US" altLang="en-US" dirty="0">
                <a:solidFill>
                  <a:srgbClr val="000000"/>
                </a:solidFill>
                <a:ea typeface="Cambria Math" panose="02040503050406030204" pitchFamily="18" charset="0"/>
              </a:rPr>
              <a:t>	d. Current source in parallel with a source resistance.</a:t>
            </a:r>
          </a:p>
          <a:p>
            <a:endParaRPr lang="en-US" altLang="en-US" dirty="0">
              <a:solidFill>
                <a:srgbClr val="000000"/>
              </a:solidFill>
              <a:ea typeface="Cambria Math" panose="02040503050406030204" pitchFamily="18" charset="0"/>
            </a:endParaRPr>
          </a:p>
          <a:p>
            <a:r>
              <a:rPr lang="en-US" altLang="en-US" dirty="0">
                <a:solidFill>
                  <a:srgbClr val="0070C0"/>
                </a:solidFill>
                <a:ea typeface="Cambria Math" panose="02040503050406030204" pitchFamily="18" charset="0"/>
              </a:rPr>
              <a:t>Answer: d. Current source in parallel with a source resistance.</a:t>
            </a:r>
          </a:p>
          <a:p>
            <a:endParaRPr lang="en-US" dirty="0">
              <a:solidFill>
                <a:srgbClr val="000000"/>
              </a:solidFill>
              <a:latin typeface="Cambria" panose="02040503050406030204"/>
            </a:endParaRPr>
          </a:p>
        </p:txBody>
      </p:sp>
    </p:spTree>
    <p:extLst>
      <p:ext uri="{BB962C8B-B14F-4D97-AF65-F5344CB8AC3E}">
        <p14:creationId xmlns:p14="http://schemas.microsoft.com/office/powerpoint/2010/main" val="2152368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8">
                                            <p:txEl>
                                              <p:pRg st="7" end="7"/>
                                            </p:txEl>
                                          </p:spTgt>
                                        </p:tgtEl>
                                        <p:attrNameLst>
                                          <p:attrName>style.visibility</p:attrName>
                                        </p:attrNameLst>
                                      </p:cBhvr>
                                      <p:to>
                                        <p:strVal val="visible"/>
                                      </p:to>
                                    </p:set>
                                    <p:anim calcmode="lin" valueType="num">
                                      <p:cBhvr additive="base">
                                        <p:cTn id="7" dur="500" fill="hold"/>
                                        <p:tgtEl>
                                          <p:spTgt spid="138">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8">
                                            <p:txEl>
                                              <p:pRg st="9" end="9"/>
                                            </p:txEl>
                                          </p:spTgt>
                                        </p:tgtEl>
                                        <p:attrNameLst>
                                          <p:attrName>style.visibility</p:attrName>
                                        </p:attrNameLst>
                                      </p:cBhvr>
                                      <p:to>
                                        <p:strVal val="visible"/>
                                      </p:to>
                                    </p:set>
                                    <p:anim calcmode="lin" valueType="num">
                                      <p:cBhvr additive="base">
                                        <p:cTn id="13" dur="500" fill="hold"/>
                                        <p:tgtEl>
                                          <p:spTgt spid="138">
                                            <p:txEl>
                                              <p:pRg st="9" end="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8">
                                            <p:txEl>
                                              <p:pRg st="9" end="9"/>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8">
                                            <p:txEl>
                                              <p:pRg st="11" end="11"/>
                                            </p:txEl>
                                          </p:spTgt>
                                        </p:tgtEl>
                                        <p:attrNameLst>
                                          <p:attrName>style.visibility</p:attrName>
                                        </p:attrNameLst>
                                      </p:cBhvr>
                                      <p:to>
                                        <p:strVal val="visible"/>
                                      </p:to>
                                    </p:set>
                                    <p:anim calcmode="lin" valueType="num">
                                      <p:cBhvr additive="base">
                                        <p:cTn id="17" dur="500" fill="hold"/>
                                        <p:tgtEl>
                                          <p:spTgt spid="138">
                                            <p:txEl>
                                              <p:pRg st="11" end="1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8">
                                            <p:txEl>
                                              <p:pRg st="11" end="1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8">
                                            <p:txEl>
                                              <p:pRg st="12" end="12"/>
                                            </p:txEl>
                                          </p:spTgt>
                                        </p:tgtEl>
                                        <p:attrNameLst>
                                          <p:attrName>style.visibility</p:attrName>
                                        </p:attrNameLst>
                                      </p:cBhvr>
                                      <p:to>
                                        <p:strVal val="visible"/>
                                      </p:to>
                                    </p:set>
                                    <p:anim calcmode="lin" valueType="num">
                                      <p:cBhvr additive="base">
                                        <p:cTn id="21" dur="500" fill="hold"/>
                                        <p:tgtEl>
                                          <p:spTgt spid="138">
                                            <p:txEl>
                                              <p:pRg st="12" end="1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8">
                                            <p:txEl>
                                              <p:pRg st="12" end="1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38">
                                            <p:txEl>
                                              <p:pRg st="13" end="13"/>
                                            </p:txEl>
                                          </p:spTgt>
                                        </p:tgtEl>
                                        <p:attrNameLst>
                                          <p:attrName>style.visibility</p:attrName>
                                        </p:attrNameLst>
                                      </p:cBhvr>
                                      <p:to>
                                        <p:strVal val="visible"/>
                                      </p:to>
                                    </p:set>
                                    <p:anim calcmode="lin" valueType="num">
                                      <p:cBhvr additive="base">
                                        <p:cTn id="25" dur="500" fill="hold"/>
                                        <p:tgtEl>
                                          <p:spTgt spid="138">
                                            <p:txEl>
                                              <p:pRg st="13" end="1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8">
                                            <p:txEl>
                                              <p:pRg st="13" end="1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38">
                                            <p:txEl>
                                              <p:pRg st="14" end="14"/>
                                            </p:txEl>
                                          </p:spTgt>
                                        </p:tgtEl>
                                        <p:attrNameLst>
                                          <p:attrName>style.visibility</p:attrName>
                                        </p:attrNameLst>
                                      </p:cBhvr>
                                      <p:to>
                                        <p:strVal val="visible"/>
                                      </p:to>
                                    </p:set>
                                    <p:anim calcmode="lin" valueType="num">
                                      <p:cBhvr additive="base">
                                        <p:cTn id="29" dur="500" fill="hold"/>
                                        <p:tgtEl>
                                          <p:spTgt spid="138">
                                            <p:txEl>
                                              <p:pRg st="14" end="1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38">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38">
                                            <p:txEl>
                                              <p:pRg st="16" end="16"/>
                                            </p:txEl>
                                          </p:spTgt>
                                        </p:tgtEl>
                                        <p:attrNameLst>
                                          <p:attrName>style.visibility</p:attrName>
                                        </p:attrNameLst>
                                      </p:cBhvr>
                                      <p:to>
                                        <p:strVal val="visible"/>
                                      </p:to>
                                    </p:set>
                                    <p:anim calcmode="lin" valueType="num">
                                      <p:cBhvr additive="base">
                                        <p:cTn id="35" dur="500" fill="hold"/>
                                        <p:tgtEl>
                                          <p:spTgt spid="138">
                                            <p:txEl>
                                              <p:pRg st="16" end="1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8">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014" y="66675"/>
            <a:ext cx="9779815" cy="609600"/>
          </a:xfrm>
        </p:spPr>
        <p:txBody>
          <a:bodyPr>
            <a:noAutofit/>
          </a:bodyPr>
          <a:lstStyle/>
          <a:p>
            <a:pPr algn="ctr"/>
            <a:r>
              <a:rPr lang="en-US" dirty="0">
                <a:gradFill>
                  <a:gsLst>
                    <a:gs pos="0">
                      <a:schemeClr val="tx2"/>
                    </a:gs>
                    <a:gs pos="46000">
                      <a:schemeClr val="tx2"/>
                    </a:gs>
                    <a:gs pos="86000">
                      <a:schemeClr val="accent5"/>
                    </a:gs>
                  </a:gsLst>
                  <a:lin ang="5400000" scaled="1"/>
                </a:gradFill>
              </a:rPr>
              <a:t>Circuit Theorems Summary Questions (Continued)</a:t>
            </a:r>
          </a:p>
        </p:txBody>
      </p:sp>
      <p:sp>
        <p:nvSpPr>
          <p:cNvPr id="138" name="Rectangle 137"/>
          <p:cNvSpPr/>
          <p:nvPr/>
        </p:nvSpPr>
        <p:spPr>
          <a:xfrm>
            <a:off x="383658" y="781050"/>
            <a:ext cx="11036595" cy="563231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fontAlgn="auto">
              <a:spcBef>
                <a:spcPts val="0"/>
              </a:spcBef>
              <a:spcAft>
                <a:spcPts val="0"/>
              </a:spcAft>
              <a:defRPr/>
            </a:pPr>
            <a:r>
              <a:rPr lang="en-US" altLang="en-US" dirty="0">
                <a:solidFill>
                  <a:srgbClr val="000000"/>
                </a:solidFill>
                <a:ea typeface="Cambria Math" panose="02040503050406030204" pitchFamily="18" charset="0"/>
              </a:rPr>
              <a:t>In the adjacent circuit, choose the best answer for the </a:t>
            </a:r>
          </a:p>
          <a:p>
            <a:pPr lvl="0" fontAlgn="auto">
              <a:spcBef>
                <a:spcPts val="0"/>
              </a:spcBef>
              <a:spcAft>
                <a:spcPts val="0"/>
              </a:spcAft>
              <a:defRPr/>
            </a:pPr>
            <a:r>
              <a:rPr lang="en-US" altLang="en-US" dirty="0">
                <a:solidFill>
                  <a:srgbClr val="000000"/>
                </a:solidFill>
                <a:ea typeface="Cambria Math" panose="02040503050406030204" pitchFamily="18" charset="0"/>
              </a:rPr>
              <a:t>resistance value of </a:t>
            </a:r>
            <a:r>
              <a:rPr lang="en-US" altLang="en-US" dirty="0" err="1">
                <a:solidFill>
                  <a:srgbClr val="000000"/>
                </a:solidFill>
                <a:ea typeface="Cambria Math" panose="02040503050406030204" pitchFamily="18" charset="0"/>
              </a:rPr>
              <a:t>Rload</a:t>
            </a:r>
            <a:r>
              <a:rPr lang="en-US" altLang="en-US" dirty="0">
                <a:solidFill>
                  <a:srgbClr val="000000"/>
                </a:solidFill>
                <a:ea typeface="Cambria Math" panose="02040503050406030204" pitchFamily="18" charset="0"/>
              </a:rPr>
              <a:t> that results in the maximum power </a:t>
            </a:r>
          </a:p>
          <a:p>
            <a:pPr lvl="0" fontAlgn="auto">
              <a:spcBef>
                <a:spcPts val="0"/>
              </a:spcBef>
              <a:spcAft>
                <a:spcPts val="0"/>
              </a:spcAft>
              <a:defRPr/>
            </a:pPr>
            <a:r>
              <a:rPr lang="en-US" altLang="en-US" dirty="0">
                <a:solidFill>
                  <a:srgbClr val="000000"/>
                </a:solidFill>
                <a:ea typeface="Cambria Math" panose="02040503050406030204" pitchFamily="18" charset="0"/>
              </a:rPr>
              <a:t>delivered to the load.</a:t>
            </a:r>
          </a:p>
          <a:p>
            <a:pPr lvl="0" fontAlgn="auto">
              <a:spcBef>
                <a:spcPts val="0"/>
              </a:spcBef>
              <a:spcAft>
                <a:spcPts val="0"/>
              </a:spcAft>
              <a:defRPr/>
            </a:pPr>
            <a:endParaRPr lang="en-US" altLang="en-US" dirty="0">
              <a:solidFill>
                <a:srgbClr val="000000"/>
              </a:solidFill>
              <a:ea typeface="Cambria Math" panose="02040503050406030204" pitchFamily="18" charset="0"/>
            </a:endParaRPr>
          </a:p>
          <a:p>
            <a:pPr lvl="0"/>
            <a:r>
              <a:rPr lang="en-US" altLang="en-US" dirty="0">
                <a:solidFill>
                  <a:srgbClr val="000000"/>
                </a:solidFill>
                <a:ea typeface="Cambria Math" panose="02040503050406030204" pitchFamily="18" charset="0"/>
              </a:rPr>
              <a:t>	a. 0 </a:t>
            </a:r>
            <a:r>
              <a:rPr lang="el-GR" altLang="en-US" dirty="0">
                <a:solidFill>
                  <a:srgbClr val="000000"/>
                </a:solidFill>
                <a:ea typeface="Cambria Math" panose="02040503050406030204" pitchFamily="18" charset="0"/>
              </a:rPr>
              <a:t>Ω</a:t>
            </a:r>
            <a:r>
              <a:rPr lang="en-US" altLang="en-US" dirty="0">
                <a:solidFill>
                  <a:srgbClr val="000000"/>
                </a:solidFill>
                <a:ea typeface="Cambria Math" panose="02040503050406030204" pitchFamily="18" charset="0"/>
              </a:rPr>
              <a:t>.</a:t>
            </a:r>
          </a:p>
          <a:p>
            <a:r>
              <a:rPr lang="en-US" altLang="en-US" dirty="0">
                <a:solidFill>
                  <a:srgbClr val="000000"/>
                </a:solidFill>
                <a:ea typeface="Cambria Math" panose="02040503050406030204" pitchFamily="18" charset="0"/>
              </a:rPr>
              <a:t>	b. R</a:t>
            </a:r>
            <a:r>
              <a:rPr lang="en-US" altLang="en-US" baseline="-25000" dirty="0">
                <a:solidFill>
                  <a:srgbClr val="000000"/>
                </a:solidFill>
                <a:ea typeface="Cambria Math" panose="02040503050406030204" pitchFamily="18" charset="0"/>
              </a:rPr>
              <a:t>n</a:t>
            </a:r>
            <a:r>
              <a:rPr lang="en-US" altLang="en-US" dirty="0">
                <a:solidFill>
                  <a:srgbClr val="000000"/>
                </a:solidFill>
                <a:ea typeface="Cambria Math" panose="02040503050406030204" pitchFamily="18" charset="0"/>
              </a:rPr>
              <a:t>/</a:t>
            </a:r>
            <a:r>
              <a:rPr lang="en-US" altLang="en-US" dirty="0" err="1">
                <a:solidFill>
                  <a:srgbClr val="000000"/>
                </a:solidFill>
                <a:ea typeface="Cambria Math" panose="02040503050406030204" pitchFamily="18" charset="0"/>
              </a:rPr>
              <a:t>R</a:t>
            </a:r>
            <a:r>
              <a:rPr lang="en-US" altLang="en-US" baseline="-25000" dirty="0" err="1">
                <a:solidFill>
                  <a:srgbClr val="000000"/>
                </a:solidFill>
                <a:ea typeface="Cambria Math" panose="02040503050406030204" pitchFamily="18" charset="0"/>
              </a:rPr>
              <a:t>th</a:t>
            </a:r>
            <a:r>
              <a:rPr lang="en-US" altLang="en-US" dirty="0">
                <a:solidFill>
                  <a:srgbClr val="000000"/>
                </a:solidFill>
                <a:ea typeface="Cambria Math" panose="02040503050406030204" pitchFamily="18" charset="0"/>
              </a:rPr>
              <a:t>.</a:t>
            </a:r>
          </a:p>
          <a:p>
            <a:pPr lvl="0"/>
            <a:r>
              <a:rPr lang="en-US" altLang="en-US" dirty="0">
                <a:solidFill>
                  <a:srgbClr val="000000"/>
                </a:solidFill>
                <a:ea typeface="Cambria Math" panose="02040503050406030204" pitchFamily="18" charset="0"/>
              </a:rPr>
              <a:t>	c. R</a:t>
            </a:r>
            <a:r>
              <a:rPr lang="en-US" altLang="en-US" baseline="-25000" dirty="0">
                <a:solidFill>
                  <a:srgbClr val="000000"/>
                </a:solidFill>
                <a:ea typeface="Cambria Math" panose="02040503050406030204" pitchFamily="18" charset="0"/>
              </a:rPr>
              <a:t>n</a:t>
            </a:r>
            <a:r>
              <a:rPr lang="en-US" altLang="en-US" dirty="0">
                <a:solidFill>
                  <a:srgbClr val="000000"/>
                </a:solidFill>
                <a:ea typeface="Cambria Math" panose="02040503050406030204" pitchFamily="18" charset="0"/>
              </a:rPr>
              <a:t>.</a:t>
            </a:r>
          </a:p>
          <a:p>
            <a:r>
              <a:rPr lang="en-US" altLang="en-US" dirty="0">
                <a:solidFill>
                  <a:srgbClr val="000000"/>
                </a:solidFill>
                <a:ea typeface="Cambria Math" panose="02040503050406030204" pitchFamily="18" charset="0"/>
              </a:rPr>
              <a:t>	d. ∞ </a:t>
            </a:r>
            <a:r>
              <a:rPr lang="el-GR" altLang="en-US" dirty="0">
                <a:solidFill>
                  <a:srgbClr val="000000"/>
                </a:solidFill>
                <a:ea typeface="Cambria Math" panose="02040503050406030204" pitchFamily="18" charset="0"/>
              </a:rPr>
              <a:t>Ω</a:t>
            </a:r>
            <a:r>
              <a:rPr lang="en-US" altLang="en-US" dirty="0">
                <a:solidFill>
                  <a:srgbClr val="000000"/>
                </a:solidFill>
                <a:ea typeface="Cambria Math" panose="02040503050406030204" pitchFamily="18" charset="0"/>
              </a:rPr>
              <a:t>.</a:t>
            </a:r>
          </a:p>
          <a:p>
            <a:endParaRPr lang="en-US" altLang="en-US" dirty="0">
              <a:solidFill>
                <a:srgbClr val="000000"/>
              </a:solidFill>
              <a:ea typeface="Cambria Math" panose="02040503050406030204" pitchFamily="18" charset="0"/>
            </a:endParaRPr>
          </a:p>
          <a:p>
            <a:r>
              <a:rPr lang="en-US" altLang="en-US" dirty="0">
                <a:solidFill>
                  <a:srgbClr val="0070C0"/>
                </a:solidFill>
                <a:ea typeface="Cambria Math" panose="02040503050406030204" pitchFamily="18" charset="0"/>
              </a:rPr>
              <a:t>Answer: c. R</a:t>
            </a:r>
            <a:r>
              <a:rPr lang="en-US" altLang="en-US" baseline="-25000" dirty="0">
                <a:solidFill>
                  <a:srgbClr val="0070C0"/>
                </a:solidFill>
                <a:ea typeface="Cambria Math" panose="02040503050406030204" pitchFamily="18" charset="0"/>
              </a:rPr>
              <a:t>n</a:t>
            </a:r>
            <a:r>
              <a:rPr lang="en-US" altLang="en-US" dirty="0">
                <a:solidFill>
                  <a:srgbClr val="0070C0"/>
                </a:solidFill>
                <a:ea typeface="Cambria Math" panose="02040503050406030204" pitchFamily="18" charset="0"/>
              </a:rPr>
              <a:t> because for Source transformation R</a:t>
            </a:r>
            <a:r>
              <a:rPr lang="en-US" altLang="en-US" baseline="-25000" dirty="0">
                <a:solidFill>
                  <a:srgbClr val="0070C0"/>
                </a:solidFill>
                <a:ea typeface="Cambria Math" panose="02040503050406030204" pitchFamily="18" charset="0"/>
              </a:rPr>
              <a:t>n</a:t>
            </a:r>
            <a:r>
              <a:rPr lang="en-US" altLang="en-US" dirty="0">
                <a:solidFill>
                  <a:srgbClr val="0070C0"/>
                </a:solidFill>
                <a:ea typeface="Cambria Math" panose="02040503050406030204" pitchFamily="18" charset="0"/>
              </a:rPr>
              <a:t> = </a:t>
            </a:r>
            <a:r>
              <a:rPr lang="en-US" altLang="en-US" dirty="0" err="1">
                <a:solidFill>
                  <a:srgbClr val="0070C0"/>
                </a:solidFill>
                <a:ea typeface="Cambria Math" panose="02040503050406030204" pitchFamily="18" charset="0"/>
              </a:rPr>
              <a:t>R</a:t>
            </a:r>
            <a:r>
              <a:rPr lang="en-US" altLang="en-US" baseline="-25000" dirty="0" err="1">
                <a:solidFill>
                  <a:srgbClr val="0070C0"/>
                </a:solidFill>
                <a:ea typeface="Cambria Math" panose="02040503050406030204" pitchFamily="18" charset="0"/>
              </a:rPr>
              <a:t>th</a:t>
            </a:r>
            <a:r>
              <a:rPr lang="en-US" altLang="en-US" dirty="0">
                <a:solidFill>
                  <a:srgbClr val="0070C0"/>
                </a:solidFill>
                <a:ea typeface="Cambria Math" panose="02040503050406030204" pitchFamily="18" charset="0"/>
              </a:rPr>
              <a:t>.</a:t>
            </a:r>
          </a:p>
          <a:p>
            <a:pPr lvl="0"/>
            <a:endParaRPr lang="en-US" noProof="0" dirty="0">
              <a:solidFill>
                <a:srgbClr val="0070C0"/>
              </a:solidFill>
              <a:latin typeface="Cambria" panose="02040503050406030204"/>
            </a:endParaRPr>
          </a:p>
          <a:p>
            <a:pPr lvl="0"/>
            <a:endParaRPr lang="en-US" dirty="0">
              <a:solidFill>
                <a:srgbClr val="000000"/>
              </a:solidFill>
              <a:latin typeface="Cambria" panose="02040503050406030204"/>
            </a:endParaRPr>
          </a:p>
          <a:p>
            <a:pPr marL="285750" lvl="0" indent="-285750">
              <a:buFont typeface="Arial" panose="020B0604020202020204" pitchFamily="34" charset="0"/>
              <a:buChar char="•"/>
            </a:pPr>
            <a:r>
              <a:rPr lang="en-US" noProof="0" dirty="0">
                <a:solidFill>
                  <a:srgbClr val="000000"/>
                </a:solidFill>
                <a:latin typeface="Cambria" panose="02040503050406030204"/>
              </a:rPr>
              <a:t>Linearity is an essential requirement for which of the following circuit analysis techniques?</a:t>
            </a:r>
          </a:p>
          <a:p>
            <a:pPr marL="285750" lvl="0" indent="-285750">
              <a:buFont typeface="Arial" panose="020B0604020202020204" pitchFamily="34" charset="0"/>
              <a:buChar char="•"/>
            </a:pPr>
            <a:endParaRPr lang="en-US" dirty="0">
              <a:solidFill>
                <a:srgbClr val="000000"/>
              </a:solidFill>
              <a:latin typeface="Cambria" panose="02040503050406030204"/>
            </a:endParaRPr>
          </a:p>
          <a:p>
            <a:pPr lvl="1"/>
            <a:r>
              <a:rPr lang="en-US" dirty="0">
                <a:solidFill>
                  <a:srgbClr val="000000"/>
                </a:solidFill>
                <a:latin typeface="Cambria" panose="02040503050406030204"/>
              </a:rPr>
              <a:t>	a. Superposition.</a:t>
            </a:r>
          </a:p>
          <a:p>
            <a:pPr lvl="1"/>
            <a:r>
              <a:rPr lang="en-US" noProof="0" dirty="0">
                <a:solidFill>
                  <a:srgbClr val="000000"/>
                </a:solidFill>
                <a:latin typeface="Cambria" panose="02040503050406030204"/>
              </a:rPr>
              <a:t>	b. Thevenin’s theorem.</a:t>
            </a:r>
          </a:p>
          <a:p>
            <a:pPr lvl="1"/>
            <a:r>
              <a:rPr lang="en-US" dirty="0">
                <a:solidFill>
                  <a:srgbClr val="000000"/>
                </a:solidFill>
                <a:latin typeface="Cambria" panose="02040503050406030204"/>
              </a:rPr>
              <a:t>	c. Norton’s theorem.</a:t>
            </a:r>
          </a:p>
          <a:p>
            <a:pPr lvl="1"/>
            <a:r>
              <a:rPr lang="en-US" noProof="0" dirty="0">
                <a:solidFill>
                  <a:srgbClr val="000000"/>
                </a:solidFill>
                <a:latin typeface="Cambria" panose="02040503050406030204"/>
              </a:rPr>
              <a:t>	d. All of the above.</a:t>
            </a:r>
          </a:p>
          <a:p>
            <a:pPr lvl="1"/>
            <a:endParaRPr lang="en-US" noProof="0" dirty="0">
              <a:solidFill>
                <a:srgbClr val="000000"/>
              </a:solidFill>
              <a:latin typeface="Cambria" panose="02040503050406030204"/>
            </a:endParaRPr>
          </a:p>
          <a:p>
            <a:r>
              <a:rPr lang="en-US" dirty="0">
                <a:solidFill>
                  <a:srgbClr val="0070C0"/>
                </a:solidFill>
                <a:latin typeface="Cambria" panose="02040503050406030204"/>
              </a:rPr>
              <a:t>Answer: d. All of the above.</a:t>
            </a:r>
            <a:endParaRPr lang="en-US" noProof="0" dirty="0">
              <a:solidFill>
                <a:srgbClr val="0070C0"/>
              </a:solidFill>
              <a:latin typeface="Cambria" panose="02040503050406030204"/>
            </a:endParaRPr>
          </a:p>
        </p:txBody>
      </p:sp>
      <p:pic>
        <p:nvPicPr>
          <p:cNvPr id="3" name="Picture 2">
            <a:extLst>
              <a:ext uri="{FF2B5EF4-FFF2-40B4-BE49-F238E27FC236}">
                <a16:creationId xmlns:a16="http://schemas.microsoft.com/office/drawing/2014/main" id="{67A9E010-C358-496E-9EC8-CEA3E84B9CE4}"/>
              </a:ext>
            </a:extLst>
          </p:cNvPr>
          <p:cNvPicPr>
            <a:picLocks noChangeAspect="1"/>
          </p:cNvPicPr>
          <p:nvPr/>
        </p:nvPicPr>
        <p:blipFill>
          <a:blip r:embed="rId3"/>
          <a:stretch>
            <a:fillRect/>
          </a:stretch>
        </p:blipFill>
        <p:spPr>
          <a:xfrm>
            <a:off x="7286625" y="880781"/>
            <a:ext cx="3653437" cy="1711411"/>
          </a:xfrm>
          <a:prstGeom prst="rect">
            <a:avLst/>
          </a:prstGeom>
        </p:spPr>
      </p:pic>
    </p:spTree>
    <p:extLst>
      <p:ext uri="{BB962C8B-B14F-4D97-AF65-F5344CB8AC3E}">
        <p14:creationId xmlns:p14="http://schemas.microsoft.com/office/powerpoint/2010/main" val="52764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8">
                                            <p:txEl>
                                              <p:pRg st="9" end="9"/>
                                            </p:txEl>
                                          </p:spTgt>
                                        </p:tgtEl>
                                        <p:attrNameLst>
                                          <p:attrName>style.visibility</p:attrName>
                                        </p:attrNameLst>
                                      </p:cBhvr>
                                      <p:to>
                                        <p:strVal val="visible"/>
                                      </p:to>
                                    </p:set>
                                    <p:anim calcmode="lin" valueType="num">
                                      <p:cBhvr additive="base">
                                        <p:cTn id="7" dur="500" fill="hold"/>
                                        <p:tgtEl>
                                          <p:spTgt spid="138">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8">
                                            <p:txEl>
                                              <p:pRg st="12" end="12"/>
                                            </p:txEl>
                                          </p:spTgt>
                                        </p:tgtEl>
                                        <p:attrNameLst>
                                          <p:attrName>style.visibility</p:attrName>
                                        </p:attrNameLst>
                                      </p:cBhvr>
                                      <p:to>
                                        <p:strVal val="visible"/>
                                      </p:to>
                                    </p:set>
                                    <p:anim calcmode="lin" valueType="num">
                                      <p:cBhvr additive="base">
                                        <p:cTn id="13" dur="500" fill="hold"/>
                                        <p:tgtEl>
                                          <p:spTgt spid="138">
                                            <p:txEl>
                                              <p:pRg st="12" end="1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8">
                                            <p:txEl>
                                              <p:pRg st="12" end="1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8">
                                            <p:txEl>
                                              <p:pRg st="14" end="14"/>
                                            </p:txEl>
                                          </p:spTgt>
                                        </p:tgtEl>
                                        <p:attrNameLst>
                                          <p:attrName>style.visibility</p:attrName>
                                        </p:attrNameLst>
                                      </p:cBhvr>
                                      <p:to>
                                        <p:strVal val="visible"/>
                                      </p:to>
                                    </p:set>
                                    <p:anim calcmode="lin" valueType="num">
                                      <p:cBhvr additive="base">
                                        <p:cTn id="17" dur="500" fill="hold"/>
                                        <p:tgtEl>
                                          <p:spTgt spid="138">
                                            <p:txEl>
                                              <p:pRg st="14" end="1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8">
                                            <p:txEl>
                                              <p:pRg st="14" end="1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8">
                                            <p:txEl>
                                              <p:pRg st="15" end="15"/>
                                            </p:txEl>
                                          </p:spTgt>
                                        </p:tgtEl>
                                        <p:attrNameLst>
                                          <p:attrName>style.visibility</p:attrName>
                                        </p:attrNameLst>
                                      </p:cBhvr>
                                      <p:to>
                                        <p:strVal val="visible"/>
                                      </p:to>
                                    </p:set>
                                    <p:anim calcmode="lin" valueType="num">
                                      <p:cBhvr additive="base">
                                        <p:cTn id="21" dur="500" fill="hold"/>
                                        <p:tgtEl>
                                          <p:spTgt spid="138">
                                            <p:txEl>
                                              <p:pRg st="15" end="1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8">
                                            <p:txEl>
                                              <p:pRg st="15" end="1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38">
                                            <p:txEl>
                                              <p:pRg st="16" end="16"/>
                                            </p:txEl>
                                          </p:spTgt>
                                        </p:tgtEl>
                                        <p:attrNameLst>
                                          <p:attrName>style.visibility</p:attrName>
                                        </p:attrNameLst>
                                      </p:cBhvr>
                                      <p:to>
                                        <p:strVal val="visible"/>
                                      </p:to>
                                    </p:set>
                                    <p:anim calcmode="lin" valueType="num">
                                      <p:cBhvr additive="base">
                                        <p:cTn id="25" dur="500" fill="hold"/>
                                        <p:tgtEl>
                                          <p:spTgt spid="138">
                                            <p:txEl>
                                              <p:pRg st="16" end="1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8">
                                            <p:txEl>
                                              <p:pRg st="16" end="1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38">
                                            <p:txEl>
                                              <p:pRg st="17" end="17"/>
                                            </p:txEl>
                                          </p:spTgt>
                                        </p:tgtEl>
                                        <p:attrNameLst>
                                          <p:attrName>style.visibility</p:attrName>
                                        </p:attrNameLst>
                                      </p:cBhvr>
                                      <p:to>
                                        <p:strVal val="visible"/>
                                      </p:to>
                                    </p:set>
                                    <p:anim calcmode="lin" valueType="num">
                                      <p:cBhvr additive="base">
                                        <p:cTn id="29" dur="500" fill="hold"/>
                                        <p:tgtEl>
                                          <p:spTgt spid="138">
                                            <p:txEl>
                                              <p:pRg st="17" end="1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38">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38">
                                            <p:txEl>
                                              <p:pRg st="19" end="19"/>
                                            </p:txEl>
                                          </p:spTgt>
                                        </p:tgtEl>
                                        <p:attrNameLst>
                                          <p:attrName>style.visibility</p:attrName>
                                        </p:attrNameLst>
                                      </p:cBhvr>
                                      <p:to>
                                        <p:strVal val="visible"/>
                                      </p:to>
                                    </p:set>
                                    <p:anim calcmode="lin" valueType="num">
                                      <p:cBhvr additive="base">
                                        <p:cTn id="35" dur="500" fill="hold"/>
                                        <p:tgtEl>
                                          <p:spTgt spid="138">
                                            <p:txEl>
                                              <p:pRg st="19" end="1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8">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0680" y="30538"/>
            <a:ext cx="6940801" cy="533400"/>
          </a:xfrm>
        </p:spPr>
        <p:txBody>
          <a:bodyPr>
            <a:noAutofit/>
          </a:bodyPr>
          <a:lstStyle/>
          <a:p>
            <a:pPr algn="ctr"/>
            <a:r>
              <a:rPr lang="en-US" dirty="0"/>
              <a:t>Source Transformations (Continued)</a:t>
            </a:r>
          </a:p>
        </p:txBody>
      </p:sp>
      <p:sp>
        <p:nvSpPr>
          <p:cNvPr id="5" name="Rectangle 2"/>
          <p:cNvSpPr>
            <a:spLocks noChangeArrowheads="1"/>
          </p:cNvSpPr>
          <p:nvPr/>
        </p:nvSpPr>
        <p:spPr bwMode="auto">
          <a:xfrm>
            <a:off x="152400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8" name="Rectangle 3"/>
          <p:cNvSpPr>
            <a:spLocks noChangeArrowheads="1"/>
          </p:cNvSpPr>
          <p:nvPr/>
        </p:nvSpPr>
        <p:spPr bwMode="auto">
          <a:xfrm>
            <a:off x="1524000" y="83402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13" name="TextBox 12">
            <a:extLst>
              <a:ext uri="{FF2B5EF4-FFF2-40B4-BE49-F238E27FC236}">
                <a16:creationId xmlns:a16="http://schemas.microsoft.com/office/drawing/2014/main" id="{26487881-DE07-40F9-98A7-BB92C7918E6A}"/>
              </a:ext>
            </a:extLst>
          </p:cNvPr>
          <p:cNvSpPr txBox="1"/>
          <p:nvPr/>
        </p:nvSpPr>
        <p:spPr>
          <a:xfrm>
            <a:off x="259976" y="728507"/>
            <a:ext cx="11567066" cy="5632311"/>
          </a:xfrm>
          <a:prstGeom prst="rect">
            <a:avLst/>
          </a:prstGeom>
          <a:solidFill>
            <a:schemeClr val="tx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To make the adjacent practical voltage source into an ideal voltage source,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R</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mn-cs"/>
              </a:rPr>
              <a:t>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should equal which of the following?</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a. 0.</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b. ∞.</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FF0000"/>
                </a:solidFill>
                <a:effectLst/>
                <a:uLnTx/>
                <a:uFillTx/>
                <a:latin typeface="Cambria" panose="02040503050406030204"/>
                <a:ea typeface="+mn-ea"/>
                <a:cs typeface="+mn-cs"/>
              </a:rPr>
              <a:t>a. 0. For R</a:t>
            </a:r>
            <a:r>
              <a:rPr kumimoji="0" lang="en-US" sz="1800" b="0" i="0" u="none" strike="noStrike" kern="1200" cap="none" spc="0" normalizeH="0" baseline="-25000" noProof="0" dirty="0">
                <a:ln>
                  <a:noFill/>
                </a:ln>
                <a:solidFill>
                  <a:srgbClr val="FF0000"/>
                </a:solidFill>
                <a:effectLst/>
                <a:uLnTx/>
                <a:uFillTx/>
                <a:latin typeface="Cambria" panose="02040503050406030204"/>
                <a:ea typeface="+mn-ea"/>
                <a:cs typeface="+mn-cs"/>
              </a:rPr>
              <a:t>s</a:t>
            </a:r>
            <a:r>
              <a:rPr kumimoji="0" lang="en-US" sz="1800" b="0" i="0" u="none" strike="noStrike" kern="1200" cap="none" spc="0" normalizeH="0" baseline="0" noProof="0" dirty="0">
                <a:ln>
                  <a:noFill/>
                </a:ln>
                <a:solidFill>
                  <a:srgbClr val="FF0000"/>
                </a:solidFill>
                <a:effectLst/>
                <a:uLnTx/>
                <a:uFillTx/>
                <a:latin typeface="Cambria" panose="02040503050406030204"/>
                <a:ea typeface="+mn-ea"/>
                <a:cs typeface="+mn-cs"/>
              </a:rPr>
              <a:t> = 0 </a:t>
            </a:r>
            <a:r>
              <a:rPr kumimoji="0" lang="el-GR" sz="1800" b="0" i="0" u="none" strike="noStrike" kern="1200" cap="none" spc="0" normalizeH="0" baseline="0" noProof="0" dirty="0">
                <a:ln>
                  <a:noFill/>
                </a:ln>
                <a:solidFill>
                  <a:srgbClr val="FF0000"/>
                </a:solidFill>
                <a:effectLst/>
                <a:uLnTx/>
                <a:uFillTx/>
                <a:latin typeface="Cambria" panose="02040503050406030204"/>
                <a:ea typeface="+mn-ea"/>
                <a:cs typeface="+mn-cs"/>
              </a:rPr>
              <a:t>Ω</a:t>
            </a:r>
            <a:r>
              <a:rPr kumimoji="0" lang="en-US" sz="1800" b="0" i="0" u="none" strike="noStrike" kern="1200" cap="none" spc="0" normalizeH="0" baseline="0" noProof="0" dirty="0">
                <a:ln>
                  <a:noFill/>
                </a:ln>
                <a:solidFill>
                  <a:srgbClr val="FF0000"/>
                </a:solidFill>
                <a:effectLst/>
                <a:uLnTx/>
                <a:uFillTx/>
                <a:latin typeface="Cambria" panose="02040503050406030204"/>
                <a:ea typeface="+mn-ea"/>
                <a:cs typeface="+mn-cs"/>
              </a:rPr>
              <a:t>, the voltage as the a and b terminals equals v</a:t>
            </a:r>
            <a:r>
              <a:rPr kumimoji="0" lang="en-US" sz="1800" b="0" i="0" u="none" strike="noStrike" kern="1200" cap="none" spc="0" normalizeH="0" baseline="-25000" noProof="0" dirty="0">
                <a:ln>
                  <a:noFill/>
                </a:ln>
                <a:solidFill>
                  <a:srgbClr val="FF0000"/>
                </a:solidFill>
                <a:effectLst/>
                <a:uLnTx/>
                <a:uFillTx/>
                <a:latin typeface="Cambria" panose="02040503050406030204"/>
                <a:ea typeface="+mn-ea"/>
                <a:cs typeface="+mn-cs"/>
              </a:rPr>
              <a:t>s</a:t>
            </a:r>
            <a:r>
              <a:rPr kumimoji="0" lang="en-US" sz="1800" b="0" i="0" u="none" strike="noStrike" kern="1200" cap="none" spc="0" normalizeH="0" baseline="0" noProof="0" dirty="0">
                <a:ln>
                  <a:noFill/>
                </a:ln>
                <a:solidFill>
                  <a:srgbClr val="FF0000"/>
                </a:solidFill>
                <a:effectLst/>
                <a:uLnTx/>
                <a:uFillTx/>
                <a:latin typeface="Cambria" panose="02040503050406030204"/>
                <a:ea typeface="+mn-ea"/>
                <a:cs typeface="+mn-cs"/>
              </a:rPr>
              <a:t> for all load currents, which is the definition of an ideal voltage source. Therefore, want R</a:t>
            </a:r>
            <a:r>
              <a:rPr kumimoji="0" lang="en-US" sz="1800" b="0" i="0" u="none" strike="noStrike" kern="1200" cap="none" spc="0" normalizeH="0" baseline="-25000" noProof="0" dirty="0">
                <a:ln>
                  <a:noFill/>
                </a:ln>
                <a:solidFill>
                  <a:srgbClr val="FF0000"/>
                </a:solidFill>
                <a:effectLst/>
                <a:uLnTx/>
                <a:uFillTx/>
                <a:latin typeface="Cambria" panose="02040503050406030204"/>
                <a:ea typeface="+mn-ea"/>
                <a:cs typeface="+mn-cs"/>
              </a:rPr>
              <a:t>s</a:t>
            </a:r>
            <a:r>
              <a:rPr kumimoji="0" lang="en-US" sz="1800" b="0" i="0" u="none" strike="noStrike" kern="1200" cap="none" spc="0" normalizeH="0" baseline="0" noProof="0" dirty="0">
                <a:ln>
                  <a:noFill/>
                </a:ln>
                <a:solidFill>
                  <a:srgbClr val="FF0000"/>
                </a:solidFill>
                <a:effectLst/>
                <a:uLnTx/>
                <a:uFillTx/>
                <a:latin typeface="Cambria" panose="02040503050406030204"/>
                <a:ea typeface="+mn-ea"/>
                <a:cs typeface="+mn-cs"/>
              </a:rPr>
              <a:t> to be small for practical voltage sources.</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To make the adjacent practical current source into an ideal current source,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R</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mn-cs"/>
              </a:rPr>
              <a:t>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should equal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which of the following:</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a. 0.</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b. ∞.</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FF0000"/>
                </a:solidFill>
                <a:effectLst/>
                <a:uLnTx/>
                <a:uFillTx/>
                <a:latin typeface="Cambria" panose="02040503050406030204"/>
                <a:ea typeface="+mn-ea"/>
                <a:cs typeface="+mn-cs"/>
              </a:rPr>
              <a:t>b. ∞. For R</a:t>
            </a:r>
            <a:r>
              <a:rPr kumimoji="0" lang="en-US" sz="1800" b="0" i="0" u="none" strike="noStrike" kern="1200" cap="none" spc="0" normalizeH="0" baseline="-25000" noProof="0" dirty="0">
                <a:ln>
                  <a:noFill/>
                </a:ln>
                <a:solidFill>
                  <a:srgbClr val="FF0000"/>
                </a:solidFill>
                <a:effectLst/>
                <a:uLnTx/>
                <a:uFillTx/>
                <a:latin typeface="Cambria" panose="02040503050406030204"/>
                <a:ea typeface="+mn-ea"/>
                <a:cs typeface="+mn-cs"/>
              </a:rPr>
              <a:t>s</a:t>
            </a:r>
            <a:r>
              <a:rPr kumimoji="0" lang="en-US" sz="1800" b="0" i="0" u="none" strike="noStrike" kern="1200" cap="none" spc="0" normalizeH="0" baseline="0" noProof="0" dirty="0">
                <a:ln>
                  <a:noFill/>
                </a:ln>
                <a:solidFill>
                  <a:srgbClr val="FF0000"/>
                </a:solidFill>
                <a:effectLst/>
                <a:uLnTx/>
                <a:uFillTx/>
                <a:latin typeface="Cambria" panose="02040503050406030204"/>
                <a:ea typeface="+mn-ea"/>
                <a:cs typeface="+mn-cs"/>
              </a:rPr>
              <a:t> = ∞ </a:t>
            </a:r>
            <a:r>
              <a:rPr kumimoji="0" lang="el-GR" sz="1800" b="0" i="0" u="none" strike="noStrike" kern="1200" cap="none" spc="0" normalizeH="0" baseline="0" noProof="0" dirty="0">
                <a:ln>
                  <a:noFill/>
                </a:ln>
                <a:solidFill>
                  <a:srgbClr val="FF0000"/>
                </a:solidFill>
                <a:effectLst/>
                <a:uLnTx/>
                <a:uFillTx/>
                <a:latin typeface="Cambria" panose="02040503050406030204"/>
                <a:ea typeface="+mn-ea"/>
                <a:cs typeface="+mn-cs"/>
              </a:rPr>
              <a:t>Ω</a:t>
            </a:r>
            <a:r>
              <a:rPr kumimoji="0" lang="en-US" sz="1800" b="0" i="0" u="none" strike="noStrike" kern="1200" cap="none" spc="0" normalizeH="0" baseline="0" noProof="0" dirty="0">
                <a:ln>
                  <a:noFill/>
                </a:ln>
                <a:solidFill>
                  <a:srgbClr val="FF0000"/>
                </a:solidFill>
                <a:effectLst/>
                <a:uLnTx/>
                <a:uFillTx/>
                <a:latin typeface="Cambria" panose="02040503050406030204"/>
                <a:ea typeface="+mn-ea"/>
                <a:cs typeface="+mn-cs"/>
              </a:rPr>
              <a:t>, the current flowing out of the a and b terminals equals v</a:t>
            </a:r>
            <a:r>
              <a:rPr kumimoji="0" lang="en-US" sz="1800" b="0" i="0" u="none" strike="noStrike" kern="1200" cap="none" spc="0" normalizeH="0" baseline="-25000" noProof="0" dirty="0">
                <a:ln>
                  <a:noFill/>
                </a:ln>
                <a:solidFill>
                  <a:srgbClr val="FF0000"/>
                </a:solidFill>
                <a:effectLst/>
                <a:uLnTx/>
                <a:uFillTx/>
                <a:latin typeface="Cambria" panose="02040503050406030204"/>
                <a:ea typeface="+mn-ea"/>
                <a:cs typeface="+mn-cs"/>
              </a:rPr>
              <a:t>s</a:t>
            </a:r>
            <a:r>
              <a:rPr kumimoji="0" lang="en-US" sz="1800" b="0" i="0" u="none" strike="noStrike" kern="1200" cap="none" spc="0" normalizeH="0" baseline="0" noProof="0" dirty="0">
                <a:ln>
                  <a:noFill/>
                </a:ln>
                <a:solidFill>
                  <a:srgbClr val="FF0000"/>
                </a:solidFill>
                <a:effectLst/>
                <a:uLnTx/>
                <a:uFillTx/>
                <a:latin typeface="Cambria" panose="02040503050406030204"/>
                <a:ea typeface="+mn-ea"/>
                <a:cs typeface="+mn-cs"/>
              </a:rPr>
              <a:t> for all load voltages, which is the definition of an ideal current source. Therefore, want R</a:t>
            </a:r>
            <a:r>
              <a:rPr kumimoji="0" lang="en-US" sz="1800" b="0" i="0" u="none" strike="noStrike" kern="1200" cap="none" spc="0" normalizeH="0" baseline="-25000" noProof="0" dirty="0">
                <a:ln>
                  <a:noFill/>
                </a:ln>
                <a:solidFill>
                  <a:srgbClr val="FF0000"/>
                </a:solidFill>
                <a:effectLst/>
                <a:uLnTx/>
                <a:uFillTx/>
                <a:latin typeface="Cambria" panose="02040503050406030204"/>
                <a:ea typeface="+mn-ea"/>
                <a:cs typeface="+mn-cs"/>
              </a:rPr>
              <a:t>s</a:t>
            </a:r>
            <a:r>
              <a:rPr kumimoji="0" lang="en-US" sz="1800" b="0" i="0" u="none" strike="noStrike" kern="1200" cap="none" spc="0" normalizeH="0" baseline="0" noProof="0" dirty="0">
                <a:ln>
                  <a:noFill/>
                </a:ln>
                <a:solidFill>
                  <a:srgbClr val="FF0000"/>
                </a:solidFill>
                <a:effectLst/>
                <a:uLnTx/>
                <a:uFillTx/>
                <a:latin typeface="Cambria" panose="02040503050406030204"/>
                <a:ea typeface="+mn-ea"/>
                <a:cs typeface="+mn-cs"/>
              </a:rPr>
              <a:t> to be large for practical voltage sources.</a:t>
            </a:r>
          </a:p>
        </p:txBody>
      </p:sp>
      <p:pic>
        <p:nvPicPr>
          <p:cNvPr id="3" name="Picture 2">
            <a:extLst>
              <a:ext uri="{FF2B5EF4-FFF2-40B4-BE49-F238E27FC236}">
                <a16:creationId xmlns:a16="http://schemas.microsoft.com/office/drawing/2014/main" id="{EA65304F-4BAA-4CEF-9662-8A6CA90786D4}"/>
              </a:ext>
            </a:extLst>
          </p:cNvPr>
          <p:cNvPicPr>
            <a:picLocks noChangeAspect="1"/>
          </p:cNvPicPr>
          <p:nvPr/>
        </p:nvPicPr>
        <p:blipFill>
          <a:blip r:embed="rId3"/>
          <a:stretch>
            <a:fillRect/>
          </a:stretch>
        </p:blipFill>
        <p:spPr>
          <a:xfrm>
            <a:off x="9616022" y="820840"/>
            <a:ext cx="2111685" cy="2031325"/>
          </a:xfrm>
          <a:prstGeom prst="rect">
            <a:avLst/>
          </a:prstGeom>
        </p:spPr>
      </p:pic>
      <p:pic>
        <p:nvPicPr>
          <p:cNvPr id="10" name="Picture 9">
            <a:extLst>
              <a:ext uri="{FF2B5EF4-FFF2-40B4-BE49-F238E27FC236}">
                <a16:creationId xmlns:a16="http://schemas.microsoft.com/office/drawing/2014/main" id="{534E9C67-3F3E-489A-BA6A-1369D5806EDB}"/>
              </a:ext>
            </a:extLst>
          </p:cNvPr>
          <p:cNvPicPr>
            <a:picLocks noChangeAspect="1"/>
          </p:cNvPicPr>
          <p:nvPr/>
        </p:nvPicPr>
        <p:blipFill>
          <a:blip r:embed="rId4"/>
          <a:stretch>
            <a:fillRect/>
          </a:stretch>
        </p:blipFill>
        <p:spPr>
          <a:xfrm>
            <a:off x="9616022" y="3813327"/>
            <a:ext cx="2104729" cy="1835360"/>
          </a:xfrm>
          <a:prstGeom prst="rect">
            <a:avLst/>
          </a:prstGeom>
        </p:spPr>
      </p:pic>
    </p:spTree>
    <p:extLst>
      <p:ext uri="{BB962C8B-B14F-4D97-AF65-F5344CB8AC3E}">
        <p14:creationId xmlns:p14="http://schemas.microsoft.com/office/powerpoint/2010/main" val="1890759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8" end="8"/>
                                            </p:txEl>
                                          </p:spTgt>
                                        </p:tgtEl>
                                        <p:attrNameLst>
                                          <p:attrName>style.visibility</p:attrName>
                                        </p:attrNameLst>
                                      </p:cBhvr>
                                      <p:to>
                                        <p:strVal val="visible"/>
                                      </p:to>
                                    </p:set>
                                    <p:anim calcmode="lin" valueType="num">
                                      <p:cBhvr additive="base">
                                        <p:cTn id="7" dur="500" fill="hold"/>
                                        <p:tgtEl>
                                          <p:spTgt spid="1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xEl>
                                              <p:pRg st="11" end="11"/>
                                            </p:txEl>
                                          </p:spTgt>
                                        </p:tgtEl>
                                        <p:attrNameLst>
                                          <p:attrName>style.visibility</p:attrName>
                                        </p:attrNameLst>
                                      </p:cBhvr>
                                      <p:to>
                                        <p:strVal val="visible"/>
                                      </p:to>
                                    </p:set>
                                    <p:anim calcmode="lin" valueType="num">
                                      <p:cBhvr additive="base">
                                        <p:cTn id="13" dur="500" fill="hold"/>
                                        <p:tgtEl>
                                          <p:spTgt spid="13">
                                            <p:txEl>
                                              <p:pRg st="11" end="1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11" end="1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
                                            <p:txEl>
                                              <p:pRg st="12" end="12"/>
                                            </p:txEl>
                                          </p:spTgt>
                                        </p:tgtEl>
                                        <p:attrNameLst>
                                          <p:attrName>style.visibility</p:attrName>
                                        </p:attrNameLst>
                                      </p:cBhvr>
                                      <p:to>
                                        <p:strVal val="visible"/>
                                      </p:to>
                                    </p:set>
                                    <p:anim calcmode="lin" valueType="num">
                                      <p:cBhvr additive="base">
                                        <p:cTn id="17" dur="500" fill="hold"/>
                                        <p:tgtEl>
                                          <p:spTgt spid="13">
                                            <p:txEl>
                                              <p:pRg st="12" end="1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
                                            <p:txEl>
                                              <p:pRg st="12" end="1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
                                            <p:txEl>
                                              <p:pRg st="14" end="14"/>
                                            </p:txEl>
                                          </p:spTgt>
                                        </p:tgtEl>
                                        <p:attrNameLst>
                                          <p:attrName>style.visibility</p:attrName>
                                        </p:attrNameLst>
                                      </p:cBhvr>
                                      <p:to>
                                        <p:strVal val="visible"/>
                                      </p:to>
                                    </p:set>
                                    <p:anim calcmode="lin" valueType="num">
                                      <p:cBhvr additive="base">
                                        <p:cTn id="21" dur="500" fill="hold"/>
                                        <p:tgtEl>
                                          <p:spTgt spid="13">
                                            <p:txEl>
                                              <p:pRg st="14" end="1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
                                            <p:txEl>
                                              <p:pRg st="14" end="1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3">
                                            <p:txEl>
                                              <p:pRg st="15" end="15"/>
                                            </p:txEl>
                                          </p:spTgt>
                                        </p:tgtEl>
                                        <p:attrNameLst>
                                          <p:attrName>style.visibility</p:attrName>
                                        </p:attrNameLst>
                                      </p:cBhvr>
                                      <p:to>
                                        <p:strVal val="visible"/>
                                      </p:to>
                                    </p:set>
                                    <p:anim calcmode="lin" valueType="num">
                                      <p:cBhvr additive="base">
                                        <p:cTn id="25" dur="500" fill="hold"/>
                                        <p:tgtEl>
                                          <p:spTgt spid="13">
                                            <p:txEl>
                                              <p:pRg st="15" end="1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
                                            <p:txEl>
                                              <p:pRg st="17" end="17"/>
                                            </p:txEl>
                                          </p:spTgt>
                                        </p:tgtEl>
                                        <p:attrNameLst>
                                          <p:attrName>style.visibility</p:attrName>
                                        </p:attrNameLst>
                                      </p:cBhvr>
                                      <p:to>
                                        <p:strVal val="visible"/>
                                      </p:to>
                                    </p:set>
                                    <p:anim calcmode="lin" valueType="num">
                                      <p:cBhvr additive="base">
                                        <p:cTn id="37" dur="500" fill="hold"/>
                                        <p:tgtEl>
                                          <p:spTgt spid="13">
                                            <p:txEl>
                                              <p:pRg st="17" end="1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7580" y="90535"/>
            <a:ext cx="6547719" cy="533400"/>
          </a:xfrm>
        </p:spPr>
        <p:txBody>
          <a:bodyPr>
            <a:noAutofit/>
          </a:bodyPr>
          <a:lstStyle/>
          <a:p>
            <a:pPr algn="ctr"/>
            <a:r>
              <a:rPr lang="en-US" sz="4000" dirty="0">
                <a:gradFill>
                  <a:gsLst>
                    <a:gs pos="14000">
                      <a:schemeClr val="accent5"/>
                    </a:gs>
                    <a:gs pos="64000">
                      <a:schemeClr val="tx2"/>
                    </a:gs>
                    <a:gs pos="100000">
                      <a:schemeClr val="tx2"/>
                    </a:gs>
                  </a:gsLst>
                  <a:lin ang="16200000" scaled="1"/>
                </a:gradFill>
                <a:cs typeface="Arial" panose="020B0604020202020204" pitchFamily="34" charset="0"/>
              </a:rPr>
              <a:t>Voltage and Current Sources </a:t>
            </a:r>
          </a:p>
        </p:txBody>
      </p:sp>
      <p:sp>
        <p:nvSpPr>
          <p:cNvPr id="7" name="Rectangle 6"/>
          <p:cNvSpPr/>
          <p:nvPr/>
        </p:nvSpPr>
        <p:spPr>
          <a:xfrm>
            <a:off x="1789436" y="985523"/>
            <a:ext cx="8595014" cy="5016758"/>
          </a:xfrm>
          <a:prstGeom prst="rect">
            <a:avLst/>
          </a:prstGeom>
          <a:solidFill>
            <a:srgbClr val="FFFFFF"/>
          </a:solidFill>
          <a:ln w="38100" cmpd="thickThin">
            <a:solidFill>
              <a:schemeClr val="accent1"/>
            </a:solidFill>
          </a:ln>
        </p:spPr>
        <p:txBody>
          <a:bodyPr wrap="square">
            <a:spAutoFit/>
          </a:bodyPr>
          <a:lstStyle/>
          <a:p>
            <a:pPr marL="342900" indent="-342900">
              <a:buFont typeface="Arial" panose="020B0604020202020204" pitchFamily="34" charset="0"/>
              <a:buChar char="•"/>
            </a:pPr>
            <a:r>
              <a:rPr lang="en-US" sz="2000" dirty="0">
                <a:solidFill>
                  <a:srgbClr val="000000"/>
                </a:solidFill>
                <a:latin typeface="Cambria Math" panose="02040503050406030204" pitchFamily="18" charset="0"/>
                <a:ea typeface="Cambria Math" panose="02040503050406030204" pitchFamily="18" charset="0"/>
              </a:rPr>
              <a:t>An ideal voltage source provides the desired voltage no matter how much current is required. </a:t>
            </a:r>
          </a:p>
          <a:p>
            <a:pPr marL="342900" indent="-342900">
              <a:buFont typeface="Arial" panose="020B0604020202020204" pitchFamily="34" charset="0"/>
              <a:buChar char="•"/>
            </a:pPr>
            <a:endParaRPr lang="en-US" sz="2000" dirty="0">
              <a:solidFill>
                <a:srgbClr val="000000"/>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sz="2000" dirty="0">
                <a:solidFill>
                  <a:srgbClr val="000000"/>
                </a:solidFill>
                <a:latin typeface="Cambria Math" panose="02040503050406030204" pitchFamily="18" charset="0"/>
                <a:ea typeface="Cambria Math" panose="02040503050406030204" pitchFamily="18" charset="0"/>
              </a:rPr>
              <a:t>Hence, an ideal voltage source is independent of current.</a:t>
            </a:r>
          </a:p>
          <a:p>
            <a:pPr marL="342900" indent="-342900">
              <a:buFont typeface="Arial" panose="020B0604020202020204" pitchFamily="34" charset="0"/>
              <a:buChar char="•"/>
            </a:pPr>
            <a:endParaRPr lang="en-US" sz="2000" dirty="0">
              <a:solidFill>
                <a:srgbClr val="000000"/>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sz="2000" dirty="0">
                <a:solidFill>
                  <a:srgbClr val="000000"/>
                </a:solidFill>
                <a:latin typeface="Cambria Math" panose="02040503050406030204" pitchFamily="18" charset="0"/>
                <a:ea typeface="Cambria Math" panose="02040503050406030204" pitchFamily="18" charset="0"/>
              </a:rPr>
              <a:t>To model an ideal voltage source turned off, need zero volts independent of current, which implies a short circuit.</a:t>
            </a:r>
          </a:p>
          <a:p>
            <a:pPr marL="342900" indent="-342900">
              <a:buFont typeface="Arial" panose="020B0604020202020204" pitchFamily="34" charset="0"/>
              <a:buChar char="•"/>
            </a:pPr>
            <a:endParaRPr lang="en-US" sz="2000" dirty="0">
              <a:solidFill>
                <a:srgbClr val="000000"/>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sz="2000" dirty="0">
                <a:solidFill>
                  <a:srgbClr val="000000"/>
                </a:solidFill>
                <a:latin typeface="Cambria Math" panose="02040503050406030204" pitchFamily="18" charset="0"/>
                <a:ea typeface="Cambria Math" panose="02040503050406030204" pitchFamily="18" charset="0"/>
              </a:rPr>
              <a:t>An ideal current source provides the desired current no matter how much voltage is required. </a:t>
            </a:r>
          </a:p>
          <a:p>
            <a:pPr marL="342900" indent="-342900">
              <a:buFont typeface="Arial" panose="020B0604020202020204" pitchFamily="34" charset="0"/>
              <a:buChar char="•"/>
            </a:pPr>
            <a:endParaRPr lang="en-US" sz="2000" dirty="0">
              <a:solidFill>
                <a:srgbClr val="000000"/>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sz="2000" dirty="0">
                <a:solidFill>
                  <a:srgbClr val="000000"/>
                </a:solidFill>
                <a:latin typeface="Cambria Math" panose="02040503050406030204" pitchFamily="18" charset="0"/>
                <a:ea typeface="Cambria Math" panose="02040503050406030204" pitchFamily="18" charset="0"/>
              </a:rPr>
              <a:t>Hence, an ideal current source is independent of voltage.</a:t>
            </a:r>
          </a:p>
          <a:p>
            <a:pPr marL="342900" indent="-342900">
              <a:buFont typeface="Arial" panose="020B0604020202020204" pitchFamily="34" charset="0"/>
              <a:buChar char="•"/>
            </a:pPr>
            <a:endParaRPr lang="en-US" sz="2000" dirty="0">
              <a:solidFill>
                <a:srgbClr val="000000"/>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sz="2000" dirty="0">
                <a:solidFill>
                  <a:srgbClr val="000000"/>
                </a:solidFill>
                <a:latin typeface="Cambria Math" panose="02040503050406030204" pitchFamily="18" charset="0"/>
                <a:ea typeface="Cambria Math" panose="02040503050406030204" pitchFamily="18" charset="0"/>
              </a:rPr>
              <a:t>To model an ideal current source turned off, need zero current independent of voltage, which implies an open circuit.</a:t>
            </a:r>
          </a:p>
          <a:p>
            <a:pPr marL="342900" indent="-342900">
              <a:buFont typeface="Arial" panose="020B0604020202020204" pitchFamily="34" charset="0"/>
              <a:buChar char="•"/>
            </a:pPr>
            <a:endParaRPr lang="en-US" sz="2000" dirty="0">
              <a:solidFill>
                <a:srgbClr val="00000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848914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 calcmode="lin" valueType="num">
                                      <p:cBhvr additive="base">
                                        <p:cTn id="7"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anim calcmode="lin" valueType="num">
                                      <p:cBhvr additive="base">
                                        <p:cTn id="17"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xEl>
                                              <p:pRg st="10" end="10"/>
                                            </p:txEl>
                                          </p:spTgt>
                                        </p:tgtEl>
                                        <p:attrNameLst>
                                          <p:attrName>style.visibility</p:attrName>
                                        </p:attrNameLst>
                                      </p:cBhvr>
                                      <p:to>
                                        <p:strVal val="visible"/>
                                      </p:to>
                                    </p:set>
                                    <p:anim calcmode="lin" valueType="num">
                                      <p:cBhvr additive="base">
                                        <p:cTn id="23"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20786" y="3013503"/>
            <a:ext cx="6084916" cy="830997"/>
          </a:xfrm>
          <a:prstGeom prst="rect">
            <a:avLst/>
          </a:prstGeom>
          <a:noFill/>
        </p:spPr>
        <p:txBody>
          <a:bodyPr wrap="square" rtlCol="0">
            <a:spAutoFit/>
          </a:bodyPr>
          <a:lstStyle/>
          <a:p>
            <a:pPr algn="ctr"/>
            <a:r>
              <a:rPr lang="en-US" sz="4800" dirty="0">
                <a:gradFill>
                  <a:gsLst>
                    <a:gs pos="14000">
                      <a:srgbClr val="FF9929"/>
                    </a:gs>
                    <a:gs pos="64000">
                      <a:srgbClr val="FFFF99"/>
                    </a:gs>
                    <a:gs pos="100000">
                      <a:srgbClr val="FFFF99"/>
                    </a:gs>
                  </a:gsLst>
                  <a:lin ang="16200000" scaled="1"/>
                </a:gradFill>
                <a:latin typeface="Calibri"/>
              </a:rPr>
              <a:t>Extra</a:t>
            </a:r>
          </a:p>
        </p:txBody>
      </p:sp>
    </p:spTree>
    <p:extLst>
      <p:ext uri="{BB962C8B-B14F-4D97-AF65-F5344CB8AC3E}">
        <p14:creationId xmlns:p14="http://schemas.microsoft.com/office/powerpoint/2010/main" val="4007458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8851" y="-16042"/>
            <a:ext cx="6550429" cy="533400"/>
          </a:xfrm>
        </p:spPr>
        <p:txBody>
          <a:bodyPr>
            <a:noAutofit/>
          </a:bodyPr>
          <a:lstStyle/>
          <a:p>
            <a:pPr algn="ctr"/>
            <a:r>
              <a:rPr lang="en-US" sz="4000" dirty="0"/>
              <a:t>Linearity (Continued)</a:t>
            </a:r>
          </a:p>
        </p:txBody>
      </p:sp>
      <p:sp>
        <p:nvSpPr>
          <p:cNvPr id="8" name="Rectangle 7"/>
          <p:cNvSpPr/>
          <p:nvPr/>
        </p:nvSpPr>
        <p:spPr>
          <a:xfrm>
            <a:off x="276726" y="653553"/>
            <a:ext cx="11735979" cy="5998052"/>
          </a:xfrm>
          <a:prstGeom prst="rect">
            <a:avLst/>
          </a:prstGeom>
          <a:solidFill>
            <a:schemeClr val="tx1"/>
          </a:solidFill>
          <a:ln w="38100" cmpd="thickThin">
            <a:solidFill>
              <a:schemeClr val="accent1"/>
            </a:solidFill>
          </a:ln>
        </p:spPr>
        <p:txBody>
          <a:bodyPr wrap="square">
            <a:spAutoFit/>
          </a:bodyPr>
          <a:lstStyle/>
          <a:p>
            <a:pPr marL="285750" indent="-285750">
              <a:lnSpc>
                <a:spcPct val="107000"/>
              </a:lnSpc>
              <a:spcBef>
                <a:spcPts val="0"/>
              </a:spcBef>
              <a:spcAft>
                <a:spcPts val="0"/>
              </a:spcAft>
              <a:buFont typeface="Arial" panose="020B0604020202020204" pitchFamily="34" charset="0"/>
              <a:buChar char="•"/>
            </a:pPr>
            <a:endParaRPr lang="en-US" dirty="0">
              <a:solidFill>
                <a:schemeClr val="bg1"/>
              </a:solidFill>
              <a:latin typeface="Cambria Math" panose="02040503050406030204" pitchFamily="18" charset="0"/>
              <a:ea typeface="Cambria Math" panose="02040503050406030204" pitchFamily="18" charset="0"/>
            </a:endParaRPr>
          </a:p>
          <a:p>
            <a:pPr marL="285750" indent="-285750">
              <a:lnSpc>
                <a:spcPct val="107000"/>
              </a:lnSpc>
              <a:spcBef>
                <a:spcPts val="0"/>
              </a:spcBef>
              <a:spcAft>
                <a:spcPts val="0"/>
              </a:spcAft>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Why doesn’t homogeneity and additivity apply to non-linear systems?</a:t>
            </a:r>
          </a:p>
          <a:p>
            <a:pPr algn="ct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r>
              <a:rPr lang="en-US" dirty="0">
                <a:solidFill>
                  <a:schemeClr val="bg1"/>
                </a:solidFill>
                <a:latin typeface="Cambria Math" panose="02040503050406030204" pitchFamily="18" charset="0"/>
                <a:ea typeface="Cambria Math" panose="02040503050406030204" pitchFamily="18" charset="0"/>
              </a:rPr>
              <a:t>Because as shown for the diode i-v characteristics, homogeneity (scaling) definitely doesn’t hold true in general. Additivity is similar. Could have two DC voltages applies separately that result in almost zero diode current, </a:t>
            </a:r>
          </a:p>
          <a:p>
            <a:pPr>
              <a:lnSpc>
                <a:spcPct val="107000"/>
              </a:lnSpc>
              <a:spcBef>
                <a:spcPts val="0"/>
              </a:spcBef>
              <a:spcAft>
                <a:spcPts val="0"/>
              </a:spcAft>
            </a:pPr>
            <a:r>
              <a:rPr lang="en-US" dirty="0">
                <a:solidFill>
                  <a:schemeClr val="bg1"/>
                </a:solidFill>
                <a:latin typeface="Cambria Math" panose="02040503050406030204" pitchFamily="18" charset="0"/>
                <a:ea typeface="Cambria Math" panose="02040503050406030204" pitchFamily="18" charset="0"/>
              </a:rPr>
              <a:t>yet when added together the resulting diode current could be much greater than that with separately applied voltages.</a:t>
            </a: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marL="285750" indent="-285750">
              <a:lnSpc>
                <a:spcPct val="107000"/>
              </a:lnSpc>
              <a:spcBef>
                <a:spcPts val="0"/>
              </a:spcBef>
              <a:spcAft>
                <a:spcPts val="0"/>
              </a:spcAft>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Superposition principle founded upon the additivity property of linear systems.</a:t>
            </a: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p:txBody>
      </p:sp>
      <p:pic>
        <p:nvPicPr>
          <p:cNvPr id="4" name="Picture 3" descr="A picture containing meter&#10;&#10;Description automatically generated">
            <a:extLst>
              <a:ext uri="{FF2B5EF4-FFF2-40B4-BE49-F238E27FC236}">
                <a16:creationId xmlns:a16="http://schemas.microsoft.com/office/drawing/2014/main" id="{B5251115-99E5-4A02-9F20-BF2F5E7C96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776" y="2668025"/>
            <a:ext cx="11542226" cy="2806346"/>
          </a:xfrm>
          <a:prstGeom prst="rect">
            <a:avLst/>
          </a:prstGeom>
        </p:spPr>
      </p:pic>
    </p:spTree>
    <p:extLst>
      <p:ext uri="{BB962C8B-B14F-4D97-AF65-F5344CB8AC3E}">
        <p14:creationId xmlns:p14="http://schemas.microsoft.com/office/powerpoint/2010/main" val="225665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 calcmode="lin" valueType="num">
                                      <p:cBhvr additive="base">
                                        <p:cTn id="7"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anim calcmode="lin" valueType="num">
                                      <p:cBhvr additive="base">
                                        <p:cTn id="1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xEl>
                                              <p:pRg st="17" end="17"/>
                                            </p:txEl>
                                          </p:spTgt>
                                        </p:tgtEl>
                                        <p:attrNameLst>
                                          <p:attrName>style.visibility</p:attrName>
                                        </p:attrNameLst>
                                      </p:cBhvr>
                                      <p:to>
                                        <p:strVal val="visible"/>
                                      </p:to>
                                    </p:set>
                                    <p:anim calcmode="lin" valueType="num">
                                      <p:cBhvr additive="base">
                                        <p:cTn id="23" dur="500" fill="hold"/>
                                        <p:tgtEl>
                                          <p:spTgt spid="8">
                                            <p:txEl>
                                              <p:pRg st="17" end="1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89566"/>
            <a:ext cx="7294451" cy="649901"/>
          </a:xfrm>
        </p:spPr>
        <p:txBody>
          <a:bodyPr>
            <a:normAutofit/>
          </a:bodyPr>
          <a:lstStyle/>
          <a:p>
            <a:pPr algn="ctr"/>
            <a:r>
              <a:rPr lang="en-US" sz="4000" dirty="0"/>
              <a:t>Superposition Principle</a:t>
            </a:r>
          </a:p>
        </p:txBody>
      </p:sp>
      <p:sp>
        <p:nvSpPr>
          <p:cNvPr id="5" name="Rectangle 4"/>
          <p:cNvSpPr/>
          <p:nvPr/>
        </p:nvSpPr>
        <p:spPr>
          <a:xfrm>
            <a:off x="277906" y="837049"/>
            <a:ext cx="11669452" cy="5747343"/>
          </a:xfrm>
          <a:prstGeom prst="rect">
            <a:avLst/>
          </a:prstGeom>
          <a:solidFill>
            <a:schemeClr val="tx1">
              <a:lumMod val="95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lnSpc>
                <a:spcPct val="107000"/>
              </a:lnSpc>
              <a:spcBef>
                <a:spcPts val="0"/>
              </a:spcBef>
              <a:spcAft>
                <a:spcPts val="1200"/>
              </a:spcAft>
              <a:buFont typeface="Arial" panose="020B0604020202020204" pitchFamily="34" charset="0"/>
              <a:buChar char="•"/>
            </a:pPr>
            <a:r>
              <a:rPr lang="en-US" dirty="0">
                <a:solidFill>
                  <a:schemeClr val="bg1"/>
                </a:solidFill>
                <a:ea typeface="Calibri" panose="020F0502020204030204" pitchFamily="34" charset="0"/>
                <a:cs typeface="Times New Roman" panose="02020603050405020304" pitchFamily="18" charset="0"/>
              </a:rPr>
              <a:t>The voltage across or current through an element in a linear circuit is the algebraic sum of the voltages across or the currents through that element due to each independent source acting alone. (Additivity property of linear systems).</a:t>
            </a:r>
          </a:p>
          <a:p>
            <a:pPr marL="285750" indent="-285750">
              <a:lnSpc>
                <a:spcPct val="107000"/>
              </a:lnSpc>
              <a:spcBef>
                <a:spcPts val="0"/>
              </a:spcBef>
              <a:spcAft>
                <a:spcPts val="1200"/>
              </a:spcAft>
              <a:buFont typeface="Arial" panose="020B0604020202020204" pitchFamily="34" charset="0"/>
              <a:buChar char="•"/>
            </a:pPr>
            <a:r>
              <a:rPr lang="en-US" dirty="0">
                <a:solidFill>
                  <a:schemeClr val="bg1"/>
                </a:solidFill>
                <a:ea typeface="Calibri" panose="020F0502020204030204" pitchFamily="34" charset="0"/>
                <a:cs typeface="Times New Roman" panose="02020603050405020304" pitchFamily="18" charset="0"/>
              </a:rPr>
              <a:t>Good way to solve systems with multiple sources.</a:t>
            </a:r>
          </a:p>
          <a:p>
            <a:pPr marL="285750" indent="-285750">
              <a:lnSpc>
                <a:spcPct val="107000"/>
              </a:lnSpc>
              <a:spcBef>
                <a:spcPts val="0"/>
              </a:spcBef>
              <a:spcAft>
                <a:spcPts val="1200"/>
              </a:spcAft>
              <a:buFont typeface="Arial" panose="020B0604020202020204" pitchFamily="34" charset="0"/>
              <a:buChar char="•"/>
            </a:pPr>
            <a:r>
              <a:rPr lang="en-US" dirty="0">
                <a:solidFill>
                  <a:schemeClr val="bg1"/>
                </a:solidFill>
                <a:ea typeface="Calibri" panose="020F0502020204030204" pitchFamily="34" charset="0"/>
                <a:cs typeface="Times New Roman" panose="02020603050405020304" pitchFamily="18" charset="0"/>
              </a:rPr>
              <a:t>Consider each independent source separately, then algebraically sum the results together.</a:t>
            </a:r>
          </a:p>
          <a:p>
            <a:pPr marL="285750" indent="-285750">
              <a:lnSpc>
                <a:spcPct val="107000"/>
              </a:lnSpc>
              <a:spcBef>
                <a:spcPts val="0"/>
              </a:spcBef>
              <a:spcAft>
                <a:spcPts val="1200"/>
              </a:spcAft>
              <a:buFont typeface="Arial" panose="020B0604020202020204" pitchFamily="34" charset="0"/>
              <a:buChar char="•"/>
            </a:pPr>
            <a:r>
              <a:rPr lang="en-US" dirty="0">
                <a:solidFill>
                  <a:schemeClr val="bg1"/>
                </a:solidFill>
                <a:ea typeface="Calibri" panose="020F0502020204030204" pitchFamily="34" charset="0"/>
                <a:cs typeface="Times New Roman" panose="02020603050405020304" pitchFamily="18" charset="0"/>
              </a:rPr>
              <a:t>To consider each independent source separately, independent sources not being considered must be turned off.</a:t>
            </a:r>
          </a:p>
          <a:p>
            <a:pPr marL="285750" indent="-285750">
              <a:lnSpc>
                <a:spcPct val="107000"/>
              </a:lnSpc>
              <a:spcBef>
                <a:spcPts val="0"/>
              </a:spcBef>
              <a:spcAft>
                <a:spcPts val="1200"/>
              </a:spcAft>
              <a:buFont typeface="Arial" panose="020B0604020202020204" pitchFamily="34" charset="0"/>
              <a:buChar char="•"/>
            </a:pPr>
            <a:r>
              <a:rPr lang="en-US" dirty="0">
                <a:solidFill>
                  <a:schemeClr val="bg1"/>
                </a:solidFill>
                <a:ea typeface="Calibri" panose="020F0502020204030204" pitchFamily="34" charset="0"/>
                <a:cs typeface="Times New Roman" panose="02020603050405020304" pitchFamily="18" charset="0"/>
              </a:rPr>
              <a:t>Dependent sources are left intact because they are controlled by circuit variables. </a:t>
            </a:r>
          </a:p>
          <a:p>
            <a:pPr marL="342900" indent="-342900">
              <a:lnSpc>
                <a:spcPct val="107000"/>
              </a:lnSpc>
              <a:spcBef>
                <a:spcPts val="0"/>
              </a:spcBef>
              <a:spcAft>
                <a:spcPts val="1200"/>
              </a:spcAft>
              <a:buFont typeface="Arial" panose="020B0604020202020204" pitchFamily="34" charset="0"/>
              <a:buChar char="•"/>
            </a:pPr>
            <a:r>
              <a:rPr lang="en-US" dirty="0">
                <a:solidFill>
                  <a:schemeClr val="bg1"/>
                </a:solidFill>
                <a:ea typeface="Calibri" panose="020F0502020204030204" pitchFamily="34" charset="0"/>
                <a:cs typeface="Times New Roman" panose="02020603050405020304" pitchFamily="18" charset="0"/>
              </a:rPr>
              <a:t>How do you turn off a voltage source?</a:t>
            </a:r>
          </a:p>
          <a:p>
            <a:pPr>
              <a:lnSpc>
                <a:spcPct val="107000"/>
              </a:lnSpc>
              <a:spcBef>
                <a:spcPts val="0"/>
              </a:spcBef>
              <a:spcAft>
                <a:spcPts val="0"/>
              </a:spcAft>
            </a:pPr>
            <a:r>
              <a:rPr lang="en-US" dirty="0">
                <a:solidFill>
                  <a:schemeClr val="bg1"/>
                </a:solidFill>
                <a:ea typeface="Calibri" panose="020F0502020204030204" pitchFamily="34" charset="0"/>
                <a:cs typeface="Times New Roman" panose="02020603050405020304" pitchFamily="18" charset="0"/>
              </a:rPr>
              <a:t>Set it equal to zero. Can short across it for schematics to achieve 0 V, </a:t>
            </a:r>
          </a:p>
          <a:p>
            <a:pPr>
              <a:lnSpc>
                <a:spcPct val="107000"/>
              </a:lnSpc>
              <a:spcBef>
                <a:spcPts val="0"/>
              </a:spcBef>
              <a:spcAft>
                <a:spcPts val="0"/>
              </a:spcAft>
            </a:pPr>
            <a:r>
              <a:rPr lang="en-US" dirty="0">
                <a:solidFill>
                  <a:schemeClr val="bg1"/>
                </a:solidFill>
                <a:ea typeface="Calibri" panose="020F0502020204030204" pitchFamily="34" charset="0"/>
                <a:cs typeface="Times New Roman" panose="02020603050405020304" pitchFamily="18" charset="0"/>
              </a:rPr>
              <a:t>but don’t do this for real circuits.</a:t>
            </a:r>
          </a:p>
          <a:p>
            <a:pPr>
              <a:lnSpc>
                <a:spcPct val="107000"/>
              </a:lnSpc>
              <a:spcBef>
                <a:spcPts val="0"/>
              </a:spcBef>
              <a:spcAft>
                <a:spcPts val="0"/>
              </a:spcAft>
            </a:pPr>
            <a:endParaRPr lang="en-US" dirty="0">
              <a:solidFill>
                <a:schemeClr val="bg1"/>
              </a:solidFill>
              <a:ea typeface="Calibri" panose="020F0502020204030204" pitchFamily="34" charset="0"/>
              <a:cs typeface="Times New Roman" panose="02020603050405020304" pitchFamily="18" charset="0"/>
            </a:endParaRPr>
          </a:p>
          <a:p>
            <a:pPr marL="285750" indent="-285750">
              <a:lnSpc>
                <a:spcPct val="107000"/>
              </a:lnSpc>
              <a:spcBef>
                <a:spcPts val="0"/>
              </a:spcBef>
              <a:spcAft>
                <a:spcPts val="1200"/>
              </a:spcAft>
              <a:buFont typeface="Arial" panose="020B0604020202020204" pitchFamily="34" charset="0"/>
              <a:buChar char="•"/>
            </a:pPr>
            <a:r>
              <a:rPr lang="en-US" dirty="0">
                <a:solidFill>
                  <a:schemeClr val="bg1"/>
                </a:solidFill>
                <a:ea typeface="Calibri" panose="020F0502020204030204" pitchFamily="34" charset="0"/>
                <a:cs typeface="Times New Roman" panose="02020603050405020304" pitchFamily="18" charset="0"/>
              </a:rPr>
              <a:t>How do you turn off a current source?</a:t>
            </a:r>
          </a:p>
          <a:p>
            <a:pPr>
              <a:lnSpc>
                <a:spcPct val="107000"/>
              </a:lnSpc>
              <a:spcBef>
                <a:spcPts val="0"/>
              </a:spcBef>
              <a:spcAft>
                <a:spcPts val="0"/>
              </a:spcAft>
            </a:pPr>
            <a:r>
              <a:rPr lang="en-US" dirty="0">
                <a:solidFill>
                  <a:schemeClr val="bg1"/>
                </a:solidFill>
                <a:ea typeface="Calibri" panose="020F0502020204030204" pitchFamily="34" charset="0"/>
                <a:cs typeface="Times New Roman" panose="02020603050405020304" pitchFamily="18" charset="0"/>
              </a:rPr>
              <a:t>Simply remove it, i.e., open circuit it from the circuit, because a current </a:t>
            </a:r>
          </a:p>
          <a:p>
            <a:pPr>
              <a:lnSpc>
                <a:spcPct val="107000"/>
              </a:lnSpc>
              <a:spcBef>
                <a:spcPts val="0"/>
              </a:spcBef>
              <a:spcAft>
                <a:spcPts val="0"/>
              </a:spcAft>
            </a:pPr>
            <a:r>
              <a:rPr lang="en-US" dirty="0">
                <a:solidFill>
                  <a:schemeClr val="bg1"/>
                </a:solidFill>
                <a:ea typeface="Calibri" panose="020F0502020204030204" pitchFamily="34" charset="0"/>
                <a:cs typeface="Times New Roman" panose="02020603050405020304" pitchFamily="18" charset="0"/>
              </a:rPr>
              <a:t>source with zero current provides 0 A at all possible voltages, which is </a:t>
            </a:r>
          </a:p>
          <a:p>
            <a:pPr>
              <a:lnSpc>
                <a:spcPct val="107000"/>
              </a:lnSpc>
              <a:spcBef>
                <a:spcPts val="0"/>
              </a:spcBef>
              <a:spcAft>
                <a:spcPts val="1200"/>
              </a:spcAft>
            </a:pPr>
            <a:r>
              <a:rPr lang="en-US" dirty="0">
                <a:solidFill>
                  <a:schemeClr val="bg1"/>
                </a:solidFill>
                <a:ea typeface="Calibri" panose="020F0502020204030204" pitchFamily="34" charset="0"/>
                <a:cs typeface="Times New Roman" panose="02020603050405020304" pitchFamily="18" charset="0"/>
              </a:rPr>
              <a:t>achieved with an open circuit.</a:t>
            </a:r>
          </a:p>
        </p:txBody>
      </p:sp>
      <p:pic>
        <p:nvPicPr>
          <p:cNvPr id="3" name="Picture 2">
            <a:extLst>
              <a:ext uri="{FF2B5EF4-FFF2-40B4-BE49-F238E27FC236}">
                <a16:creationId xmlns:a16="http://schemas.microsoft.com/office/drawing/2014/main" id="{6D6F354B-5594-4A93-8FFA-A2BC3A64BC5B}"/>
              </a:ext>
            </a:extLst>
          </p:cNvPr>
          <p:cNvPicPr>
            <a:picLocks noChangeAspect="1"/>
          </p:cNvPicPr>
          <p:nvPr/>
        </p:nvPicPr>
        <p:blipFill>
          <a:blip r:embed="rId2"/>
          <a:stretch>
            <a:fillRect/>
          </a:stretch>
        </p:blipFill>
        <p:spPr>
          <a:xfrm>
            <a:off x="8638933" y="3794087"/>
            <a:ext cx="1294058" cy="1199698"/>
          </a:xfrm>
          <a:prstGeom prst="rect">
            <a:avLst/>
          </a:prstGeom>
        </p:spPr>
      </p:pic>
      <p:pic>
        <p:nvPicPr>
          <p:cNvPr id="4" name="Picture 3">
            <a:extLst>
              <a:ext uri="{FF2B5EF4-FFF2-40B4-BE49-F238E27FC236}">
                <a16:creationId xmlns:a16="http://schemas.microsoft.com/office/drawing/2014/main" id="{A36C0A75-25F2-41DB-9575-1565D977C81B}"/>
              </a:ext>
            </a:extLst>
          </p:cNvPr>
          <p:cNvPicPr>
            <a:picLocks noChangeAspect="1"/>
          </p:cNvPicPr>
          <p:nvPr/>
        </p:nvPicPr>
        <p:blipFill>
          <a:blip r:embed="rId3"/>
          <a:stretch>
            <a:fillRect/>
          </a:stretch>
        </p:blipFill>
        <p:spPr>
          <a:xfrm>
            <a:off x="8675369" y="5187384"/>
            <a:ext cx="1257622" cy="1281545"/>
          </a:xfrm>
          <a:prstGeom prst="rect">
            <a:avLst/>
          </a:prstGeom>
        </p:spPr>
      </p:pic>
    </p:spTree>
    <p:extLst>
      <p:ext uri="{BB962C8B-B14F-4D97-AF65-F5344CB8AC3E}">
        <p14:creationId xmlns:p14="http://schemas.microsoft.com/office/powerpoint/2010/main" val="2335173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 calcmode="lin" valueType="num">
                                      <p:cBhvr additive="base">
                                        <p:cTn id="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anim calcmode="lin" valueType="num">
                                      <p:cBhvr additive="base">
                                        <p:cTn id="1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6" end="6"/>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anim calcmode="lin" valueType="num">
                                      <p:cBhvr additive="base">
                                        <p:cTn id="1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anim calcmode="lin" valueType="num">
                                      <p:cBhvr additive="base">
                                        <p:cTn id="2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anim calcmode="lin" valueType="num">
                                      <p:cBhvr additive="base">
                                        <p:cTn id="3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anim calcmode="lin" valueType="num">
                                      <p:cBhvr additive="base">
                                        <p:cTn id="39"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11" end="11"/>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anim calcmode="lin" valueType="num">
                                      <p:cBhvr additive="base">
                                        <p:cTn id="43"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4996" y="48322"/>
            <a:ext cx="6418385" cy="533400"/>
          </a:xfrm>
        </p:spPr>
        <p:txBody>
          <a:bodyPr>
            <a:noAutofit/>
          </a:bodyPr>
          <a:lstStyle/>
          <a:p>
            <a:pPr algn="ctr"/>
            <a:r>
              <a:rPr lang="en-US" sz="4000" dirty="0"/>
              <a:t>Superposition Example 1</a:t>
            </a:r>
          </a:p>
        </p:txBody>
      </p:sp>
      <p:sp>
        <p:nvSpPr>
          <p:cNvPr id="5" name="Rectangle 2"/>
          <p:cNvSpPr>
            <a:spLocks noChangeArrowheads="1"/>
          </p:cNvSpPr>
          <p:nvPr/>
        </p:nvSpPr>
        <p:spPr bwMode="auto">
          <a:xfrm>
            <a:off x="152400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3"/>
          <p:cNvSpPr>
            <a:spLocks noChangeArrowheads="1"/>
          </p:cNvSpPr>
          <p:nvPr/>
        </p:nvSpPr>
        <p:spPr bwMode="auto">
          <a:xfrm>
            <a:off x="1524000" y="83402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2"/>
          <p:cNvSpPr/>
          <p:nvPr/>
        </p:nvSpPr>
        <p:spPr>
          <a:xfrm>
            <a:off x="613610" y="796449"/>
            <a:ext cx="11285621" cy="5428153"/>
          </a:xfrm>
          <a:prstGeom prst="rect">
            <a:avLst/>
          </a:prstGeom>
          <a:solidFill>
            <a:schemeClr val="tx1">
              <a:lumMod val="95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lnSpc>
                <a:spcPct val="107000"/>
              </a:lnSpc>
              <a:spcBef>
                <a:spcPts val="0"/>
              </a:spcBef>
              <a:spcAft>
                <a:spcPts val="0"/>
              </a:spcAft>
              <a:buFont typeface="Arial" panose="020B0604020202020204" pitchFamily="34" charset="0"/>
              <a:buChar char="•"/>
              <a:tabLst>
                <a:tab pos="5133975" algn="l"/>
              </a:tabLst>
            </a:pPr>
            <a:r>
              <a:rPr lang="en-US" dirty="0">
                <a:solidFill>
                  <a:schemeClr val="bg1"/>
                </a:solidFill>
                <a:ea typeface="Calibri" panose="020F0502020204030204" pitchFamily="34" charset="0"/>
                <a:cs typeface="Times New Roman" panose="02020603050405020304" pitchFamily="18" charset="0"/>
              </a:rPr>
              <a:t>Determine current in resistor R3, i.e., i</a:t>
            </a:r>
            <a:r>
              <a:rPr lang="en-US" baseline="-25000" dirty="0">
                <a:solidFill>
                  <a:schemeClr val="bg1"/>
                </a:solidFill>
                <a:ea typeface="Calibri" panose="020F0502020204030204" pitchFamily="34" charset="0"/>
                <a:cs typeface="Times New Roman" panose="02020603050405020304" pitchFamily="18" charset="0"/>
              </a:rPr>
              <a:t>R3</a:t>
            </a:r>
            <a:r>
              <a:rPr lang="en-US" dirty="0">
                <a:solidFill>
                  <a:schemeClr val="bg1"/>
                </a:solidFill>
                <a:ea typeface="Calibri" panose="020F0502020204030204" pitchFamily="34" charset="0"/>
                <a:cs typeface="Times New Roman" panose="02020603050405020304" pitchFamily="18" charset="0"/>
              </a:rPr>
              <a:t>.</a:t>
            </a:r>
          </a:p>
          <a:p>
            <a:pPr>
              <a:lnSpc>
                <a:spcPct val="107000"/>
              </a:lnSpc>
              <a:spcBef>
                <a:spcPts val="0"/>
              </a:spcBef>
              <a:spcAft>
                <a:spcPts val="0"/>
              </a:spcAft>
            </a:pPr>
            <a:r>
              <a:rPr lang="en-US" dirty="0">
                <a:solidFill>
                  <a:schemeClr val="bg1"/>
                </a:solidFill>
                <a:ea typeface="Calibri" panose="020F0502020204030204" pitchFamily="34" charset="0"/>
                <a:cs typeface="Times New Roman" panose="02020603050405020304" pitchFamily="18" charset="0"/>
              </a:rPr>
              <a:t>Previously solved this problem using nodal analysis</a:t>
            </a:r>
          </a:p>
          <a:p>
            <a:pPr>
              <a:lnSpc>
                <a:spcPct val="107000"/>
              </a:lnSpc>
              <a:spcBef>
                <a:spcPts val="0"/>
              </a:spcBef>
              <a:spcAft>
                <a:spcPts val="0"/>
              </a:spcAft>
            </a:pPr>
            <a:r>
              <a:rPr lang="en-US" dirty="0">
                <a:solidFill>
                  <a:schemeClr val="bg1"/>
                </a:solidFill>
                <a:ea typeface="Calibri" panose="020F0502020204030204" pitchFamily="34" charset="0"/>
                <a:cs typeface="Times New Roman" panose="02020603050405020304" pitchFamily="18" charset="0"/>
              </a:rPr>
              <a:t>and determined that V</a:t>
            </a:r>
            <a:r>
              <a:rPr lang="en-US" baseline="-25000" dirty="0">
                <a:solidFill>
                  <a:schemeClr val="bg1"/>
                </a:solidFill>
                <a:ea typeface="Calibri" panose="020F0502020204030204" pitchFamily="34" charset="0"/>
                <a:cs typeface="Times New Roman" panose="02020603050405020304" pitchFamily="18" charset="0"/>
              </a:rPr>
              <a:t>2</a:t>
            </a:r>
            <a:r>
              <a:rPr lang="en-US" dirty="0">
                <a:solidFill>
                  <a:schemeClr val="bg1"/>
                </a:solidFill>
                <a:ea typeface="Calibri" panose="020F0502020204030204" pitchFamily="34" charset="0"/>
                <a:cs typeface="Times New Roman" panose="02020603050405020304" pitchFamily="18" charset="0"/>
              </a:rPr>
              <a:t> = 15.3 V and  i</a:t>
            </a:r>
            <a:r>
              <a:rPr lang="en-US" baseline="-25000" dirty="0">
                <a:solidFill>
                  <a:schemeClr val="bg1"/>
                </a:solidFill>
                <a:ea typeface="Calibri" panose="020F0502020204030204" pitchFamily="34" charset="0"/>
                <a:cs typeface="Times New Roman" panose="02020603050405020304" pitchFamily="18" charset="0"/>
              </a:rPr>
              <a:t>R3</a:t>
            </a:r>
            <a:r>
              <a:rPr lang="en-US" dirty="0">
                <a:solidFill>
                  <a:schemeClr val="bg1"/>
                </a:solidFill>
                <a:ea typeface="Calibri" panose="020F0502020204030204" pitchFamily="34" charset="0"/>
                <a:cs typeface="Times New Roman" panose="02020603050405020304" pitchFamily="18" charset="0"/>
              </a:rPr>
              <a:t> = 84.9 mA.</a:t>
            </a:r>
          </a:p>
          <a:p>
            <a:pPr algn="ctr">
              <a:lnSpc>
                <a:spcPct val="107000"/>
              </a:lnSpc>
              <a:spcBef>
                <a:spcPts val="0"/>
              </a:spcBef>
              <a:spcAft>
                <a:spcPts val="800"/>
              </a:spcAft>
            </a:pPr>
            <a:endParaRPr lang="en-US" dirty="0">
              <a:solidFill>
                <a:schemeClr val="bg1"/>
              </a:solidFill>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dirty="0">
                <a:solidFill>
                  <a:schemeClr val="bg1"/>
                </a:solidFill>
                <a:ea typeface="Calibri" panose="020F0502020204030204" pitchFamily="34" charset="0"/>
                <a:cs typeface="Times New Roman" panose="02020603050405020304" pitchFamily="18" charset="0"/>
              </a:rPr>
              <a:t>Superposition approach:</a:t>
            </a:r>
          </a:p>
          <a:p>
            <a:pPr>
              <a:lnSpc>
                <a:spcPct val="107000"/>
              </a:lnSpc>
              <a:spcBef>
                <a:spcPts val="0"/>
              </a:spcBef>
              <a:spcAft>
                <a:spcPts val="800"/>
              </a:spcAft>
            </a:pPr>
            <a:r>
              <a:rPr lang="en-US" dirty="0">
                <a:solidFill>
                  <a:schemeClr val="bg1"/>
                </a:solidFill>
                <a:ea typeface="Calibri" panose="020F0502020204030204" pitchFamily="34" charset="0"/>
                <a:cs typeface="Times New Roman" panose="02020603050405020304" pitchFamily="18" charset="0"/>
              </a:rPr>
              <a:t>Part A: Set v</a:t>
            </a:r>
            <a:r>
              <a:rPr lang="en-US" baseline="-25000" dirty="0">
                <a:solidFill>
                  <a:schemeClr val="bg1"/>
                </a:solidFill>
                <a:ea typeface="Calibri" panose="020F0502020204030204" pitchFamily="34" charset="0"/>
                <a:cs typeface="Times New Roman" panose="02020603050405020304" pitchFamily="18" charset="0"/>
              </a:rPr>
              <a:t>s2</a:t>
            </a:r>
            <a:r>
              <a:rPr lang="en-US" dirty="0">
                <a:solidFill>
                  <a:schemeClr val="bg1"/>
                </a:solidFill>
                <a:ea typeface="Calibri" panose="020F0502020204030204" pitchFamily="34" charset="0"/>
                <a:cs typeface="Times New Roman" panose="02020603050405020304" pitchFamily="18" charset="0"/>
              </a:rPr>
              <a:t> = 0 with v</a:t>
            </a:r>
            <a:r>
              <a:rPr lang="en-US" baseline="-25000" dirty="0">
                <a:solidFill>
                  <a:schemeClr val="bg1"/>
                </a:solidFill>
                <a:ea typeface="Calibri" panose="020F0502020204030204" pitchFamily="34" charset="0"/>
                <a:cs typeface="Times New Roman" panose="02020603050405020304" pitchFamily="18" charset="0"/>
              </a:rPr>
              <a:t>s1</a:t>
            </a:r>
            <a:r>
              <a:rPr lang="en-US" dirty="0">
                <a:solidFill>
                  <a:schemeClr val="bg1"/>
                </a:solidFill>
                <a:ea typeface="Calibri" panose="020F0502020204030204" pitchFamily="34" charset="0"/>
                <a:cs typeface="Times New Roman" panose="02020603050405020304" pitchFamily="18" charset="0"/>
              </a:rPr>
              <a:t> = 25 V and solve for i</a:t>
            </a:r>
            <a:r>
              <a:rPr lang="en-US" baseline="-25000" dirty="0">
                <a:solidFill>
                  <a:schemeClr val="bg1"/>
                </a:solidFill>
                <a:ea typeface="Calibri" panose="020F0502020204030204" pitchFamily="34" charset="0"/>
                <a:cs typeface="Times New Roman" panose="02020603050405020304" pitchFamily="18" charset="0"/>
              </a:rPr>
              <a:t>R3</a:t>
            </a:r>
            <a:r>
              <a:rPr lang="en-US" dirty="0">
                <a:solidFill>
                  <a:schemeClr val="bg1"/>
                </a:solidFill>
                <a:ea typeface="Calibri" panose="020F0502020204030204" pitchFamily="34" charset="0"/>
                <a:cs typeface="Times New Roman" panose="02020603050405020304" pitchFamily="18" charset="0"/>
              </a:rPr>
              <a:t>.</a:t>
            </a:r>
          </a:p>
          <a:p>
            <a:pPr>
              <a:lnSpc>
                <a:spcPct val="107000"/>
              </a:lnSpc>
              <a:spcBef>
                <a:spcPts val="0"/>
              </a:spcBef>
              <a:spcAft>
                <a:spcPts val="800"/>
              </a:spcAft>
            </a:pPr>
            <a:r>
              <a:rPr lang="en-US" dirty="0">
                <a:solidFill>
                  <a:schemeClr val="bg1"/>
                </a:solidFill>
                <a:ea typeface="Calibri" panose="020F0502020204030204" pitchFamily="34" charset="0"/>
                <a:cs typeface="Times New Roman" panose="02020603050405020304" pitchFamily="18" charset="0"/>
              </a:rPr>
              <a:t>	</a:t>
            </a:r>
            <a:r>
              <a:rPr lang="en-US" dirty="0" err="1">
                <a:solidFill>
                  <a:schemeClr val="bg1"/>
                </a:solidFill>
                <a:ea typeface="Calibri" panose="020F0502020204030204" pitchFamily="34" charset="0"/>
                <a:cs typeface="Times New Roman" panose="02020603050405020304" pitchFamily="18" charset="0"/>
              </a:rPr>
              <a:t>ReqA</a:t>
            </a:r>
            <a:r>
              <a:rPr lang="en-US" dirty="0">
                <a:solidFill>
                  <a:schemeClr val="bg1"/>
                </a:solidFill>
                <a:ea typeface="Calibri" panose="020F0502020204030204" pitchFamily="34" charset="0"/>
                <a:cs typeface="Times New Roman" panose="02020603050405020304" pitchFamily="18" charset="0"/>
              </a:rPr>
              <a:t> = 100 </a:t>
            </a:r>
            <a:r>
              <a:rPr lang="el-GR" dirty="0">
                <a:solidFill>
                  <a:schemeClr val="bg1"/>
                </a:solidFill>
                <a:ea typeface="Calibri" panose="020F0502020204030204" pitchFamily="34" charset="0"/>
                <a:cs typeface="Times New Roman" panose="02020603050405020304" pitchFamily="18" charset="0"/>
              </a:rPr>
              <a:t>Ω</a:t>
            </a:r>
            <a:r>
              <a:rPr lang="en-US" dirty="0">
                <a:solidFill>
                  <a:schemeClr val="bg1"/>
                </a:solidFill>
                <a:ea typeface="Calibri" panose="020F0502020204030204" pitchFamily="34" charset="0"/>
                <a:cs typeface="Times New Roman" panose="02020603050405020304" pitchFamily="18" charset="0"/>
              </a:rPr>
              <a:t> + R2ǁR3 = 208 Ω.</a:t>
            </a:r>
            <a:br>
              <a:rPr lang="en-US" dirty="0">
                <a:solidFill>
                  <a:schemeClr val="bg1"/>
                </a:solidFill>
                <a:ea typeface="Calibri" panose="020F0502020204030204" pitchFamily="34" charset="0"/>
                <a:cs typeface="Times New Roman" panose="02020603050405020304" pitchFamily="18" charset="0"/>
              </a:rPr>
            </a:br>
            <a:r>
              <a:rPr lang="en-US" dirty="0">
                <a:solidFill>
                  <a:schemeClr val="bg1"/>
                </a:solidFill>
                <a:ea typeface="Calibri" panose="020F0502020204030204" pitchFamily="34" charset="0"/>
                <a:cs typeface="Times New Roman" panose="02020603050405020304" pitchFamily="18" charset="0"/>
              </a:rPr>
              <a:t>	i</a:t>
            </a:r>
            <a:r>
              <a:rPr lang="en-US" baseline="-25000" dirty="0">
                <a:solidFill>
                  <a:schemeClr val="bg1"/>
                </a:solidFill>
                <a:ea typeface="Calibri" panose="020F0502020204030204" pitchFamily="34" charset="0"/>
                <a:cs typeface="Times New Roman" panose="02020603050405020304" pitchFamily="18" charset="0"/>
              </a:rPr>
              <a:t>R1A</a:t>
            </a:r>
            <a:r>
              <a:rPr lang="en-US" dirty="0">
                <a:solidFill>
                  <a:schemeClr val="bg1"/>
                </a:solidFill>
                <a:ea typeface="Calibri" panose="020F0502020204030204" pitchFamily="34" charset="0"/>
                <a:cs typeface="Times New Roman" panose="02020603050405020304" pitchFamily="18" charset="0"/>
              </a:rPr>
              <a:t> = (25 V)/(208 Ω) = 120 mA.</a:t>
            </a:r>
            <a:br>
              <a:rPr lang="en-US" dirty="0">
                <a:solidFill>
                  <a:schemeClr val="bg1"/>
                </a:solidFill>
                <a:ea typeface="Calibri" panose="020F0502020204030204" pitchFamily="34" charset="0"/>
                <a:cs typeface="Times New Roman" panose="02020603050405020304" pitchFamily="18" charset="0"/>
              </a:rPr>
            </a:br>
            <a:r>
              <a:rPr lang="en-US" dirty="0">
                <a:solidFill>
                  <a:schemeClr val="bg1"/>
                </a:solidFill>
                <a:ea typeface="Calibri" panose="020F0502020204030204" pitchFamily="34" charset="0"/>
                <a:cs typeface="Times New Roman" panose="02020603050405020304" pitchFamily="18" charset="0"/>
              </a:rPr>
              <a:t>	v</a:t>
            </a:r>
            <a:r>
              <a:rPr lang="en-US" baseline="-25000" dirty="0">
                <a:solidFill>
                  <a:schemeClr val="bg1"/>
                </a:solidFill>
                <a:ea typeface="Calibri" panose="020F0502020204030204" pitchFamily="34" charset="0"/>
                <a:cs typeface="Times New Roman" panose="02020603050405020304" pitchFamily="18" charset="0"/>
              </a:rPr>
              <a:t>2A</a:t>
            </a:r>
            <a:r>
              <a:rPr lang="en-US" dirty="0">
                <a:solidFill>
                  <a:schemeClr val="bg1"/>
                </a:solidFill>
                <a:ea typeface="Calibri" panose="020F0502020204030204" pitchFamily="34" charset="0"/>
                <a:cs typeface="Times New Roman" panose="02020603050405020304" pitchFamily="18" charset="0"/>
              </a:rPr>
              <a:t> = 25 V - (120 mA)(100 Ω) = 13.0 V.</a:t>
            </a:r>
            <a:br>
              <a:rPr lang="en-US" dirty="0">
                <a:solidFill>
                  <a:schemeClr val="bg1"/>
                </a:solidFill>
                <a:ea typeface="Calibri" panose="020F0502020204030204" pitchFamily="34" charset="0"/>
                <a:cs typeface="Times New Roman" panose="02020603050405020304" pitchFamily="18" charset="0"/>
              </a:rPr>
            </a:br>
            <a:r>
              <a:rPr lang="en-US" dirty="0">
                <a:solidFill>
                  <a:schemeClr val="bg1"/>
                </a:solidFill>
                <a:ea typeface="Calibri" panose="020F0502020204030204" pitchFamily="34" charset="0"/>
                <a:cs typeface="Times New Roman" panose="02020603050405020304" pitchFamily="18" charset="0"/>
              </a:rPr>
              <a:t>	i</a:t>
            </a:r>
            <a:r>
              <a:rPr lang="en-US" baseline="-25000" dirty="0">
                <a:solidFill>
                  <a:schemeClr val="bg1"/>
                </a:solidFill>
                <a:ea typeface="Calibri" panose="020F0502020204030204" pitchFamily="34" charset="0"/>
                <a:cs typeface="Times New Roman" panose="02020603050405020304" pitchFamily="18" charset="0"/>
              </a:rPr>
              <a:t>R3A</a:t>
            </a:r>
            <a:r>
              <a:rPr lang="en-US" dirty="0">
                <a:solidFill>
                  <a:schemeClr val="bg1"/>
                </a:solidFill>
                <a:ea typeface="Calibri" panose="020F0502020204030204" pitchFamily="34" charset="0"/>
                <a:cs typeface="Times New Roman" panose="02020603050405020304" pitchFamily="18" charset="0"/>
              </a:rPr>
              <a:t> = (13.0 V)/(180 Ω) = 72.1 mA.</a:t>
            </a:r>
          </a:p>
          <a:p>
            <a:pPr>
              <a:lnSpc>
                <a:spcPct val="107000"/>
              </a:lnSpc>
              <a:spcBef>
                <a:spcPts val="0"/>
              </a:spcBef>
              <a:spcAft>
                <a:spcPts val="800"/>
              </a:spcAft>
            </a:pPr>
            <a:r>
              <a:rPr lang="en-US" dirty="0">
                <a:solidFill>
                  <a:schemeClr val="bg1"/>
                </a:solidFill>
                <a:ea typeface="Calibri" panose="020F0502020204030204" pitchFamily="34" charset="0"/>
                <a:cs typeface="Times New Roman" panose="02020603050405020304" pitchFamily="18" charset="0"/>
              </a:rPr>
              <a:t>Part B: Set v</a:t>
            </a:r>
            <a:r>
              <a:rPr lang="en-US" baseline="-25000" dirty="0">
                <a:solidFill>
                  <a:schemeClr val="bg1"/>
                </a:solidFill>
                <a:ea typeface="Calibri" panose="020F0502020204030204" pitchFamily="34" charset="0"/>
                <a:cs typeface="Times New Roman" panose="02020603050405020304" pitchFamily="18" charset="0"/>
              </a:rPr>
              <a:t>s1</a:t>
            </a:r>
            <a:r>
              <a:rPr lang="en-US" dirty="0">
                <a:solidFill>
                  <a:schemeClr val="bg1"/>
                </a:solidFill>
                <a:ea typeface="Calibri" panose="020F0502020204030204" pitchFamily="34" charset="0"/>
                <a:cs typeface="Times New Roman" panose="02020603050405020304" pitchFamily="18" charset="0"/>
              </a:rPr>
              <a:t> = 0, with v</a:t>
            </a:r>
            <a:r>
              <a:rPr lang="en-US" baseline="-25000" dirty="0">
                <a:solidFill>
                  <a:schemeClr val="bg1"/>
                </a:solidFill>
                <a:ea typeface="Calibri" panose="020F0502020204030204" pitchFamily="34" charset="0"/>
                <a:cs typeface="Times New Roman" panose="02020603050405020304" pitchFamily="18" charset="0"/>
              </a:rPr>
              <a:t>s2</a:t>
            </a:r>
            <a:r>
              <a:rPr lang="en-US" dirty="0">
                <a:solidFill>
                  <a:schemeClr val="bg1"/>
                </a:solidFill>
                <a:ea typeface="Calibri" panose="020F0502020204030204" pitchFamily="34" charset="0"/>
                <a:cs typeface="Times New Roman" panose="02020603050405020304" pitchFamily="18" charset="0"/>
              </a:rPr>
              <a:t> = 12 V and solve for i</a:t>
            </a:r>
            <a:r>
              <a:rPr lang="en-US" baseline="-25000" dirty="0">
                <a:solidFill>
                  <a:schemeClr val="bg1"/>
                </a:solidFill>
                <a:ea typeface="Calibri" panose="020F0502020204030204" pitchFamily="34" charset="0"/>
                <a:cs typeface="Times New Roman" panose="02020603050405020304" pitchFamily="18" charset="0"/>
              </a:rPr>
              <a:t>R3</a:t>
            </a:r>
            <a:r>
              <a:rPr lang="en-US" dirty="0">
                <a:solidFill>
                  <a:schemeClr val="bg1"/>
                </a:solidFill>
                <a:ea typeface="Calibri" panose="020F0502020204030204" pitchFamily="34" charset="0"/>
                <a:cs typeface="Times New Roman" panose="02020603050405020304" pitchFamily="18" charset="0"/>
              </a:rPr>
              <a:t>, i.e., i</a:t>
            </a:r>
            <a:r>
              <a:rPr lang="en-US" baseline="-25000" dirty="0">
                <a:solidFill>
                  <a:schemeClr val="bg1"/>
                </a:solidFill>
                <a:ea typeface="Calibri" panose="020F0502020204030204" pitchFamily="34" charset="0"/>
                <a:cs typeface="Times New Roman" panose="02020603050405020304" pitchFamily="18" charset="0"/>
              </a:rPr>
              <a:t>R3B</a:t>
            </a:r>
            <a:r>
              <a:rPr lang="en-US" dirty="0">
                <a:solidFill>
                  <a:schemeClr val="bg1"/>
                </a:solidFill>
                <a:ea typeface="Calibri" panose="020F0502020204030204" pitchFamily="34" charset="0"/>
                <a:cs typeface="Times New Roman" panose="02020603050405020304" pitchFamily="18" charset="0"/>
              </a:rPr>
              <a:t>.</a:t>
            </a:r>
          </a:p>
          <a:p>
            <a:pPr>
              <a:lnSpc>
                <a:spcPct val="107000"/>
              </a:lnSpc>
              <a:spcBef>
                <a:spcPts val="0"/>
              </a:spcBef>
              <a:spcAft>
                <a:spcPts val="800"/>
              </a:spcAft>
            </a:pPr>
            <a:r>
              <a:rPr lang="en-US" dirty="0">
                <a:solidFill>
                  <a:schemeClr val="bg1"/>
                </a:solidFill>
                <a:ea typeface="Calibri" panose="020F0502020204030204" pitchFamily="34" charset="0"/>
                <a:cs typeface="Times New Roman" panose="02020603050405020304" pitchFamily="18" charset="0"/>
              </a:rPr>
              <a:t>	</a:t>
            </a:r>
            <a:r>
              <a:rPr lang="en-US" dirty="0" err="1">
                <a:solidFill>
                  <a:schemeClr val="bg1"/>
                </a:solidFill>
                <a:ea typeface="Calibri" panose="020F0502020204030204" pitchFamily="34" charset="0"/>
                <a:cs typeface="Times New Roman" panose="02020603050405020304" pitchFamily="18" charset="0"/>
              </a:rPr>
              <a:t>ReqB</a:t>
            </a:r>
            <a:r>
              <a:rPr lang="en-US" dirty="0">
                <a:solidFill>
                  <a:schemeClr val="bg1"/>
                </a:solidFill>
                <a:ea typeface="Calibri" panose="020F0502020204030204" pitchFamily="34" charset="0"/>
                <a:cs typeface="Times New Roman" panose="02020603050405020304" pitchFamily="18" charset="0"/>
              </a:rPr>
              <a:t> = 270 </a:t>
            </a:r>
            <a:r>
              <a:rPr lang="el-GR" dirty="0">
                <a:solidFill>
                  <a:schemeClr val="bg1"/>
                </a:solidFill>
                <a:ea typeface="Calibri" panose="020F0502020204030204" pitchFamily="34" charset="0"/>
                <a:cs typeface="Times New Roman" panose="02020603050405020304" pitchFamily="18" charset="0"/>
              </a:rPr>
              <a:t>Ω</a:t>
            </a:r>
            <a:r>
              <a:rPr lang="en-US" dirty="0">
                <a:solidFill>
                  <a:schemeClr val="bg1"/>
                </a:solidFill>
                <a:ea typeface="Calibri" panose="020F0502020204030204" pitchFamily="34" charset="0"/>
                <a:cs typeface="Times New Roman" panose="02020603050405020304" pitchFamily="18" charset="0"/>
              </a:rPr>
              <a:t> + R3ǁR1 = 334 Ω.</a:t>
            </a:r>
            <a:br>
              <a:rPr lang="en-US" dirty="0">
                <a:solidFill>
                  <a:schemeClr val="bg1"/>
                </a:solidFill>
                <a:ea typeface="Calibri" panose="020F0502020204030204" pitchFamily="34" charset="0"/>
                <a:cs typeface="Times New Roman" panose="02020603050405020304" pitchFamily="18" charset="0"/>
              </a:rPr>
            </a:br>
            <a:r>
              <a:rPr lang="en-US" dirty="0">
                <a:solidFill>
                  <a:schemeClr val="bg1"/>
                </a:solidFill>
                <a:ea typeface="Calibri" panose="020F0502020204030204" pitchFamily="34" charset="0"/>
                <a:cs typeface="Times New Roman" panose="02020603050405020304" pitchFamily="18" charset="0"/>
              </a:rPr>
              <a:t>	i</a:t>
            </a:r>
            <a:r>
              <a:rPr lang="en-US" baseline="-25000" dirty="0">
                <a:solidFill>
                  <a:schemeClr val="bg1"/>
                </a:solidFill>
                <a:ea typeface="Calibri" panose="020F0502020204030204" pitchFamily="34" charset="0"/>
                <a:cs typeface="Times New Roman" panose="02020603050405020304" pitchFamily="18" charset="0"/>
              </a:rPr>
              <a:t>R2B</a:t>
            </a:r>
            <a:r>
              <a:rPr lang="en-US" dirty="0">
                <a:solidFill>
                  <a:schemeClr val="bg1"/>
                </a:solidFill>
                <a:ea typeface="Calibri" panose="020F0502020204030204" pitchFamily="34" charset="0"/>
                <a:cs typeface="Times New Roman" panose="02020603050405020304" pitchFamily="18" charset="0"/>
              </a:rPr>
              <a:t> = (12 V)/(334 Ω) = 35.9 mA.</a:t>
            </a:r>
            <a:br>
              <a:rPr lang="en-US" dirty="0">
                <a:solidFill>
                  <a:schemeClr val="bg1"/>
                </a:solidFill>
                <a:ea typeface="Calibri" panose="020F0502020204030204" pitchFamily="34" charset="0"/>
                <a:cs typeface="Times New Roman" panose="02020603050405020304" pitchFamily="18" charset="0"/>
              </a:rPr>
            </a:br>
            <a:r>
              <a:rPr lang="en-US" dirty="0">
                <a:solidFill>
                  <a:schemeClr val="bg1"/>
                </a:solidFill>
                <a:ea typeface="Calibri" panose="020F0502020204030204" pitchFamily="34" charset="0"/>
                <a:cs typeface="Times New Roman" panose="02020603050405020304" pitchFamily="18" charset="0"/>
              </a:rPr>
              <a:t>	v</a:t>
            </a:r>
            <a:r>
              <a:rPr lang="en-US" baseline="-25000" dirty="0">
                <a:solidFill>
                  <a:schemeClr val="bg1"/>
                </a:solidFill>
                <a:ea typeface="Calibri" panose="020F0502020204030204" pitchFamily="34" charset="0"/>
                <a:cs typeface="Times New Roman" panose="02020603050405020304" pitchFamily="18" charset="0"/>
              </a:rPr>
              <a:t>2B</a:t>
            </a:r>
            <a:r>
              <a:rPr lang="en-US" dirty="0">
                <a:solidFill>
                  <a:schemeClr val="bg1"/>
                </a:solidFill>
                <a:ea typeface="Calibri" panose="020F0502020204030204" pitchFamily="34" charset="0"/>
                <a:cs typeface="Times New Roman" panose="02020603050405020304" pitchFamily="18" charset="0"/>
              </a:rPr>
              <a:t> = 12 V - (35.9 mA)(270 Ω) = 2.31 V.</a:t>
            </a:r>
            <a:br>
              <a:rPr lang="en-US" dirty="0">
                <a:solidFill>
                  <a:schemeClr val="bg1"/>
                </a:solidFill>
                <a:ea typeface="Calibri" panose="020F0502020204030204" pitchFamily="34" charset="0"/>
                <a:cs typeface="Times New Roman" panose="02020603050405020304" pitchFamily="18" charset="0"/>
              </a:rPr>
            </a:br>
            <a:r>
              <a:rPr lang="en-US" dirty="0">
                <a:solidFill>
                  <a:schemeClr val="bg1"/>
                </a:solidFill>
                <a:ea typeface="Calibri" panose="020F0502020204030204" pitchFamily="34" charset="0"/>
                <a:cs typeface="Times New Roman" panose="02020603050405020304" pitchFamily="18" charset="0"/>
              </a:rPr>
              <a:t>	i</a:t>
            </a:r>
            <a:r>
              <a:rPr lang="en-US" baseline="-25000" dirty="0">
                <a:solidFill>
                  <a:schemeClr val="bg1"/>
                </a:solidFill>
                <a:ea typeface="Calibri" panose="020F0502020204030204" pitchFamily="34" charset="0"/>
                <a:cs typeface="Times New Roman" panose="02020603050405020304" pitchFamily="18" charset="0"/>
              </a:rPr>
              <a:t>R3B</a:t>
            </a:r>
            <a:r>
              <a:rPr lang="en-US" dirty="0">
                <a:solidFill>
                  <a:schemeClr val="bg1"/>
                </a:solidFill>
                <a:ea typeface="Calibri" panose="020F0502020204030204" pitchFamily="34" charset="0"/>
                <a:cs typeface="Times New Roman" panose="02020603050405020304" pitchFamily="18" charset="0"/>
              </a:rPr>
              <a:t> = (2.31 V)/(180 Ω) = 12.8 mA.</a:t>
            </a:r>
          </a:p>
          <a:p>
            <a:pPr algn="ctr">
              <a:lnSpc>
                <a:spcPct val="107000"/>
              </a:lnSpc>
              <a:spcBef>
                <a:spcPts val="0"/>
              </a:spcBef>
              <a:spcAft>
                <a:spcPts val="800"/>
              </a:spcAft>
            </a:pPr>
            <a:r>
              <a:rPr lang="en-US" dirty="0">
                <a:solidFill>
                  <a:schemeClr val="bg1"/>
                </a:solidFill>
                <a:ea typeface="Calibri" panose="020F0502020204030204" pitchFamily="34" charset="0"/>
                <a:cs typeface="Times New Roman" panose="02020603050405020304" pitchFamily="18" charset="0"/>
              </a:rPr>
              <a:t>i</a:t>
            </a:r>
            <a:r>
              <a:rPr lang="en-US" baseline="-25000" dirty="0">
                <a:solidFill>
                  <a:schemeClr val="bg1"/>
                </a:solidFill>
                <a:ea typeface="Calibri" panose="020F0502020204030204" pitchFamily="34" charset="0"/>
                <a:cs typeface="Times New Roman" panose="02020603050405020304" pitchFamily="18" charset="0"/>
              </a:rPr>
              <a:t>R3</a:t>
            </a:r>
            <a:r>
              <a:rPr lang="en-US" dirty="0">
                <a:solidFill>
                  <a:schemeClr val="bg1"/>
                </a:solidFill>
                <a:ea typeface="Calibri" panose="020F0502020204030204" pitchFamily="34" charset="0"/>
                <a:cs typeface="Times New Roman" panose="02020603050405020304" pitchFamily="18" charset="0"/>
              </a:rPr>
              <a:t> = i</a:t>
            </a:r>
            <a:r>
              <a:rPr lang="en-US" baseline="-25000" dirty="0">
                <a:solidFill>
                  <a:schemeClr val="bg1"/>
                </a:solidFill>
                <a:ea typeface="Calibri" panose="020F0502020204030204" pitchFamily="34" charset="0"/>
                <a:cs typeface="Times New Roman" panose="02020603050405020304" pitchFamily="18" charset="0"/>
              </a:rPr>
              <a:t>R3A</a:t>
            </a:r>
            <a:r>
              <a:rPr lang="en-US" dirty="0">
                <a:solidFill>
                  <a:schemeClr val="bg1"/>
                </a:solidFill>
                <a:ea typeface="Calibri" panose="020F0502020204030204" pitchFamily="34" charset="0"/>
                <a:cs typeface="Times New Roman" panose="02020603050405020304" pitchFamily="18" charset="0"/>
              </a:rPr>
              <a:t> + i</a:t>
            </a:r>
            <a:r>
              <a:rPr lang="en-US" baseline="-25000" dirty="0">
                <a:solidFill>
                  <a:schemeClr val="bg1"/>
                </a:solidFill>
                <a:ea typeface="Calibri" panose="020F0502020204030204" pitchFamily="34" charset="0"/>
                <a:cs typeface="Times New Roman" panose="02020603050405020304" pitchFamily="18" charset="0"/>
              </a:rPr>
              <a:t>R3B</a:t>
            </a:r>
            <a:r>
              <a:rPr lang="en-US" dirty="0">
                <a:solidFill>
                  <a:schemeClr val="bg1"/>
                </a:solidFill>
                <a:ea typeface="Calibri" panose="020F0502020204030204" pitchFamily="34" charset="0"/>
                <a:cs typeface="Times New Roman" panose="02020603050405020304" pitchFamily="18" charset="0"/>
              </a:rPr>
              <a:t> = 72.1 mA + 12.8 mA = 84.9 mA.</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7716" y="904745"/>
            <a:ext cx="4565853" cy="2945358"/>
          </a:xfrm>
          <a:prstGeom prst="rect">
            <a:avLst/>
          </a:prstGeom>
        </p:spPr>
      </p:pic>
      <p:sp>
        <p:nvSpPr>
          <p:cNvPr id="7" name="TextBox 6">
            <a:extLst>
              <a:ext uri="{FF2B5EF4-FFF2-40B4-BE49-F238E27FC236}">
                <a16:creationId xmlns:a16="http://schemas.microsoft.com/office/drawing/2014/main" id="{2FC9F9E8-C042-463B-B346-80E1B9420D86}"/>
              </a:ext>
            </a:extLst>
          </p:cNvPr>
          <p:cNvSpPr txBox="1"/>
          <p:nvPr/>
        </p:nvSpPr>
        <p:spPr>
          <a:xfrm>
            <a:off x="8300250" y="4384315"/>
            <a:ext cx="1592615" cy="369332"/>
          </a:xfrm>
          <a:prstGeom prst="rect">
            <a:avLst/>
          </a:prstGeom>
          <a:noFill/>
        </p:spPr>
        <p:txBody>
          <a:bodyPr wrap="none" rtlCol="0">
            <a:spAutoFit/>
          </a:bodyPr>
          <a:lstStyle/>
          <a:p>
            <a:r>
              <a:rPr lang="en-US" dirty="0">
                <a:solidFill>
                  <a:schemeClr val="bg1"/>
                </a:solidFill>
                <a:latin typeface="+mn-lt"/>
              </a:rPr>
              <a:t>Poll Questions</a:t>
            </a:r>
          </a:p>
        </p:txBody>
      </p:sp>
    </p:spTree>
    <p:extLst>
      <p:ext uri="{BB962C8B-B14F-4D97-AF65-F5344CB8AC3E}">
        <p14:creationId xmlns:p14="http://schemas.microsoft.com/office/powerpoint/2010/main" val="3957321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6" end="6"/>
                                            </p:txEl>
                                          </p:spTgt>
                                        </p:tgtEl>
                                        <p:attrNameLst>
                                          <p:attrName>style.visibility</p:attrName>
                                        </p:attrNameLst>
                                      </p:cBhvr>
                                      <p:to>
                                        <p:strVal val="visible"/>
                                      </p:to>
                                    </p:set>
                                    <p:anim calcmode="lin" valueType="num">
                                      <p:cBhvr additive="base">
                                        <p:cTn id="7" dur="500" fill="hold"/>
                                        <p:tgtEl>
                                          <p:spTgt spid="1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xEl>
                                              <p:pRg st="7" end="7"/>
                                            </p:txEl>
                                          </p:spTgt>
                                        </p:tgtEl>
                                        <p:attrNameLst>
                                          <p:attrName>style.visibility</p:attrName>
                                        </p:attrNameLst>
                                      </p:cBhvr>
                                      <p:to>
                                        <p:strVal val="visible"/>
                                      </p:to>
                                    </p:set>
                                    <p:anim calcmode="lin" valueType="num">
                                      <p:cBhvr additive="base">
                                        <p:cTn id="13" dur="500" fill="hold"/>
                                        <p:tgtEl>
                                          <p:spTgt spid="1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xEl>
                                              <p:pRg st="8" end="8"/>
                                            </p:txEl>
                                          </p:spTgt>
                                        </p:tgtEl>
                                        <p:attrNameLst>
                                          <p:attrName>style.visibility</p:attrName>
                                        </p:attrNameLst>
                                      </p:cBhvr>
                                      <p:to>
                                        <p:strVal val="visible"/>
                                      </p:to>
                                    </p:set>
                                    <p:anim calcmode="lin" valueType="num">
                                      <p:cBhvr additive="base">
                                        <p:cTn id="19" dur="500" fill="hold"/>
                                        <p:tgtEl>
                                          <p:spTgt spid="1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
                                            <p:txEl>
                                              <p:pRg st="9" end="9"/>
                                            </p:txEl>
                                          </p:spTgt>
                                        </p:tgtEl>
                                        <p:attrNameLst>
                                          <p:attrName>style.visibility</p:attrName>
                                        </p:attrNameLst>
                                      </p:cBhvr>
                                      <p:to>
                                        <p:strVal val="visible"/>
                                      </p:to>
                                    </p:set>
                                    <p:anim calcmode="lin" valueType="num">
                                      <p:cBhvr additive="base">
                                        <p:cTn id="23" dur="500" fill="hold"/>
                                        <p:tgtEl>
                                          <p:spTgt spid="1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123" y="-15135"/>
            <a:ext cx="8287753" cy="498598"/>
          </a:xfrm>
        </p:spPr>
        <p:txBody>
          <a:bodyPr>
            <a:noAutofit/>
          </a:bodyPr>
          <a:lstStyle/>
          <a:p>
            <a:pPr algn="ctr"/>
            <a:r>
              <a:rPr lang="en-US" sz="4000" dirty="0"/>
              <a:t>Superposition Example 2 </a:t>
            </a:r>
          </a:p>
        </p:txBody>
      </p:sp>
      <p:sp>
        <p:nvSpPr>
          <p:cNvPr id="5" name="Rectangle 2"/>
          <p:cNvSpPr>
            <a:spLocks noChangeArrowheads="1"/>
          </p:cNvSpPr>
          <p:nvPr/>
        </p:nvSpPr>
        <p:spPr bwMode="auto">
          <a:xfrm>
            <a:off x="152400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3"/>
          <p:cNvSpPr>
            <a:spLocks noChangeArrowheads="1"/>
          </p:cNvSpPr>
          <p:nvPr/>
        </p:nvSpPr>
        <p:spPr bwMode="auto">
          <a:xfrm>
            <a:off x="1524000" y="83402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p:cNvSpPr/>
          <p:nvPr/>
        </p:nvSpPr>
        <p:spPr>
          <a:xfrm>
            <a:off x="312820" y="631281"/>
            <a:ext cx="11562347" cy="6137706"/>
          </a:xfrm>
          <a:prstGeom prst="rect">
            <a:avLst/>
          </a:prstGeom>
          <a:solidFill>
            <a:schemeClr val="tx1">
              <a:lumMod val="95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lnSpc>
                <a:spcPct val="107000"/>
              </a:lnSpc>
              <a:buFont typeface="Arial" panose="020B0604020202020204" pitchFamily="34" charset="0"/>
              <a:buChar char="•"/>
              <a:tabLst>
                <a:tab pos="5133975" algn="l"/>
              </a:tabLst>
            </a:pPr>
            <a:r>
              <a:rPr lang="en-US" dirty="0">
                <a:solidFill>
                  <a:srgbClr val="000000"/>
                </a:solidFill>
                <a:ea typeface="Calibri" panose="020F0502020204030204" pitchFamily="34" charset="0"/>
                <a:cs typeface="Times New Roman" panose="02020603050405020304" pitchFamily="18" charset="0"/>
              </a:rPr>
              <a:t>R4 has been added to the previous circuit. </a:t>
            </a:r>
          </a:p>
          <a:p>
            <a:pPr marL="285750" indent="-285750">
              <a:lnSpc>
                <a:spcPct val="107000"/>
              </a:lnSpc>
              <a:spcAft>
                <a:spcPts val="1800"/>
              </a:spcAft>
              <a:buFont typeface="Arial" panose="020B0604020202020204" pitchFamily="34" charset="0"/>
              <a:buChar char="•"/>
              <a:tabLst>
                <a:tab pos="5133975" algn="l"/>
              </a:tabLst>
            </a:pPr>
            <a:r>
              <a:rPr lang="en-US" dirty="0">
                <a:solidFill>
                  <a:srgbClr val="000000"/>
                </a:solidFill>
                <a:ea typeface="Calibri" panose="020F0502020204030204" pitchFamily="34" charset="0"/>
                <a:cs typeface="Times New Roman" panose="02020603050405020304" pitchFamily="18" charset="0"/>
              </a:rPr>
              <a:t>Determine current in resistor R3, i.e., i</a:t>
            </a:r>
            <a:r>
              <a:rPr lang="en-US" baseline="-25000" dirty="0">
                <a:solidFill>
                  <a:srgbClr val="000000"/>
                </a:solidFill>
                <a:ea typeface="Calibri" panose="020F0502020204030204" pitchFamily="34" charset="0"/>
                <a:cs typeface="Times New Roman" panose="02020603050405020304" pitchFamily="18" charset="0"/>
              </a:rPr>
              <a:t>R3</a:t>
            </a:r>
            <a:r>
              <a:rPr lang="en-US" dirty="0">
                <a:solidFill>
                  <a:srgbClr val="000000"/>
                </a:solidFill>
                <a:ea typeface="Calibri" panose="020F0502020204030204" pitchFamily="34" charset="0"/>
                <a:cs typeface="Times New Roman" panose="02020603050405020304" pitchFamily="18" charset="0"/>
              </a:rPr>
              <a:t>, using superposition.</a:t>
            </a:r>
          </a:p>
          <a:p>
            <a:pPr>
              <a:lnSpc>
                <a:spcPct val="107000"/>
              </a:lnSpc>
              <a:spcAft>
                <a:spcPts val="0"/>
              </a:spcAft>
            </a:pPr>
            <a:r>
              <a:rPr lang="en-US" dirty="0">
                <a:solidFill>
                  <a:srgbClr val="000000"/>
                </a:solidFill>
                <a:ea typeface="Calibri" panose="020F0502020204030204" pitchFamily="34" charset="0"/>
                <a:cs typeface="Times New Roman" panose="02020603050405020304" pitchFamily="18" charset="0"/>
              </a:rPr>
              <a:t>Part A: Set v</a:t>
            </a:r>
            <a:r>
              <a:rPr lang="en-US" baseline="-25000" dirty="0">
                <a:solidFill>
                  <a:srgbClr val="000000"/>
                </a:solidFill>
                <a:ea typeface="Calibri" panose="020F0502020204030204" pitchFamily="34" charset="0"/>
                <a:cs typeface="Times New Roman" panose="02020603050405020304" pitchFamily="18" charset="0"/>
              </a:rPr>
              <a:t>s2</a:t>
            </a:r>
            <a:r>
              <a:rPr lang="en-US" dirty="0">
                <a:solidFill>
                  <a:srgbClr val="000000"/>
                </a:solidFill>
                <a:ea typeface="Calibri" panose="020F0502020204030204" pitchFamily="34" charset="0"/>
                <a:cs typeface="Times New Roman" panose="02020603050405020304" pitchFamily="18" charset="0"/>
              </a:rPr>
              <a:t> = 0 with v</a:t>
            </a:r>
            <a:r>
              <a:rPr lang="en-US" baseline="-25000" dirty="0">
                <a:solidFill>
                  <a:srgbClr val="000000"/>
                </a:solidFill>
                <a:ea typeface="Calibri" panose="020F0502020204030204" pitchFamily="34" charset="0"/>
                <a:cs typeface="Times New Roman" panose="02020603050405020304" pitchFamily="18" charset="0"/>
              </a:rPr>
              <a:t>s1</a:t>
            </a:r>
            <a:r>
              <a:rPr lang="en-US" dirty="0">
                <a:solidFill>
                  <a:srgbClr val="000000"/>
                </a:solidFill>
                <a:ea typeface="Calibri" panose="020F0502020204030204" pitchFamily="34" charset="0"/>
                <a:cs typeface="Times New Roman" panose="02020603050405020304" pitchFamily="18" charset="0"/>
              </a:rPr>
              <a:t> = 25 V and solve for i</a:t>
            </a:r>
            <a:r>
              <a:rPr lang="en-US" baseline="-25000" dirty="0">
                <a:solidFill>
                  <a:srgbClr val="000000"/>
                </a:solidFill>
                <a:ea typeface="Calibri" panose="020F0502020204030204" pitchFamily="34" charset="0"/>
                <a:cs typeface="Times New Roman" panose="02020603050405020304" pitchFamily="18" charset="0"/>
              </a:rPr>
              <a:t>R3</a:t>
            </a:r>
            <a:endParaRPr lang="en-US" dirty="0">
              <a:solidFill>
                <a:srgbClr val="000000"/>
              </a:solidFill>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000000"/>
                </a:solidFill>
                <a:ea typeface="Calibri" panose="020F0502020204030204" pitchFamily="34" charset="0"/>
                <a:cs typeface="Times New Roman" panose="02020603050405020304" pitchFamily="18" charset="0"/>
              </a:rPr>
              <a:t>For part A, i.e., i</a:t>
            </a:r>
            <a:r>
              <a:rPr lang="en-US" baseline="-25000" dirty="0">
                <a:solidFill>
                  <a:srgbClr val="000000"/>
                </a:solidFill>
                <a:ea typeface="Calibri" panose="020F0502020204030204" pitchFamily="34" charset="0"/>
                <a:cs typeface="Times New Roman" panose="02020603050405020304" pitchFamily="18" charset="0"/>
              </a:rPr>
              <a:t>R3A</a:t>
            </a:r>
            <a:r>
              <a:rPr lang="en-US" dirty="0">
                <a:solidFill>
                  <a:srgbClr val="000000"/>
                </a:solidFill>
                <a:ea typeface="Calibri" panose="020F0502020204030204" pitchFamily="34" charset="0"/>
                <a:cs typeface="Times New Roman" panose="02020603050405020304" pitchFamily="18" charset="0"/>
              </a:rPr>
              <a:t>.</a:t>
            </a:r>
          </a:p>
          <a:p>
            <a:pPr>
              <a:lnSpc>
                <a:spcPct val="107000"/>
              </a:lnSpc>
              <a:spcAft>
                <a:spcPts val="800"/>
              </a:spcAft>
            </a:pPr>
            <a:endParaRPr lang="en-US" dirty="0">
              <a:solidFill>
                <a:srgbClr val="000000"/>
              </a:solidFill>
              <a:ea typeface="Calibri" panose="020F0502020204030204" pitchFamily="34" charset="0"/>
              <a:cs typeface="Times New Roman" panose="02020603050405020304" pitchFamily="18" charset="0"/>
            </a:endParaRPr>
          </a:p>
          <a:p>
            <a:pPr>
              <a:lnSpc>
                <a:spcPct val="107000"/>
              </a:lnSpc>
              <a:spcAft>
                <a:spcPts val="0"/>
              </a:spcAft>
            </a:pPr>
            <a:r>
              <a:rPr lang="en-US" dirty="0" err="1">
                <a:solidFill>
                  <a:srgbClr val="000000"/>
                </a:solidFill>
                <a:ea typeface="Calibri" panose="020F0502020204030204" pitchFamily="34" charset="0"/>
                <a:cs typeface="Times New Roman" panose="02020603050405020304" pitchFamily="18" charset="0"/>
              </a:rPr>
              <a:t>ReqA</a:t>
            </a:r>
            <a:r>
              <a:rPr lang="en-US" dirty="0">
                <a:solidFill>
                  <a:srgbClr val="000000"/>
                </a:solidFill>
                <a:ea typeface="Calibri" panose="020F0502020204030204" pitchFamily="34" charset="0"/>
                <a:cs typeface="Times New Roman" panose="02020603050405020304" pitchFamily="18" charset="0"/>
              </a:rPr>
              <a:t> = 100 </a:t>
            </a:r>
            <a:r>
              <a:rPr lang="el-GR" dirty="0">
                <a:solidFill>
                  <a:srgbClr val="000000"/>
                </a:solidFill>
                <a:ea typeface="Calibri" panose="020F0502020204030204" pitchFamily="34" charset="0"/>
                <a:cs typeface="Times New Roman" panose="02020603050405020304" pitchFamily="18" charset="0"/>
              </a:rPr>
              <a:t>Ω</a:t>
            </a:r>
            <a:r>
              <a:rPr lang="en-US" dirty="0">
                <a:solidFill>
                  <a:srgbClr val="000000"/>
                </a:solidFill>
                <a:ea typeface="Calibri" panose="020F0502020204030204" pitchFamily="34" charset="0"/>
                <a:cs typeface="Times New Roman" panose="02020603050405020304" pitchFamily="18" charset="0"/>
              </a:rPr>
              <a:t> + R2ǁR3 + 100 </a:t>
            </a:r>
            <a:r>
              <a:rPr lang="el-GR" dirty="0">
                <a:solidFill>
                  <a:srgbClr val="000000"/>
                </a:solidFill>
                <a:ea typeface="Calibri" panose="020F0502020204030204" pitchFamily="34" charset="0"/>
                <a:cs typeface="Times New Roman" panose="02020603050405020304" pitchFamily="18" charset="0"/>
              </a:rPr>
              <a:t>Ω</a:t>
            </a:r>
            <a:r>
              <a:rPr lang="en-US" dirty="0">
                <a:solidFill>
                  <a:srgbClr val="000000"/>
                </a:solidFill>
                <a:ea typeface="Calibri" panose="020F0502020204030204" pitchFamily="34" charset="0"/>
                <a:cs typeface="Times New Roman" panose="02020603050405020304" pitchFamily="18" charset="0"/>
              </a:rPr>
              <a:t> = 308 Ω.</a:t>
            </a:r>
            <a:br>
              <a:rPr lang="en-US" dirty="0">
                <a:solidFill>
                  <a:srgbClr val="000000"/>
                </a:solidFill>
                <a:ea typeface="Calibri" panose="020F0502020204030204" pitchFamily="34" charset="0"/>
                <a:cs typeface="Times New Roman" panose="02020603050405020304" pitchFamily="18" charset="0"/>
              </a:rPr>
            </a:br>
            <a:r>
              <a:rPr lang="en-US" dirty="0">
                <a:solidFill>
                  <a:srgbClr val="000000"/>
                </a:solidFill>
                <a:ea typeface="Calibri" panose="020F0502020204030204" pitchFamily="34" charset="0"/>
                <a:cs typeface="Times New Roman" panose="02020603050405020304" pitchFamily="18" charset="0"/>
              </a:rPr>
              <a:t>i</a:t>
            </a:r>
            <a:r>
              <a:rPr lang="en-US" baseline="-25000" dirty="0">
                <a:solidFill>
                  <a:srgbClr val="000000"/>
                </a:solidFill>
                <a:ea typeface="Calibri" panose="020F0502020204030204" pitchFamily="34" charset="0"/>
                <a:cs typeface="Times New Roman" panose="02020603050405020304" pitchFamily="18" charset="0"/>
              </a:rPr>
              <a:t>R1A</a:t>
            </a:r>
            <a:r>
              <a:rPr lang="en-US" dirty="0">
                <a:solidFill>
                  <a:srgbClr val="000000"/>
                </a:solidFill>
                <a:ea typeface="Calibri" panose="020F0502020204030204" pitchFamily="34" charset="0"/>
                <a:cs typeface="Times New Roman" panose="02020603050405020304" pitchFamily="18" charset="0"/>
              </a:rPr>
              <a:t> = (25 V)/(308 Ω) = 81.2 mA.</a:t>
            </a:r>
          </a:p>
          <a:p>
            <a:pPr>
              <a:lnSpc>
                <a:spcPct val="107000"/>
              </a:lnSpc>
              <a:spcAft>
                <a:spcPts val="0"/>
              </a:spcAft>
            </a:pPr>
            <a:endParaRPr lang="en-US" dirty="0">
              <a:solidFill>
                <a:srgbClr val="000000"/>
              </a:solidFill>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ea typeface="Calibri" panose="020F0502020204030204" pitchFamily="34" charset="0"/>
                <a:cs typeface="Times New Roman" panose="02020603050405020304" pitchFamily="18" charset="0"/>
              </a:rPr>
              <a:t>What is the </a:t>
            </a:r>
            <a:r>
              <a:rPr lang="en-US" dirty="0" err="1">
                <a:solidFill>
                  <a:srgbClr val="000000"/>
                </a:solidFill>
                <a:ea typeface="Calibri" panose="020F0502020204030204" pitchFamily="34" charset="0"/>
                <a:cs typeface="Times New Roman" panose="02020603050405020304" pitchFamily="18" charset="0"/>
              </a:rPr>
              <a:t>the</a:t>
            </a:r>
            <a:r>
              <a:rPr lang="en-US" dirty="0">
                <a:solidFill>
                  <a:srgbClr val="000000"/>
                </a:solidFill>
                <a:ea typeface="Calibri" panose="020F0502020204030204" pitchFamily="34" charset="0"/>
                <a:cs typeface="Times New Roman" panose="02020603050405020304" pitchFamily="18" charset="0"/>
              </a:rPr>
              <a:t> voltage v</a:t>
            </a:r>
            <a:r>
              <a:rPr lang="en-US" baseline="-25000" dirty="0">
                <a:solidFill>
                  <a:srgbClr val="000000"/>
                </a:solidFill>
                <a:ea typeface="Calibri" panose="020F0502020204030204" pitchFamily="34" charset="0"/>
                <a:cs typeface="Times New Roman" panose="02020603050405020304" pitchFamily="18" charset="0"/>
              </a:rPr>
              <a:t>2A</a:t>
            </a:r>
            <a:r>
              <a:rPr lang="en-US" dirty="0">
                <a:solidFill>
                  <a:srgbClr val="000000"/>
                </a:solidFill>
                <a:ea typeface="Calibri" panose="020F0502020204030204" pitchFamily="34" charset="0"/>
                <a:cs typeface="Times New Roman" panose="02020603050405020304" pitchFamily="18" charset="0"/>
              </a:rPr>
              <a:t>?</a:t>
            </a:r>
          </a:p>
          <a:p>
            <a:pPr>
              <a:lnSpc>
                <a:spcPct val="107000"/>
              </a:lnSpc>
              <a:spcAft>
                <a:spcPts val="0"/>
              </a:spcAft>
            </a:pPr>
            <a:endParaRPr lang="en-US" dirty="0">
              <a:solidFill>
                <a:srgbClr val="000000"/>
              </a:solidFill>
              <a:ea typeface="Calibri" panose="020F0502020204030204" pitchFamily="34" charset="0"/>
              <a:cs typeface="Times New Roman" panose="02020603050405020304" pitchFamily="18" charset="0"/>
            </a:endParaRPr>
          </a:p>
          <a:p>
            <a:pPr>
              <a:lnSpc>
                <a:spcPct val="107000"/>
              </a:lnSpc>
              <a:spcAft>
                <a:spcPts val="0"/>
              </a:spcAft>
            </a:pPr>
            <a:endParaRPr lang="en-US" dirty="0">
              <a:solidFill>
                <a:srgbClr val="000000"/>
              </a:solidFill>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ea typeface="Calibri" panose="020F0502020204030204" pitchFamily="34" charset="0"/>
                <a:cs typeface="Times New Roman" panose="02020603050405020304" pitchFamily="18" charset="0"/>
              </a:rPr>
              <a:t>KVL Part A: (81.2 mA)R4 – 25 V + (81.2 mA)R1 + v</a:t>
            </a:r>
            <a:r>
              <a:rPr lang="en-US" baseline="-25000" dirty="0">
                <a:solidFill>
                  <a:srgbClr val="000000"/>
                </a:solidFill>
                <a:ea typeface="Calibri" panose="020F0502020204030204" pitchFamily="34" charset="0"/>
                <a:cs typeface="Times New Roman" panose="02020603050405020304" pitchFamily="18" charset="0"/>
              </a:rPr>
              <a:t>2A</a:t>
            </a:r>
            <a:r>
              <a:rPr lang="en-US" dirty="0">
                <a:solidFill>
                  <a:srgbClr val="000000"/>
                </a:solidFill>
                <a:ea typeface="Calibri" panose="020F0502020204030204" pitchFamily="34" charset="0"/>
                <a:cs typeface="Times New Roman" panose="02020603050405020304" pitchFamily="18" charset="0"/>
              </a:rPr>
              <a:t> = 0.</a:t>
            </a:r>
          </a:p>
          <a:p>
            <a:pPr>
              <a:lnSpc>
                <a:spcPct val="107000"/>
              </a:lnSpc>
              <a:spcAft>
                <a:spcPts val="0"/>
              </a:spcAft>
            </a:pPr>
            <a:r>
              <a:rPr lang="en-US" dirty="0">
                <a:solidFill>
                  <a:srgbClr val="000000"/>
                </a:solidFill>
                <a:ea typeface="Calibri" panose="020F0502020204030204" pitchFamily="34" charset="0"/>
                <a:cs typeface="Times New Roman" panose="02020603050405020304" pitchFamily="18" charset="0"/>
              </a:rPr>
              <a:t>v</a:t>
            </a:r>
            <a:r>
              <a:rPr lang="en-US" baseline="-25000" dirty="0">
                <a:solidFill>
                  <a:srgbClr val="000000"/>
                </a:solidFill>
                <a:ea typeface="Calibri" panose="020F0502020204030204" pitchFamily="34" charset="0"/>
                <a:cs typeface="Times New Roman" panose="02020603050405020304" pitchFamily="18" charset="0"/>
              </a:rPr>
              <a:t>2A</a:t>
            </a:r>
            <a:r>
              <a:rPr lang="en-US" dirty="0">
                <a:solidFill>
                  <a:srgbClr val="000000"/>
                </a:solidFill>
                <a:ea typeface="Calibri" panose="020F0502020204030204" pitchFamily="34" charset="0"/>
                <a:cs typeface="Times New Roman" panose="02020603050405020304" pitchFamily="18" charset="0"/>
              </a:rPr>
              <a:t> = 25 V - (81.2 mA)(100 Ω) - (81.2 mA)(100 Ω).</a:t>
            </a:r>
          </a:p>
          <a:p>
            <a:pPr>
              <a:lnSpc>
                <a:spcPct val="107000"/>
              </a:lnSpc>
              <a:spcAft>
                <a:spcPts val="0"/>
              </a:spcAft>
            </a:pPr>
            <a:r>
              <a:rPr lang="en-US" dirty="0">
                <a:solidFill>
                  <a:srgbClr val="000000"/>
                </a:solidFill>
                <a:ea typeface="Calibri" panose="020F0502020204030204" pitchFamily="34" charset="0"/>
                <a:cs typeface="Times New Roman" panose="02020603050405020304" pitchFamily="18" charset="0"/>
              </a:rPr>
              <a:t>v</a:t>
            </a:r>
            <a:r>
              <a:rPr lang="en-US" baseline="-25000" dirty="0">
                <a:solidFill>
                  <a:srgbClr val="000000"/>
                </a:solidFill>
                <a:ea typeface="Calibri" panose="020F0502020204030204" pitchFamily="34" charset="0"/>
                <a:cs typeface="Times New Roman" panose="02020603050405020304" pitchFamily="18" charset="0"/>
              </a:rPr>
              <a:t>2A </a:t>
            </a:r>
            <a:r>
              <a:rPr lang="en-US" dirty="0">
                <a:solidFill>
                  <a:srgbClr val="000000"/>
                </a:solidFill>
                <a:ea typeface="Calibri" panose="020F0502020204030204" pitchFamily="34" charset="0"/>
                <a:cs typeface="Times New Roman" panose="02020603050405020304" pitchFamily="18" charset="0"/>
              </a:rPr>
              <a:t>= 8.77 V.</a:t>
            </a:r>
          </a:p>
          <a:p>
            <a:pPr>
              <a:lnSpc>
                <a:spcPct val="107000"/>
              </a:lnSpc>
              <a:spcAft>
                <a:spcPts val="0"/>
              </a:spcAft>
            </a:pPr>
            <a:br>
              <a:rPr lang="en-US" dirty="0">
                <a:solidFill>
                  <a:srgbClr val="000000"/>
                </a:solidFill>
                <a:ea typeface="Calibri" panose="020F0502020204030204" pitchFamily="34" charset="0"/>
                <a:cs typeface="Times New Roman" panose="02020603050405020304" pitchFamily="18" charset="0"/>
              </a:rPr>
            </a:br>
            <a:r>
              <a:rPr lang="en-US" dirty="0">
                <a:solidFill>
                  <a:srgbClr val="000000"/>
                </a:solidFill>
                <a:ea typeface="Calibri" panose="020F0502020204030204" pitchFamily="34" charset="0"/>
                <a:cs typeface="Times New Roman" panose="02020603050405020304" pitchFamily="18" charset="0"/>
              </a:rPr>
              <a:t>i</a:t>
            </a:r>
            <a:r>
              <a:rPr lang="en-US" baseline="-25000" dirty="0">
                <a:solidFill>
                  <a:srgbClr val="000000"/>
                </a:solidFill>
                <a:ea typeface="Calibri" panose="020F0502020204030204" pitchFamily="34" charset="0"/>
                <a:cs typeface="Times New Roman" panose="02020603050405020304" pitchFamily="18" charset="0"/>
              </a:rPr>
              <a:t>R3A</a:t>
            </a:r>
            <a:r>
              <a:rPr lang="en-US" dirty="0">
                <a:solidFill>
                  <a:srgbClr val="000000"/>
                </a:solidFill>
                <a:ea typeface="Calibri" panose="020F0502020204030204" pitchFamily="34" charset="0"/>
                <a:cs typeface="Times New Roman" panose="02020603050405020304" pitchFamily="18" charset="0"/>
              </a:rPr>
              <a:t> = (8.77 V)/(180 Ω) = 48.7 mA.</a:t>
            </a:r>
          </a:p>
          <a:p>
            <a:pPr>
              <a:lnSpc>
                <a:spcPct val="107000"/>
              </a:lnSpc>
              <a:spcAft>
                <a:spcPts val="0"/>
              </a:spcAft>
            </a:pPr>
            <a:endParaRPr lang="en-US" dirty="0">
              <a:solidFill>
                <a:srgbClr val="000000"/>
              </a:solidFill>
              <a:ea typeface="Calibri" panose="020F0502020204030204" pitchFamily="34" charset="0"/>
              <a:cs typeface="Times New Roman" panose="02020603050405020304" pitchFamily="18" charset="0"/>
            </a:endParaRPr>
          </a:p>
          <a:p>
            <a:pPr>
              <a:lnSpc>
                <a:spcPct val="107000"/>
              </a:lnSpc>
              <a:spcAft>
                <a:spcPts val="0"/>
              </a:spcAft>
            </a:pPr>
            <a:endParaRPr lang="en-US" dirty="0">
              <a:solidFill>
                <a:srgbClr val="000000"/>
              </a:solidFill>
              <a:ea typeface="Calibri" panose="020F0502020204030204" pitchFamily="34" charset="0"/>
              <a:cs typeface="Times New Roman" panose="02020603050405020304" pitchFamily="18" charset="0"/>
            </a:endParaRPr>
          </a:p>
          <a:p>
            <a:pPr>
              <a:lnSpc>
                <a:spcPct val="107000"/>
              </a:lnSpc>
              <a:spcAft>
                <a:spcPts val="0"/>
              </a:spcAft>
            </a:pPr>
            <a:endParaRPr lang="en-US" dirty="0">
              <a:solidFill>
                <a:srgbClr val="000000"/>
              </a:solidFill>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4703" y="701478"/>
            <a:ext cx="4310097" cy="2844966"/>
          </a:xfrm>
          <a:prstGeom prst="rect">
            <a:avLst/>
          </a:prstGeom>
        </p:spPr>
      </p:pic>
      <p:pic>
        <p:nvPicPr>
          <p:cNvPr id="7" name="Picture 6" descr="Diagram, schematic&#10;&#10;Description automatically generated">
            <a:extLst>
              <a:ext uri="{FF2B5EF4-FFF2-40B4-BE49-F238E27FC236}">
                <a16:creationId xmlns:a16="http://schemas.microsoft.com/office/drawing/2014/main" id="{4ABD0246-4205-4656-99DD-5BE0163401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1721" y="3729523"/>
            <a:ext cx="3648421" cy="2853184"/>
          </a:xfrm>
          <a:prstGeom prst="rect">
            <a:avLst/>
          </a:prstGeom>
        </p:spPr>
      </p:pic>
    </p:spTree>
    <p:extLst>
      <p:ext uri="{BB962C8B-B14F-4D97-AF65-F5344CB8AC3E}">
        <p14:creationId xmlns:p14="http://schemas.microsoft.com/office/powerpoint/2010/main" val="24269861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5" end="5"/>
                                            </p:txEl>
                                          </p:spTgt>
                                        </p:tgtEl>
                                        <p:attrNameLst>
                                          <p:attrName>style.visibility</p:attrName>
                                        </p:attrNameLst>
                                      </p:cBhvr>
                                      <p:to>
                                        <p:strVal val="visible"/>
                                      </p:to>
                                    </p:set>
                                    <p:anim calcmode="lin" valueType="num">
                                      <p:cBhvr additive="base">
                                        <p:cTn id="7"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7" end="7"/>
                                            </p:txEl>
                                          </p:spTgt>
                                        </p:tgtEl>
                                        <p:attrNameLst>
                                          <p:attrName>style.visibility</p:attrName>
                                        </p:attrNameLst>
                                      </p:cBhvr>
                                      <p:to>
                                        <p:strVal val="visible"/>
                                      </p:to>
                                    </p:set>
                                    <p:anim calcmode="lin" valueType="num">
                                      <p:cBhvr additive="base">
                                        <p:cTn id="13"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10" end="10"/>
                                            </p:txEl>
                                          </p:spTgt>
                                        </p:tgtEl>
                                        <p:attrNameLst>
                                          <p:attrName>style.visibility</p:attrName>
                                        </p:attrNameLst>
                                      </p:cBhvr>
                                      <p:to>
                                        <p:strVal val="visible"/>
                                      </p:to>
                                    </p:set>
                                    <p:anim calcmode="lin" valueType="num">
                                      <p:cBhvr additive="base">
                                        <p:cTn id="19" dur="500" fill="hold"/>
                                        <p:tgtEl>
                                          <p:spTgt spid="10">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10" end="1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xEl>
                                              <p:pRg st="11" end="11"/>
                                            </p:txEl>
                                          </p:spTgt>
                                        </p:tgtEl>
                                        <p:attrNameLst>
                                          <p:attrName>style.visibility</p:attrName>
                                        </p:attrNameLst>
                                      </p:cBhvr>
                                      <p:to>
                                        <p:strVal val="visible"/>
                                      </p:to>
                                    </p:set>
                                    <p:anim calcmode="lin" valueType="num">
                                      <p:cBhvr additive="base">
                                        <p:cTn id="23" dur="500" fill="hold"/>
                                        <p:tgtEl>
                                          <p:spTgt spid="10">
                                            <p:txEl>
                                              <p:pRg st="11" end="1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11" end="1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
                                            <p:txEl>
                                              <p:pRg st="12" end="12"/>
                                            </p:txEl>
                                          </p:spTgt>
                                        </p:tgtEl>
                                        <p:attrNameLst>
                                          <p:attrName>style.visibility</p:attrName>
                                        </p:attrNameLst>
                                      </p:cBhvr>
                                      <p:to>
                                        <p:strVal val="visible"/>
                                      </p:to>
                                    </p:set>
                                    <p:anim calcmode="lin" valueType="num">
                                      <p:cBhvr additive="base">
                                        <p:cTn id="27" dur="500" fill="hold"/>
                                        <p:tgtEl>
                                          <p:spTgt spid="10">
                                            <p:txEl>
                                              <p:pRg st="12" end="1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0">
                                            <p:txEl>
                                              <p:pRg st="13" end="13"/>
                                            </p:txEl>
                                          </p:spTgt>
                                        </p:tgtEl>
                                        <p:attrNameLst>
                                          <p:attrName>style.visibility</p:attrName>
                                        </p:attrNameLst>
                                      </p:cBhvr>
                                      <p:to>
                                        <p:strVal val="visible"/>
                                      </p:to>
                                    </p:set>
                                    <p:anim calcmode="lin" valueType="num">
                                      <p:cBhvr additive="base">
                                        <p:cTn id="39" dur="500" fill="hold"/>
                                        <p:tgtEl>
                                          <p:spTgt spid="10">
                                            <p:txEl>
                                              <p:pRg st="13" end="1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0">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142" y="0"/>
            <a:ext cx="8708858" cy="498598"/>
          </a:xfrm>
        </p:spPr>
        <p:txBody>
          <a:bodyPr>
            <a:noAutofit/>
          </a:bodyPr>
          <a:lstStyle/>
          <a:p>
            <a:pPr algn="ctr"/>
            <a:r>
              <a:rPr lang="en-US" sz="4000" dirty="0"/>
              <a:t>Superposition Example 2 (Continued)</a:t>
            </a:r>
          </a:p>
        </p:txBody>
      </p:sp>
      <p:sp>
        <p:nvSpPr>
          <p:cNvPr id="5" name="Rectangle 2"/>
          <p:cNvSpPr>
            <a:spLocks noChangeArrowheads="1"/>
          </p:cNvSpPr>
          <p:nvPr/>
        </p:nvSpPr>
        <p:spPr bwMode="auto">
          <a:xfrm>
            <a:off x="152400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3"/>
          <p:cNvSpPr>
            <a:spLocks noChangeArrowheads="1"/>
          </p:cNvSpPr>
          <p:nvPr/>
        </p:nvSpPr>
        <p:spPr bwMode="auto">
          <a:xfrm>
            <a:off x="1524000" y="83402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p:cNvSpPr/>
          <p:nvPr/>
        </p:nvSpPr>
        <p:spPr>
          <a:xfrm>
            <a:off x="613611" y="751365"/>
            <a:ext cx="11129210" cy="3766800"/>
          </a:xfrm>
          <a:prstGeom prst="rect">
            <a:avLst/>
          </a:prstGeom>
          <a:solidFill>
            <a:schemeClr val="tx1">
              <a:lumMod val="95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lnSpc>
                <a:spcPct val="107000"/>
              </a:lnSpc>
              <a:spcAft>
                <a:spcPts val="1800"/>
              </a:spcAft>
              <a:buFont typeface="Arial" panose="020B0604020202020204" pitchFamily="34" charset="0"/>
              <a:buChar char="•"/>
              <a:tabLst>
                <a:tab pos="5133975" algn="l"/>
              </a:tabLst>
            </a:pPr>
            <a:r>
              <a:rPr lang="en-US" dirty="0">
                <a:solidFill>
                  <a:srgbClr val="000000"/>
                </a:solidFill>
                <a:ea typeface="Calibri" panose="020F0502020204030204" pitchFamily="34" charset="0"/>
                <a:cs typeface="Times New Roman" panose="02020603050405020304" pitchFamily="18" charset="0"/>
              </a:rPr>
              <a:t>Determine current in resistor R3, i.e., i</a:t>
            </a:r>
            <a:r>
              <a:rPr lang="en-US" baseline="-25000" dirty="0">
                <a:solidFill>
                  <a:srgbClr val="000000"/>
                </a:solidFill>
                <a:ea typeface="Calibri" panose="020F0502020204030204" pitchFamily="34" charset="0"/>
                <a:cs typeface="Times New Roman" panose="02020603050405020304" pitchFamily="18" charset="0"/>
              </a:rPr>
              <a:t>R3</a:t>
            </a:r>
            <a:r>
              <a:rPr lang="en-US" dirty="0">
                <a:solidFill>
                  <a:srgbClr val="000000"/>
                </a:solidFill>
                <a:ea typeface="Calibri" panose="020F0502020204030204" pitchFamily="34" charset="0"/>
                <a:cs typeface="Times New Roman" panose="02020603050405020304" pitchFamily="18" charset="0"/>
              </a:rPr>
              <a:t>, using superposition.</a:t>
            </a:r>
          </a:p>
          <a:p>
            <a:pPr>
              <a:lnSpc>
                <a:spcPct val="107000"/>
              </a:lnSpc>
              <a:spcAft>
                <a:spcPts val="0"/>
              </a:spcAft>
            </a:pPr>
            <a:r>
              <a:rPr lang="en-US" dirty="0">
                <a:solidFill>
                  <a:srgbClr val="000000"/>
                </a:solidFill>
                <a:ea typeface="Calibri" panose="020F0502020204030204" pitchFamily="34" charset="0"/>
                <a:cs typeface="Times New Roman" panose="02020603050405020304" pitchFamily="18" charset="0"/>
              </a:rPr>
              <a:t>From previous slide:</a:t>
            </a:r>
          </a:p>
          <a:p>
            <a:pPr>
              <a:lnSpc>
                <a:spcPct val="107000"/>
              </a:lnSpc>
              <a:spcAft>
                <a:spcPts val="0"/>
              </a:spcAft>
            </a:pPr>
            <a:endParaRPr lang="en-US" dirty="0">
              <a:solidFill>
                <a:srgbClr val="000000"/>
              </a:solidFill>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ea typeface="Calibri" panose="020F0502020204030204" pitchFamily="34" charset="0"/>
                <a:cs typeface="Times New Roman" panose="02020603050405020304" pitchFamily="18" charset="0"/>
              </a:rPr>
              <a:t>Part A: i</a:t>
            </a:r>
            <a:r>
              <a:rPr lang="en-US" baseline="-25000" dirty="0">
                <a:solidFill>
                  <a:srgbClr val="000000"/>
                </a:solidFill>
                <a:ea typeface="Calibri" panose="020F0502020204030204" pitchFamily="34" charset="0"/>
                <a:cs typeface="Times New Roman" panose="02020603050405020304" pitchFamily="18" charset="0"/>
              </a:rPr>
              <a:t>R3A</a:t>
            </a:r>
            <a:r>
              <a:rPr lang="en-US" dirty="0">
                <a:solidFill>
                  <a:srgbClr val="000000"/>
                </a:solidFill>
                <a:ea typeface="Calibri" panose="020F0502020204030204" pitchFamily="34" charset="0"/>
                <a:cs typeface="Times New Roman" panose="02020603050405020304" pitchFamily="18" charset="0"/>
              </a:rPr>
              <a:t> = (8.77 V)/(180 Ω) = 48.7 mA.</a:t>
            </a:r>
          </a:p>
          <a:p>
            <a:pPr>
              <a:lnSpc>
                <a:spcPct val="107000"/>
              </a:lnSpc>
              <a:spcAft>
                <a:spcPts val="0"/>
              </a:spcAft>
            </a:pPr>
            <a:endParaRPr lang="en-US" dirty="0">
              <a:solidFill>
                <a:srgbClr val="000000"/>
              </a:solidFill>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000000"/>
                </a:solidFill>
                <a:ea typeface="Calibri" panose="020F0502020204030204" pitchFamily="34" charset="0"/>
                <a:cs typeface="Times New Roman" panose="02020603050405020304" pitchFamily="18" charset="0"/>
              </a:rPr>
              <a:t>Part B: Set v</a:t>
            </a:r>
            <a:r>
              <a:rPr lang="en-US" baseline="-25000" dirty="0">
                <a:solidFill>
                  <a:srgbClr val="000000"/>
                </a:solidFill>
                <a:ea typeface="Calibri" panose="020F0502020204030204" pitchFamily="34" charset="0"/>
                <a:cs typeface="Times New Roman" panose="02020603050405020304" pitchFamily="18" charset="0"/>
              </a:rPr>
              <a:t>s1</a:t>
            </a:r>
            <a:r>
              <a:rPr lang="en-US" dirty="0">
                <a:solidFill>
                  <a:srgbClr val="000000"/>
                </a:solidFill>
                <a:ea typeface="Calibri" panose="020F0502020204030204" pitchFamily="34" charset="0"/>
                <a:cs typeface="Times New Roman" panose="02020603050405020304" pitchFamily="18" charset="0"/>
              </a:rPr>
              <a:t> = 0, with v</a:t>
            </a:r>
            <a:r>
              <a:rPr lang="en-US" baseline="-25000" dirty="0">
                <a:solidFill>
                  <a:srgbClr val="000000"/>
                </a:solidFill>
                <a:ea typeface="Calibri" panose="020F0502020204030204" pitchFamily="34" charset="0"/>
                <a:cs typeface="Times New Roman" panose="02020603050405020304" pitchFamily="18" charset="0"/>
              </a:rPr>
              <a:t>s2</a:t>
            </a:r>
            <a:r>
              <a:rPr lang="en-US" dirty="0">
                <a:solidFill>
                  <a:srgbClr val="000000"/>
                </a:solidFill>
                <a:ea typeface="Calibri" panose="020F0502020204030204" pitchFamily="34" charset="0"/>
                <a:cs typeface="Times New Roman" panose="02020603050405020304" pitchFamily="18" charset="0"/>
              </a:rPr>
              <a:t> = 12 V and solve for i</a:t>
            </a:r>
            <a:r>
              <a:rPr lang="en-US" baseline="-25000" dirty="0">
                <a:solidFill>
                  <a:srgbClr val="000000"/>
                </a:solidFill>
                <a:ea typeface="Calibri" panose="020F0502020204030204" pitchFamily="34" charset="0"/>
                <a:cs typeface="Times New Roman" panose="02020603050405020304" pitchFamily="18" charset="0"/>
              </a:rPr>
              <a:t>R3B</a:t>
            </a:r>
            <a:r>
              <a:rPr lang="en-US" dirty="0">
                <a:solidFill>
                  <a:srgbClr val="000000"/>
                </a:solidFill>
                <a:ea typeface="Calibri" panose="020F0502020204030204" pitchFamily="34" charset="0"/>
                <a:cs typeface="Times New Roman" panose="02020603050405020304" pitchFamily="18" charset="0"/>
              </a:rPr>
              <a:t>.</a:t>
            </a:r>
          </a:p>
          <a:p>
            <a:pPr>
              <a:lnSpc>
                <a:spcPct val="107000"/>
              </a:lnSpc>
              <a:spcAft>
                <a:spcPts val="800"/>
              </a:spcAft>
            </a:pPr>
            <a:r>
              <a:rPr lang="en-US" dirty="0">
                <a:solidFill>
                  <a:srgbClr val="000000"/>
                </a:solidFill>
                <a:ea typeface="Calibri" panose="020F0502020204030204" pitchFamily="34" charset="0"/>
                <a:cs typeface="Times New Roman" panose="02020603050405020304" pitchFamily="18" charset="0"/>
              </a:rPr>
              <a:t>	</a:t>
            </a:r>
            <a:r>
              <a:rPr lang="en-US" dirty="0" err="1">
                <a:solidFill>
                  <a:srgbClr val="000000"/>
                </a:solidFill>
                <a:ea typeface="Calibri" panose="020F0502020204030204" pitchFamily="34" charset="0"/>
                <a:cs typeface="Times New Roman" panose="02020603050405020304" pitchFamily="18" charset="0"/>
              </a:rPr>
              <a:t>ReqB</a:t>
            </a:r>
            <a:r>
              <a:rPr lang="en-US" dirty="0">
                <a:solidFill>
                  <a:srgbClr val="000000"/>
                </a:solidFill>
                <a:ea typeface="Calibri" panose="020F0502020204030204" pitchFamily="34" charset="0"/>
                <a:cs typeface="Times New Roman" panose="02020603050405020304" pitchFamily="18" charset="0"/>
              </a:rPr>
              <a:t> = 270 </a:t>
            </a:r>
            <a:r>
              <a:rPr lang="el-GR" dirty="0">
                <a:solidFill>
                  <a:srgbClr val="000000"/>
                </a:solidFill>
                <a:ea typeface="Calibri" panose="020F0502020204030204" pitchFamily="34" charset="0"/>
                <a:cs typeface="Times New Roman" panose="02020603050405020304" pitchFamily="18" charset="0"/>
              </a:rPr>
              <a:t>Ω</a:t>
            </a:r>
            <a:r>
              <a:rPr lang="en-US" dirty="0">
                <a:solidFill>
                  <a:srgbClr val="000000"/>
                </a:solidFill>
                <a:ea typeface="Calibri" panose="020F0502020204030204" pitchFamily="34" charset="0"/>
                <a:cs typeface="Times New Roman" panose="02020603050405020304" pitchFamily="18" charset="0"/>
              </a:rPr>
              <a:t> + R3ǁ(R1 + R4) = 365 Ω.</a:t>
            </a:r>
            <a:br>
              <a:rPr lang="en-US" dirty="0">
                <a:solidFill>
                  <a:srgbClr val="000000"/>
                </a:solidFill>
                <a:ea typeface="Calibri" panose="020F0502020204030204" pitchFamily="34" charset="0"/>
                <a:cs typeface="Times New Roman" panose="02020603050405020304" pitchFamily="18" charset="0"/>
              </a:rPr>
            </a:br>
            <a:r>
              <a:rPr lang="en-US" dirty="0">
                <a:solidFill>
                  <a:srgbClr val="000000"/>
                </a:solidFill>
                <a:ea typeface="Calibri" panose="020F0502020204030204" pitchFamily="34" charset="0"/>
                <a:cs typeface="Times New Roman" panose="02020603050405020304" pitchFamily="18" charset="0"/>
              </a:rPr>
              <a:t>	i</a:t>
            </a:r>
            <a:r>
              <a:rPr lang="en-US" baseline="-25000" dirty="0">
                <a:solidFill>
                  <a:srgbClr val="000000"/>
                </a:solidFill>
                <a:ea typeface="Calibri" panose="020F0502020204030204" pitchFamily="34" charset="0"/>
                <a:cs typeface="Times New Roman" panose="02020603050405020304" pitchFamily="18" charset="0"/>
              </a:rPr>
              <a:t>R2B</a:t>
            </a:r>
            <a:r>
              <a:rPr lang="en-US" dirty="0">
                <a:solidFill>
                  <a:srgbClr val="000000"/>
                </a:solidFill>
                <a:ea typeface="Calibri" panose="020F0502020204030204" pitchFamily="34" charset="0"/>
                <a:cs typeface="Times New Roman" panose="02020603050405020304" pitchFamily="18" charset="0"/>
              </a:rPr>
              <a:t> = (12 V)/(365 Ω) = 32.9 mA.</a:t>
            </a:r>
            <a:br>
              <a:rPr lang="en-US" dirty="0">
                <a:solidFill>
                  <a:srgbClr val="000000"/>
                </a:solidFill>
                <a:ea typeface="Calibri" panose="020F0502020204030204" pitchFamily="34" charset="0"/>
                <a:cs typeface="Times New Roman" panose="02020603050405020304" pitchFamily="18" charset="0"/>
              </a:rPr>
            </a:br>
            <a:r>
              <a:rPr lang="en-US" dirty="0">
                <a:solidFill>
                  <a:srgbClr val="000000"/>
                </a:solidFill>
                <a:ea typeface="Calibri" panose="020F0502020204030204" pitchFamily="34" charset="0"/>
                <a:cs typeface="Times New Roman" panose="02020603050405020304" pitchFamily="18" charset="0"/>
              </a:rPr>
              <a:t>	v</a:t>
            </a:r>
            <a:r>
              <a:rPr lang="en-US" baseline="-25000" dirty="0">
                <a:solidFill>
                  <a:srgbClr val="000000"/>
                </a:solidFill>
                <a:ea typeface="Calibri" panose="020F0502020204030204" pitchFamily="34" charset="0"/>
                <a:cs typeface="Times New Roman" panose="02020603050405020304" pitchFamily="18" charset="0"/>
              </a:rPr>
              <a:t>2B</a:t>
            </a:r>
            <a:r>
              <a:rPr lang="en-US" dirty="0">
                <a:solidFill>
                  <a:srgbClr val="000000"/>
                </a:solidFill>
                <a:ea typeface="Calibri" panose="020F0502020204030204" pitchFamily="34" charset="0"/>
                <a:cs typeface="Times New Roman" panose="02020603050405020304" pitchFamily="18" charset="0"/>
              </a:rPr>
              <a:t> = 12 V - (32.9 mA)(270 Ω) = 3.12 V.</a:t>
            </a:r>
            <a:br>
              <a:rPr lang="en-US" dirty="0">
                <a:solidFill>
                  <a:srgbClr val="000000"/>
                </a:solidFill>
                <a:ea typeface="Calibri" panose="020F0502020204030204" pitchFamily="34" charset="0"/>
                <a:cs typeface="Times New Roman" panose="02020603050405020304" pitchFamily="18" charset="0"/>
              </a:rPr>
            </a:br>
            <a:r>
              <a:rPr lang="en-US" dirty="0">
                <a:solidFill>
                  <a:srgbClr val="000000"/>
                </a:solidFill>
                <a:ea typeface="Calibri" panose="020F0502020204030204" pitchFamily="34" charset="0"/>
                <a:cs typeface="Times New Roman" panose="02020603050405020304" pitchFamily="18" charset="0"/>
              </a:rPr>
              <a:t>	i</a:t>
            </a:r>
            <a:r>
              <a:rPr lang="en-US" baseline="-25000" dirty="0">
                <a:solidFill>
                  <a:srgbClr val="000000"/>
                </a:solidFill>
                <a:ea typeface="Calibri" panose="020F0502020204030204" pitchFamily="34" charset="0"/>
                <a:cs typeface="Times New Roman" panose="02020603050405020304" pitchFamily="18" charset="0"/>
              </a:rPr>
              <a:t>R3B</a:t>
            </a:r>
            <a:r>
              <a:rPr lang="en-US" dirty="0">
                <a:solidFill>
                  <a:srgbClr val="000000"/>
                </a:solidFill>
                <a:ea typeface="Calibri" panose="020F0502020204030204" pitchFamily="34" charset="0"/>
                <a:cs typeface="Times New Roman" panose="02020603050405020304" pitchFamily="18" charset="0"/>
              </a:rPr>
              <a:t> = (3.12 V)/(180 Ω) = 17.3 mA.</a:t>
            </a:r>
          </a:p>
          <a:p>
            <a:pPr algn="ctr">
              <a:lnSpc>
                <a:spcPct val="107000"/>
              </a:lnSpc>
              <a:spcAft>
                <a:spcPts val="800"/>
              </a:spcAft>
            </a:pPr>
            <a:r>
              <a:rPr lang="en-US" dirty="0">
                <a:solidFill>
                  <a:srgbClr val="000000"/>
                </a:solidFill>
                <a:ea typeface="Calibri" panose="020F0502020204030204" pitchFamily="34" charset="0"/>
                <a:cs typeface="Times New Roman" panose="02020603050405020304" pitchFamily="18" charset="0"/>
              </a:rPr>
              <a:t>i</a:t>
            </a:r>
            <a:r>
              <a:rPr lang="en-US" baseline="-25000" dirty="0">
                <a:solidFill>
                  <a:srgbClr val="000000"/>
                </a:solidFill>
                <a:ea typeface="Calibri" panose="020F0502020204030204" pitchFamily="34" charset="0"/>
                <a:cs typeface="Times New Roman" panose="02020603050405020304" pitchFamily="18" charset="0"/>
              </a:rPr>
              <a:t>R3</a:t>
            </a:r>
            <a:r>
              <a:rPr lang="en-US" dirty="0">
                <a:solidFill>
                  <a:srgbClr val="000000"/>
                </a:solidFill>
                <a:ea typeface="Calibri" panose="020F0502020204030204" pitchFamily="34" charset="0"/>
                <a:cs typeface="Times New Roman" panose="02020603050405020304" pitchFamily="18" charset="0"/>
              </a:rPr>
              <a:t> = i</a:t>
            </a:r>
            <a:r>
              <a:rPr lang="en-US" baseline="-25000" dirty="0">
                <a:solidFill>
                  <a:srgbClr val="000000"/>
                </a:solidFill>
                <a:ea typeface="Calibri" panose="020F0502020204030204" pitchFamily="34" charset="0"/>
                <a:cs typeface="Times New Roman" panose="02020603050405020304" pitchFamily="18" charset="0"/>
              </a:rPr>
              <a:t>R3A</a:t>
            </a:r>
            <a:r>
              <a:rPr lang="en-US" dirty="0">
                <a:solidFill>
                  <a:srgbClr val="000000"/>
                </a:solidFill>
                <a:ea typeface="Calibri" panose="020F0502020204030204" pitchFamily="34" charset="0"/>
                <a:cs typeface="Times New Roman" panose="02020603050405020304" pitchFamily="18" charset="0"/>
              </a:rPr>
              <a:t> + i</a:t>
            </a:r>
            <a:r>
              <a:rPr lang="en-US" baseline="-25000" dirty="0">
                <a:solidFill>
                  <a:srgbClr val="000000"/>
                </a:solidFill>
                <a:ea typeface="Calibri" panose="020F0502020204030204" pitchFamily="34" charset="0"/>
                <a:cs typeface="Times New Roman" panose="02020603050405020304" pitchFamily="18" charset="0"/>
              </a:rPr>
              <a:t>R3B</a:t>
            </a:r>
            <a:r>
              <a:rPr lang="en-US" dirty="0">
                <a:solidFill>
                  <a:srgbClr val="000000"/>
                </a:solidFill>
                <a:ea typeface="Calibri" panose="020F0502020204030204" pitchFamily="34" charset="0"/>
                <a:cs typeface="Times New Roman" panose="02020603050405020304" pitchFamily="18" charset="0"/>
              </a:rPr>
              <a:t> = 48.7 mA + 17.3 mA = 66.0 mA.</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8292" y="836697"/>
            <a:ext cx="4310097" cy="2844966"/>
          </a:xfrm>
          <a:prstGeom prst="rect">
            <a:avLst/>
          </a:prstGeom>
        </p:spPr>
      </p:pic>
    </p:spTree>
    <p:extLst>
      <p:ext uri="{BB962C8B-B14F-4D97-AF65-F5344CB8AC3E}">
        <p14:creationId xmlns:p14="http://schemas.microsoft.com/office/powerpoint/2010/main" val="32579598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5" end="5"/>
                                            </p:txEl>
                                          </p:spTgt>
                                        </p:tgtEl>
                                        <p:attrNameLst>
                                          <p:attrName>style.visibility</p:attrName>
                                        </p:attrNameLst>
                                      </p:cBhvr>
                                      <p:to>
                                        <p:strVal val="visible"/>
                                      </p:to>
                                    </p:set>
                                    <p:anim calcmode="lin" valueType="num">
                                      <p:cBhvr additive="base">
                                        <p:cTn id="7"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6" end="6"/>
                                            </p:txEl>
                                          </p:spTgt>
                                        </p:tgtEl>
                                        <p:attrNameLst>
                                          <p:attrName>style.visibility</p:attrName>
                                        </p:attrNameLst>
                                      </p:cBhvr>
                                      <p:to>
                                        <p:strVal val="visible"/>
                                      </p:to>
                                    </p:set>
                                    <p:anim calcmode="lin" valueType="num">
                                      <p:cBhvr additive="base">
                                        <p:cTn id="13"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7" end="7"/>
                                            </p:txEl>
                                          </p:spTgt>
                                        </p:tgtEl>
                                        <p:attrNameLst>
                                          <p:attrName>style.visibility</p:attrName>
                                        </p:attrNameLst>
                                      </p:cBhvr>
                                      <p:to>
                                        <p:strVal val="visible"/>
                                      </p:to>
                                    </p:set>
                                    <p:anim calcmode="lin" valueType="num">
                                      <p:cBhvr additive="base">
                                        <p:cTn id="19"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ftwareDevelopment">
  <a:themeElements>
    <a:clrScheme name="BYU-Idaho">
      <a:dk1>
        <a:srgbClr val="283D5E"/>
      </a:dk1>
      <a:lt1>
        <a:srgbClr val="FFFFFF"/>
      </a:lt1>
      <a:dk2>
        <a:srgbClr val="466BA6"/>
      </a:dk2>
      <a:lt2>
        <a:srgbClr val="000000"/>
      </a:lt2>
      <a:accent1>
        <a:srgbClr val="CACFD1"/>
      </a:accent1>
      <a:accent2>
        <a:srgbClr val="A8B1B4"/>
      </a:accent2>
      <a:accent3>
        <a:srgbClr val="95ADD3"/>
      </a:accent3>
      <a:accent4>
        <a:srgbClr val="DADADA"/>
      </a:accent4>
      <a:accent5>
        <a:srgbClr val="E1E4E5"/>
      </a:accent5>
      <a:accent6>
        <a:srgbClr val="B7BBBD"/>
      </a:accent6>
      <a:hlink>
        <a:srgbClr val="CACFD1"/>
      </a:hlink>
      <a:folHlink>
        <a:srgbClr val="CACFD1"/>
      </a:folHlink>
    </a:clrScheme>
    <a:fontScheme name="BYU-Idaho">
      <a:majorFont>
        <a:latin typeface="Galliard BT"/>
        <a:ea typeface=""/>
        <a:cs typeface=""/>
      </a:majorFont>
      <a:minorFont>
        <a:latin typeface="Galliard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BYU-Idaho">
      <a:dk1>
        <a:srgbClr val="283D5E"/>
      </a:dk1>
      <a:lt1>
        <a:srgbClr val="FFFFFF"/>
      </a:lt1>
      <a:dk2>
        <a:srgbClr val="466BA6"/>
      </a:dk2>
      <a:lt2>
        <a:srgbClr val="000000"/>
      </a:lt2>
      <a:accent1>
        <a:srgbClr val="CACFD1"/>
      </a:accent1>
      <a:accent2>
        <a:srgbClr val="A8B1B4"/>
      </a:accent2>
      <a:accent3>
        <a:srgbClr val="95ADD3"/>
      </a:accent3>
      <a:accent4>
        <a:srgbClr val="DADADA"/>
      </a:accent4>
      <a:accent5>
        <a:srgbClr val="E1E4E5"/>
      </a:accent5>
      <a:accent6>
        <a:srgbClr val="B7BBBD"/>
      </a:accent6>
      <a:hlink>
        <a:srgbClr val="CACFD1"/>
      </a:hlink>
      <a:folHlink>
        <a:srgbClr val="CACFD1"/>
      </a:folHlink>
    </a:clrScheme>
    <a:fontScheme name="BYU-Idaho">
      <a:majorFont>
        <a:latin typeface="Galliard BT"/>
        <a:ea typeface=""/>
        <a:cs typeface=""/>
      </a:majorFont>
      <a:minorFont>
        <a:latin typeface="Galliard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4C3F4C1D-D9F2-4568-A602-3BE8BC04BBBA}" vid="{787B2600-95D6-4E5C-89EA-3F56D76C27BD}"/>
    </a:ext>
  </a:extLst>
</a:theme>
</file>

<file path=ppt/theme/theme3.xml><?xml version="1.0" encoding="utf-8"?>
<a:theme xmlns:a="http://schemas.openxmlformats.org/drawingml/2006/main" name="1_Theme1">
  <a:themeElements>
    <a:clrScheme name="BYU-Idaho">
      <a:dk1>
        <a:srgbClr val="283D5E"/>
      </a:dk1>
      <a:lt1>
        <a:srgbClr val="FFFFFF"/>
      </a:lt1>
      <a:dk2>
        <a:srgbClr val="466BA6"/>
      </a:dk2>
      <a:lt2>
        <a:srgbClr val="000000"/>
      </a:lt2>
      <a:accent1>
        <a:srgbClr val="CACFD1"/>
      </a:accent1>
      <a:accent2>
        <a:srgbClr val="A8B1B4"/>
      </a:accent2>
      <a:accent3>
        <a:srgbClr val="95ADD3"/>
      </a:accent3>
      <a:accent4>
        <a:srgbClr val="DADADA"/>
      </a:accent4>
      <a:accent5>
        <a:srgbClr val="E1E4E5"/>
      </a:accent5>
      <a:accent6>
        <a:srgbClr val="B7BBBD"/>
      </a:accent6>
      <a:hlink>
        <a:srgbClr val="CACFD1"/>
      </a:hlink>
      <a:folHlink>
        <a:srgbClr val="CACFD1"/>
      </a:folHlink>
    </a:clrScheme>
    <a:fontScheme name="BYU-Idaho">
      <a:majorFont>
        <a:latin typeface="Galliard BT"/>
        <a:ea typeface=""/>
        <a:cs typeface=""/>
      </a:majorFont>
      <a:minorFont>
        <a:latin typeface="Galliard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D1A115FF-D138-4C75-9194-DBE918856BE0}" vid="{DE4019B1-55F9-4C31-909A-C1AB600B0BE0}"/>
    </a:ext>
  </a:extLst>
</a:theme>
</file>

<file path=ppt/theme/theme4.xml><?xml version="1.0" encoding="utf-8"?>
<a:theme xmlns:a="http://schemas.openxmlformats.org/drawingml/2006/main" name="Blue Segoe 4-3 template-template_April-17-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5.xml><?xml version="1.0" encoding="utf-8"?>
<a:theme xmlns:a="http://schemas.openxmlformats.org/drawingml/2006/main" name="1_Blue Segoe 4-3 template-template_April-17-2007">
  <a:themeElements>
    <a:clrScheme name="Custom 16">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000000"/>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6.xml><?xml version="1.0" encoding="utf-8"?>
<a:theme xmlns:a="http://schemas.openxmlformats.org/drawingml/2006/main" name="2_Blue Segoe 4-3 template-template_April-17-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4D97538E726494A833B9D72E2D24378" ma:contentTypeVersion="8" ma:contentTypeDescription="Create a new document." ma:contentTypeScope="" ma:versionID="c5994faf7c5b9d4e438a529eec89e4dc">
  <xsd:schema xmlns:xsd="http://www.w3.org/2001/XMLSchema" xmlns:xs="http://www.w3.org/2001/XMLSchema" xmlns:p="http://schemas.microsoft.com/office/2006/metadata/properties" xmlns:ns2="585cf7ef-03f3-45fc-afc7-b6aa291d6457" xmlns:ns3="b2e0dfcf-80fa-4b9d-a247-a9bf92876911" targetNamespace="http://schemas.microsoft.com/office/2006/metadata/properties" ma:root="true" ma:fieldsID="53f0a950cddf3a59dd0353a6050604bd" ns2:_="" ns3:_="">
    <xsd:import namespace="585cf7ef-03f3-45fc-afc7-b6aa291d6457"/>
    <xsd:import namespace="b2e0dfcf-80fa-4b9d-a247-a9bf92876911"/>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5cf7ef-03f3-45fc-afc7-b6aa291d645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b2e0dfcf-80fa-4b9d-a247-a9bf92876911"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FDCAB25-6B2E-465D-89BB-A1F0AB099A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5cf7ef-03f3-45fc-afc7-b6aa291d6457"/>
    <ds:schemaRef ds:uri="b2e0dfcf-80fa-4b9d-a247-a9bf928769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8AD45E1-BECA-4A46-8649-32F8E4B15953}">
  <ds:schemaRefs>
    <ds:schemaRef ds:uri="http://schemas.microsoft.com/sharepoint/v3/contenttype/forms"/>
  </ds:schemaRefs>
</ds:datastoreItem>
</file>

<file path=customXml/itemProps3.xml><?xml version="1.0" encoding="utf-8"?>
<ds:datastoreItem xmlns:ds="http://schemas.openxmlformats.org/officeDocument/2006/customXml" ds:itemID="{CBE9AB99-B8D6-4821-9016-88C86689D1D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7655</TotalTime>
  <Words>6734</Words>
  <Application>Microsoft Office PowerPoint</Application>
  <PresentationFormat>Widescreen</PresentationFormat>
  <Paragraphs>869</Paragraphs>
  <Slides>47</Slides>
  <Notes>35</Notes>
  <HiddenSlides>0</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47</vt:i4>
      </vt:variant>
    </vt:vector>
  </HeadingPairs>
  <TitlesOfParts>
    <vt:vector size="61" baseType="lpstr">
      <vt:lpstr>Arial</vt:lpstr>
      <vt:lpstr>Calibri</vt:lpstr>
      <vt:lpstr>Cambria</vt:lpstr>
      <vt:lpstr>Cambria Math</vt:lpstr>
      <vt:lpstr>Courier New</vt:lpstr>
      <vt:lpstr>Galliard BT</vt:lpstr>
      <vt:lpstr>Segoe</vt:lpstr>
      <vt:lpstr>Wingdings</vt:lpstr>
      <vt:lpstr>SoftwareDevelopment</vt:lpstr>
      <vt:lpstr>Theme1</vt:lpstr>
      <vt:lpstr>1_Theme1</vt:lpstr>
      <vt:lpstr>Blue Segoe 4-3 template-template_April-17-2007</vt:lpstr>
      <vt:lpstr>1_Blue Segoe 4-3 template-template_April-17-2007</vt:lpstr>
      <vt:lpstr>2_Blue Segoe 4-3 template-template_April-17-2007</vt:lpstr>
      <vt:lpstr>ECEN 150 Circuit Analysis I</vt:lpstr>
      <vt:lpstr>Linearity</vt:lpstr>
      <vt:lpstr>Linearity (Continued)</vt:lpstr>
      <vt:lpstr>Linearity and Additivity</vt:lpstr>
      <vt:lpstr>Linearity (Continued)</vt:lpstr>
      <vt:lpstr>Superposition Principle</vt:lpstr>
      <vt:lpstr>Superposition Example 1</vt:lpstr>
      <vt:lpstr>Superposition Example 2 </vt:lpstr>
      <vt:lpstr>Superposition Example 2 (Continued)</vt:lpstr>
      <vt:lpstr>Superposition Example 3</vt:lpstr>
      <vt:lpstr>Superposition Example 3 (Continued)</vt:lpstr>
      <vt:lpstr>Superposition Example 4</vt:lpstr>
      <vt:lpstr>Superposition Example 4 (Continued)</vt:lpstr>
      <vt:lpstr>Voltage and Current Sources </vt:lpstr>
      <vt:lpstr>Practical Voltage Sources </vt:lpstr>
      <vt:lpstr>Practical Current Sources </vt:lpstr>
      <vt:lpstr>Source Transformations</vt:lpstr>
      <vt:lpstr>Source Transformations (Continued)</vt:lpstr>
      <vt:lpstr>Thevenin’s Theorem</vt:lpstr>
      <vt:lpstr>Thevenin’s Theorem (Continued)</vt:lpstr>
      <vt:lpstr>Thevenin’s Theorem Example 1</vt:lpstr>
      <vt:lpstr>Thevenin’s Theorem Example 2</vt:lpstr>
      <vt:lpstr>Thevenin’s Theorem Example 3</vt:lpstr>
      <vt:lpstr>Thevenin’s Theorem Example 3 (Continued)</vt:lpstr>
      <vt:lpstr>Thevenin’s Theorem Example 4</vt:lpstr>
      <vt:lpstr>Thevenin’s Theorem Example 5</vt:lpstr>
      <vt:lpstr>Norton’s Theorem</vt:lpstr>
      <vt:lpstr>Norton’s Theorem (Continued)</vt:lpstr>
      <vt:lpstr>Norton’s Theorem Example 1</vt:lpstr>
      <vt:lpstr>Norton’s Theorem Example 2</vt:lpstr>
      <vt:lpstr>Norton’s Theorem Example 3</vt:lpstr>
      <vt:lpstr>Norton’s Theorem Example 3 (Continued)</vt:lpstr>
      <vt:lpstr>Thevenin’s and Norton’s Source Transformations</vt:lpstr>
      <vt:lpstr>Maximum Power Theorem</vt:lpstr>
      <vt:lpstr>Maximum Power Theorem (Continued)</vt:lpstr>
      <vt:lpstr>Maximum Power Theorem (Continued)</vt:lpstr>
      <vt:lpstr>Maximum Power Theorem (Continued)</vt:lpstr>
      <vt:lpstr>PowerPoint Presentation</vt:lpstr>
      <vt:lpstr>PowerPoint Presentation</vt:lpstr>
      <vt:lpstr>Norton’s Theorem Example ?</vt:lpstr>
      <vt:lpstr>Circuit Theorems Summary Questions</vt:lpstr>
      <vt:lpstr>Circuit Theorems Summary Questions (Continued)</vt:lpstr>
      <vt:lpstr>Circuit Theorems Summary Questions (Continued)</vt:lpstr>
      <vt:lpstr>Circuit Theorems Summary Questions (Continued)</vt:lpstr>
      <vt:lpstr>Source Transformations (Continued)</vt:lpstr>
      <vt:lpstr>Voltage and Current Sources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Electrical Conductors like Copper.</dc:title>
  <dc:creator>Swenson, Jody</dc:creator>
  <cp:lastModifiedBy>Swenson, Jody</cp:lastModifiedBy>
  <cp:revision>278</cp:revision>
  <dcterms:modified xsi:type="dcterms:W3CDTF">2022-07-25T23:42:48Z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0x010100A4D97538E726494A833B9D72E2D24378</vt:lpwstr>
  </property>
</Properties>
</file>