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09" r:id="rId4"/>
    <p:sldMasterId id="2147483819" r:id="rId5"/>
    <p:sldMasterId id="2147483852" r:id="rId6"/>
    <p:sldMasterId id="2147483862" r:id="rId7"/>
    <p:sldMasterId id="2147483888" r:id="rId8"/>
    <p:sldMasterId id="2147483898" r:id="rId9"/>
  </p:sldMasterIdLst>
  <p:notesMasterIdLst>
    <p:notesMasterId r:id="rId42"/>
  </p:notesMasterIdLst>
  <p:handoutMasterIdLst>
    <p:handoutMasterId r:id="rId43"/>
  </p:handoutMasterIdLst>
  <p:sldIdLst>
    <p:sldId id="407" r:id="rId10"/>
    <p:sldId id="439" r:id="rId11"/>
    <p:sldId id="412" r:id="rId12"/>
    <p:sldId id="395" r:id="rId13"/>
    <p:sldId id="418" r:id="rId14"/>
    <p:sldId id="419" r:id="rId15"/>
    <p:sldId id="442" r:id="rId16"/>
    <p:sldId id="426" r:id="rId17"/>
    <p:sldId id="410" r:id="rId18"/>
    <p:sldId id="441" r:id="rId19"/>
    <p:sldId id="359" r:id="rId20"/>
    <p:sldId id="358" r:id="rId21"/>
    <p:sldId id="433" r:id="rId22"/>
    <p:sldId id="434" r:id="rId23"/>
    <p:sldId id="432" r:id="rId24"/>
    <p:sldId id="435" r:id="rId25"/>
    <p:sldId id="399" r:id="rId26"/>
    <p:sldId id="380" r:id="rId27"/>
    <p:sldId id="438" r:id="rId28"/>
    <p:sldId id="401" r:id="rId29"/>
    <p:sldId id="422" r:id="rId30"/>
    <p:sldId id="425" r:id="rId31"/>
    <p:sldId id="424" r:id="rId32"/>
    <p:sldId id="386" r:id="rId33"/>
    <p:sldId id="427" r:id="rId34"/>
    <p:sldId id="428" r:id="rId35"/>
    <p:sldId id="429" r:id="rId36"/>
    <p:sldId id="392" r:id="rId37"/>
    <p:sldId id="414" r:id="rId38"/>
    <p:sldId id="443" r:id="rId39"/>
    <p:sldId id="421" r:id="rId40"/>
    <p:sldId id="411" r:id="rId41"/>
  </p:sldIdLst>
  <p:sldSz cx="12192000" cy="6858000"/>
  <p:notesSz cx="9601200" cy="7315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F4BDEA-2E64-4766-8E46-DA9B312B77C9}" v="766" dt="2022-07-26T21:43:54.5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3" d="100"/>
          <a:sy n="83" d="100"/>
        </p:scale>
        <p:origin x="318" y="78"/>
      </p:cViewPr>
      <p:guideLst>
        <p:guide orient="horz" pos="2160"/>
        <p:guide pos="3840"/>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p:cViewPr>
        <p:scale>
          <a:sx n="1" d="2"/>
          <a:sy n="1" d="2"/>
        </p:scale>
        <p:origin x="0" y="0"/>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microsoft.com/office/2015/10/relationships/revisionInfo" Target="revisionInfo.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theme" Target="theme/theme1.xml"/><Relationship Id="rId20" Type="http://schemas.openxmlformats.org/officeDocument/2006/relationships/slide" Target="slides/slide11.xml"/><Relationship Id="rId41" Type="http://schemas.openxmlformats.org/officeDocument/2006/relationships/slide" Target="slides/slide32.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enson, Jody" userId="f700768a-5749-4e0f-98d7-2b523cc7d418" providerId="ADAL" clId="{82372132-F100-4E0F-8EE9-0A9A5ABDB462}"/>
    <pc:docChg chg="undo custSel addSld delSld modSld sldOrd">
      <pc:chgData name="Swenson, Jody" userId="f700768a-5749-4e0f-98d7-2b523cc7d418" providerId="ADAL" clId="{82372132-F100-4E0F-8EE9-0A9A5ABDB462}" dt="2020-06-25T22:40:38.573" v="1122" actId="1036"/>
      <pc:docMkLst>
        <pc:docMk/>
      </pc:docMkLst>
      <pc:sldChg chg="add">
        <pc:chgData name="Swenson, Jody" userId="f700768a-5749-4e0f-98d7-2b523cc7d418" providerId="ADAL" clId="{82372132-F100-4E0F-8EE9-0A9A5ABDB462}" dt="2020-06-22T21:23:45.345" v="83"/>
        <pc:sldMkLst>
          <pc:docMk/>
          <pc:sldMk cId="2999535236" sldId="358"/>
        </pc:sldMkLst>
      </pc:sldChg>
      <pc:sldChg chg="add">
        <pc:chgData name="Swenson, Jody" userId="f700768a-5749-4e0f-98d7-2b523cc7d418" providerId="ADAL" clId="{82372132-F100-4E0F-8EE9-0A9A5ABDB462}" dt="2020-06-22T21:23:45.345" v="83"/>
        <pc:sldMkLst>
          <pc:docMk/>
          <pc:sldMk cId="416692288" sldId="359"/>
        </pc:sldMkLst>
      </pc:sldChg>
      <pc:sldChg chg="modSp modAnim">
        <pc:chgData name="Swenson, Jody" userId="f700768a-5749-4e0f-98d7-2b523cc7d418" providerId="ADAL" clId="{82372132-F100-4E0F-8EE9-0A9A5ABDB462}" dt="2020-06-25T22:38:27.640" v="1106"/>
        <pc:sldMkLst>
          <pc:docMk/>
          <pc:sldMk cId="804993133" sldId="380"/>
        </pc:sldMkLst>
        <pc:spChg chg="mod">
          <ac:chgData name="Swenson, Jody" userId="f700768a-5749-4e0f-98d7-2b523cc7d418" providerId="ADAL" clId="{82372132-F100-4E0F-8EE9-0A9A5ABDB462}" dt="2020-06-25T22:37:47.052" v="1103" actId="20577"/>
          <ac:spMkLst>
            <pc:docMk/>
            <pc:sldMk cId="804993133" sldId="380"/>
            <ac:spMk id="11" creationId="{00000000-0000-0000-0000-000000000000}"/>
          </ac:spMkLst>
        </pc:spChg>
        <pc:picChg chg="mod">
          <ac:chgData name="Swenson, Jody" userId="f700768a-5749-4e0f-98d7-2b523cc7d418" providerId="ADAL" clId="{82372132-F100-4E0F-8EE9-0A9A5ABDB462}" dt="2020-06-25T22:37:22.692" v="1102" actId="1035"/>
          <ac:picMkLst>
            <pc:docMk/>
            <pc:sldMk cId="804993133" sldId="380"/>
            <ac:picMk id="10" creationId="{00000000-0000-0000-0000-000000000000}"/>
          </ac:picMkLst>
        </pc:picChg>
      </pc:sldChg>
      <pc:sldChg chg="add del">
        <pc:chgData name="Swenson, Jody" userId="f700768a-5749-4e0f-98d7-2b523cc7d418" providerId="ADAL" clId="{82372132-F100-4E0F-8EE9-0A9A5ABDB462}" dt="2020-06-22T22:08:08.281" v="85"/>
        <pc:sldMkLst>
          <pc:docMk/>
          <pc:sldMk cId="889690299" sldId="395"/>
        </pc:sldMkLst>
      </pc:sldChg>
      <pc:sldChg chg="ord">
        <pc:chgData name="Swenson, Jody" userId="f700768a-5749-4e0f-98d7-2b523cc7d418" providerId="ADAL" clId="{82372132-F100-4E0F-8EE9-0A9A5ABDB462}" dt="2020-06-22T21:23:33.833" v="81"/>
        <pc:sldMkLst>
          <pc:docMk/>
          <pc:sldMk cId="3088097733" sldId="411"/>
        </pc:sldMkLst>
      </pc:sldChg>
      <pc:sldChg chg="modSp modAnim">
        <pc:chgData name="Swenson, Jody" userId="f700768a-5749-4e0f-98d7-2b523cc7d418" providerId="ADAL" clId="{82372132-F100-4E0F-8EE9-0A9A5ABDB462}" dt="2020-06-17T16:56:29.550" v="78"/>
        <pc:sldMkLst>
          <pc:docMk/>
          <pc:sldMk cId="2321149690" sldId="425"/>
        </pc:sldMkLst>
        <pc:spChg chg="mod">
          <ac:chgData name="Swenson, Jody" userId="f700768a-5749-4e0f-98d7-2b523cc7d418" providerId="ADAL" clId="{82372132-F100-4E0F-8EE9-0A9A5ABDB462}" dt="2020-06-17T16:54:07.513" v="62" actId="1035"/>
          <ac:spMkLst>
            <pc:docMk/>
            <pc:sldMk cId="2321149690" sldId="425"/>
            <ac:spMk id="2" creationId="{00000000-0000-0000-0000-000000000000}"/>
          </ac:spMkLst>
        </pc:spChg>
        <pc:spChg chg="mod">
          <ac:chgData name="Swenson, Jody" userId="f700768a-5749-4e0f-98d7-2b523cc7d418" providerId="ADAL" clId="{82372132-F100-4E0F-8EE9-0A9A5ABDB462}" dt="2020-06-17T16:55:45.173" v="76" actId="114"/>
          <ac:spMkLst>
            <pc:docMk/>
            <pc:sldMk cId="2321149690" sldId="425"/>
            <ac:spMk id="11" creationId="{00000000-0000-0000-0000-000000000000}"/>
          </ac:spMkLst>
        </pc:spChg>
        <pc:picChg chg="mod">
          <ac:chgData name="Swenson, Jody" userId="f700768a-5749-4e0f-98d7-2b523cc7d418" providerId="ADAL" clId="{82372132-F100-4E0F-8EE9-0A9A5ABDB462}" dt="2020-06-17T16:53:58.993" v="56" actId="1035"/>
          <ac:picMkLst>
            <pc:docMk/>
            <pc:sldMk cId="2321149690" sldId="425"/>
            <ac:picMk id="5" creationId="{00000000-0000-0000-0000-000000000000}"/>
          </ac:picMkLst>
        </pc:picChg>
      </pc:sldChg>
      <pc:sldChg chg="add">
        <pc:chgData name="Swenson, Jody" userId="f700768a-5749-4e0f-98d7-2b523cc7d418" providerId="ADAL" clId="{82372132-F100-4E0F-8EE9-0A9A5ABDB462}" dt="2020-06-22T22:08:34.490" v="86"/>
        <pc:sldMkLst>
          <pc:docMk/>
          <pc:sldMk cId="2286861108" sldId="435"/>
        </pc:sldMkLst>
      </pc:sldChg>
      <pc:sldChg chg="modSp add del ord modAnim">
        <pc:chgData name="Swenson, Jody" userId="f700768a-5749-4e0f-98d7-2b523cc7d418" providerId="ADAL" clId="{82372132-F100-4E0F-8EE9-0A9A5ABDB462}" dt="2020-06-25T22:32:46.820" v="1052" actId="1038"/>
        <pc:sldMkLst>
          <pc:docMk/>
          <pc:sldMk cId="2524160491" sldId="437"/>
        </pc:sldMkLst>
        <pc:spChg chg="mod">
          <ac:chgData name="Swenson, Jody" userId="f700768a-5749-4e0f-98d7-2b523cc7d418" providerId="ADAL" clId="{82372132-F100-4E0F-8EE9-0A9A5ABDB462}" dt="2020-06-25T22:32:38.180" v="1039" actId="6549"/>
          <ac:spMkLst>
            <pc:docMk/>
            <pc:sldMk cId="2524160491" sldId="437"/>
            <ac:spMk id="11" creationId="{00000000-0000-0000-0000-000000000000}"/>
          </ac:spMkLst>
        </pc:spChg>
        <pc:spChg chg="mod">
          <ac:chgData name="Swenson, Jody" userId="f700768a-5749-4e0f-98d7-2b523cc7d418" providerId="ADAL" clId="{82372132-F100-4E0F-8EE9-0A9A5ABDB462}" dt="2020-06-22T23:12:16.600" v="853" actId="20577"/>
          <ac:spMkLst>
            <pc:docMk/>
            <pc:sldMk cId="2524160491" sldId="437"/>
            <ac:spMk id="20483" creationId="{00000000-0000-0000-0000-000000000000}"/>
          </ac:spMkLst>
        </pc:spChg>
        <pc:picChg chg="mod">
          <ac:chgData name="Swenson, Jody" userId="f700768a-5749-4e0f-98d7-2b523cc7d418" providerId="ADAL" clId="{82372132-F100-4E0F-8EE9-0A9A5ABDB462}" dt="2020-06-25T22:32:46.820" v="1052" actId="1038"/>
          <ac:picMkLst>
            <pc:docMk/>
            <pc:sldMk cId="2524160491" sldId="437"/>
            <ac:picMk id="3" creationId="{CBB40E03-D2F2-4D2E-864D-DDB97B9F00B0}"/>
          </ac:picMkLst>
        </pc:picChg>
      </pc:sldChg>
      <pc:sldChg chg="modSp add modAnim">
        <pc:chgData name="Swenson, Jody" userId="f700768a-5749-4e0f-98d7-2b523cc7d418" providerId="ADAL" clId="{82372132-F100-4E0F-8EE9-0A9A5ABDB462}" dt="2020-06-25T22:40:38.573" v="1122" actId="1036"/>
        <pc:sldMkLst>
          <pc:docMk/>
          <pc:sldMk cId="1135645529" sldId="438"/>
        </pc:sldMkLst>
        <pc:spChg chg="mod">
          <ac:chgData name="Swenson, Jody" userId="f700768a-5749-4e0f-98d7-2b523cc7d418" providerId="ADAL" clId="{82372132-F100-4E0F-8EE9-0A9A5ABDB462}" dt="2020-06-25T22:39:55.603" v="1117" actId="20577"/>
          <ac:spMkLst>
            <pc:docMk/>
            <pc:sldMk cId="1135645529" sldId="438"/>
            <ac:spMk id="11" creationId="{00000000-0000-0000-0000-000000000000}"/>
          </ac:spMkLst>
        </pc:spChg>
        <pc:spChg chg="mod">
          <ac:chgData name="Swenson, Jody" userId="f700768a-5749-4e0f-98d7-2b523cc7d418" providerId="ADAL" clId="{82372132-F100-4E0F-8EE9-0A9A5ABDB462}" dt="2020-06-25T22:40:38.573" v="1122" actId="1036"/>
          <ac:spMkLst>
            <pc:docMk/>
            <pc:sldMk cId="1135645529" sldId="438"/>
            <ac:spMk id="20483" creationId="{00000000-0000-0000-0000-000000000000}"/>
          </ac:spMkLst>
        </pc:spChg>
        <pc:picChg chg="mod">
          <ac:chgData name="Swenson, Jody" userId="f700768a-5749-4e0f-98d7-2b523cc7d418" providerId="ADAL" clId="{82372132-F100-4E0F-8EE9-0A9A5ABDB462}" dt="2020-06-25T22:26:40.597" v="1010" actId="14100"/>
          <ac:picMkLst>
            <pc:docMk/>
            <pc:sldMk cId="1135645529" sldId="438"/>
            <ac:picMk id="3" creationId="{CBB40E03-D2F2-4D2E-864D-DDB97B9F00B0}"/>
          </ac:picMkLst>
        </pc:picChg>
      </pc:sldChg>
    </pc:docChg>
  </pc:docChgLst>
  <pc:docChgLst>
    <pc:chgData name="Jody" userId="f700768a-5749-4e0f-98d7-2b523cc7d418" providerId="ADAL" clId="{349F1795-34B3-4F05-99BE-264215D68F26}"/>
    <pc:docChg chg="modSld">
      <pc:chgData name="Jody" userId="f700768a-5749-4e0f-98d7-2b523cc7d418" providerId="ADAL" clId="{349F1795-34B3-4F05-99BE-264215D68F26}" dt="2021-06-21T15:25:17.664" v="5" actId="20577"/>
      <pc:docMkLst>
        <pc:docMk/>
      </pc:docMkLst>
      <pc:sldChg chg="modSp">
        <pc:chgData name="Jody" userId="f700768a-5749-4e0f-98d7-2b523cc7d418" providerId="ADAL" clId="{349F1795-34B3-4F05-99BE-264215D68F26}" dt="2021-06-21T15:25:17.664" v="5" actId="20577"/>
        <pc:sldMkLst>
          <pc:docMk/>
          <pc:sldMk cId="2286861108" sldId="435"/>
        </pc:sldMkLst>
        <pc:spChg chg="mod">
          <ac:chgData name="Jody" userId="f700768a-5749-4e0f-98d7-2b523cc7d418" providerId="ADAL" clId="{349F1795-34B3-4F05-99BE-264215D68F26}" dt="2021-06-21T15:25:17.664" v="5" actId="20577"/>
          <ac:spMkLst>
            <pc:docMk/>
            <pc:sldMk cId="2286861108" sldId="435"/>
            <ac:spMk id="4" creationId="{00000000-0000-0000-0000-000000000000}"/>
          </ac:spMkLst>
        </pc:spChg>
      </pc:sldChg>
    </pc:docChg>
  </pc:docChgLst>
  <pc:docChgLst>
    <pc:chgData name="Swenson, Jody" userId="f700768a-5749-4e0f-98d7-2b523cc7d418" providerId="ADAL" clId="{53D1B42D-0836-45D7-8C85-8B797781A621}"/>
    <pc:docChg chg="modSld">
      <pc:chgData name="Swenson, Jody" userId="f700768a-5749-4e0f-98d7-2b523cc7d418" providerId="ADAL" clId="{53D1B42D-0836-45D7-8C85-8B797781A621}" dt="2020-11-09T17:54:29.429" v="57" actId="20577"/>
      <pc:docMkLst>
        <pc:docMk/>
      </pc:docMkLst>
      <pc:sldChg chg="modSp mod">
        <pc:chgData name="Swenson, Jody" userId="f700768a-5749-4e0f-98d7-2b523cc7d418" providerId="ADAL" clId="{53D1B42D-0836-45D7-8C85-8B797781A621}" dt="2020-11-09T17:53:37.224" v="37" actId="1076"/>
        <pc:sldMkLst>
          <pc:docMk/>
          <pc:sldMk cId="2628083174" sldId="386"/>
        </pc:sldMkLst>
        <pc:spChg chg="mod">
          <ac:chgData name="Swenson, Jody" userId="f700768a-5749-4e0f-98d7-2b523cc7d418" providerId="ADAL" clId="{53D1B42D-0836-45D7-8C85-8B797781A621}" dt="2020-11-09T17:53:37.224" v="37" actId="1076"/>
          <ac:spMkLst>
            <pc:docMk/>
            <pc:sldMk cId="2628083174" sldId="386"/>
            <ac:spMk id="20483" creationId="{00000000-0000-0000-0000-000000000000}"/>
          </ac:spMkLst>
        </pc:spChg>
      </pc:sldChg>
      <pc:sldChg chg="modSp mod modAnim">
        <pc:chgData name="Swenson, Jody" userId="f700768a-5749-4e0f-98d7-2b523cc7d418" providerId="ADAL" clId="{53D1B42D-0836-45D7-8C85-8B797781A621}" dt="2020-11-09T17:52:32.047" v="34" actId="1035"/>
        <pc:sldMkLst>
          <pc:docMk/>
          <pc:sldMk cId="331868291" sldId="432"/>
        </pc:sldMkLst>
        <pc:spChg chg="mod">
          <ac:chgData name="Swenson, Jody" userId="f700768a-5749-4e0f-98d7-2b523cc7d418" providerId="ADAL" clId="{53D1B42D-0836-45D7-8C85-8B797781A621}" dt="2020-11-09T17:52:26.215" v="29" actId="1036"/>
          <ac:spMkLst>
            <pc:docMk/>
            <pc:sldMk cId="331868291" sldId="432"/>
            <ac:spMk id="11" creationId="{00000000-0000-0000-0000-000000000000}"/>
          </ac:spMkLst>
        </pc:spChg>
        <pc:spChg chg="mod">
          <ac:chgData name="Swenson, Jody" userId="f700768a-5749-4e0f-98d7-2b523cc7d418" providerId="ADAL" clId="{53D1B42D-0836-45D7-8C85-8B797781A621}" dt="2020-11-09T17:52:32.047" v="34" actId="1035"/>
          <ac:spMkLst>
            <pc:docMk/>
            <pc:sldMk cId="331868291" sldId="432"/>
            <ac:spMk id="20483" creationId="{00000000-0000-0000-0000-000000000000}"/>
          </ac:spMkLst>
        </pc:spChg>
        <pc:picChg chg="mod">
          <ac:chgData name="Swenson, Jody" userId="f700768a-5749-4e0f-98d7-2b523cc7d418" providerId="ADAL" clId="{53D1B42D-0836-45D7-8C85-8B797781A621}" dt="2020-11-09T17:52:26.215" v="29" actId="1036"/>
          <ac:picMkLst>
            <pc:docMk/>
            <pc:sldMk cId="331868291" sldId="432"/>
            <ac:picMk id="4" creationId="{00000000-0000-0000-0000-000000000000}"/>
          </ac:picMkLst>
        </pc:picChg>
      </pc:sldChg>
      <pc:sldChg chg="modSp modAnim">
        <pc:chgData name="Swenson, Jody" userId="f700768a-5749-4e0f-98d7-2b523cc7d418" providerId="ADAL" clId="{53D1B42D-0836-45D7-8C85-8B797781A621}" dt="2020-11-09T17:49:33.665" v="10"/>
        <pc:sldMkLst>
          <pc:docMk/>
          <pc:sldMk cId="2403963899" sldId="434"/>
        </pc:sldMkLst>
        <pc:spChg chg="mod">
          <ac:chgData name="Swenson, Jody" userId="f700768a-5749-4e0f-98d7-2b523cc7d418" providerId="ADAL" clId="{53D1B42D-0836-45D7-8C85-8B797781A621}" dt="2020-11-09T17:48:28.785" v="7" actId="20577"/>
          <ac:spMkLst>
            <pc:docMk/>
            <pc:sldMk cId="2403963899" sldId="434"/>
            <ac:spMk id="11" creationId="{00000000-0000-0000-0000-000000000000}"/>
          </ac:spMkLst>
        </pc:spChg>
      </pc:sldChg>
      <pc:sldChg chg="modSp modAnim">
        <pc:chgData name="Swenson, Jody" userId="f700768a-5749-4e0f-98d7-2b523cc7d418" providerId="ADAL" clId="{53D1B42D-0836-45D7-8C85-8B797781A621}" dt="2020-11-09T17:54:29.429" v="57" actId="20577"/>
        <pc:sldMkLst>
          <pc:docMk/>
          <pc:sldMk cId="2524160491" sldId="437"/>
        </pc:sldMkLst>
        <pc:spChg chg="mod">
          <ac:chgData name="Swenson, Jody" userId="f700768a-5749-4e0f-98d7-2b523cc7d418" providerId="ADAL" clId="{53D1B42D-0836-45D7-8C85-8B797781A621}" dt="2020-11-09T17:54:29.429" v="57" actId="20577"/>
          <ac:spMkLst>
            <pc:docMk/>
            <pc:sldMk cId="2524160491" sldId="437"/>
            <ac:spMk id="11" creationId="{00000000-0000-0000-0000-000000000000}"/>
          </ac:spMkLst>
        </pc:spChg>
      </pc:sldChg>
      <pc:sldChg chg="modSp modAnim">
        <pc:chgData name="Swenson, Jody" userId="f700768a-5749-4e0f-98d7-2b523cc7d418" providerId="ADAL" clId="{53D1B42D-0836-45D7-8C85-8B797781A621}" dt="2020-11-09T17:53:11.535" v="35" actId="20577"/>
        <pc:sldMkLst>
          <pc:docMk/>
          <pc:sldMk cId="1135645529" sldId="438"/>
        </pc:sldMkLst>
        <pc:spChg chg="mod">
          <ac:chgData name="Swenson, Jody" userId="f700768a-5749-4e0f-98d7-2b523cc7d418" providerId="ADAL" clId="{53D1B42D-0836-45D7-8C85-8B797781A621}" dt="2020-11-09T17:53:11.535" v="35" actId="20577"/>
          <ac:spMkLst>
            <pc:docMk/>
            <pc:sldMk cId="1135645529" sldId="438"/>
            <ac:spMk id="11" creationId="{00000000-0000-0000-0000-000000000000}"/>
          </ac:spMkLst>
        </pc:spChg>
      </pc:sldChg>
    </pc:docChg>
  </pc:docChgLst>
  <pc:docChgLst>
    <pc:chgData name="Swenson, Jody" userId="f700768a-5749-4e0f-98d7-2b523cc7d418" providerId="ADAL" clId="{2462671B-0E8D-4B2D-8B7E-914837D8528A}"/>
    <pc:docChg chg="modSld">
      <pc:chgData name="Swenson, Jody" userId="f700768a-5749-4e0f-98d7-2b523cc7d418" providerId="ADAL" clId="{2462671B-0E8D-4B2D-8B7E-914837D8528A}" dt="2021-03-10T00:55:48.925" v="65" actId="1035"/>
      <pc:docMkLst>
        <pc:docMk/>
      </pc:docMkLst>
      <pc:sldChg chg="modSp mod">
        <pc:chgData name="Swenson, Jody" userId="f700768a-5749-4e0f-98d7-2b523cc7d418" providerId="ADAL" clId="{2462671B-0E8D-4B2D-8B7E-914837D8528A}" dt="2021-03-03T17:50:18.525" v="29" actId="20577"/>
        <pc:sldMkLst>
          <pc:docMk/>
          <pc:sldMk cId="2999535236" sldId="358"/>
        </pc:sldMkLst>
        <pc:spChg chg="mod">
          <ac:chgData name="Swenson, Jody" userId="f700768a-5749-4e0f-98d7-2b523cc7d418" providerId="ADAL" clId="{2462671B-0E8D-4B2D-8B7E-914837D8528A}" dt="2021-03-03T17:50:18.525" v="29" actId="20577"/>
          <ac:spMkLst>
            <pc:docMk/>
            <pc:sldMk cId="2999535236" sldId="358"/>
            <ac:spMk id="26626" creationId="{00000000-0000-0000-0000-000000000000}"/>
          </ac:spMkLst>
        </pc:spChg>
      </pc:sldChg>
      <pc:sldChg chg="modSp mod modAnim">
        <pc:chgData name="Swenson, Jody" userId="f700768a-5749-4e0f-98d7-2b523cc7d418" providerId="ADAL" clId="{2462671B-0E8D-4B2D-8B7E-914837D8528A}" dt="2021-03-10T00:55:48.925" v="65" actId="1035"/>
        <pc:sldMkLst>
          <pc:docMk/>
          <pc:sldMk cId="629181929" sldId="401"/>
        </pc:sldMkLst>
        <pc:spChg chg="mod">
          <ac:chgData name="Swenson, Jody" userId="f700768a-5749-4e0f-98d7-2b523cc7d418" providerId="ADAL" clId="{2462671B-0E8D-4B2D-8B7E-914837D8528A}" dt="2021-03-10T00:55:48.925" v="65" actId="1035"/>
          <ac:spMkLst>
            <pc:docMk/>
            <pc:sldMk cId="629181929" sldId="401"/>
            <ac:spMk id="34" creationId="{00000000-0000-0000-0000-000000000000}"/>
          </ac:spMkLst>
        </pc:spChg>
        <pc:grpChg chg="mod">
          <ac:chgData name="Swenson, Jody" userId="f700768a-5749-4e0f-98d7-2b523cc7d418" providerId="ADAL" clId="{2462671B-0E8D-4B2D-8B7E-914837D8528A}" dt="2021-03-10T00:55:48.925" v="65" actId="1035"/>
          <ac:grpSpMkLst>
            <pc:docMk/>
            <pc:sldMk cId="629181929" sldId="401"/>
            <ac:grpSpMk id="27" creationId="{00000000-0000-0000-0000-000000000000}"/>
          </ac:grpSpMkLst>
        </pc:grpChg>
        <pc:picChg chg="mod">
          <ac:chgData name="Swenson, Jody" userId="f700768a-5749-4e0f-98d7-2b523cc7d418" providerId="ADAL" clId="{2462671B-0E8D-4B2D-8B7E-914837D8528A}" dt="2021-03-10T00:55:48.925" v="65" actId="1035"/>
          <ac:picMkLst>
            <pc:docMk/>
            <pc:sldMk cId="629181929" sldId="401"/>
            <ac:picMk id="35" creationId="{00000000-0000-0000-0000-000000000000}"/>
          </ac:picMkLst>
        </pc:picChg>
      </pc:sldChg>
      <pc:sldChg chg="modAnim">
        <pc:chgData name="Swenson, Jody" userId="f700768a-5749-4e0f-98d7-2b523cc7d418" providerId="ADAL" clId="{2462671B-0E8D-4B2D-8B7E-914837D8528A}" dt="2021-03-03T17:48:18.246" v="28"/>
        <pc:sldMkLst>
          <pc:docMk/>
          <pc:sldMk cId="146448522" sldId="426"/>
        </pc:sldMkLst>
      </pc:sldChg>
      <pc:sldChg chg="modSp mod modAnim">
        <pc:chgData name="Swenson, Jody" userId="f700768a-5749-4e0f-98d7-2b523cc7d418" providerId="ADAL" clId="{2462671B-0E8D-4B2D-8B7E-914837D8528A}" dt="2021-03-10T00:52:32.828" v="47"/>
        <pc:sldMkLst>
          <pc:docMk/>
          <pc:sldMk cId="4052200440" sldId="433"/>
        </pc:sldMkLst>
        <pc:spChg chg="mod">
          <ac:chgData name="Swenson, Jody" userId="f700768a-5749-4e0f-98d7-2b523cc7d418" providerId="ADAL" clId="{2462671B-0E8D-4B2D-8B7E-914837D8528A}" dt="2021-01-06T00:41:31.605" v="0" actId="1076"/>
          <ac:spMkLst>
            <pc:docMk/>
            <pc:sldMk cId="4052200440" sldId="433"/>
            <ac:spMk id="40" creationId="{00000000-0000-0000-0000-000000000000}"/>
          </ac:spMkLst>
        </pc:spChg>
      </pc:sldChg>
      <pc:sldChg chg="modSp mod modAnim">
        <pc:chgData name="Swenson, Jody" userId="f700768a-5749-4e0f-98d7-2b523cc7d418" providerId="ADAL" clId="{2462671B-0E8D-4B2D-8B7E-914837D8528A}" dt="2021-03-03T17:47:22.538" v="27"/>
        <pc:sldMkLst>
          <pc:docMk/>
          <pc:sldMk cId="2524160491" sldId="437"/>
        </pc:sldMkLst>
        <pc:spChg chg="mod">
          <ac:chgData name="Swenson, Jody" userId="f700768a-5749-4e0f-98d7-2b523cc7d418" providerId="ADAL" clId="{2462671B-0E8D-4B2D-8B7E-914837D8528A}" dt="2021-03-03T17:46:45.362" v="24" actId="20577"/>
          <ac:spMkLst>
            <pc:docMk/>
            <pc:sldMk cId="2524160491" sldId="437"/>
            <ac:spMk id="11" creationId="{00000000-0000-0000-0000-000000000000}"/>
          </ac:spMkLst>
        </pc:spChg>
      </pc:sldChg>
      <pc:sldChg chg="modSp mod modAnim">
        <pc:chgData name="Swenson, Jody" userId="f700768a-5749-4e0f-98d7-2b523cc7d418" providerId="ADAL" clId="{2462671B-0E8D-4B2D-8B7E-914837D8528A}" dt="2021-03-10T00:55:09.365" v="55"/>
        <pc:sldMkLst>
          <pc:docMk/>
          <pc:sldMk cId="1135645529" sldId="438"/>
        </pc:sldMkLst>
        <pc:spChg chg="mod">
          <ac:chgData name="Swenson, Jody" userId="f700768a-5749-4e0f-98d7-2b523cc7d418" providerId="ADAL" clId="{2462671B-0E8D-4B2D-8B7E-914837D8528A}" dt="2021-03-10T00:54:38.935" v="52" actId="20577"/>
          <ac:spMkLst>
            <pc:docMk/>
            <pc:sldMk cId="1135645529" sldId="438"/>
            <ac:spMk id="11" creationId="{00000000-0000-0000-0000-000000000000}"/>
          </ac:spMkLst>
        </pc:spChg>
        <pc:spChg chg="mod">
          <ac:chgData name="Swenson, Jody" userId="f700768a-5749-4e0f-98d7-2b523cc7d418" providerId="ADAL" clId="{2462671B-0E8D-4B2D-8B7E-914837D8528A}" dt="2021-03-10T00:53:50.962" v="48" actId="14100"/>
          <ac:spMkLst>
            <pc:docMk/>
            <pc:sldMk cId="1135645529" sldId="438"/>
            <ac:spMk id="20483" creationId="{00000000-0000-0000-0000-000000000000}"/>
          </ac:spMkLst>
        </pc:spChg>
      </pc:sldChg>
    </pc:docChg>
  </pc:docChgLst>
  <pc:docChgLst>
    <pc:chgData name="Swenson, Jody" userId="f700768a-5749-4e0f-98d7-2b523cc7d418" providerId="ADAL" clId="{D1F4BDEA-2E64-4766-8E46-DA9B312B77C9}"/>
    <pc:docChg chg="undo custSel addSld delSld modSld sldOrd">
      <pc:chgData name="Swenson, Jody" userId="f700768a-5749-4e0f-98d7-2b523cc7d418" providerId="ADAL" clId="{D1F4BDEA-2E64-4766-8E46-DA9B312B77C9}" dt="2022-07-26T21:43:54.569" v="1603" actId="20577"/>
      <pc:docMkLst>
        <pc:docMk/>
      </pc:docMkLst>
      <pc:sldChg chg="modSp mod modAnim">
        <pc:chgData name="Swenson, Jody" userId="f700768a-5749-4e0f-98d7-2b523cc7d418" providerId="ADAL" clId="{D1F4BDEA-2E64-4766-8E46-DA9B312B77C9}" dt="2022-06-22T03:08:25.857" v="1462" actId="14100"/>
        <pc:sldMkLst>
          <pc:docMk/>
          <pc:sldMk cId="804993133" sldId="380"/>
        </pc:sldMkLst>
        <pc:spChg chg="mod">
          <ac:chgData name="Swenson, Jody" userId="f700768a-5749-4e0f-98d7-2b523cc7d418" providerId="ADAL" clId="{D1F4BDEA-2E64-4766-8E46-DA9B312B77C9}" dt="2022-06-22T03:08:25.857" v="1462" actId="14100"/>
          <ac:spMkLst>
            <pc:docMk/>
            <pc:sldMk cId="804993133" sldId="380"/>
            <ac:spMk id="2" creationId="{00000000-0000-0000-0000-000000000000}"/>
          </ac:spMkLst>
        </pc:spChg>
        <pc:spChg chg="mod">
          <ac:chgData name="Swenson, Jody" userId="f700768a-5749-4e0f-98d7-2b523cc7d418" providerId="ADAL" clId="{D1F4BDEA-2E64-4766-8E46-DA9B312B77C9}" dt="2022-06-22T03:07:44.364" v="1455" actId="6549"/>
          <ac:spMkLst>
            <pc:docMk/>
            <pc:sldMk cId="804993133" sldId="380"/>
            <ac:spMk id="11" creationId="{00000000-0000-0000-0000-000000000000}"/>
          </ac:spMkLst>
        </pc:spChg>
      </pc:sldChg>
      <pc:sldChg chg="modSp">
        <pc:chgData name="Swenson, Jody" userId="f700768a-5749-4e0f-98d7-2b523cc7d418" providerId="ADAL" clId="{D1F4BDEA-2E64-4766-8E46-DA9B312B77C9}" dt="2022-06-21T16:59:12.827" v="214" actId="20577"/>
        <pc:sldMkLst>
          <pc:docMk/>
          <pc:sldMk cId="2628083174" sldId="386"/>
        </pc:sldMkLst>
        <pc:spChg chg="mod">
          <ac:chgData name="Swenson, Jody" userId="f700768a-5749-4e0f-98d7-2b523cc7d418" providerId="ADAL" clId="{D1F4BDEA-2E64-4766-8E46-DA9B312B77C9}" dt="2022-06-21T16:59:12.827" v="214" actId="20577"/>
          <ac:spMkLst>
            <pc:docMk/>
            <pc:sldMk cId="2628083174" sldId="386"/>
            <ac:spMk id="14" creationId="{00000000-0000-0000-0000-000000000000}"/>
          </ac:spMkLst>
        </pc:spChg>
      </pc:sldChg>
      <pc:sldChg chg="modSp">
        <pc:chgData name="Swenson, Jody" userId="f700768a-5749-4e0f-98d7-2b523cc7d418" providerId="ADAL" clId="{D1F4BDEA-2E64-4766-8E46-DA9B312B77C9}" dt="2022-07-26T21:43:54.569" v="1603" actId="20577"/>
        <pc:sldMkLst>
          <pc:docMk/>
          <pc:sldMk cId="889690299" sldId="395"/>
        </pc:sldMkLst>
        <pc:spChg chg="mod">
          <ac:chgData name="Swenson, Jody" userId="f700768a-5749-4e0f-98d7-2b523cc7d418" providerId="ADAL" clId="{D1F4BDEA-2E64-4766-8E46-DA9B312B77C9}" dt="2022-07-26T21:43:54.569" v="1603" actId="20577"/>
          <ac:spMkLst>
            <pc:docMk/>
            <pc:sldMk cId="889690299" sldId="395"/>
            <ac:spMk id="4" creationId="{00000000-0000-0000-0000-000000000000}"/>
          </ac:spMkLst>
        </pc:spChg>
      </pc:sldChg>
      <pc:sldChg chg="modSp">
        <pc:chgData name="Swenson, Jody" userId="f700768a-5749-4e0f-98d7-2b523cc7d418" providerId="ADAL" clId="{D1F4BDEA-2E64-4766-8E46-DA9B312B77C9}" dt="2022-06-22T03:02:11.344" v="1412" actId="20577"/>
        <pc:sldMkLst>
          <pc:docMk/>
          <pc:sldMk cId="3796049872" sldId="399"/>
        </pc:sldMkLst>
        <pc:spChg chg="mod">
          <ac:chgData name="Swenson, Jody" userId="f700768a-5749-4e0f-98d7-2b523cc7d418" providerId="ADAL" clId="{D1F4BDEA-2E64-4766-8E46-DA9B312B77C9}" dt="2022-06-22T03:02:11.344" v="1412" actId="20577"/>
          <ac:spMkLst>
            <pc:docMk/>
            <pc:sldMk cId="3796049872" sldId="399"/>
            <ac:spMk id="14" creationId="{00000000-0000-0000-0000-000000000000}"/>
          </ac:spMkLst>
        </pc:spChg>
      </pc:sldChg>
      <pc:sldChg chg="addSp delSp modSp mod modAnim">
        <pc:chgData name="Swenson, Jody" userId="f700768a-5749-4e0f-98d7-2b523cc7d418" providerId="ADAL" clId="{D1F4BDEA-2E64-4766-8E46-DA9B312B77C9}" dt="2022-06-25T03:11:51.615" v="1598" actId="14100"/>
        <pc:sldMkLst>
          <pc:docMk/>
          <pc:sldMk cId="629181929" sldId="401"/>
        </pc:sldMkLst>
        <pc:spChg chg="mod">
          <ac:chgData name="Swenson, Jody" userId="f700768a-5749-4e0f-98d7-2b523cc7d418" providerId="ADAL" clId="{D1F4BDEA-2E64-4766-8E46-DA9B312B77C9}" dt="2022-06-21T22:25:20.590" v="730" actId="6549"/>
          <ac:spMkLst>
            <pc:docMk/>
            <pc:sldMk cId="629181929" sldId="401"/>
            <ac:spMk id="34" creationId="{00000000-0000-0000-0000-000000000000}"/>
          </ac:spMkLst>
        </pc:spChg>
        <pc:grpChg chg="del">
          <ac:chgData name="Swenson, Jody" userId="f700768a-5749-4e0f-98d7-2b523cc7d418" providerId="ADAL" clId="{D1F4BDEA-2E64-4766-8E46-DA9B312B77C9}" dt="2022-06-25T03:11:39.040" v="1586" actId="478"/>
          <ac:grpSpMkLst>
            <pc:docMk/>
            <pc:sldMk cId="629181929" sldId="401"/>
            <ac:grpSpMk id="27" creationId="{00000000-0000-0000-0000-000000000000}"/>
          </ac:grpSpMkLst>
        </pc:grpChg>
        <pc:picChg chg="add mod">
          <ac:chgData name="Swenson, Jody" userId="f700768a-5749-4e0f-98d7-2b523cc7d418" providerId="ADAL" clId="{D1F4BDEA-2E64-4766-8E46-DA9B312B77C9}" dt="2022-06-25T03:11:51.615" v="1598" actId="14100"/>
          <ac:picMkLst>
            <pc:docMk/>
            <pc:sldMk cId="629181929" sldId="401"/>
            <ac:picMk id="3" creationId="{9006C83D-7FC3-086A-FCB6-75056854752D}"/>
          </ac:picMkLst>
        </pc:picChg>
      </pc:sldChg>
      <pc:sldChg chg="addSp delSp modSp mod ord">
        <pc:chgData name="Swenson, Jody" userId="f700768a-5749-4e0f-98d7-2b523cc7d418" providerId="ADAL" clId="{D1F4BDEA-2E64-4766-8E46-DA9B312B77C9}" dt="2022-06-22T02:43:23.909" v="741"/>
        <pc:sldMkLst>
          <pc:docMk/>
          <pc:sldMk cId="2227159020" sldId="414"/>
        </pc:sldMkLst>
        <pc:spChg chg="mod">
          <ac:chgData name="Swenson, Jody" userId="f700768a-5749-4e0f-98d7-2b523cc7d418" providerId="ADAL" clId="{D1F4BDEA-2E64-4766-8E46-DA9B312B77C9}" dt="2022-06-13T21:49:56.813" v="104" actId="20577"/>
          <ac:spMkLst>
            <pc:docMk/>
            <pc:sldMk cId="2227159020" sldId="414"/>
            <ac:spMk id="2" creationId="{00000000-0000-0000-0000-000000000000}"/>
          </ac:spMkLst>
        </pc:spChg>
        <pc:spChg chg="mod ord">
          <ac:chgData name="Swenson, Jody" userId="f700768a-5749-4e0f-98d7-2b523cc7d418" providerId="ADAL" clId="{D1F4BDEA-2E64-4766-8E46-DA9B312B77C9}" dt="2022-06-21T21:44:17.876" v="277" actId="1076"/>
          <ac:spMkLst>
            <pc:docMk/>
            <pc:sldMk cId="2227159020" sldId="414"/>
            <ac:spMk id="5" creationId="{00000000-0000-0000-0000-000000000000}"/>
          </ac:spMkLst>
        </pc:spChg>
        <pc:spChg chg="add mod">
          <ac:chgData name="Swenson, Jody" userId="f700768a-5749-4e0f-98d7-2b523cc7d418" providerId="ADAL" clId="{D1F4BDEA-2E64-4766-8E46-DA9B312B77C9}" dt="2022-06-21T21:44:47.518" v="303" actId="20577"/>
          <ac:spMkLst>
            <pc:docMk/>
            <pc:sldMk cId="2227159020" sldId="414"/>
            <ac:spMk id="39" creationId="{2E63BEA9-992A-CD06-7849-48EEFF4E0896}"/>
          </ac:spMkLst>
        </pc:spChg>
        <pc:spChg chg="add del mod">
          <ac:chgData name="Swenson, Jody" userId="f700768a-5749-4e0f-98d7-2b523cc7d418" providerId="ADAL" clId="{D1F4BDEA-2E64-4766-8E46-DA9B312B77C9}" dt="2022-06-21T21:42:06.221" v="241"/>
          <ac:spMkLst>
            <pc:docMk/>
            <pc:sldMk cId="2227159020" sldId="414"/>
            <ac:spMk id="40" creationId="{653E2CEF-C415-4B3D-B073-CD6CB0F511CD}"/>
          </ac:spMkLst>
        </pc:spChg>
        <pc:spChg chg="mod">
          <ac:chgData name="Swenson, Jody" userId="f700768a-5749-4e0f-98d7-2b523cc7d418" providerId="ADAL" clId="{D1F4BDEA-2E64-4766-8E46-DA9B312B77C9}" dt="2022-06-21T21:43:48.667" v="274" actId="1076"/>
          <ac:spMkLst>
            <pc:docMk/>
            <pc:sldMk cId="2227159020" sldId="414"/>
            <ac:spMk id="182" creationId="{00000000-0000-0000-0000-000000000000}"/>
          </ac:spMkLst>
        </pc:spChg>
      </pc:sldChg>
      <pc:sldChg chg="modSp">
        <pc:chgData name="Swenson, Jody" userId="f700768a-5749-4e0f-98d7-2b523cc7d418" providerId="ADAL" clId="{D1F4BDEA-2E64-4766-8E46-DA9B312B77C9}" dt="2022-06-13T21:46:16.667" v="85" actId="20577"/>
        <pc:sldMkLst>
          <pc:docMk/>
          <pc:sldMk cId="3863962835" sldId="418"/>
        </pc:sldMkLst>
        <pc:spChg chg="mod">
          <ac:chgData name="Swenson, Jody" userId="f700768a-5749-4e0f-98d7-2b523cc7d418" providerId="ADAL" clId="{D1F4BDEA-2E64-4766-8E46-DA9B312B77C9}" dt="2022-06-13T21:46:16.667" v="85" actId="20577"/>
          <ac:spMkLst>
            <pc:docMk/>
            <pc:sldMk cId="3863962835" sldId="418"/>
            <ac:spMk id="11" creationId="{00000000-0000-0000-0000-000000000000}"/>
          </ac:spMkLst>
        </pc:spChg>
      </pc:sldChg>
      <pc:sldChg chg="del">
        <pc:chgData name="Swenson, Jody" userId="f700768a-5749-4e0f-98d7-2b523cc7d418" providerId="ADAL" clId="{D1F4BDEA-2E64-4766-8E46-DA9B312B77C9}" dt="2021-11-08T23:28:25.396" v="1" actId="47"/>
        <pc:sldMkLst>
          <pc:docMk/>
          <pc:sldMk cId="2582986265" sldId="420"/>
        </pc:sldMkLst>
      </pc:sldChg>
      <pc:sldChg chg="modSp mod modAnim">
        <pc:chgData name="Swenson, Jody" userId="f700768a-5749-4e0f-98d7-2b523cc7d418" providerId="ADAL" clId="{D1F4BDEA-2E64-4766-8E46-DA9B312B77C9}" dt="2022-06-22T03:09:05.746" v="1463" actId="14100"/>
        <pc:sldMkLst>
          <pc:docMk/>
          <pc:sldMk cId="726230911" sldId="422"/>
        </pc:sldMkLst>
        <pc:spChg chg="mod">
          <ac:chgData name="Swenson, Jody" userId="f700768a-5749-4e0f-98d7-2b523cc7d418" providerId="ADAL" clId="{D1F4BDEA-2E64-4766-8E46-DA9B312B77C9}" dt="2022-06-22T03:09:05.746" v="1463" actId="14100"/>
          <ac:spMkLst>
            <pc:docMk/>
            <pc:sldMk cId="726230911" sldId="422"/>
            <ac:spMk id="14" creationId="{00000000-0000-0000-0000-000000000000}"/>
          </ac:spMkLst>
        </pc:spChg>
      </pc:sldChg>
      <pc:sldChg chg="modSp mod modAnim">
        <pc:chgData name="Swenson, Jody" userId="f700768a-5749-4e0f-98d7-2b523cc7d418" providerId="ADAL" clId="{D1F4BDEA-2E64-4766-8E46-DA9B312B77C9}" dt="2022-06-22T03:10:46.931" v="1572" actId="20577"/>
        <pc:sldMkLst>
          <pc:docMk/>
          <pc:sldMk cId="651094442" sldId="424"/>
        </pc:sldMkLst>
        <pc:spChg chg="mod">
          <ac:chgData name="Swenson, Jody" userId="f700768a-5749-4e0f-98d7-2b523cc7d418" providerId="ADAL" clId="{D1F4BDEA-2E64-4766-8E46-DA9B312B77C9}" dt="2022-06-21T22:26:25.261" v="738" actId="6549"/>
          <ac:spMkLst>
            <pc:docMk/>
            <pc:sldMk cId="651094442" sldId="424"/>
            <ac:spMk id="34" creationId="{00000000-0000-0000-0000-000000000000}"/>
          </ac:spMkLst>
        </pc:spChg>
        <pc:spChg chg="mod">
          <ac:chgData name="Swenson, Jody" userId="f700768a-5749-4e0f-98d7-2b523cc7d418" providerId="ADAL" clId="{D1F4BDEA-2E64-4766-8E46-DA9B312B77C9}" dt="2022-06-22T03:10:46.931" v="1572" actId="20577"/>
          <ac:spMkLst>
            <pc:docMk/>
            <pc:sldMk cId="651094442" sldId="424"/>
            <ac:spMk id="20483" creationId="{00000000-0000-0000-0000-000000000000}"/>
          </ac:spMkLst>
        </pc:spChg>
        <pc:grpChg chg="mod">
          <ac:chgData name="Swenson, Jody" userId="f700768a-5749-4e0f-98d7-2b523cc7d418" providerId="ADAL" clId="{D1F4BDEA-2E64-4766-8E46-DA9B312B77C9}" dt="2022-06-22T03:10:26.221" v="1567" actId="14100"/>
          <ac:grpSpMkLst>
            <pc:docMk/>
            <pc:sldMk cId="651094442" sldId="424"/>
            <ac:grpSpMk id="35" creationId="{00000000-0000-0000-0000-000000000000}"/>
          </ac:grpSpMkLst>
        </pc:grpChg>
      </pc:sldChg>
      <pc:sldChg chg="modSp mod modAnim">
        <pc:chgData name="Swenson, Jody" userId="f700768a-5749-4e0f-98d7-2b523cc7d418" providerId="ADAL" clId="{D1F4BDEA-2E64-4766-8E46-DA9B312B77C9}" dt="2022-06-22T03:09:59.124" v="1565" actId="1038"/>
        <pc:sldMkLst>
          <pc:docMk/>
          <pc:sldMk cId="2321149690" sldId="425"/>
        </pc:sldMkLst>
        <pc:spChg chg="mod">
          <ac:chgData name="Swenson, Jody" userId="f700768a-5749-4e0f-98d7-2b523cc7d418" providerId="ADAL" clId="{D1F4BDEA-2E64-4766-8E46-DA9B312B77C9}" dt="2022-06-22T03:09:52.846" v="1544" actId="14100"/>
          <ac:spMkLst>
            <pc:docMk/>
            <pc:sldMk cId="2321149690" sldId="425"/>
            <ac:spMk id="11" creationId="{00000000-0000-0000-0000-000000000000}"/>
          </ac:spMkLst>
        </pc:spChg>
        <pc:picChg chg="mod">
          <ac:chgData name="Swenson, Jody" userId="f700768a-5749-4e0f-98d7-2b523cc7d418" providerId="ADAL" clId="{D1F4BDEA-2E64-4766-8E46-DA9B312B77C9}" dt="2022-06-22T03:09:59.124" v="1565" actId="1038"/>
          <ac:picMkLst>
            <pc:docMk/>
            <pc:sldMk cId="2321149690" sldId="425"/>
            <ac:picMk id="5" creationId="{00000000-0000-0000-0000-000000000000}"/>
          </ac:picMkLst>
        </pc:picChg>
      </pc:sldChg>
      <pc:sldChg chg="addSp delSp modSp mod">
        <pc:chgData name="Swenson, Jody" userId="f700768a-5749-4e0f-98d7-2b523cc7d418" providerId="ADAL" clId="{D1F4BDEA-2E64-4766-8E46-DA9B312B77C9}" dt="2022-06-25T03:10:16.614" v="1583" actId="14100"/>
        <pc:sldMkLst>
          <pc:docMk/>
          <pc:sldMk cId="146448522" sldId="426"/>
        </pc:sldMkLst>
        <pc:picChg chg="del">
          <ac:chgData name="Swenson, Jody" userId="f700768a-5749-4e0f-98d7-2b523cc7d418" providerId="ADAL" clId="{D1F4BDEA-2E64-4766-8E46-DA9B312B77C9}" dt="2022-06-25T03:10:02.156" v="1577" actId="478"/>
          <ac:picMkLst>
            <pc:docMk/>
            <pc:sldMk cId="146448522" sldId="426"/>
            <ac:picMk id="2" creationId="{00000000-0000-0000-0000-000000000000}"/>
          </ac:picMkLst>
        </pc:picChg>
        <pc:picChg chg="add mod">
          <ac:chgData name="Swenson, Jody" userId="f700768a-5749-4e0f-98d7-2b523cc7d418" providerId="ADAL" clId="{D1F4BDEA-2E64-4766-8E46-DA9B312B77C9}" dt="2022-06-25T03:10:16.614" v="1583" actId="14100"/>
          <ac:picMkLst>
            <pc:docMk/>
            <pc:sldMk cId="146448522" sldId="426"/>
            <ac:picMk id="6" creationId="{D49F3148-AE74-EBAE-2EE0-086A99BB3746}"/>
          </ac:picMkLst>
        </pc:picChg>
      </pc:sldChg>
      <pc:sldChg chg="modSp modAnim">
        <pc:chgData name="Swenson, Jody" userId="f700768a-5749-4e0f-98d7-2b523cc7d418" providerId="ADAL" clId="{D1F4BDEA-2E64-4766-8E46-DA9B312B77C9}" dt="2022-06-21T22:22:29.047" v="707"/>
        <pc:sldMkLst>
          <pc:docMk/>
          <pc:sldMk cId="331868291" sldId="432"/>
        </pc:sldMkLst>
        <pc:spChg chg="mod">
          <ac:chgData name="Swenson, Jody" userId="f700768a-5749-4e0f-98d7-2b523cc7d418" providerId="ADAL" clId="{D1F4BDEA-2E64-4766-8E46-DA9B312B77C9}" dt="2022-06-21T22:22:29.047" v="707"/>
          <ac:spMkLst>
            <pc:docMk/>
            <pc:sldMk cId="331868291" sldId="432"/>
            <ac:spMk id="11" creationId="{00000000-0000-0000-0000-000000000000}"/>
          </ac:spMkLst>
        </pc:spChg>
      </pc:sldChg>
      <pc:sldChg chg="modSp mod modAnim">
        <pc:chgData name="Swenson, Jody" userId="f700768a-5749-4e0f-98d7-2b523cc7d418" providerId="ADAL" clId="{D1F4BDEA-2E64-4766-8E46-DA9B312B77C9}" dt="2022-06-22T03:00:59.245" v="1408"/>
        <pc:sldMkLst>
          <pc:docMk/>
          <pc:sldMk cId="4052200440" sldId="433"/>
        </pc:sldMkLst>
        <pc:spChg chg="mod">
          <ac:chgData name="Swenson, Jody" userId="f700768a-5749-4e0f-98d7-2b523cc7d418" providerId="ADAL" clId="{D1F4BDEA-2E64-4766-8E46-DA9B312B77C9}" dt="2022-06-22T02:59:42.008" v="1397" actId="20577"/>
          <ac:spMkLst>
            <pc:docMk/>
            <pc:sldMk cId="4052200440" sldId="433"/>
            <ac:spMk id="11" creationId="{00000000-0000-0000-0000-000000000000}"/>
          </ac:spMkLst>
        </pc:spChg>
        <pc:spChg chg="mod">
          <ac:chgData name="Swenson, Jody" userId="f700768a-5749-4e0f-98d7-2b523cc7d418" providerId="ADAL" clId="{D1F4BDEA-2E64-4766-8E46-DA9B312B77C9}" dt="2022-06-22T02:59:28.280" v="1396" actId="1035"/>
          <ac:spMkLst>
            <pc:docMk/>
            <pc:sldMk cId="4052200440" sldId="433"/>
            <ac:spMk id="40" creationId="{00000000-0000-0000-0000-000000000000}"/>
          </ac:spMkLst>
        </pc:spChg>
        <pc:spChg chg="mod">
          <ac:chgData name="Swenson, Jody" userId="f700768a-5749-4e0f-98d7-2b523cc7d418" providerId="ADAL" clId="{D1F4BDEA-2E64-4766-8E46-DA9B312B77C9}" dt="2022-06-22T02:59:28.280" v="1396" actId="1035"/>
          <ac:spMkLst>
            <pc:docMk/>
            <pc:sldMk cId="4052200440" sldId="433"/>
            <ac:spMk id="41" creationId="{00000000-0000-0000-0000-000000000000}"/>
          </ac:spMkLst>
        </pc:spChg>
        <pc:spChg chg="mod">
          <ac:chgData name="Swenson, Jody" userId="f700768a-5749-4e0f-98d7-2b523cc7d418" providerId="ADAL" clId="{D1F4BDEA-2E64-4766-8E46-DA9B312B77C9}" dt="2022-06-22T02:59:28.280" v="1396" actId="1035"/>
          <ac:spMkLst>
            <pc:docMk/>
            <pc:sldMk cId="4052200440" sldId="433"/>
            <ac:spMk id="45" creationId="{00000000-0000-0000-0000-000000000000}"/>
          </ac:spMkLst>
        </pc:spChg>
        <pc:spChg chg="mod">
          <ac:chgData name="Swenson, Jody" userId="f700768a-5749-4e0f-98d7-2b523cc7d418" providerId="ADAL" clId="{D1F4BDEA-2E64-4766-8E46-DA9B312B77C9}" dt="2022-06-22T02:59:28.280" v="1396" actId="1035"/>
          <ac:spMkLst>
            <pc:docMk/>
            <pc:sldMk cId="4052200440" sldId="433"/>
            <ac:spMk id="46" creationId="{00000000-0000-0000-0000-000000000000}"/>
          </ac:spMkLst>
        </pc:spChg>
        <pc:picChg chg="mod">
          <ac:chgData name="Swenson, Jody" userId="f700768a-5749-4e0f-98d7-2b523cc7d418" providerId="ADAL" clId="{D1F4BDEA-2E64-4766-8E46-DA9B312B77C9}" dt="2022-06-22T02:44:53.311" v="756" actId="14100"/>
          <ac:picMkLst>
            <pc:docMk/>
            <pc:sldMk cId="4052200440" sldId="433"/>
            <ac:picMk id="2" creationId="{00000000-0000-0000-0000-000000000000}"/>
          </ac:picMkLst>
        </pc:picChg>
        <pc:cxnChg chg="mod">
          <ac:chgData name="Swenson, Jody" userId="f700768a-5749-4e0f-98d7-2b523cc7d418" providerId="ADAL" clId="{D1F4BDEA-2E64-4766-8E46-DA9B312B77C9}" dt="2022-06-22T02:59:28.280" v="1396" actId="1035"/>
          <ac:cxnSpMkLst>
            <pc:docMk/>
            <pc:sldMk cId="4052200440" sldId="433"/>
            <ac:cxnSpMk id="16" creationId="{00000000-0000-0000-0000-000000000000}"/>
          </ac:cxnSpMkLst>
        </pc:cxnChg>
        <pc:cxnChg chg="mod">
          <ac:chgData name="Swenson, Jody" userId="f700768a-5749-4e0f-98d7-2b523cc7d418" providerId="ADAL" clId="{D1F4BDEA-2E64-4766-8E46-DA9B312B77C9}" dt="2022-06-22T02:59:28.280" v="1396" actId="1035"/>
          <ac:cxnSpMkLst>
            <pc:docMk/>
            <pc:sldMk cId="4052200440" sldId="433"/>
            <ac:cxnSpMk id="39" creationId="{00000000-0000-0000-0000-000000000000}"/>
          </ac:cxnSpMkLst>
        </pc:cxnChg>
      </pc:sldChg>
      <pc:sldChg chg="modSp modAnim">
        <pc:chgData name="Swenson, Jody" userId="f700768a-5749-4e0f-98d7-2b523cc7d418" providerId="ADAL" clId="{D1F4BDEA-2E64-4766-8E46-DA9B312B77C9}" dt="2022-06-21T22:21:36.314" v="697"/>
        <pc:sldMkLst>
          <pc:docMk/>
          <pc:sldMk cId="2403963899" sldId="434"/>
        </pc:sldMkLst>
        <pc:spChg chg="mod">
          <ac:chgData name="Swenson, Jody" userId="f700768a-5749-4e0f-98d7-2b523cc7d418" providerId="ADAL" clId="{D1F4BDEA-2E64-4766-8E46-DA9B312B77C9}" dt="2022-06-21T22:21:36.314" v="697"/>
          <ac:spMkLst>
            <pc:docMk/>
            <pc:sldMk cId="2403963899" sldId="434"/>
            <ac:spMk id="11" creationId="{00000000-0000-0000-0000-000000000000}"/>
          </ac:spMkLst>
        </pc:spChg>
      </pc:sldChg>
      <pc:sldChg chg="modSp mod">
        <pc:chgData name="Swenson, Jody" userId="f700768a-5749-4e0f-98d7-2b523cc7d418" providerId="ADAL" clId="{D1F4BDEA-2E64-4766-8E46-DA9B312B77C9}" dt="2022-06-21T22:23:55.893" v="725"/>
        <pc:sldMkLst>
          <pc:docMk/>
          <pc:sldMk cId="2286861108" sldId="435"/>
        </pc:sldMkLst>
        <pc:spChg chg="mod">
          <ac:chgData name="Swenson, Jody" userId="f700768a-5749-4e0f-98d7-2b523cc7d418" providerId="ADAL" clId="{D1F4BDEA-2E64-4766-8E46-DA9B312B77C9}" dt="2022-06-21T22:23:55.893" v="725"/>
          <ac:spMkLst>
            <pc:docMk/>
            <pc:sldMk cId="2286861108" sldId="435"/>
            <ac:spMk id="4" creationId="{00000000-0000-0000-0000-000000000000}"/>
          </ac:spMkLst>
        </pc:spChg>
      </pc:sldChg>
      <pc:sldChg chg="del">
        <pc:chgData name="Swenson, Jody" userId="f700768a-5749-4e0f-98d7-2b523cc7d418" providerId="ADAL" clId="{D1F4BDEA-2E64-4766-8E46-DA9B312B77C9}" dt="2022-06-15T17:05:25.752" v="106" actId="47"/>
        <pc:sldMkLst>
          <pc:docMk/>
          <pc:sldMk cId="2524160491" sldId="437"/>
        </pc:sldMkLst>
      </pc:sldChg>
      <pc:sldChg chg="modSp modAnim">
        <pc:chgData name="Swenson, Jody" userId="f700768a-5749-4e0f-98d7-2b523cc7d418" providerId="ADAL" clId="{D1F4BDEA-2E64-4766-8E46-DA9B312B77C9}" dt="2022-06-15T21:41:43.911" v="119"/>
        <pc:sldMkLst>
          <pc:docMk/>
          <pc:sldMk cId="1135645529" sldId="438"/>
        </pc:sldMkLst>
        <pc:spChg chg="mod">
          <ac:chgData name="Swenson, Jody" userId="f700768a-5749-4e0f-98d7-2b523cc7d418" providerId="ADAL" clId="{D1F4BDEA-2E64-4766-8E46-DA9B312B77C9}" dt="2022-06-15T21:41:20.502" v="116" actId="20577"/>
          <ac:spMkLst>
            <pc:docMk/>
            <pc:sldMk cId="1135645529" sldId="438"/>
            <ac:spMk id="11" creationId="{00000000-0000-0000-0000-000000000000}"/>
          </ac:spMkLst>
        </pc:spChg>
      </pc:sldChg>
      <pc:sldChg chg="addSp modSp add del mod modAnim">
        <pc:chgData name="Swenson, Jody" userId="f700768a-5749-4e0f-98d7-2b523cc7d418" providerId="ADAL" clId="{D1F4BDEA-2E64-4766-8E46-DA9B312B77C9}" dt="2022-03-07T23:22:01.912" v="65" actId="47"/>
        <pc:sldMkLst>
          <pc:docMk/>
          <pc:sldMk cId="3588046346" sldId="440"/>
        </pc:sldMkLst>
        <pc:spChg chg="mod">
          <ac:chgData name="Swenson, Jody" userId="f700768a-5749-4e0f-98d7-2b523cc7d418" providerId="ADAL" clId="{D1F4BDEA-2E64-4766-8E46-DA9B312B77C9}" dt="2022-03-07T17:33:04.413" v="24" actId="20577"/>
          <ac:spMkLst>
            <pc:docMk/>
            <pc:sldMk cId="3588046346" sldId="440"/>
            <ac:spMk id="11" creationId="{00000000-0000-0000-0000-000000000000}"/>
          </ac:spMkLst>
        </pc:spChg>
        <pc:grpChg chg="add mod">
          <ac:chgData name="Swenson, Jody" userId="f700768a-5749-4e0f-98d7-2b523cc7d418" providerId="ADAL" clId="{D1F4BDEA-2E64-4766-8E46-DA9B312B77C9}" dt="2022-03-07T17:34:01.240" v="35" actId="164"/>
          <ac:grpSpMkLst>
            <pc:docMk/>
            <pc:sldMk cId="3588046346" sldId="440"/>
            <ac:grpSpMk id="4" creationId="{C1826A86-CD40-4399-BE89-6517D59F5722}"/>
          </ac:grpSpMkLst>
        </pc:grpChg>
        <pc:grpChg chg="add mod">
          <ac:chgData name="Swenson, Jody" userId="f700768a-5749-4e0f-98d7-2b523cc7d418" providerId="ADAL" clId="{D1F4BDEA-2E64-4766-8E46-DA9B312B77C9}" dt="2022-03-07T17:36:14.576" v="38" actId="164"/>
          <ac:grpSpMkLst>
            <pc:docMk/>
            <pc:sldMk cId="3588046346" sldId="440"/>
            <ac:grpSpMk id="7" creationId="{CC6E9E25-3F9F-4D7B-BE03-BF97A3B8ACAD}"/>
          </ac:grpSpMkLst>
        </pc:grpChg>
        <pc:picChg chg="mod">
          <ac:chgData name="Swenson, Jody" userId="f700768a-5749-4e0f-98d7-2b523cc7d418" providerId="ADAL" clId="{D1F4BDEA-2E64-4766-8E46-DA9B312B77C9}" dt="2022-03-07T17:34:01.240" v="35" actId="164"/>
          <ac:picMkLst>
            <pc:docMk/>
            <pc:sldMk cId="3588046346" sldId="440"/>
            <ac:picMk id="5" creationId="{00000000-0000-0000-0000-000000000000}"/>
          </ac:picMkLst>
        </pc:picChg>
        <pc:picChg chg="mod">
          <ac:chgData name="Swenson, Jody" userId="f700768a-5749-4e0f-98d7-2b523cc7d418" providerId="ADAL" clId="{D1F4BDEA-2E64-4766-8E46-DA9B312B77C9}" dt="2022-03-07T17:36:14.576" v="38" actId="164"/>
          <ac:picMkLst>
            <pc:docMk/>
            <pc:sldMk cId="3588046346" sldId="440"/>
            <ac:picMk id="6" creationId="{A5C92FD4-168B-4AC1-89CA-132621A2C4EC}"/>
          </ac:picMkLst>
        </pc:picChg>
        <pc:cxnChg chg="add mod">
          <ac:chgData name="Swenson, Jody" userId="f700768a-5749-4e0f-98d7-2b523cc7d418" providerId="ADAL" clId="{D1F4BDEA-2E64-4766-8E46-DA9B312B77C9}" dt="2022-03-07T17:36:57.223" v="63" actId="1037"/>
          <ac:cxnSpMkLst>
            <pc:docMk/>
            <pc:sldMk cId="3588046346" sldId="440"/>
            <ac:cxnSpMk id="3" creationId="{72DD1C54-C195-43DF-8CED-6B5810E1F827}"/>
          </ac:cxnSpMkLst>
        </pc:cxnChg>
        <pc:cxnChg chg="add mod">
          <ac:chgData name="Swenson, Jody" userId="f700768a-5749-4e0f-98d7-2b523cc7d418" providerId="ADAL" clId="{D1F4BDEA-2E64-4766-8E46-DA9B312B77C9}" dt="2022-03-07T17:36:38.095" v="56" actId="1037"/>
          <ac:cxnSpMkLst>
            <pc:docMk/>
            <pc:sldMk cId="3588046346" sldId="440"/>
            <ac:cxnSpMk id="9" creationId="{73D955AA-AC9B-490B-8B41-FCE1ABC89E67}"/>
          </ac:cxnSpMkLst>
        </pc:cxnChg>
      </pc:sldChg>
      <pc:sldChg chg="modSp add">
        <pc:chgData name="Swenson, Jody" userId="f700768a-5749-4e0f-98d7-2b523cc7d418" providerId="ADAL" clId="{D1F4BDEA-2E64-4766-8E46-DA9B312B77C9}" dt="2022-06-13T21:49:24.794" v="102" actId="20577"/>
        <pc:sldMkLst>
          <pc:docMk/>
          <pc:sldMk cId="1265429717" sldId="441"/>
        </pc:sldMkLst>
        <pc:spChg chg="mod">
          <ac:chgData name="Swenson, Jody" userId="f700768a-5749-4e0f-98d7-2b523cc7d418" providerId="ADAL" clId="{D1F4BDEA-2E64-4766-8E46-DA9B312B77C9}" dt="2022-06-13T21:49:24.794" v="102" actId="20577"/>
          <ac:spMkLst>
            <pc:docMk/>
            <pc:sldMk cId="1265429717" sldId="441"/>
            <ac:spMk id="11" creationId="{00000000-0000-0000-0000-000000000000}"/>
          </ac:spMkLst>
        </pc:spChg>
      </pc:sldChg>
      <pc:sldChg chg="modSp add modAnim">
        <pc:chgData name="Swenson, Jody" userId="f700768a-5749-4e0f-98d7-2b523cc7d418" providerId="ADAL" clId="{D1F4BDEA-2E64-4766-8E46-DA9B312B77C9}" dt="2022-06-15T21:42:49.422" v="123"/>
        <pc:sldMkLst>
          <pc:docMk/>
          <pc:sldMk cId="2902788255" sldId="442"/>
        </pc:sldMkLst>
        <pc:spChg chg="mod">
          <ac:chgData name="Swenson, Jody" userId="f700768a-5749-4e0f-98d7-2b523cc7d418" providerId="ADAL" clId="{D1F4BDEA-2E64-4766-8E46-DA9B312B77C9}" dt="2022-06-15T21:42:32.267" v="120" actId="20577"/>
          <ac:spMkLst>
            <pc:docMk/>
            <pc:sldMk cId="2902788255" sldId="442"/>
            <ac:spMk id="11" creationId="{00000000-0000-0000-0000-000000000000}"/>
          </ac:spMkLst>
        </pc:spChg>
      </pc:sldChg>
      <pc:sldChg chg="add">
        <pc:chgData name="Swenson, Jody" userId="f700768a-5749-4e0f-98d7-2b523cc7d418" providerId="ADAL" clId="{D1F4BDEA-2E64-4766-8E46-DA9B312B77C9}" dt="2022-06-21T22:27:29.565" v="739"/>
        <pc:sldMkLst>
          <pc:docMk/>
          <pc:sldMk cId="2193769151" sldId="443"/>
        </pc:sldMkLst>
      </pc:sldChg>
    </pc:docChg>
  </pc:docChgLst>
  <pc:docChgLst>
    <pc:chgData name="Swenson, Jody" userId="f700768a-5749-4e0f-98d7-2b523cc7d418" providerId="ADAL" clId="{2EDDA352-6A1C-4315-BB01-0C440FA2497B}"/>
    <pc:docChg chg="custSel addSld modSld sldOrd">
      <pc:chgData name="Swenson, Jody" userId="f700768a-5749-4e0f-98d7-2b523cc7d418" providerId="ADAL" clId="{2EDDA352-6A1C-4315-BB01-0C440FA2497B}" dt="2021-06-21T16:48:06.083" v="107" actId="20577"/>
      <pc:docMkLst>
        <pc:docMk/>
      </pc:docMkLst>
      <pc:sldChg chg="modSp">
        <pc:chgData name="Swenson, Jody" userId="f700768a-5749-4e0f-98d7-2b523cc7d418" providerId="ADAL" clId="{2EDDA352-6A1C-4315-BB01-0C440FA2497B}" dt="2021-06-21T16:48:06.083" v="107" actId="20577"/>
        <pc:sldMkLst>
          <pc:docMk/>
          <pc:sldMk cId="804993133" sldId="380"/>
        </pc:sldMkLst>
        <pc:spChg chg="mod">
          <ac:chgData name="Swenson, Jody" userId="f700768a-5749-4e0f-98d7-2b523cc7d418" providerId="ADAL" clId="{2EDDA352-6A1C-4315-BB01-0C440FA2497B}" dt="2021-06-21T16:48:06.083" v="107" actId="20577"/>
          <ac:spMkLst>
            <pc:docMk/>
            <pc:sldMk cId="804993133" sldId="380"/>
            <ac:spMk id="11" creationId="{00000000-0000-0000-0000-000000000000}"/>
          </ac:spMkLst>
        </pc:spChg>
      </pc:sldChg>
      <pc:sldChg chg="ord">
        <pc:chgData name="Swenson, Jody" userId="f700768a-5749-4e0f-98d7-2b523cc7d418" providerId="ADAL" clId="{2EDDA352-6A1C-4315-BB01-0C440FA2497B}" dt="2021-06-14T16:52:18.668" v="11"/>
        <pc:sldMkLst>
          <pc:docMk/>
          <pc:sldMk cId="1554320773" sldId="392"/>
        </pc:sldMkLst>
      </pc:sldChg>
      <pc:sldChg chg="modSp">
        <pc:chgData name="Swenson, Jody" userId="f700768a-5749-4e0f-98d7-2b523cc7d418" providerId="ADAL" clId="{2EDDA352-6A1C-4315-BB01-0C440FA2497B}" dt="2021-06-21T16:47:44.075" v="106" actId="2711"/>
        <pc:sldMkLst>
          <pc:docMk/>
          <pc:sldMk cId="3796049872" sldId="399"/>
        </pc:sldMkLst>
        <pc:spChg chg="mod">
          <ac:chgData name="Swenson, Jody" userId="f700768a-5749-4e0f-98d7-2b523cc7d418" providerId="ADAL" clId="{2EDDA352-6A1C-4315-BB01-0C440FA2497B}" dt="2021-06-21T16:47:44.075" v="106" actId="2711"/>
          <ac:spMkLst>
            <pc:docMk/>
            <pc:sldMk cId="3796049872" sldId="399"/>
            <ac:spMk id="14" creationId="{00000000-0000-0000-0000-000000000000}"/>
          </ac:spMkLst>
        </pc:spChg>
      </pc:sldChg>
      <pc:sldChg chg="modSp modAnim">
        <pc:chgData name="Swenson, Jody" userId="f700768a-5749-4e0f-98d7-2b523cc7d418" providerId="ADAL" clId="{2EDDA352-6A1C-4315-BB01-0C440FA2497B}" dt="2021-06-16T16:52:59.087" v="93"/>
        <pc:sldMkLst>
          <pc:docMk/>
          <pc:sldMk cId="729516380" sldId="410"/>
        </pc:sldMkLst>
        <pc:spChg chg="mod">
          <ac:chgData name="Swenson, Jody" userId="f700768a-5749-4e0f-98d7-2b523cc7d418" providerId="ADAL" clId="{2EDDA352-6A1C-4315-BB01-0C440FA2497B}" dt="2021-06-16T16:52:02.319" v="88" actId="20577"/>
          <ac:spMkLst>
            <pc:docMk/>
            <pc:sldMk cId="729516380" sldId="410"/>
            <ac:spMk id="11" creationId="{00000000-0000-0000-0000-000000000000}"/>
          </ac:spMkLst>
        </pc:spChg>
      </pc:sldChg>
      <pc:sldChg chg="modSp modAnim">
        <pc:chgData name="Swenson, Jody" userId="f700768a-5749-4e0f-98d7-2b523cc7d418" providerId="ADAL" clId="{2EDDA352-6A1C-4315-BB01-0C440FA2497B}" dt="2021-06-16T16:47:50.335" v="81"/>
        <pc:sldMkLst>
          <pc:docMk/>
          <pc:sldMk cId="3863962835" sldId="418"/>
        </pc:sldMkLst>
        <pc:spChg chg="mod">
          <ac:chgData name="Swenson, Jody" userId="f700768a-5749-4e0f-98d7-2b523cc7d418" providerId="ADAL" clId="{2EDDA352-6A1C-4315-BB01-0C440FA2497B}" dt="2021-06-16T16:47:20.440" v="76" actId="6549"/>
          <ac:spMkLst>
            <pc:docMk/>
            <pc:sldMk cId="3863962835" sldId="418"/>
            <ac:spMk id="11" creationId="{00000000-0000-0000-0000-000000000000}"/>
          </ac:spMkLst>
        </pc:spChg>
      </pc:sldChg>
      <pc:sldChg chg="addSp delSp modSp mod modAnim">
        <pc:chgData name="Swenson, Jody" userId="f700768a-5749-4e0f-98d7-2b523cc7d418" providerId="ADAL" clId="{2EDDA352-6A1C-4315-BB01-0C440FA2497B}" dt="2021-06-14T16:54:09.632" v="31"/>
        <pc:sldMkLst>
          <pc:docMk/>
          <pc:sldMk cId="326618129" sldId="419"/>
        </pc:sldMkLst>
        <pc:spChg chg="add mod">
          <ac:chgData name="Swenson, Jody" userId="f700768a-5749-4e0f-98d7-2b523cc7d418" providerId="ADAL" clId="{2EDDA352-6A1C-4315-BB01-0C440FA2497B}" dt="2021-06-14T16:54:06.885" v="30" actId="1076"/>
          <ac:spMkLst>
            <pc:docMk/>
            <pc:sldMk cId="326618129" sldId="419"/>
            <ac:spMk id="2" creationId="{70B0DC9D-8FF9-472A-9A8D-278D10C23A7B}"/>
          </ac:spMkLst>
        </pc:spChg>
        <pc:picChg chg="add mod">
          <ac:chgData name="Swenson, Jody" userId="f700768a-5749-4e0f-98d7-2b523cc7d418" providerId="ADAL" clId="{2EDDA352-6A1C-4315-BB01-0C440FA2497B}" dt="2021-06-14T16:50:49.483" v="8" actId="14100"/>
          <ac:picMkLst>
            <pc:docMk/>
            <pc:sldMk cId="326618129" sldId="419"/>
            <ac:picMk id="6" creationId="{802267A4-8F6E-4A4D-9AD7-C875570F94F2}"/>
          </ac:picMkLst>
        </pc:picChg>
        <pc:picChg chg="del">
          <ac:chgData name="Swenson, Jody" userId="f700768a-5749-4e0f-98d7-2b523cc7d418" providerId="ADAL" clId="{2EDDA352-6A1C-4315-BB01-0C440FA2497B}" dt="2021-06-14T16:50:36.651" v="3" actId="478"/>
          <ac:picMkLst>
            <pc:docMk/>
            <pc:sldMk cId="326618129" sldId="419"/>
            <ac:picMk id="7" creationId="{00000000-0000-0000-0000-000000000000}"/>
          </ac:picMkLst>
        </pc:picChg>
      </pc:sldChg>
      <pc:sldChg chg="addSp modSp modAnim">
        <pc:chgData name="Swenson, Jody" userId="f700768a-5749-4e0f-98d7-2b523cc7d418" providerId="ADAL" clId="{2EDDA352-6A1C-4315-BB01-0C440FA2497B}" dt="2021-06-21T16:45:58.257" v="94"/>
        <pc:sldMkLst>
          <pc:docMk/>
          <pc:sldMk cId="726230911" sldId="422"/>
        </pc:sldMkLst>
        <pc:spChg chg="add mod">
          <ac:chgData name="Swenson, Jody" userId="f700768a-5749-4e0f-98d7-2b523cc7d418" providerId="ADAL" clId="{2EDDA352-6A1C-4315-BB01-0C440FA2497B}" dt="2021-06-21T16:45:58.257" v="94"/>
          <ac:spMkLst>
            <pc:docMk/>
            <pc:sldMk cId="726230911" sldId="422"/>
            <ac:spMk id="5" creationId="{5897B3AE-A098-4DCD-B6E4-62F5E0CA0A9C}"/>
          </ac:spMkLst>
        </pc:spChg>
      </pc:sldChg>
      <pc:sldChg chg="modSp">
        <pc:chgData name="Swenson, Jody" userId="f700768a-5749-4e0f-98d7-2b523cc7d418" providerId="ADAL" clId="{2EDDA352-6A1C-4315-BB01-0C440FA2497B}" dt="2021-06-21T16:46:49.466" v="96" actId="20577"/>
        <pc:sldMkLst>
          <pc:docMk/>
          <pc:sldMk cId="331868291" sldId="432"/>
        </pc:sldMkLst>
        <pc:spChg chg="mod">
          <ac:chgData name="Swenson, Jody" userId="f700768a-5749-4e0f-98d7-2b523cc7d418" providerId="ADAL" clId="{2EDDA352-6A1C-4315-BB01-0C440FA2497B}" dt="2021-06-21T16:46:49.466" v="96" actId="20577"/>
          <ac:spMkLst>
            <pc:docMk/>
            <pc:sldMk cId="331868291" sldId="432"/>
            <ac:spMk id="11" creationId="{00000000-0000-0000-0000-000000000000}"/>
          </ac:spMkLst>
        </pc:spChg>
      </pc:sldChg>
      <pc:sldChg chg="modSp">
        <pc:chgData name="Swenson, Jody" userId="f700768a-5749-4e0f-98d7-2b523cc7d418" providerId="ADAL" clId="{2EDDA352-6A1C-4315-BB01-0C440FA2497B}" dt="2021-06-21T16:46:40.421" v="95" actId="20577"/>
        <pc:sldMkLst>
          <pc:docMk/>
          <pc:sldMk cId="4052200440" sldId="433"/>
        </pc:sldMkLst>
        <pc:spChg chg="mod">
          <ac:chgData name="Swenson, Jody" userId="f700768a-5749-4e0f-98d7-2b523cc7d418" providerId="ADAL" clId="{2EDDA352-6A1C-4315-BB01-0C440FA2497B}" dt="2021-06-21T16:46:40.421" v="95" actId="20577"/>
          <ac:spMkLst>
            <pc:docMk/>
            <pc:sldMk cId="4052200440" sldId="433"/>
            <ac:spMk id="11" creationId="{00000000-0000-0000-0000-000000000000}"/>
          </ac:spMkLst>
        </pc:spChg>
      </pc:sldChg>
      <pc:sldChg chg="add">
        <pc:chgData name="Swenson, Jody" userId="f700768a-5749-4e0f-98d7-2b523cc7d418" providerId="ADAL" clId="{2EDDA352-6A1C-4315-BB01-0C440FA2497B}" dt="2021-06-14T16:51:58.282" v="9"/>
        <pc:sldMkLst>
          <pc:docMk/>
          <pc:sldMk cId="1786356447" sldId="439"/>
        </pc:sldMkLst>
      </pc:sldChg>
    </pc:docChg>
  </pc:docChgLst>
  <pc:docChgLst>
    <pc:chgData name="Swenson, Jody" userId="f700768a-5749-4e0f-98d7-2b523cc7d418" providerId="ADAL" clId="{15525D5A-6F2C-4F1B-BDE5-85803249D41F}"/>
    <pc:docChg chg="modSld">
      <pc:chgData name="Swenson, Jody" userId="f700768a-5749-4e0f-98d7-2b523cc7d418" providerId="ADAL" clId="{15525D5A-6F2C-4F1B-BDE5-85803249D41F}" dt="2021-05-11T18:56:07.188" v="47"/>
      <pc:docMkLst>
        <pc:docMk/>
      </pc:docMkLst>
      <pc:sldChg chg="modSp modAnim">
        <pc:chgData name="Swenson, Jody" userId="f700768a-5749-4e0f-98d7-2b523cc7d418" providerId="ADAL" clId="{15525D5A-6F2C-4F1B-BDE5-85803249D41F}" dt="2021-05-11T18:55:52.218" v="44"/>
        <pc:sldMkLst>
          <pc:docMk/>
          <pc:sldMk cId="729516380" sldId="410"/>
        </pc:sldMkLst>
        <pc:spChg chg="mod">
          <ac:chgData name="Swenson, Jody" userId="f700768a-5749-4e0f-98d7-2b523cc7d418" providerId="ADAL" clId="{15525D5A-6F2C-4F1B-BDE5-85803249D41F}" dt="2021-05-11T18:55:36.919" v="42"/>
          <ac:spMkLst>
            <pc:docMk/>
            <pc:sldMk cId="729516380" sldId="410"/>
            <ac:spMk id="11" creationId="{00000000-0000-0000-0000-000000000000}"/>
          </ac:spMkLst>
        </pc:spChg>
      </pc:sldChg>
      <pc:sldChg chg="modSp">
        <pc:chgData name="Swenson, Jody" userId="f700768a-5749-4e0f-98d7-2b523cc7d418" providerId="ADAL" clId="{15525D5A-6F2C-4F1B-BDE5-85803249D41F}" dt="2021-05-11T18:53:05.297" v="22"/>
        <pc:sldMkLst>
          <pc:docMk/>
          <pc:sldMk cId="3863962835" sldId="418"/>
        </pc:sldMkLst>
        <pc:spChg chg="mod">
          <ac:chgData name="Swenson, Jody" userId="f700768a-5749-4e0f-98d7-2b523cc7d418" providerId="ADAL" clId="{15525D5A-6F2C-4F1B-BDE5-85803249D41F}" dt="2021-05-11T18:53:05.297" v="22"/>
          <ac:spMkLst>
            <pc:docMk/>
            <pc:sldMk cId="3863962835" sldId="418"/>
            <ac:spMk id="11" creationId="{00000000-0000-0000-0000-000000000000}"/>
          </ac:spMkLst>
        </pc:spChg>
      </pc:sldChg>
      <pc:sldChg chg="modSp modAnim">
        <pc:chgData name="Swenson, Jody" userId="f700768a-5749-4e0f-98d7-2b523cc7d418" providerId="ADAL" clId="{15525D5A-6F2C-4F1B-BDE5-85803249D41F}" dt="2021-05-11T18:53:54.206" v="25"/>
        <pc:sldMkLst>
          <pc:docMk/>
          <pc:sldMk cId="326618129" sldId="419"/>
        </pc:sldMkLst>
        <pc:spChg chg="mod">
          <ac:chgData name="Swenson, Jody" userId="f700768a-5749-4e0f-98d7-2b523cc7d418" providerId="ADAL" clId="{15525D5A-6F2C-4F1B-BDE5-85803249D41F}" dt="2021-05-11T18:52:37.370" v="18" actId="20577"/>
          <ac:spMkLst>
            <pc:docMk/>
            <pc:sldMk cId="326618129" sldId="419"/>
            <ac:spMk id="5" creationId="{00000000-0000-0000-0000-000000000000}"/>
          </ac:spMkLst>
        </pc:spChg>
      </pc:sldChg>
      <pc:sldChg chg="modSp">
        <pc:chgData name="Swenson, Jody" userId="f700768a-5749-4e0f-98d7-2b523cc7d418" providerId="ADAL" clId="{15525D5A-6F2C-4F1B-BDE5-85803249D41F}" dt="2021-05-11T18:56:07.188" v="47"/>
        <pc:sldMkLst>
          <pc:docMk/>
          <pc:sldMk cId="2582986265" sldId="420"/>
        </pc:sldMkLst>
        <pc:spChg chg="mod">
          <ac:chgData name="Swenson, Jody" userId="f700768a-5749-4e0f-98d7-2b523cc7d418" providerId="ADAL" clId="{15525D5A-6F2C-4F1B-BDE5-85803249D41F}" dt="2021-05-11T18:56:07.188" v="47"/>
          <ac:spMkLst>
            <pc:docMk/>
            <pc:sldMk cId="2582986265" sldId="420"/>
            <ac:spMk id="11" creationId="{00000000-0000-0000-0000-000000000000}"/>
          </ac:spMkLst>
        </pc:spChg>
      </pc:sldChg>
    </pc:docChg>
  </pc:docChgLst>
  <pc:docChgLst>
    <pc:chgData name="Swenson, Jody" userId="f700768a-5749-4e0f-98d7-2b523cc7d418" providerId="ADAL" clId="{D50AAB38-FB10-42F2-94D2-9FC81BA91610}"/>
    <pc:docChg chg="modSld">
      <pc:chgData name="Swenson, Jody" userId="f700768a-5749-4e0f-98d7-2b523cc7d418" providerId="ADAL" clId="{D50AAB38-FB10-42F2-94D2-9FC81BA91610}" dt="2020-11-11T16:13:46.917" v="0" actId="20577"/>
      <pc:docMkLst>
        <pc:docMk/>
      </pc:docMkLst>
      <pc:sldChg chg="modSp modAnim">
        <pc:chgData name="Swenson, Jody" userId="f700768a-5749-4e0f-98d7-2b523cc7d418" providerId="ADAL" clId="{D50AAB38-FB10-42F2-94D2-9FC81BA91610}" dt="2020-11-11T16:13:46.917" v="0" actId="20577"/>
        <pc:sldMkLst>
          <pc:docMk/>
          <pc:sldMk cId="4052200440" sldId="433"/>
        </pc:sldMkLst>
        <pc:spChg chg="mod">
          <ac:chgData name="Swenson, Jody" userId="f700768a-5749-4e0f-98d7-2b523cc7d418" providerId="ADAL" clId="{D50AAB38-FB10-42F2-94D2-9FC81BA91610}" dt="2020-11-11T16:13:46.917" v="0" actId="20577"/>
          <ac:spMkLst>
            <pc:docMk/>
            <pc:sldMk cId="4052200440" sldId="433"/>
            <ac:spMk id="11" creationId="{00000000-0000-0000-0000-000000000000}"/>
          </ac:spMkLst>
        </pc:spChg>
      </pc:sldChg>
    </pc:docChg>
  </pc:docChgLst>
  <pc:docChgLst>
    <pc:chgData name="Swenson, Jody" userId="f700768a-5749-4e0f-98d7-2b523cc7d418" providerId="ADAL" clId="{01D9B6B0-540A-46DB-952F-E2182F7C12CF}"/>
    <pc:docChg chg="modSld">
      <pc:chgData name="Swenson, Jody" userId="f700768a-5749-4e0f-98d7-2b523cc7d418" providerId="ADAL" clId="{01D9B6B0-540A-46DB-952F-E2182F7C12CF}" dt="2021-11-03T21:31:12.408" v="21"/>
      <pc:docMkLst>
        <pc:docMk/>
      </pc:docMkLst>
      <pc:sldChg chg="modSp">
        <pc:chgData name="Swenson, Jody" userId="f700768a-5749-4e0f-98d7-2b523cc7d418" providerId="ADAL" clId="{01D9B6B0-540A-46DB-952F-E2182F7C12CF}" dt="2021-11-03T21:28:37.414" v="5"/>
        <pc:sldMkLst>
          <pc:docMk/>
          <pc:sldMk cId="729516380" sldId="410"/>
        </pc:sldMkLst>
        <pc:spChg chg="mod">
          <ac:chgData name="Swenson, Jody" userId="f700768a-5749-4e0f-98d7-2b523cc7d418" providerId="ADAL" clId="{01D9B6B0-540A-46DB-952F-E2182F7C12CF}" dt="2021-11-03T21:28:37.414" v="5"/>
          <ac:spMkLst>
            <pc:docMk/>
            <pc:sldMk cId="729516380" sldId="410"/>
            <ac:spMk id="11" creationId="{00000000-0000-0000-0000-000000000000}"/>
          </ac:spMkLst>
        </pc:spChg>
      </pc:sldChg>
      <pc:sldChg chg="modSp modAnim">
        <pc:chgData name="Swenson, Jody" userId="f700768a-5749-4e0f-98d7-2b523cc7d418" providerId="ADAL" clId="{01D9B6B0-540A-46DB-952F-E2182F7C12CF}" dt="2021-11-03T21:31:12.408" v="21"/>
        <pc:sldMkLst>
          <pc:docMk/>
          <pc:sldMk cId="1786356447" sldId="439"/>
        </pc:sldMkLst>
        <pc:spChg chg="mod">
          <ac:chgData name="Swenson, Jody" userId="f700768a-5749-4e0f-98d7-2b523cc7d418" providerId="ADAL" clId="{01D9B6B0-540A-46DB-952F-E2182F7C12CF}" dt="2021-11-03T21:30:12.758" v="18"/>
          <ac:spMkLst>
            <pc:docMk/>
            <pc:sldMk cId="1786356447" sldId="439"/>
            <ac:spMk id="1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3795" name="Rectangle 3"/>
          <p:cNvSpPr>
            <a:spLocks noGrp="1" noChangeArrowheads="1"/>
          </p:cNvSpPr>
          <p:nvPr>
            <p:ph type="dt" sz="quarter" idx="1"/>
          </p:nvPr>
        </p:nvSpPr>
        <p:spPr bwMode="auto">
          <a:xfrm>
            <a:off x="5438775" y="0"/>
            <a:ext cx="4160838"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3796" name="Rectangle 4"/>
          <p:cNvSpPr>
            <a:spLocks noGrp="1" noChangeArrowheads="1"/>
          </p:cNvSpPr>
          <p:nvPr>
            <p:ph type="ftr" sz="quarter" idx="2"/>
          </p:nvPr>
        </p:nvSpPr>
        <p:spPr bwMode="auto">
          <a:xfrm>
            <a:off x="0" y="6948488"/>
            <a:ext cx="4160838" cy="365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t>CS 124 - Lecture 0 - Course Overview </a:t>
            </a:r>
          </a:p>
        </p:txBody>
      </p:sp>
      <p:sp>
        <p:nvSpPr>
          <p:cNvPr id="33797" name="Rectangle 5"/>
          <p:cNvSpPr>
            <a:spLocks noGrp="1" noChangeArrowheads="1"/>
          </p:cNvSpPr>
          <p:nvPr>
            <p:ph type="sldNum" sz="quarter" idx="3"/>
          </p:nvPr>
        </p:nvSpPr>
        <p:spPr bwMode="auto">
          <a:xfrm>
            <a:off x="5438775" y="6948488"/>
            <a:ext cx="4160838" cy="365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9F0F3CA-4D7E-40BA-A1CE-6110B256A42F}" type="slidenum">
              <a:rPr lang="en-US"/>
              <a:pPr>
                <a:defRPr/>
              </a:pPr>
              <a:t>‹#›</a:t>
            </a:fld>
            <a:endParaRPr lang="en-US"/>
          </a:p>
        </p:txBody>
      </p:sp>
    </p:spTree>
    <p:extLst>
      <p:ext uri="{BB962C8B-B14F-4D97-AF65-F5344CB8AC3E}">
        <p14:creationId xmlns:p14="http://schemas.microsoft.com/office/powerpoint/2010/main" val="6947833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1747" name="Rectangle 3"/>
          <p:cNvSpPr>
            <a:spLocks noGrp="1" noChangeArrowheads="1"/>
          </p:cNvSpPr>
          <p:nvPr>
            <p:ph type="dt" idx="1"/>
          </p:nvPr>
        </p:nvSpPr>
        <p:spPr bwMode="auto">
          <a:xfrm>
            <a:off x="5438775" y="0"/>
            <a:ext cx="4160838"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1988"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60438" y="3475038"/>
            <a:ext cx="7680325" cy="3290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p:cNvSpPr>
            <a:spLocks noGrp="1" noChangeArrowheads="1"/>
          </p:cNvSpPr>
          <p:nvPr>
            <p:ph type="ftr" sz="quarter" idx="4"/>
          </p:nvPr>
        </p:nvSpPr>
        <p:spPr bwMode="auto">
          <a:xfrm>
            <a:off x="0" y="6948488"/>
            <a:ext cx="4160838" cy="365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t>CS 124 - Lecture 0 - Course Overview </a:t>
            </a:r>
          </a:p>
        </p:txBody>
      </p:sp>
      <p:sp>
        <p:nvSpPr>
          <p:cNvPr id="31751" name="Rectangle 7"/>
          <p:cNvSpPr>
            <a:spLocks noGrp="1" noChangeArrowheads="1"/>
          </p:cNvSpPr>
          <p:nvPr>
            <p:ph type="sldNum" sz="quarter" idx="5"/>
          </p:nvPr>
        </p:nvSpPr>
        <p:spPr bwMode="auto">
          <a:xfrm>
            <a:off x="5438775" y="6948488"/>
            <a:ext cx="4160838" cy="365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CEC0183-73D3-4F2C-BBF1-786CD4B170DD}" type="slidenum">
              <a:rPr lang="en-US"/>
              <a:pPr>
                <a:defRPr/>
              </a:pPr>
              <a:t>‹#›</a:t>
            </a:fld>
            <a:endParaRPr lang="en-US"/>
          </a:p>
        </p:txBody>
      </p:sp>
    </p:spTree>
    <p:extLst>
      <p:ext uri="{BB962C8B-B14F-4D97-AF65-F5344CB8AC3E}">
        <p14:creationId xmlns:p14="http://schemas.microsoft.com/office/powerpoint/2010/main" val="311583001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7/26/2022 3:42 PM</a:t>
            </a:fld>
            <a:endParaRPr lang="en-US" dirty="0">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209270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2373313" y="554038"/>
            <a:ext cx="4854575" cy="2732087"/>
          </a:xfrm>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cs typeface="Arial"/>
              </a:rPr>
              <a:t>Image by instructor.</a:t>
            </a:r>
            <a:endParaRPr lang="en-US" altLang="en-US"/>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C9D5ED6-36C9-42D5-8A25-8366A08531C6}" type="slidenum">
              <a:rPr kumimoji="0" lang="en-US" altLang="en-US" sz="10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148523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2373313" y="554038"/>
            <a:ext cx="4854575" cy="2732087"/>
          </a:xfrm>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C2AC551-233C-4AB4-8038-E0FF1F4DFDD6}" type="slidenum">
              <a:rPr kumimoji="0" lang="en-US" altLang="en-US" sz="10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775837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2373313" y="554038"/>
            <a:ext cx="4854575" cy="2732087"/>
          </a:xfrm>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D35D094-1B74-4624-B8A9-859FD7498492}" type="slidenum">
              <a:rPr kumimoji="0" lang="en-US" altLang="en-US" sz="10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858658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2373313" y="554038"/>
            <a:ext cx="4854575" cy="2732087"/>
          </a:xfrm>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cs typeface="Arial"/>
              </a:rPr>
              <a:t>Image by instructor.</a:t>
            </a:r>
            <a:endParaRPr lang="en-US" altLang="en-US"/>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C9D5ED6-36C9-42D5-8A25-8366A08531C6}" type="slidenum">
              <a:rPr lang="en-US" altLang="en-US" sz="1000" smtClean="0">
                <a:solidFill>
                  <a:srgbClr val="000000"/>
                </a:solidFill>
              </a:rPr>
              <a:pPr/>
              <a:t>13</a:t>
            </a:fld>
            <a:endParaRPr lang="en-US" altLang="en-US" sz="1000">
              <a:solidFill>
                <a:srgbClr val="000000"/>
              </a:solidFill>
            </a:endParaRPr>
          </a:p>
        </p:txBody>
      </p:sp>
    </p:spTree>
    <p:extLst>
      <p:ext uri="{BB962C8B-B14F-4D97-AF65-F5344CB8AC3E}">
        <p14:creationId xmlns:p14="http://schemas.microsoft.com/office/powerpoint/2010/main" val="1674505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2373313" y="554038"/>
            <a:ext cx="4854575" cy="2732087"/>
          </a:xfrm>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cs typeface="Arial"/>
              </a:rPr>
              <a:t>Image by instructor.</a:t>
            </a:r>
            <a:endParaRPr lang="en-US" altLang="en-US"/>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C9D5ED6-36C9-42D5-8A25-8366A08531C6}" type="slidenum">
              <a:rPr lang="en-US" altLang="en-US" sz="1000" smtClean="0">
                <a:solidFill>
                  <a:srgbClr val="000000"/>
                </a:solidFill>
              </a:rPr>
              <a:pPr/>
              <a:t>14</a:t>
            </a:fld>
            <a:endParaRPr lang="en-US" altLang="en-US" sz="1000">
              <a:solidFill>
                <a:srgbClr val="000000"/>
              </a:solidFill>
            </a:endParaRPr>
          </a:p>
        </p:txBody>
      </p:sp>
    </p:spTree>
    <p:extLst>
      <p:ext uri="{BB962C8B-B14F-4D97-AF65-F5344CB8AC3E}">
        <p14:creationId xmlns:p14="http://schemas.microsoft.com/office/powerpoint/2010/main" val="1048335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2373313" y="554038"/>
            <a:ext cx="4854575" cy="2732087"/>
          </a:xfrm>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cs typeface="Arial"/>
              </a:rPr>
              <a:t>Image by instructor.</a:t>
            </a:r>
            <a:endParaRPr lang="en-US" altLang="en-US"/>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C9D5ED6-36C9-42D5-8A25-8366A08531C6}" type="slidenum">
              <a:rPr lang="en-US" altLang="en-US" sz="1000" smtClean="0">
                <a:solidFill>
                  <a:srgbClr val="000000"/>
                </a:solidFill>
              </a:rPr>
              <a:pPr/>
              <a:t>15</a:t>
            </a:fld>
            <a:endParaRPr lang="en-US" altLang="en-US" sz="1000">
              <a:solidFill>
                <a:srgbClr val="000000"/>
              </a:solidFill>
            </a:endParaRPr>
          </a:p>
        </p:txBody>
      </p:sp>
    </p:spTree>
    <p:extLst>
      <p:ext uri="{BB962C8B-B14F-4D97-AF65-F5344CB8AC3E}">
        <p14:creationId xmlns:p14="http://schemas.microsoft.com/office/powerpoint/2010/main" val="331712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2373313" y="554038"/>
            <a:ext cx="4854575" cy="2732087"/>
          </a:xfrm>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6318A8F-D9BF-46F4-AC92-C6FA7716781D}" type="slidenum">
              <a:rPr kumimoji="0" lang="en-US" altLang="en-US" sz="10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938229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2373313" y="554038"/>
            <a:ext cx="4854575" cy="2732087"/>
          </a:xfrm>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cs typeface="Arial"/>
              </a:rPr>
              <a:t>Image by instructor.</a:t>
            </a:r>
            <a:endParaRPr lang="en-US" altLang="en-US"/>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C9D5ED6-36C9-42D5-8A25-8366A08531C6}" type="slidenum">
              <a:rPr lang="en-US" altLang="en-US" sz="1000" smtClean="0"/>
              <a:pPr/>
              <a:t>17</a:t>
            </a:fld>
            <a:endParaRPr lang="en-US" altLang="en-US" sz="1000"/>
          </a:p>
        </p:txBody>
      </p:sp>
    </p:spTree>
    <p:extLst>
      <p:ext uri="{BB962C8B-B14F-4D97-AF65-F5344CB8AC3E}">
        <p14:creationId xmlns:p14="http://schemas.microsoft.com/office/powerpoint/2010/main" val="1119114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r>
              <a:rPr lang="en-US">
                <a:latin typeface="Calibri"/>
              </a:rPr>
              <a:t>Image by instructor.</a:t>
            </a:r>
          </a:p>
        </p:txBody>
      </p:sp>
      <p:sp>
        <p:nvSpPr>
          <p:cNvPr id="4" name="Footer Placeholder 3"/>
          <p:cNvSpPr>
            <a:spLocks noGrp="1"/>
          </p:cNvSpPr>
          <p:nvPr>
            <p:ph type="ftr" sz="quarter" idx="10"/>
          </p:nvPr>
        </p:nvSpPr>
        <p:spPr/>
        <p:txBody>
          <a:bodyPr/>
          <a:lstStyle/>
          <a:p>
            <a:pPr>
              <a:defRPr/>
            </a:pPr>
            <a:r>
              <a:rPr lang="en-US"/>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a:pPr>
                <a:defRPr/>
              </a:pPr>
              <a:t>18</a:t>
            </a:fld>
            <a:endParaRPr lang="en-US"/>
          </a:p>
        </p:txBody>
      </p:sp>
    </p:spTree>
    <p:extLst>
      <p:ext uri="{BB962C8B-B14F-4D97-AF65-F5344CB8AC3E}">
        <p14:creationId xmlns:p14="http://schemas.microsoft.com/office/powerpoint/2010/main" val="388551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2373313" y="554038"/>
            <a:ext cx="4854575" cy="2732087"/>
          </a:xfrm>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cs typeface="Arial"/>
              </a:rPr>
              <a:t>Image by instructor.</a:t>
            </a:r>
            <a:endParaRPr lang="en-US" altLang="en-US"/>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C9D5ED6-36C9-42D5-8A25-8366A08531C6}" type="slidenum">
              <a:rPr kumimoji="0" lang="en-US" altLang="en-US" sz="10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839031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2373313" y="554038"/>
            <a:ext cx="4854575" cy="2732087"/>
          </a:xfrm>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cs typeface="Arial"/>
              </a:rPr>
              <a:t>Image by instructor.</a:t>
            </a:r>
            <a:endParaRPr lang="en-US" altLang="en-US"/>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C9D5ED6-36C9-42D5-8A25-8366A08531C6}" type="slidenum">
              <a:rPr kumimoji="0" lang="en-US" altLang="en-US" sz="10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858311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2373313" y="554038"/>
            <a:ext cx="4854575" cy="2732087"/>
          </a:xfrm>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cs typeface="Arial"/>
              </a:rPr>
              <a:t>Images by instructor.</a:t>
            </a:r>
            <a:endParaRPr lang="en-US" altLang="en-US"/>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C9D5ED6-36C9-42D5-8A25-8366A08531C6}" type="slidenum">
              <a:rPr lang="en-US" altLang="en-US" sz="1000" smtClean="0"/>
              <a:pPr/>
              <a:t>20</a:t>
            </a:fld>
            <a:endParaRPr lang="en-US" altLang="en-US" sz="1000"/>
          </a:p>
        </p:txBody>
      </p:sp>
    </p:spTree>
    <p:extLst>
      <p:ext uri="{BB962C8B-B14F-4D97-AF65-F5344CB8AC3E}">
        <p14:creationId xmlns:p14="http://schemas.microsoft.com/office/powerpoint/2010/main" val="4135082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2373313" y="554038"/>
            <a:ext cx="4854575" cy="2732087"/>
          </a:xfrm>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cs typeface="Arial"/>
              </a:rPr>
              <a:t>Image by instructor.</a:t>
            </a:r>
            <a:endParaRPr lang="en-US" altLang="en-US"/>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C9D5ED6-36C9-42D5-8A25-8366A08531C6}" type="slidenum">
              <a:rPr lang="en-US" altLang="en-US" sz="1000" smtClean="0"/>
              <a:pPr/>
              <a:t>21</a:t>
            </a:fld>
            <a:endParaRPr lang="en-US" altLang="en-US" sz="1000"/>
          </a:p>
        </p:txBody>
      </p:sp>
    </p:spTree>
    <p:extLst>
      <p:ext uri="{BB962C8B-B14F-4D97-AF65-F5344CB8AC3E}">
        <p14:creationId xmlns:p14="http://schemas.microsoft.com/office/powerpoint/2010/main" val="3972503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r>
              <a:rPr lang="en-US">
                <a:latin typeface="Calibri"/>
              </a:rPr>
              <a:t>Image by instructor.</a:t>
            </a:r>
          </a:p>
        </p:txBody>
      </p:sp>
      <p:sp>
        <p:nvSpPr>
          <p:cNvPr id="4" name="Footer Placeholder 3"/>
          <p:cNvSpPr>
            <a:spLocks noGrp="1"/>
          </p:cNvSpPr>
          <p:nvPr>
            <p:ph type="ftr" sz="quarter" idx="10"/>
          </p:nvPr>
        </p:nvSpPr>
        <p:spPr/>
        <p:txBody>
          <a:bodyPr/>
          <a:lstStyle/>
          <a:p>
            <a:pPr>
              <a:defRPr/>
            </a:pPr>
            <a:r>
              <a:rPr lang="en-US"/>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a:pPr>
                <a:defRPr/>
              </a:pPr>
              <a:t>22</a:t>
            </a:fld>
            <a:endParaRPr lang="en-US"/>
          </a:p>
        </p:txBody>
      </p:sp>
    </p:spTree>
    <p:extLst>
      <p:ext uri="{BB962C8B-B14F-4D97-AF65-F5344CB8AC3E}">
        <p14:creationId xmlns:p14="http://schemas.microsoft.com/office/powerpoint/2010/main" val="1955662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2373313" y="554038"/>
            <a:ext cx="4854575" cy="2732087"/>
          </a:xfrm>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cs typeface="Arial"/>
              </a:rPr>
              <a:t>Images by instructor.</a:t>
            </a:r>
            <a:endParaRPr lang="en-US" altLang="en-US"/>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C9D5ED6-36C9-42D5-8A25-8366A08531C6}" type="slidenum">
              <a:rPr lang="en-US" altLang="en-US" sz="1000" smtClean="0">
                <a:solidFill>
                  <a:srgbClr val="000000"/>
                </a:solidFill>
              </a:rPr>
              <a:pPr/>
              <a:t>23</a:t>
            </a:fld>
            <a:endParaRPr lang="en-US" altLang="en-US" sz="1000">
              <a:solidFill>
                <a:srgbClr val="000000"/>
              </a:solidFill>
            </a:endParaRPr>
          </a:p>
        </p:txBody>
      </p:sp>
    </p:spTree>
    <p:extLst>
      <p:ext uri="{BB962C8B-B14F-4D97-AF65-F5344CB8AC3E}">
        <p14:creationId xmlns:p14="http://schemas.microsoft.com/office/powerpoint/2010/main" val="423525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2373313" y="554038"/>
            <a:ext cx="4854575" cy="2732087"/>
          </a:xfrm>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solidFill>
                  <a:srgbClr val="FFFFFF"/>
                </a:solidFill>
              </a:rPr>
              <a:t>Image by instructor.</a:t>
            </a: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C9D5ED6-36C9-42D5-8A25-8366A08531C6}" type="slidenum">
              <a:rPr lang="en-US" altLang="en-US" sz="1000" smtClean="0">
                <a:solidFill>
                  <a:srgbClr val="000000"/>
                </a:solidFill>
              </a:rPr>
              <a:pPr/>
              <a:t>24</a:t>
            </a:fld>
            <a:endParaRPr lang="en-US" altLang="en-US" sz="1000">
              <a:solidFill>
                <a:srgbClr val="000000"/>
              </a:solidFill>
            </a:endParaRPr>
          </a:p>
        </p:txBody>
      </p:sp>
    </p:spTree>
    <p:extLst>
      <p:ext uri="{BB962C8B-B14F-4D97-AF65-F5344CB8AC3E}">
        <p14:creationId xmlns:p14="http://schemas.microsoft.com/office/powerpoint/2010/main" val="694899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By Honda CB77 Restoration [CC BY 2.0 (http://creativecommons.org/licenses/by/2.0)], via Wikimedia Commons</a:t>
            </a:r>
          </a:p>
          <a:p>
            <a:endParaRPr lang="en-US" dirty="0"/>
          </a:p>
        </p:txBody>
      </p:sp>
      <p:sp>
        <p:nvSpPr>
          <p:cNvPr id="4" name="Footer Placeholder 3"/>
          <p:cNvSpPr>
            <a:spLocks noGrp="1"/>
          </p:cNvSpPr>
          <p:nvPr>
            <p:ph type="ftr" sz="quarter" idx="10"/>
          </p:nvPr>
        </p:nvSpPr>
        <p:spPr/>
        <p:txBody>
          <a:bodyPr/>
          <a:lstStyle/>
          <a:p>
            <a:pPr>
              <a:defRPr/>
            </a:pPr>
            <a:r>
              <a:rPr lang="en-US" dirty="0">
                <a:solidFill>
                  <a:srgbClr val="000000"/>
                </a:solidFill>
              </a:rPr>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smtClean="0">
                <a:solidFill>
                  <a:srgbClr val="000000"/>
                </a:solidFill>
              </a:rPr>
              <a:pPr>
                <a:defRPr/>
              </a:pPr>
              <a:t>25</a:t>
            </a:fld>
            <a:endParaRPr lang="en-US">
              <a:solidFill>
                <a:srgbClr val="000000"/>
              </a:solidFill>
            </a:endParaRPr>
          </a:p>
        </p:txBody>
      </p:sp>
    </p:spTree>
    <p:extLst>
      <p:ext uri="{BB962C8B-B14F-4D97-AF65-F5344CB8AC3E}">
        <p14:creationId xmlns:p14="http://schemas.microsoft.com/office/powerpoint/2010/main" val="8242634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2373313" y="554038"/>
            <a:ext cx="4854575" cy="2732087"/>
          </a:xfrm>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cs typeface="Arial"/>
              </a:rPr>
              <a:t>Image by instructor.</a:t>
            </a:r>
            <a:endParaRPr lang="en-US" altLang="en-US"/>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C9D5ED6-36C9-42D5-8A25-8366A08531C6}" type="slidenum">
              <a:rPr lang="en-US" altLang="en-US" sz="1000" smtClean="0"/>
              <a:pPr/>
              <a:t>28</a:t>
            </a:fld>
            <a:endParaRPr lang="en-US" altLang="en-US" sz="1000"/>
          </a:p>
        </p:txBody>
      </p:sp>
    </p:spTree>
    <p:extLst>
      <p:ext uri="{BB962C8B-B14F-4D97-AF65-F5344CB8AC3E}">
        <p14:creationId xmlns:p14="http://schemas.microsoft.com/office/powerpoint/2010/main" val="38583114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115C9-E24C-4512-AA8B-319BB49F77B5}" type="slidenum">
              <a:rPr lang="en-US" smtClean="0">
                <a:solidFill>
                  <a:prstClr val="black"/>
                </a:solidFill>
                <a:latin typeface="Arial" panose="020B0604020202020204"/>
              </a:rPr>
              <a:pPr/>
              <a:t>29</a:t>
            </a:fld>
            <a:endParaRPr lang="en-US">
              <a:solidFill>
                <a:prstClr val="black"/>
              </a:solidFill>
              <a:latin typeface="Arial" panose="020B0604020202020204"/>
            </a:endParaRPr>
          </a:p>
        </p:txBody>
      </p:sp>
    </p:spTree>
    <p:extLst>
      <p:ext uri="{BB962C8B-B14F-4D97-AF65-F5344CB8AC3E}">
        <p14:creationId xmlns:p14="http://schemas.microsoft.com/office/powerpoint/2010/main" val="27315354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2373313" y="554038"/>
            <a:ext cx="4854575" cy="2732087"/>
          </a:xfrm>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cs typeface="Arial"/>
              </a:rPr>
              <a:t>Image by instructor.</a:t>
            </a:r>
            <a:endParaRPr lang="en-US" altLang="en-US"/>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C9D5ED6-36C9-42D5-8A25-8366A08531C6}" type="slidenum">
              <a:rPr kumimoji="0" lang="en-US" altLang="en-US" sz="10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en-US" sz="1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6745051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115C9-E24C-4512-AA8B-319BB49F77B5}" type="slidenum">
              <a:rPr lang="en-US" smtClean="0">
                <a:solidFill>
                  <a:prstClr val="black"/>
                </a:solidFill>
                <a:latin typeface="Arial" panose="020B0604020202020204"/>
              </a:rPr>
              <a:pPr/>
              <a:t>31</a:t>
            </a:fld>
            <a:endParaRPr lang="en-US">
              <a:solidFill>
                <a:prstClr val="black"/>
              </a:solidFill>
              <a:latin typeface="Arial" panose="020B0604020202020204"/>
            </a:endParaRPr>
          </a:p>
        </p:txBody>
      </p:sp>
    </p:spTree>
    <p:extLst>
      <p:ext uri="{BB962C8B-B14F-4D97-AF65-F5344CB8AC3E}">
        <p14:creationId xmlns:p14="http://schemas.microsoft.com/office/powerpoint/2010/main" val="1967425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2373313" y="554038"/>
            <a:ext cx="4854575" cy="2732087"/>
          </a:xfrm>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C9D5ED6-36C9-42D5-8A25-8366A08531C6}" type="slidenum">
              <a:rPr lang="en-US" altLang="en-US" sz="1000" smtClean="0">
                <a:solidFill>
                  <a:srgbClr val="000000"/>
                </a:solidFill>
              </a:rPr>
              <a:pPr/>
              <a:t>3</a:t>
            </a:fld>
            <a:endParaRPr lang="en-US" altLang="en-US" sz="1000">
              <a:solidFill>
                <a:srgbClr val="000000"/>
              </a:solidFill>
            </a:endParaRPr>
          </a:p>
        </p:txBody>
      </p:sp>
    </p:spTree>
    <p:extLst>
      <p:ext uri="{BB962C8B-B14F-4D97-AF65-F5344CB8AC3E}">
        <p14:creationId xmlns:p14="http://schemas.microsoft.com/office/powerpoint/2010/main" val="25987453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2373313" y="554038"/>
            <a:ext cx="4854575" cy="2732087"/>
          </a:xfrm>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C9D5ED6-36C9-42D5-8A25-8366A08531C6}" type="slidenum">
              <a:rPr lang="en-US" altLang="en-US" sz="1000" smtClean="0">
                <a:solidFill>
                  <a:srgbClr val="000000"/>
                </a:solidFill>
              </a:rPr>
              <a:pPr/>
              <a:t>32</a:t>
            </a:fld>
            <a:endParaRPr lang="en-US" altLang="en-US" sz="1000">
              <a:solidFill>
                <a:srgbClr val="000000"/>
              </a:solidFill>
            </a:endParaRPr>
          </a:p>
        </p:txBody>
      </p:sp>
    </p:spTree>
    <p:extLst>
      <p:ext uri="{BB962C8B-B14F-4D97-AF65-F5344CB8AC3E}">
        <p14:creationId xmlns:p14="http://schemas.microsoft.com/office/powerpoint/2010/main" val="3177218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2373313" y="554038"/>
            <a:ext cx="4854575" cy="2732087"/>
          </a:xfrm>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6318A8F-D9BF-46F4-AC92-C6FA7716781D}" type="slidenum">
              <a:rPr kumimoji="0" lang="en-US" altLang="en-US" sz="10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537821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2373313" y="554038"/>
            <a:ext cx="4854575" cy="2732087"/>
          </a:xfrm>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cs typeface="Arial"/>
              </a:rPr>
              <a:t>Image by instructor.</a:t>
            </a:r>
            <a:endParaRPr lang="en-US" altLang="en-US"/>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C9D5ED6-36C9-42D5-8A25-8366A08531C6}" type="slidenum">
              <a:rPr lang="en-US" altLang="en-US" sz="1000" smtClean="0"/>
              <a:pPr/>
              <a:t>5</a:t>
            </a:fld>
            <a:endParaRPr lang="en-US" altLang="en-US" sz="1000"/>
          </a:p>
        </p:txBody>
      </p:sp>
    </p:spTree>
    <p:extLst>
      <p:ext uri="{BB962C8B-B14F-4D97-AF65-F5344CB8AC3E}">
        <p14:creationId xmlns:p14="http://schemas.microsoft.com/office/powerpoint/2010/main" val="1265108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2373313" y="554038"/>
            <a:ext cx="4854575" cy="2732087"/>
          </a:xfrm>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cs typeface="Arial"/>
              </a:rPr>
              <a:t>Image by instructor.</a:t>
            </a:r>
            <a:endParaRPr lang="en-US" altLang="en-US"/>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C9D5ED6-36C9-42D5-8A25-8366A08531C6}" type="slidenum">
              <a:rPr lang="en-US" altLang="en-US" sz="1000" smtClean="0"/>
              <a:pPr/>
              <a:t>6</a:t>
            </a:fld>
            <a:endParaRPr lang="en-US" altLang="en-US" sz="1000"/>
          </a:p>
        </p:txBody>
      </p:sp>
    </p:spTree>
    <p:extLst>
      <p:ext uri="{BB962C8B-B14F-4D97-AF65-F5344CB8AC3E}">
        <p14:creationId xmlns:p14="http://schemas.microsoft.com/office/powerpoint/2010/main" val="4289049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2373313" y="554038"/>
            <a:ext cx="4854575" cy="2732087"/>
          </a:xfrm>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cs typeface="Arial"/>
              </a:rPr>
              <a:t>Image by instructor.</a:t>
            </a:r>
            <a:endParaRPr lang="en-US" altLang="en-US"/>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C9D5ED6-36C9-42D5-8A25-8366A08531C6}" type="slidenum">
              <a:rPr kumimoji="0" lang="en-US" altLang="en-US" sz="10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0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602722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2373313" y="554038"/>
            <a:ext cx="4854575" cy="2732087"/>
          </a:xfrm>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cs typeface="Arial"/>
              </a:rPr>
              <a:t>Images by instructor.</a:t>
            </a:r>
            <a:endParaRPr lang="en-US" altLang="en-US"/>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C9D5ED6-36C9-42D5-8A25-8366A08531C6}" type="slidenum">
              <a:rPr lang="en-US" altLang="en-US" sz="1000" smtClean="0">
                <a:solidFill>
                  <a:srgbClr val="000000"/>
                </a:solidFill>
              </a:rPr>
              <a:pPr/>
              <a:t>8</a:t>
            </a:fld>
            <a:endParaRPr lang="en-US" altLang="en-US" sz="1000">
              <a:solidFill>
                <a:srgbClr val="000000"/>
              </a:solidFill>
            </a:endParaRPr>
          </a:p>
        </p:txBody>
      </p:sp>
    </p:spTree>
    <p:extLst>
      <p:ext uri="{BB962C8B-B14F-4D97-AF65-F5344CB8AC3E}">
        <p14:creationId xmlns:p14="http://schemas.microsoft.com/office/powerpoint/2010/main" val="410735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2373313" y="554038"/>
            <a:ext cx="4854575" cy="2732087"/>
          </a:xfrm>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cs typeface="Arial"/>
              </a:rPr>
              <a:t>Image by instructor.</a:t>
            </a:r>
            <a:endParaRPr lang="en-US" altLang="en-US"/>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C9D5ED6-36C9-42D5-8A25-8366A08531C6}" type="slidenum">
              <a:rPr lang="en-US" altLang="en-US" sz="1000" smtClean="0">
                <a:solidFill>
                  <a:srgbClr val="000000"/>
                </a:solidFill>
              </a:rPr>
              <a:pPr/>
              <a:t>9</a:t>
            </a:fld>
            <a:endParaRPr lang="en-US" altLang="en-US" sz="1000">
              <a:solidFill>
                <a:srgbClr val="000000"/>
              </a:solidFill>
            </a:endParaRPr>
          </a:p>
        </p:txBody>
      </p:sp>
    </p:spTree>
    <p:extLst>
      <p:ext uri="{BB962C8B-B14F-4D97-AF65-F5344CB8AC3E}">
        <p14:creationId xmlns:p14="http://schemas.microsoft.com/office/powerpoint/2010/main" val="2902174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1800">
                <a:solidFill>
                  <a:schemeClr val="bg1"/>
                </a:solidFill>
              </a:defRPr>
            </a:lvl1pPr>
            <a:lvl2pPr>
              <a:buFont typeface="Arial" pitchFamily="34" charset="0"/>
              <a:buChar char="•"/>
              <a:defRPr sz="150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8" y="762006"/>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71" y="1905007"/>
            <a:ext cx="10242551" cy="1523495"/>
          </a:xfrm>
        </p:spPr>
        <p:txBody>
          <a:bodyPr>
            <a:noAutofit/>
          </a:bodyPr>
          <a:lstStyle>
            <a:lvl1pPr>
              <a:lnSpc>
                <a:spcPct val="90000"/>
              </a:lnSpc>
              <a:defRPr sz="3038"/>
            </a:lvl1pPr>
          </a:lstStyle>
          <a:p>
            <a:r>
              <a:rPr lang="en-US"/>
              <a:t>Click to edit Master title style</a:t>
            </a:r>
          </a:p>
        </p:txBody>
      </p:sp>
      <p:sp>
        <p:nvSpPr>
          <p:cNvPr id="3" name="Subtitle 2"/>
          <p:cNvSpPr>
            <a:spLocks noGrp="1"/>
          </p:cNvSpPr>
          <p:nvPr>
            <p:ph type="subTitle" idx="1"/>
          </p:nvPr>
        </p:nvSpPr>
        <p:spPr>
          <a:xfrm>
            <a:off x="973670" y="4344995"/>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257165" indent="0" algn="ctr">
              <a:buNone/>
              <a:defRPr>
                <a:solidFill>
                  <a:schemeClr val="tx1">
                    <a:tint val="75000"/>
                  </a:schemeClr>
                </a:solidFill>
              </a:defRPr>
            </a:lvl2pPr>
            <a:lvl3pPr marL="514329" indent="0" algn="ctr">
              <a:buNone/>
              <a:defRPr>
                <a:solidFill>
                  <a:schemeClr val="tx1">
                    <a:tint val="75000"/>
                  </a:schemeClr>
                </a:solidFill>
              </a:defRPr>
            </a:lvl3pPr>
            <a:lvl4pPr marL="771494" indent="0" algn="ctr">
              <a:buNone/>
              <a:defRPr>
                <a:solidFill>
                  <a:schemeClr val="tx1">
                    <a:tint val="75000"/>
                  </a:schemeClr>
                </a:solidFill>
              </a:defRPr>
            </a:lvl4pPr>
            <a:lvl5pPr marL="1028659" indent="0" algn="ctr">
              <a:buNone/>
              <a:defRPr>
                <a:solidFill>
                  <a:schemeClr val="tx1">
                    <a:tint val="75000"/>
                  </a:schemeClr>
                </a:solidFill>
              </a:defRPr>
            </a:lvl5pPr>
            <a:lvl6pPr marL="1285824" indent="0" algn="ctr">
              <a:buNone/>
              <a:defRPr>
                <a:solidFill>
                  <a:schemeClr val="tx1">
                    <a:tint val="75000"/>
                  </a:schemeClr>
                </a:solidFill>
              </a:defRPr>
            </a:lvl6pPr>
            <a:lvl7pPr marL="1542989" indent="0" algn="ctr">
              <a:buNone/>
              <a:defRPr>
                <a:solidFill>
                  <a:schemeClr val="tx1">
                    <a:tint val="75000"/>
                  </a:schemeClr>
                </a:solidFill>
              </a:defRPr>
            </a:lvl7pPr>
            <a:lvl8pPr marL="1800153" indent="0" algn="ctr">
              <a:buNone/>
              <a:defRPr>
                <a:solidFill>
                  <a:schemeClr val="tx1">
                    <a:tint val="75000"/>
                  </a:schemeClr>
                </a:solidFill>
              </a:defRPr>
            </a:lvl8pPr>
            <a:lvl9pPr marL="2057318"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519571491"/>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3038"/>
            </a:lvl1pPr>
          </a:lstStyle>
          <a:p>
            <a:r>
              <a:rPr lang="en-US"/>
              <a:t>Click to edit Master title style</a:t>
            </a:r>
          </a:p>
        </p:txBody>
      </p:sp>
      <p:sp>
        <p:nvSpPr>
          <p:cNvPr id="3" name="Subtitle 2"/>
          <p:cNvSpPr>
            <a:spLocks noGrp="1"/>
          </p:cNvSpPr>
          <p:nvPr>
            <p:ph type="subTitle" idx="1"/>
          </p:nvPr>
        </p:nvSpPr>
        <p:spPr>
          <a:xfrm>
            <a:off x="1825273" y="4344995"/>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257165" indent="0" algn="ctr">
              <a:buNone/>
              <a:defRPr>
                <a:solidFill>
                  <a:schemeClr val="tx1">
                    <a:tint val="75000"/>
                  </a:schemeClr>
                </a:solidFill>
              </a:defRPr>
            </a:lvl2pPr>
            <a:lvl3pPr marL="514329" indent="0" algn="ctr">
              <a:buNone/>
              <a:defRPr>
                <a:solidFill>
                  <a:schemeClr val="tx1">
                    <a:tint val="75000"/>
                  </a:schemeClr>
                </a:solidFill>
              </a:defRPr>
            </a:lvl3pPr>
            <a:lvl4pPr marL="771494" indent="0" algn="ctr">
              <a:buNone/>
              <a:defRPr>
                <a:solidFill>
                  <a:schemeClr val="tx1">
                    <a:tint val="75000"/>
                  </a:schemeClr>
                </a:solidFill>
              </a:defRPr>
            </a:lvl4pPr>
            <a:lvl5pPr marL="1028659" indent="0" algn="ctr">
              <a:buNone/>
              <a:defRPr>
                <a:solidFill>
                  <a:schemeClr val="tx1">
                    <a:tint val="75000"/>
                  </a:schemeClr>
                </a:solidFill>
              </a:defRPr>
            </a:lvl5pPr>
            <a:lvl6pPr marL="1285824" indent="0" algn="ctr">
              <a:buNone/>
              <a:defRPr>
                <a:solidFill>
                  <a:schemeClr val="tx1">
                    <a:tint val="75000"/>
                  </a:schemeClr>
                </a:solidFill>
              </a:defRPr>
            </a:lvl6pPr>
            <a:lvl7pPr marL="1542989" indent="0" algn="ctr">
              <a:buNone/>
              <a:defRPr>
                <a:solidFill>
                  <a:schemeClr val="tx1">
                    <a:tint val="75000"/>
                  </a:schemeClr>
                </a:solidFill>
              </a:defRPr>
            </a:lvl7pPr>
            <a:lvl8pPr marL="1800153" indent="0" algn="ctr">
              <a:buNone/>
              <a:defRPr>
                <a:solidFill>
                  <a:schemeClr val="tx1">
                    <a:tint val="75000"/>
                  </a:schemeClr>
                </a:solidFill>
              </a:defRPr>
            </a:lvl8pPr>
            <a:lvl9pPr marL="2057318" indent="0" algn="ctr">
              <a:buNone/>
              <a:defRPr>
                <a:solidFill>
                  <a:schemeClr val="tx1">
                    <a:tint val="75000"/>
                  </a:schemeClr>
                </a:solidFill>
              </a:defRPr>
            </a:lvl9pPr>
          </a:lstStyle>
          <a:p>
            <a:r>
              <a:rPr lang="en-US"/>
              <a:t>Click to edit Master subtitle style</a:t>
            </a:r>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5625" b="0" i="1" u="none" strike="noStrike" kern="0" cap="none" spc="-85"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a:t>click to…</a:t>
            </a:r>
          </a:p>
        </p:txBody>
      </p:sp>
    </p:spTree>
    <p:extLst>
      <p:ext uri="{BB962C8B-B14F-4D97-AF65-F5344CB8AC3E}">
        <p14:creationId xmlns:p14="http://schemas.microsoft.com/office/powerpoint/2010/main" val="1562519113"/>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508000" y="1411557"/>
            <a:ext cx="11176000" cy="1201483"/>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86966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80"/>
            <a:ext cx="11176000" cy="1201483"/>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060861"/>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4"/>
            <a:ext cx="5486400" cy="980012"/>
          </a:xfrm>
        </p:spPr>
        <p:txBody>
          <a:bodyPr/>
          <a:lstStyle>
            <a:lvl1pPr marL="191237" indent="-191237">
              <a:lnSpc>
                <a:spcPct val="90000"/>
              </a:lnSpc>
              <a:defRPr sz="1575"/>
            </a:lvl1pPr>
            <a:lvl2pPr marL="378753" indent="-183051">
              <a:lnSpc>
                <a:spcPct val="90000"/>
              </a:lnSpc>
              <a:defRPr sz="1350"/>
            </a:lvl2pPr>
            <a:lvl3pPr marL="536504" indent="-162216">
              <a:lnSpc>
                <a:spcPct val="90000"/>
              </a:lnSpc>
              <a:defRPr sz="1125"/>
            </a:lvl3pPr>
            <a:lvl4pPr marL="690536" indent="-154031">
              <a:lnSpc>
                <a:spcPct val="90000"/>
              </a:lnSpc>
              <a:defRPr sz="1013"/>
            </a:lvl4pPr>
            <a:lvl5pPr marL="852752" indent="-157751">
              <a:lnSpc>
                <a:spcPct val="90000"/>
              </a:lnSpc>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11554"/>
            <a:ext cx="5486400" cy="980012"/>
          </a:xfrm>
        </p:spPr>
        <p:txBody>
          <a:bodyPr/>
          <a:lstStyle>
            <a:lvl1pPr marL="195702" indent="-195702">
              <a:lnSpc>
                <a:spcPct val="90000"/>
              </a:lnSpc>
              <a:defRPr sz="1575"/>
            </a:lvl1pPr>
            <a:lvl2pPr marL="378753" indent="-191237">
              <a:lnSpc>
                <a:spcPct val="90000"/>
              </a:lnSpc>
              <a:defRPr sz="1350"/>
            </a:lvl2pPr>
            <a:lvl3pPr marL="540969" indent="-170402">
              <a:lnSpc>
                <a:spcPct val="90000"/>
              </a:lnSpc>
              <a:defRPr sz="1125"/>
            </a:lvl3pPr>
            <a:lvl4pPr marL="690536" indent="-149567">
              <a:lnSpc>
                <a:spcPct val="90000"/>
              </a:lnSpc>
              <a:defRPr sz="1013"/>
            </a:lvl4pPr>
            <a:lvl5pPr marL="852752" indent="-154031">
              <a:lnSpc>
                <a:spcPct val="90000"/>
              </a:lnSpc>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8615470"/>
      </p:ext>
    </p:extLst>
  </p:cSld>
  <p:clrMapOvr>
    <a:masterClrMapping/>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909320"/>
            <a:ext cx="5486400" cy="194733"/>
          </a:xfrm>
        </p:spPr>
        <p:txBody>
          <a:bodyPr anchor="b"/>
          <a:lstStyle>
            <a:lvl1pPr marL="0" indent="0">
              <a:lnSpc>
                <a:spcPct val="90000"/>
              </a:lnSpc>
              <a:spcBef>
                <a:spcPts val="0"/>
              </a:spcBef>
              <a:buNone/>
              <a:defRPr sz="1406" b="1"/>
            </a:lvl1pPr>
            <a:lvl2pPr marL="257165" indent="0">
              <a:buNone/>
              <a:defRPr sz="1125" b="1"/>
            </a:lvl2pPr>
            <a:lvl3pPr marL="514329" indent="0">
              <a:buNone/>
              <a:defRPr sz="1013" b="1"/>
            </a:lvl3pPr>
            <a:lvl4pPr marL="771494" indent="0">
              <a:buNone/>
              <a:defRPr sz="900" b="1"/>
            </a:lvl4pPr>
            <a:lvl5pPr marL="1028659" indent="0">
              <a:buNone/>
              <a:defRPr sz="900" b="1"/>
            </a:lvl5pPr>
            <a:lvl6pPr marL="1285824" indent="0">
              <a:buNone/>
              <a:defRPr sz="900" b="1"/>
            </a:lvl6pPr>
            <a:lvl7pPr marL="1542989" indent="0">
              <a:buNone/>
              <a:defRPr sz="900" b="1"/>
            </a:lvl7pPr>
            <a:lvl8pPr marL="1800153" indent="0">
              <a:buNone/>
              <a:defRPr sz="900" b="1"/>
            </a:lvl8pPr>
            <a:lvl9pPr marL="2057318" indent="0">
              <a:buNone/>
              <a:defRPr sz="900" b="1"/>
            </a:lvl9pPr>
          </a:lstStyle>
          <a:p>
            <a:pPr lvl="0"/>
            <a:r>
              <a:rPr lang="en-US"/>
              <a:t>Click to edit Master text styles</a:t>
            </a:r>
          </a:p>
        </p:txBody>
      </p:sp>
      <p:sp>
        <p:nvSpPr>
          <p:cNvPr id="4" name="Content Placeholder 3"/>
          <p:cNvSpPr>
            <a:spLocks noGrp="1"/>
          </p:cNvSpPr>
          <p:nvPr>
            <p:ph sz="half" idx="2"/>
          </p:nvPr>
        </p:nvSpPr>
        <p:spPr>
          <a:xfrm>
            <a:off x="507999" y="2174876"/>
            <a:ext cx="5486400" cy="864789"/>
          </a:xfrm>
        </p:spPr>
        <p:txBody>
          <a:bodyPr/>
          <a:lstStyle>
            <a:lvl1pPr marL="158496" indent="-158496">
              <a:defRPr sz="1294"/>
            </a:lvl1pPr>
            <a:lvl2pPr marL="316248" indent="-149567">
              <a:defRPr sz="1125"/>
            </a:lvl2pPr>
            <a:lvl3pPr marL="457629" indent="-136916">
              <a:defRPr sz="1013"/>
            </a:lvl3pPr>
            <a:lvl4pPr marL="590825" indent="-128732">
              <a:defRPr sz="956"/>
            </a:lvl4pPr>
            <a:lvl5pPr marL="719556" indent="-116081">
              <a:defRPr sz="956"/>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4646" y="1909320"/>
            <a:ext cx="5489359" cy="194733"/>
          </a:xfrm>
        </p:spPr>
        <p:txBody>
          <a:bodyPr anchor="b"/>
          <a:lstStyle>
            <a:lvl1pPr marL="0" indent="0">
              <a:lnSpc>
                <a:spcPct val="90000"/>
              </a:lnSpc>
              <a:spcBef>
                <a:spcPts val="0"/>
              </a:spcBef>
              <a:buNone/>
              <a:defRPr sz="1406" b="1"/>
            </a:lvl1pPr>
            <a:lvl2pPr marL="257165" indent="0">
              <a:buNone/>
              <a:defRPr sz="1125" b="1"/>
            </a:lvl2pPr>
            <a:lvl3pPr marL="514329" indent="0">
              <a:buNone/>
              <a:defRPr sz="1013" b="1"/>
            </a:lvl3pPr>
            <a:lvl4pPr marL="771494" indent="0">
              <a:buNone/>
              <a:defRPr sz="900" b="1"/>
            </a:lvl4pPr>
            <a:lvl5pPr marL="1028659" indent="0">
              <a:buNone/>
              <a:defRPr sz="900" b="1"/>
            </a:lvl5pPr>
            <a:lvl6pPr marL="1285824" indent="0">
              <a:buNone/>
              <a:defRPr sz="900" b="1"/>
            </a:lvl6pPr>
            <a:lvl7pPr marL="1542989" indent="0">
              <a:buNone/>
              <a:defRPr sz="900" b="1"/>
            </a:lvl7pPr>
            <a:lvl8pPr marL="1800153" indent="0">
              <a:buNone/>
              <a:defRPr sz="900" b="1"/>
            </a:lvl8pPr>
            <a:lvl9pPr marL="2057318" indent="0">
              <a:buNone/>
              <a:defRPr sz="900" b="1"/>
            </a:lvl9pPr>
          </a:lstStyle>
          <a:p>
            <a:pPr lvl="0"/>
            <a:r>
              <a:rPr lang="en-US"/>
              <a:t>Click to edit Master text styles</a:t>
            </a:r>
          </a:p>
        </p:txBody>
      </p:sp>
      <p:sp>
        <p:nvSpPr>
          <p:cNvPr id="6" name="Content Placeholder 5"/>
          <p:cNvSpPr>
            <a:spLocks noGrp="1"/>
          </p:cNvSpPr>
          <p:nvPr>
            <p:ph sz="quarter" idx="4"/>
          </p:nvPr>
        </p:nvSpPr>
        <p:spPr>
          <a:xfrm>
            <a:off x="6193368" y="2174876"/>
            <a:ext cx="5490632" cy="864789"/>
          </a:xfrm>
        </p:spPr>
        <p:txBody>
          <a:bodyPr/>
          <a:lstStyle>
            <a:lvl1pPr marL="166681" indent="-166681">
              <a:defRPr sz="1294"/>
            </a:lvl1pPr>
            <a:lvl2pPr marL="320712" indent="-154031">
              <a:defRPr sz="1125"/>
            </a:lvl2pPr>
            <a:lvl3pPr marL="462093" indent="-137661">
              <a:defRPr sz="1013"/>
            </a:lvl3pPr>
            <a:lvl4pPr marL="590825" indent="-133196">
              <a:defRPr sz="956"/>
            </a:lvl4pPr>
            <a:lvl5pPr marL="719556" indent="-124267">
              <a:defRPr sz="956"/>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6495095"/>
      </p:ext>
    </p:extLst>
  </p:cSld>
  <p:clrMapOvr>
    <a:masterClrMapping/>
  </p:clrMapOvr>
  <p:transition>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08358913"/>
      </p:ext>
    </p:extLst>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8303025"/>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5087655"/>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8"/>
            <a:ext cx="11176000" cy="1201483"/>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2751749"/>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1800">
                <a:solidFill>
                  <a:schemeClr val="bg1"/>
                </a:solidFill>
              </a:defRPr>
            </a:lvl1pPr>
            <a:lvl2pPr>
              <a:buFont typeface="Arial" pitchFamily="34" charset="0"/>
              <a:buChar char="•"/>
              <a:defRPr sz="150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8" y="762006"/>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8"/>
            <a:ext cx="11176000" cy="1201483"/>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p:nvPr>
        </p:nvSpPr>
        <p:spPr>
          <a:xfrm>
            <a:off x="5" y="6238882"/>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1099321100"/>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8"/>
            <a:ext cx="5249333"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675">
                <a:solidFill>
                  <a:schemeClr val="bg1"/>
                </a:solidFill>
              </a:defRPr>
            </a:lvl1pPr>
            <a:lvl2pPr>
              <a:buNone/>
              <a:defRPr sz="675">
                <a:solidFill>
                  <a:schemeClr val="bg1"/>
                </a:solidFill>
              </a:defRPr>
            </a:lvl2pPr>
            <a:lvl3pPr>
              <a:buNone/>
              <a:defRPr sz="675">
                <a:solidFill>
                  <a:schemeClr val="bg1"/>
                </a:solidFill>
              </a:defRPr>
            </a:lvl3pPr>
            <a:lvl4pPr>
              <a:buNone/>
              <a:defRPr sz="675">
                <a:solidFill>
                  <a:schemeClr val="bg1"/>
                </a:solidFill>
              </a:defRPr>
            </a:lvl4pPr>
            <a:lvl5pPr>
              <a:buNone/>
              <a:defRPr sz="675">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046793445"/>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1890714"/>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9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6"/>
            <a:ext cx="5249333"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9555142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5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6"/>
            <a:ext cx="5249333"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610273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50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0921577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36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4071696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1350">
                <a:solidFill>
                  <a:schemeClr val="bg1"/>
                </a:solidFill>
              </a:defRPr>
            </a:lvl1pPr>
            <a:lvl2pPr>
              <a:buFont typeface="Arial" pitchFamily="34" charset="0"/>
              <a:buChar char="•"/>
              <a:defRPr sz="1125">
                <a:solidFill>
                  <a:schemeClr val="bg1"/>
                </a:solidFill>
              </a:defRPr>
            </a:lvl2pPr>
            <a:lvl3pPr>
              <a:defRPr sz="1013">
                <a:solidFill>
                  <a:schemeClr val="bg1"/>
                </a:solidFill>
              </a:defRPr>
            </a:lvl3pPr>
            <a:lvl4pPr>
              <a:defRPr sz="1013">
                <a:solidFill>
                  <a:schemeClr val="bg1"/>
                </a:solidFill>
              </a:defRPr>
            </a:lvl4pPr>
            <a:lvl5pPr>
              <a:defRPr sz="1013">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8" y="762008"/>
            <a:ext cx="5249333" cy="152399"/>
          </a:xfrm>
        </p:spPr>
        <p:txBody>
          <a:bodyPr/>
          <a:lstStyle>
            <a:lvl1pPr algn="l">
              <a:defRPr/>
            </a:lvl1pPr>
          </a:lstStyle>
          <a:p>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675">
                <a:solidFill>
                  <a:schemeClr val="bg1"/>
                </a:solidFill>
              </a:defRPr>
            </a:lvl1pPr>
            <a:lvl2pPr>
              <a:buNone/>
              <a:defRPr sz="675">
                <a:solidFill>
                  <a:schemeClr val="bg1"/>
                </a:solidFill>
              </a:defRPr>
            </a:lvl2pPr>
            <a:lvl3pPr>
              <a:buNone/>
              <a:defRPr sz="675">
                <a:solidFill>
                  <a:schemeClr val="bg1"/>
                </a:solidFill>
              </a:defRPr>
            </a:lvl3pPr>
            <a:lvl4pPr>
              <a:buNone/>
              <a:defRPr sz="675">
                <a:solidFill>
                  <a:schemeClr val="bg1"/>
                </a:solidFill>
              </a:defRPr>
            </a:lvl4pPr>
            <a:lvl5pPr>
              <a:buNone/>
              <a:defRPr sz="675">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9320407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1350">
                <a:solidFill>
                  <a:schemeClr val="bg1"/>
                </a:solidFill>
              </a:defRPr>
            </a:lvl1pPr>
            <a:lvl2pPr>
              <a:buFont typeface="Arial" pitchFamily="34" charset="0"/>
              <a:buChar char="•"/>
              <a:defRPr sz="1125">
                <a:solidFill>
                  <a:schemeClr val="bg1"/>
                </a:solidFill>
              </a:defRPr>
            </a:lvl2pPr>
            <a:lvl3pPr>
              <a:defRPr sz="1013">
                <a:solidFill>
                  <a:schemeClr val="bg1"/>
                </a:solidFill>
              </a:defRPr>
            </a:lvl3pPr>
            <a:lvl4pPr>
              <a:defRPr sz="1013">
                <a:solidFill>
                  <a:schemeClr val="bg1"/>
                </a:solidFill>
              </a:defRPr>
            </a:lvl4pPr>
            <a:lvl5pPr>
              <a:defRPr sz="1013">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8" y="762008"/>
            <a:ext cx="5249333" cy="152399"/>
          </a:xfrm>
        </p:spPr>
        <p:txBody>
          <a:bodyPr/>
          <a:lstStyle>
            <a:lvl1pPr algn="l">
              <a:defRPr/>
            </a:lvl1pPr>
          </a:lstStyle>
          <a:p>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675">
                <a:solidFill>
                  <a:schemeClr val="bg1"/>
                </a:solidFill>
              </a:defRPr>
            </a:lvl1pPr>
            <a:lvl2pPr>
              <a:buNone/>
              <a:defRPr sz="675">
                <a:solidFill>
                  <a:schemeClr val="bg1"/>
                </a:solidFill>
              </a:defRPr>
            </a:lvl2pPr>
            <a:lvl3pPr>
              <a:buNone/>
              <a:defRPr sz="675">
                <a:solidFill>
                  <a:schemeClr val="bg1"/>
                </a:solidFill>
              </a:defRPr>
            </a:lvl3pPr>
            <a:lvl4pPr>
              <a:buNone/>
              <a:defRPr sz="675">
                <a:solidFill>
                  <a:schemeClr val="bg1"/>
                </a:solidFill>
              </a:defRPr>
            </a:lvl4pPr>
            <a:lvl5pPr>
              <a:buNone/>
              <a:defRPr sz="675">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8561426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1350">
                <a:solidFill>
                  <a:schemeClr val="bg1"/>
                </a:solidFill>
              </a:defRPr>
            </a:lvl1pPr>
            <a:lvl2pPr>
              <a:buFont typeface="Arial" pitchFamily="34" charset="0"/>
              <a:buChar char="•"/>
              <a:defRPr sz="1125">
                <a:solidFill>
                  <a:schemeClr val="bg1"/>
                </a:solidFill>
              </a:defRPr>
            </a:lvl2pPr>
            <a:lvl3pPr>
              <a:defRPr sz="1013">
                <a:solidFill>
                  <a:schemeClr val="bg1"/>
                </a:solidFill>
              </a:defRPr>
            </a:lvl3pPr>
            <a:lvl4pPr>
              <a:defRPr sz="1013">
                <a:solidFill>
                  <a:schemeClr val="bg1"/>
                </a:solidFill>
              </a:defRPr>
            </a:lvl4pPr>
            <a:lvl5pPr>
              <a:defRPr sz="1013">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8" y="762008"/>
            <a:ext cx="5249333" cy="152399"/>
          </a:xfrm>
        </p:spPr>
        <p:txBody>
          <a:bodyPr/>
          <a:lstStyle>
            <a:lvl1pPr algn="l">
              <a:defRPr/>
            </a:lvl1pPr>
          </a:lstStyle>
          <a:p>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675">
                <a:solidFill>
                  <a:schemeClr val="bg1"/>
                </a:solidFill>
              </a:defRPr>
            </a:lvl1pPr>
            <a:lvl2pPr>
              <a:buNone/>
              <a:defRPr sz="675">
                <a:solidFill>
                  <a:schemeClr val="bg1"/>
                </a:solidFill>
              </a:defRPr>
            </a:lvl2pPr>
            <a:lvl3pPr>
              <a:buNone/>
              <a:defRPr sz="675">
                <a:solidFill>
                  <a:schemeClr val="bg1"/>
                </a:solidFill>
              </a:defRPr>
            </a:lvl3pPr>
            <a:lvl4pPr>
              <a:buNone/>
              <a:defRPr sz="675">
                <a:solidFill>
                  <a:schemeClr val="bg1"/>
                </a:solidFill>
              </a:defRPr>
            </a:lvl4pPr>
            <a:lvl5pPr>
              <a:buNone/>
              <a:defRPr sz="675">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84138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1800">
                <a:solidFill>
                  <a:schemeClr val="bg1"/>
                </a:solidFill>
              </a:defRPr>
            </a:lvl1pPr>
            <a:lvl2pPr>
              <a:buFont typeface="Arial" pitchFamily="34" charset="0"/>
              <a:buChar char="•"/>
              <a:defRPr sz="150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8" y="762006"/>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8"/>
            <a:ext cx="5249333" cy="152399"/>
          </a:xfrm>
        </p:spPr>
        <p:txBody>
          <a:bodyPr/>
          <a:lstStyle>
            <a:lvl1pPr algn="l">
              <a:defRPr/>
            </a:lvl1pPr>
          </a:lstStyle>
          <a:p>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675">
                <a:solidFill>
                  <a:schemeClr val="bg1"/>
                </a:solidFill>
              </a:defRPr>
            </a:lvl1pPr>
            <a:lvl2pPr>
              <a:buNone/>
              <a:defRPr sz="675">
                <a:solidFill>
                  <a:schemeClr val="bg1"/>
                </a:solidFill>
              </a:defRPr>
            </a:lvl2pPr>
            <a:lvl3pPr>
              <a:buNone/>
              <a:defRPr sz="675">
                <a:solidFill>
                  <a:schemeClr val="bg1"/>
                </a:solidFill>
              </a:defRPr>
            </a:lvl3pPr>
            <a:lvl4pPr>
              <a:buNone/>
              <a:defRPr sz="675">
                <a:solidFill>
                  <a:schemeClr val="bg1"/>
                </a:solidFill>
              </a:defRPr>
            </a:lvl4pPr>
            <a:lvl5pPr>
              <a:buNone/>
              <a:defRPr sz="675">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8540191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Room for navigation">
    <p:spTree>
      <p:nvGrpSpPr>
        <p:cNvPr id="1" name=""/>
        <p:cNvGrpSpPr/>
        <p:nvPr/>
      </p:nvGrpSpPr>
      <p:grpSpPr>
        <a:xfrm>
          <a:off x="0" y="0"/>
          <a:ext cx="0" cy="0"/>
          <a:chOff x="0" y="0"/>
          <a:chExt cx="0" cy="0"/>
        </a:xfrm>
      </p:grpSpPr>
      <p:sp>
        <p:nvSpPr>
          <p:cNvPr id="6" name="Rectangle 5"/>
          <p:cNvSpPr/>
          <p:nvPr/>
        </p:nvSpPr>
        <p:spPr>
          <a:xfrm>
            <a:off x="8839200" y="990600"/>
            <a:ext cx="3352800" cy="5562600"/>
          </a:xfrm>
          <a:prstGeom prst="rect">
            <a:avLst/>
          </a:prstGeom>
          <a:gradFill>
            <a:gsLst>
              <a:gs pos="0">
                <a:srgbClr val="747879">
                  <a:alpha val="0"/>
                </a:srgbClr>
              </a:gs>
              <a:gs pos="44000">
                <a:schemeClr val="bg2">
                  <a:alpha val="3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013">
              <a:solidFill>
                <a:srgbClr val="FFFFFF"/>
              </a:solidFill>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03200" y="1143000"/>
            <a:ext cx="9448800" cy="5410200"/>
          </a:xfrm>
        </p:spPr>
        <p:txBody>
          <a:bodyPr>
            <a:normAutofit/>
          </a:bodyPr>
          <a:lstStyle>
            <a:lvl1pPr>
              <a:defRPr sz="1350">
                <a:solidFill>
                  <a:schemeClr val="bg1"/>
                </a:solidFill>
              </a:defRPr>
            </a:lvl1pPr>
            <a:lvl2pPr>
              <a:buFont typeface="Arial" pitchFamily="34" charset="0"/>
              <a:buChar char="•"/>
              <a:defRPr sz="1125">
                <a:solidFill>
                  <a:schemeClr val="bg1"/>
                </a:solidFill>
              </a:defRPr>
            </a:lvl2pPr>
            <a:lvl3pPr>
              <a:defRPr sz="1013">
                <a:solidFill>
                  <a:schemeClr val="bg1"/>
                </a:solidFill>
              </a:defRPr>
            </a:lvl3pPr>
            <a:lvl4pPr>
              <a:defRPr sz="1013">
                <a:solidFill>
                  <a:schemeClr val="bg1"/>
                </a:solidFill>
              </a:defRPr>
            </a:lvl4pPr>
            <a:lvl5pPr>
              <a:defRPr sz="1013">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p:txBody>
          <a:bodyPr/>
          <a:lstStyle/>
          <a:p>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675">
                <a:solidFill>
                  <a:schemeClr val="bg1"/>
                </a:solidFill>
              </a:defRPr>
            </a:lvl1pPr>
            <a:lvl2pPr>
              <a:buNone/>
              <a:defRPr sz="675">
                <a:solidFill>
                  <a:schemeClr val="bg1"/>
                </a:solidFill>
              </a:defRPr>
            </a:lvl2pPr>
            <a:lvl3pPr>
              <a:buNone/>
              <a:defRPr sz="675">
                <a:solidFill>
                  <a:schemeClr val="bg1"/>
                </a:solidFill>
              </a:defRPr>
            </a:lvl3pPr>
            <a:lvl4pPr>
              <a:buNone/>
              <a:defRPr sz="675">
                <a:solidFill>
                  <a:schemeClr val="bg1"/>
                </a:solidFill>
              </a:defRPr>
            </a:lvl4pPr>
            <a:lvl5pPr>
              <a:buNone/>
              <a:defRPr sz="675">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8661201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le">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5" name="Rectangle 4"/>
          <p:cNvSpPr/>
          <p:nvPr/>
        </p:nvSpPr>
        <p:spPr>
          <a:xfrm>
            <a:off x="0" y="0"/>
            <a:ext cx="12192000" cy="38862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013">
              <a:solidFill>
                <a:srgbClr val="FFFFFF"/>
              </a:solidFill>
            </a:endParaRPr>
          </a:p>
        </p:txBody>
      </p:sp>
      <p:sp>
        <p:nvSpPr>
          <p:cNvPr id="2" name="Title 1"/>
          <p:cNvSpPr>
            <a:spLocks noGrp="1"/>
          </p:cNvSpPr>
          <p:nvPr>
            <p:ph type="title"/>
          </p:nvPr>
        </p:nvSpPr>
        <p:spPr>
          <a:xfrm>
            <a:off x="0" y="0"/>
            <a:ext cx="12192000" cy="11430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rmAutofit/>
          </a:bodyPr>
          <a:lstStyle>
            <a:lvl1pPr>
              <a:defRPr sz="2475">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endParaRPr lang="en-US"/>
          </a:p>
        </p:txBody>
      </p:sp>
      <p:sp>
        <p:nvSpPr>
          <p:cNvPr id="7" name="Text Placeholder 6"/>
          <p:cNvSpPr>
            <a:spLocks noGrp="1"/>
          </p:cNvSpPr>
          <p:nvPr>
            <p:ph type="body" sz="quarter" idx="11"/>
          </p:nvPr>
        </p:nvSpPr>
        <p:spPr>
          <a:xfrm>
            <a:off x="1320800" y="990600"/>
            <a:ext cx="9550400" cy="685800"/>
          </a:xfrm>
        </p:spPr>
        <p:txBody>
          <a:bodyPr/>
          <a:lstStyle>
            <a:lvl1pPr marL="0" indent="0" algn="just">
              <a:buFontTx/>
              <a:buNone/>
              <a:defRPr sz="1013">
                <a:solidFill>
                  <a:schemeClr val="accent1">
                    <a:lumMod val="75000"/>
                  </a:schemeClr>
                </a:solidFill>
              </a:defRPr>
            </a:lvl1pPr>
            <a:lvl2pPr>
              <a:buFontTx/>
              <a:buNone/>
              <a:defRPr sz="1013">
                <a:solidFill>
                  <a:schemeClr val="accent1">
                    <a:lumMod val="75000"/>
                  </a:schemeClr>
                </a:solidFill>
              </a:defRPr>
            </a:lvl2pPr>
            <a:lvl3pPr>
              <a:buFontTx/>
              <a:buNone/>
              <a:defRPr sz="1013">
                <a:solidFill>
                  <a:schemeClr val="accent1">
                    <a:lumMod val="75000"/>
                  </a:schemeClr>
                </a:solidFill>
              </a:defRPr>
            </a:lvl3pPr>
            <a:lvl4pPr>
              <a:buFontTx/>
              <a:buNone/>
              <a:defRPr sz="1013">
                <a:solidFill>
                  <a:schemeClr val="accent1">
                    <a:lumMod val="75000"/>
                  </a:schemeClr>
                </a:solidFill>
              </a:defRPr>
            </a:lvl4pPr>
            <a:lvl5pPr>
              <a:buNone/>
              <a:defRPr/>
            </a:lvl5pPr>
          </a:lstStyle>
          <a:p>
            <a:pPr lvl="0"/>
            <a:r>
              <a:rPr lang="en-US"/>
              <a:t>Click to edit Master text styles</a:t>
            </a:r>
          </a:p>
        </p:txBody>
      </p:sp>
      <p:sp>
        <p:nvSpPr>
          <p:cNvPr id="11" name="Rectangle 10"/>
          <p:cNvSpPr/>
          <p:nvPr/>
        </p:nvSpPr>
        <p:spPr>
          <a:xfrm>
            <a:off x="1320800" y="1676400"/>
            <a:ext cx="46736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lang="en-US" sz="1013">
              <a:solidFill>
                <a:srgbClr val="283D5E"/>
              </a:solidFill>
            </a:endParaRPr>
          </a:p>
        </p:txBody>
      </p:sp>
      <p:sp>
        <p:nvSpPr>
          <p:cNvPr id="9" name="Text Placeholder 8"/>
          <p:cNvSpPr>
            <a:spLocks noGrp="1"/>
          </p:cNvSpPr>
          <p:nvPr>
            <p:ph type="body" sz="quarter" idx="12"/>
          </p:nvPr>
        </p:nvSpPr>
        <p:spPr>
          <a:xfrm>
            <a:off x="1320800" y="2057400"/>
            <a:ext cx="4673600" cy="1600200"/>
          </a:xfrm>
        </p:spPr>
        <p:txBody>
          <a:bodyPr>
            <a:normAutofit/>
          </a:bodyPr>
          <a:lstStyle>
            <a:lvl1pPr marL="131267" indent="-131267">
              <a:defRPr sz="1013">
                <a:solidFill>
                  <a:schemeClr val="tx1"/>
                </a:solidFill>
              </a:defRPr>
            </a:lvl1pPr>
            <a:lvl2pPr marL="257175" indent="-125909">
              <a:defRPr sz="900">
                <a:solidFill>
                  <a:schemeClr val="tx1"/>
                </a:solidFill>
              </a:defRPr>
            </a:lvl2pPr>
            <a:lvl3pPr marL="131267" indent="-131267">
              <a:defRPr sz="1013">
                <a:solidFill>
                  <a:schemeClr val="bg2">
                    <a:lumMod val="50000"/>
                    <a:lumOff val="50000"/>
                  </a:schemeClr>
                </a:solidFill>
              </a:defRPr>
            </a:lvl3pPr>
            <a:lvl4pPr marL="131267" indent="-131267">
              <a:defRPr sz="1013">
                <a:solidFill>
                  <a:schemeClr val="bg2">
                    <a:lumMod val="50000"/>
                    <a:lumOff val="50000"/>
                  </a:schemeClr>
                </a:solidFill>
              </a:defRPr>
            </a:lvl4pPr>
            <a:lvl5pPr marL="131267" indent="-131267">
              <a:defRPr sz="1013">
                <a:solidFill>
                  <a:schemeClr val="bg2">
                    <a:lumMod val="50000"/>
                    <a:lumOff val="50000"/>
                  </a:schemeClr>
                </a:solidFill>
              </a:defRPr>
            </a:lvl5pPr>
          </a:lstStyle>
          <a:p>
            <a:pPr lvl="0"/>
            <a:r>
              <a:rPr lang="en-US"/>
              <a:t>Click to edit Master text styles</a:t>
            </a:r>
          </a:p>
          <a:p>
            <a:pPr lvl="1"/>
            <a:r>
              <a:rPr lang="en-US"/>
              <a:t>Second level</a:t>
            </a:r>
          </a:p>
        </p:txBody>
      </p:sp>
      <p:sp>
        <p:nvSpPr>
          <p:cNvPr id="12" name="TextBox 11"/>
          <p:cNvSpPr txBox="1"/>
          <p:nvPr/>
        </p:nvSpPr>
        <p:spPr>
          <a:xfrm>
            <a:off x="1320800" y="1676404"/>
            <a:ext cx="4673600" cy="265457"/>
          </a:xfrm>
          <a:prstGeom prst="rect">
            <a:avLst/>
          </a:prstGeom>
          <a:noFill/>
        </p:spPr>
        <p:txBody>
          <a:bodyPr wrap="square" rtlCol="0">
            <a:spAutoFit/>
          </a:bodyPr>
          <a:lstStyle/>
          <a:p>
            <a:pPr algn="ctr" fontAlgn="base">
              <a:spcBef>
                <a:spcPct val="0"/>
              </a:spcBef>
              <a:spcAft>
                <a:spcPct val="0"/>
              </a:spcAft>
            </a:pPr>
            <a:r>
              <a:rPr lang="en-US" sz="1125">
                <a:solidFill>
                  <a:srgbClr val="283D5E"/>
                </a:solidFill>
              </a:rPr>
              <a:t>Schedule</a:t>
            </a:r>
            <a:endParaRPr lang="en-US" sz="1013">
              <a:solidFill>
                <a:srgbClr val="283D5E"/>
              </a:solidFill>
            </a:endParaRPr>
          </a:p>
        </p:txBody>
      </p:sp>
      <p:cxnSp>
        <p:nvCxnSpPr>
          <p:cNvPr id="13" name="Straight Connector 12"/>
          <p:cNvCxnSpPr/>
          <p:nvPr/>
        </p:nvCxnSpPr>
        <p:spPr>
          <a:xfrm rot="10800000" flipV="1">
            <a:off x="1320800" y="2057399"/>
            <a:ext cx="4673600" cy="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197600" y="1676400"/>
            <a:ext cx="46736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lang="en-US" sz="1013">
              <a:solidFill>
                <a:srgbClr val="283D5E"/>
              </a:solidFill>
            </a:endParaRPr>
          </a:p>
        </p:txBody>
      </p:sp>
      <p:sp>
        <p:nvSpPr>
          <p:cNvPr id="17" name="Text Placeholder 8"/>
          <p:cNvSpPr>
            <a:spLocks noGrp="1"/>
          </p:cNvSpPr>
          <p:nvPr>
            <p:ph type="body" sz="quarter" idx="13"/>
          </p:nvPr>
        </p:nvSpPr>
        <p:spPr>
          <a:xfrm>
            <a:off x="6197600" y="2057400"/>
            <a:ext cx="4673600" cy="1600200"/>
          </a:xfrm>
        </p:spPr>
        <p:txBody>
          <a:bodyPr>
            <a:normAutofit/>
          </a:bodyPr>
          <a:lstStyle>
            <a:lvl1pPr marL="131267" indent="-131267">
              <a:defRPr sz="1013">
                <a:solidFill>
                  <a:schemeClr val="tx1"/>
                </a:solidFill>
              </a:defRPr>
            </a:lvl1pPr>
            <a:lvl2pPr marL="257175" indent="-125909">
              <a:defRPr sz="900">
                <a:solidFill>
                  <a:schemeClr val="tx1"/>
                </a:solidFill>
              </a:defRPr>
            </a:lvl2pPr>
            <a:lvl3pPr marL="131267" indent="-131267">
              <a:defRPr sz="1013">
                <a:solidFill>
                  <a:schemeClr val="bg2">
                    <a:lumMod val="50000"/>
                    <a:lumOff val="50000"/>
                  </a:schemeClr>
                </a:solidFill>
              </a:defRPr>
            </a:lvl3pPr>
            <a:lvl4pPr marL="131267" indent="-131267">
              <a:defRPr sz="1013">
                <a:solidFill>
                  <a:schemeClr val="bg2">
                    <a:lumMod val="50000"/>
                    <a:lumOff val="50000"/>
                  </a:schemeClr>
                </a:solidFill>
              </a:defRPr>
            </a:lvl4pPr>
            <a:lvl5pPr marL="131267" indent="-131267">
              <a:defRPr sz="1013">
                <a:solidFill>
                  <a:schemeClr val="bg2">
                    <a:lumMod val="50000"/>
                    <a:lumOff val="50000"/>
                  </a:schemeClr>
                </a:solidFill>
              </a:defRPr>
            </a:lvl5pPr>
          </a:lstStyle>
          <a:p>
            <a:pPr lvl="0"/>
            <a:r>
              <a:rPr lang="en-US"/>
              <a:t>Click to edit Master text styles</a:t>
            </a:r>
          </a:p>
          <a:p>
            <a:pPr lvl="1"/>
            <a:r>
              <a:rPr lang="en-US"/>
              <a:t>Second level</a:t>
            </a:r>
          </a:p>
        </p:txBody>
      </p:sp>
      <p:sp>
        <p:nvSpPr>
          <p:cNvPr id="18" name="TextBox 17"/>
          <p:cNvSpPr txBox="1"/>
          <p:nvPr/>
        </p:nvSpPr>
        <p:spPr>
          <a:xfrm>
            <a:off x="6197600" y="1676404"/>
            <a:ext cx="4673600" cy="265457"/>
          </a:xfrm>
          <a:prstGeom prst="rect">
            <a:avLst/>
          </a:prstGeom>
          <a:noFill/>
        </p:spPr>
        <p:txBody>
          <a:bodyPr wrap="square" rtlCol="0">
            <a:spAutoFit/>
          </a:bodyPr>
          <a:lstStyle/>
          <a:p>
            <a:pPr algn="ctr" fontAlgn="base">
              <a:spcBef>
                <a:spcPct val="0"/>
              </a:spcBef>
              <a:spcAft>
                <a:spcPct val="0"/>
              </a:spcAft>
            </a:pPr>
            <a:r>
              <a:rPr lang="en-US" sz="1125">
                <a:solidFill>
                  <a:srgbClr val="283D5E"/>
                </a:solidFill>
              </a:rPr>
              <a:t>Pre-class</a:t>
            </a:r>
            <a:endParaRPr lang="en-US" sz="1013">
              <a:solidFill>
                <a:srgbClr val="283D5E"/>
              </a:solidFill>
            </a:endParaRPr>
          </a:p>
        </p:txBody>
      </p:sp>
      <p:cxnSp>
        <p:nvCxnSpPr>
          <p:cNvPr id="19" name="Straight Connector 18"/>
          <p:cNvCxnSpPr/>
          <p:nvPr/>
        </p:nvCxnSpPr>
        <p:spPr>
          <a:xfrm rot="10800000" flipV="1">
            <a:off x="6197600" y="2057399"/>
            <a:ext cx="4673600" cy="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87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7" grpId="0"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11" grpId="0" animBg="1"/>
      <p:bldP spid="9" grpId="0" build="p">
        <p:tmplLst>
          <p:tmpl lvl="1">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Lst>
      </p:bldP>
      <p:bldP spid="12" grpId="0"/>
      <p:bldP spid="16" grpId="0" animBg="1"/>
      <p:bldP spid="17" grpId="0" build="p">
        <p:tmplLst>
          <p:tmpl lvl="1">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P spid="18"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Subtitle">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5" name="Rectangle 4"/>
          <p:cNvSpPr/>
          <p:nvPr/>
        </p:nvSpPr>
        <p:spPr>
          <a:xfrm>
            <a:off x="0" y="1371600"/>
            <a:ext cx="12192000" cy="41910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013">
              <a:solidFill>
                <a:srgbClr val="FFFFFF"/>
              </a:solidFill>
            </a:endParaRPr>
          </a:p>
        </p:txBody>
      </p:sp>
      <p:sp>
        <p:nvSpPr>
          <p:cNvPr id="2" name="Title 1"/>
          <p:cNvSpPr>
            <a:spLocks noGrp="1"/>
          </p:cNvSpPr>
          <p:nvPr>
            <p:ph type="title"/>
          </p:nvPr>
        </p:nvSpPr>
        <p:spPr>
          <a:xfrm>
            <a:off x="3454400" y="2057400"/>
            <a:ext cx="8229600" cy="8382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rmAutofit/>
          </a:bodyPr>
          <a:lstStyle>
            <a:lvl1pPr>
              <a:defRPr sz="180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endParaRPr lang="en-US"/>
          </a:p>
        </p:txBody>
      </p:sp>
      <p:sp>
        <p:nvSpPr>
          <p:cNvPr id="7" name="Text Placeholder 6"/>
          <p:cNvSpPr>
            <a:spLocks noGrp="1"/>
          </p:cNvSpPr>
          <p:nvPr>
            <p:ph type="body" sz="quarter" idx="11"/>
          </p:nvPr>
        </p:nvSpPr>
        <p:spPr>
          <a:xfrm>
            <a:off x="3454400" y="2895600"/>
            <a:ext cx="8229600" cy="1676400"/>
          </a:xfrm>
        </p:spPr>
        <p:txBody>
          <a:bodyPr/>
          <a:lstStyle>
            <a:lvl1pPr marL="0" indent="0" algn="just">
              <a:buFontTx/>
              <a:buNone/>
              <a:defRPr sz="1013">
                <a:solidFill>
                  <a:schemeClr val="accent1">
                    <a:lumMod val="75000"/>
                  </a:schemeClr>
                </a:solidFill>
              </a:defRPr>
            </a:lvl1pPr>
            <a:lvl2pPr>
              <a:buFontTx/>
              <a:buNone/>
              <a:defRPr sz="1013">
                <a:solidFill>
                  <a:schemeClr val="accent1">
                    <a:lumMod val="75000"/>
                  </a:schemeClr>
                </a:solidFill>
              </a:defRPr>
            </a:lvl2pPr>
            <a:lvl3pPr>
              <a:buFontTx/>
              <a:buNone/>
              <a:defRPr sz="1013">
                <a:solidFill>
                  <a:schemeClr val="accent1">
                    <a:lumMod val="75000"/>
                  </a:schemeClr>
                </a:solidFill>
              </a:defRPr>
            </a:lvl3pPr>
            <a:lvl4pPr>
              <a:buFontTx/>
              <a:buNone/>
              <a:defRPr sz="1013">
                <a:solidFill>
                  <a:schemeClr val="accent1">
                    <a:lumMod val="75000"/>
                  </a:schemeClr>
                </a:solidFill>
              </a:defRPr>
            </a:lvl4pPr>
            <a:lvl5pPr>
              <a:buNone/>
              <a:defRPr/>
            </a:lvl5pPr>
          </a:lstStyle>
          <a:p>
            <a:pPr lvl="0"/>
            <a:r>
              <a:rPr lang="en-US"/>
              <a:t>Click to edit Master text styles</a:t>
            </a:r>
          </a:p>
        </p:txBody>
      </p:sp>
      <p:sp>
        <p:nvSpPr>
          <p:cNvPr id="6" name="Rectangle 5"/>
          <p:cNvSpPr/>
          <p:nvPr/>
        </p:nvSpPr>
        <p:spPr>
          <a:xfrm>
            <a:off x="203200" y="1524000"/>
            <a:ext cx="2743200" cy="3886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lang="en-US" sz="1013">
              <a:solidFill>
                <a:srgbClr val="283D5E"/>
              </a:solidFill>
            </a:endParaRPr>
          </a:p>
        </p:txBody>
      </p:sp>
      <p:sp>
        <p:nvSpPr>
          <p:cNvPr id="8" name="TextBox 7"/>
          <p:cNvSpPr txBox="1"/>
          <p:nvPr/>
        </p:nvSpPr>
        <p:spPr>
          <a:xfrm>
            <a:off x="203200" y="1524006"/>
            <a:ext cx="2743200" cy="265457"/>
          </a:xfrm>
          <a:prstGeom prst="rect">
            <a:avLst/>
          </a:prstGeom>
          <a:noFill/>
        </p:spPr>
        <p:txBody>
          <a:bodyPr wrap="square" rtlCol="0">
            <a:spAutoFit/>
          </a:bodyPr>
          <a:lstStyle/>
          <a:p>
            <a:pPr fontAlgn="base">
              <a:spcBef>
                <a:spcPct val="0"/>
              </a:spcBef>
              <a:spcAft>
                <a:spcPct val="0"/>
              </a:spcAft>
            </a:pPr>
            <a:r>
              <a:rPr lang="en-US" sz="1125">
                <a:solidFill>
                  <a:srgbClr val="283D5E"/>
                </a:solidFill>
              </a:rPr>
              <a:t>Topics</a:t>
            </a:r>
            <a:endParaRPr lang="en-US" sz="1013">
              <a:solidFill>
                <a:srgbClr val="283D5E"/>
              </a:solidFill>
            </a:endParaRPr>
          </a:p>
        </p:txBody>
      </p:sp>
      <p:cxnSp>
        <p:nvCxnSpPr>
          <p:cNvPr id="9" name="Straight Connector 8"/>
          <p:cNvCxnSpPr/>
          <p:nvPr/>
        </p:nvCxnSpPr>
        <p:spPr>
          <a:xfrm rot="10800000">
            <a:off x="203200" y="1905000"/>
            <a:ext cx="2743200" cy="15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2"/>
          </p:nvPr>
        </p:nvSpPr>
        <p:spPr>
          <a:xfrm>
            <a:off x="304800" y="1981200"/>
            <a:ext cx="2540000" cy="3352800"/>
          </a:xfrm>
        </p:spPr>
        <p:txBody>
          <a:bodyPr/>
          <a:lstStyle>
            <a:lvl1pPr marL="161628" indent="-161628">
              <a:buNone/>
              <a:defRPr sz="788">
                <a:solidFill>
                  <a:schemeClr val="accent1">
                    <a:lumMod val="50000"/>
                  </a:schemeClr>
                </a:solidFill>
              </a:defRPr>
            </a:lvl1pPr>
            <a:lvl2pPr marL="161628" indent="-95548">
              <a:spcBef>
                <a:spcPts val="0"/>
              </a:spcBef>
              <a:defRPr sz="675">
                <a:solidFill>
                  <a:schemeClr val="accent1">
                    <a:lumMod val="50000"/>
                  </a:schemeClr>
                </a:solidFill>
              </a:defRPr>
            </a:lvl2pPr>
            <a:lvl3pPr>
              <a:defRPr sz="619">
                <a:solidFill>
                  <a:schemeClr val="accent1">
                    <a:lumMod val="50000"/>
                  </a:schemeClr>
                </a:solidFill>
              </a:defRPr>
            </a:lvl3pPr>
            <a:lvl4pPr>
              <a:defRPr sz="675">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298927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SubSection">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5" name="Rectangle 4"/>
          <p:cNvSpPr/>
          <p:nvPr/>
        </p:nvSpPr>
        <p:spPr>
          <a:xfrm>
            <a:off x="0" y="1371600"/>
            <a:ext cx="9144000" cy="41910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013">
              <a:solidFill>
                <a:srgbClr val="FFFFFF"/>
              </a:solidFill>
            </a:endParaRPr>
          </a:p>
        </p:txBody>
      </p:sp>
      <p:sp>
        <p:nvSpPr>
          <p:cNvPr id="2" name="Title 1"/>
          <p:cNvSpPr>
            <a:spLocks noGrp="1"/>
          </p:cNvSpPr>
          <p:nvPr>
            <p:ph type="title"/>
          </p:nvPr>
        </p:nvSpPr>
        <p:spPr>
          <a:xfrm>
            <a:off x="3454400" y="2057400"/>
            <a:ext cx="5384800" cy="8382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Autofit/>
          </a:bodyPr>
          <a:lstStyle>
            <a:lvl1pPr>
              <a:defRPr sz="135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endParaRPr lang="en-US"/>
          </a:p>
        </p:txBody>
      </p:sp>
      <p:sp>
        <p:nvSpPr>
          <p:cNvPr id="7" name="Text Placeholder 6"/>
          <p:cNvSpPr>
            <a:spLocks noGrp="1"/>
          </p:cNvSpPr>
          <p:nvPr>
            <p:ph type="body" sz="quarter" idx="11"/>
          </p:nvPr>
        </p:nvSpPr>
        <p:spPr>
          <a:xfrm>
            <a:off x="3454400" y="2895600"/>
            <a:ext cx="5384800" cy="1676400"/>
          </a:xfrm>
        </p:spPr>
        <p:txBody>
          <a:bodyPr/>
          <a:lstStyle>
            <a:lvl1pPr marL="0" indent="0" algn="just">
              <a:buFontTx/>
              <a:buNone/>
              <a:defRPr sz="1013">
                <a:solidFill>
                  <a:schemeClr val="accent1">
                    <a:lumMod val="75000"/>
                  </a:schemeClr>
                </a:solidFill>
              </a:defRPr>
            </a:lvl1pPr>
            <a:lvl2pPr>
              <a:buFontTx/>
              <a:buNone/>
              <a:defRPr sz="1013">
                <a:solidFill>
                  <a:schemeClr val="accent1">
                    <a:lumMod val="75000"/>
                  </a:schemeClr>
                </a:solidFill>
              </a:defRPr>
            </a:lvl2pPr>
            <a:lvl3pPr>
              <a:buFontTx/>
              <a:buNone/>
              <a:defRPr sz="1013">
                <a:solidFill>
                  <a:schemeClr val="accent1">
                    <a:lumMod val="75000"/>
                  </a:schemeClr>
                </a:solidFill>
              </a:defRPr>
            </a:lvl3pPr>
            <a:lvl4pPr>
              <a:buFontTx/>
              <a:buNone/>
              <a:defRPr sz="1013">
                <a:solidFill>
                  <a:schemeClr val="accent1">
                    <a:lumMod val="75000"/>
                  </a:schemeClr>
                </a:solidFill>
              </a:defRPr>
            </a:lvl4pPr>
            <a:lvl5pPr>
              <a:buNone/>
              <a:defRPr/>
            </a:lvl5pPr>
          </a:lstStyle>
          <a:p>
            <a:pPr lvl="0"/>
            <a:r>
              <a:rPr lang="en-US"/>
              <a:t>Click to edit Master text styles</a:t>
            </a:r>
          </a:p>
        </p:txBody>
      </p:sp>
      <p:sp>
        <p:nvSpPr>
          <p:cNvPr id="6" name="Rectangle 5"/>
          <p:cNvSpPr/>
          <p:nvPr/>
        </p:nvSpPr>
        <p:spPr>
          <a:xfrm>
            <a:off x="203200" y="1524000"/>
            <a:ext cx="2743200" cy="3886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lang="en-US" sz="1013">
              <a:solidFill>
                <a:srgbClr val="283D5E"/>
              </a:solidFill>
            </a:endParaRPr>
          </a:p>
        </p:txBody>
      </p:sp>
      <p:sp>
        <p:nvSpPr>
          <p:cNvPr id="8" name="TextBox 7"/>
          <p:cNvSpPr txBox="1"/>
          <p:nvPr/>
        </p:nvSpPr>
        <p:spPr>
          <a:xfrm>
            <a:off x="203200" y="1524006"/>
            <a:ext cx="2743200" cy="265457"/>
          </a:xfrm>
          <a:prstGeom prst="rect">
            <a:avLst/>
          </a:prstGeom>
          <a:noFill/>
        </p:spPr>
        <p:txBody>
          <a:bodyPr wrap="square" rtlCol="0">
            <a:spAutoFit/>
          </a:bodyPr>
          <a:lstStyle/>
          <a:p>
            <a:pPr fontAlgn="base">
              <a:spcBef>
                <a:spcPct val="0"/>
              </a:spcBef>
              <a:spcAft>
                <a:spcPct val="0"/>
              </a:spcAft>
            </a:pPr>
            <a:r>
              <a:rPr lang="en-US" sz="1125">
                <a:solidFill>
                  <a:srgbClr val="283D5E"/>
                </a:solidFill>
              </a:rPr>
              <a:t>Topics</a:t>
            </a:r>
            <a:endParaRPr lang="en-US" sz="1013">
              <a:solidFill>
                <a:srgbClr val="283D5E"/>
              </a:solidFill>
            </a:endParaRPr>
          </a:p>
        </p:txBody>
      </p:sp>
      <p:cxnSp>
        <p:nvCxnSpPr>
          <p:cNvPr id="9" name="Straight Connector 8"/>
          <p:cNvCxnSpPr/>
          <p:nvPr/>
        </p:nvCxnSpPr>
        <p:spPr>
          <a:xfrm rot="10800000">
            <a:off x="203200" y="1905000"/>
            <a:ext cx="2743200" cy="15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2"/>
          </p:nvPr>
        </p:nvSpPr>
        <p:spPr>
          <a:xfrm>
            <a:off x="304800" y="1981200"/>
            <a:ext cx="2540000" cy="3352800"/>
          </a:xfrm>
        </p:spPr>
        <p:txBody>
          <a:bodyPr/>
          <a:lstStyle>
            <a:lvl1pPr marL="161628" indent="-161628">
              <a:buNone/>
              <a:defRPr sz="788">
                <a:solidFill>
                  <a:schemeClr val="accent1">
                    <a:lumMod val="50000"/>
                  </a:schemeClr>
                </a:solidFill>
              </a:defRPr>
            </a:lvl1pPr>
            <a:lvl2pPr marL="161628" indent="-95548">
              <a:spcBef>
                <a:spcPts val="0"/>
              </a:spcBef>
              <a:defRPr sz="675">
                <a:solidFill>
                  <a:schemeClr val="accent1">
                    <a:lumMod val="50000"/>
                  </a:schemeClr>
                </a:solidFill>
              </a:defRPr>
            </a:lvl2pPr>
            <a:lvl3pPr>
              <a:defRPr sz="619">
                <a:solidFill>
                  <a:schemeClr val="accent1">
                    <a:lumMod val="50000"/>
                  </a:schemeClr>
                </a:solidFill>
              </a:defRPr>
            </a:lvl3pPr>
            <a:lvl4pPr>
              <a:defRPr sz="675">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766745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405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1238" baseline="0">
                <a:solidFill>
                  <a:schemeClr val="tx1">
                    <a:lumMod val="75000"/>
                  </a:schemeClr>
                </a:solidFill>
              </a:defRPr>
            </a:lvl1pPr>
            <a:lvl2pPr marL="257175" indent="0" algn="ctr">
              <a:buNone/>
              <a:defRPr sz="1238"/>
            </a:lvl2pPr>
            <a:lvl3pPr marL="514350" indent="0" algn="ctr">
              <a:buNone/>
              <a:defRPr sz="1238"/>
            </a:lvl3pPr>
            <a:lvl4pPr marL="771525" indent="0" algn="ctr">
              <a:buNone/>
              <a:defRPr sz="1125"/>
            </a:lvl4pPr>
            <a:lvl5pPr marL="1028700" indent="0" algn="ctr">
              <a:buNone/>
              <a:defRPr sz="1125"/>
            </a:lvl5pPr>
            <a:lvl6pPr marL="1285875" indent="0" algn="ctr">
              <a:buNone/>
              <a:defRPr sz="1125"/>
            </a:lvl6pPr>
            <a:lvl7pPr marL="1543050" indent="0" algn="ctr">
              <a:buNone/>
              <a:defRPr sz="1125"/>
            </a:lvl7pPr>
            <a:lvl8pPr marL="1800225" indent="0" algn="ctr">
              <a:buNone/>
              <a:defRPr sz="1125"/>
            </a:lvl8pPr>
            <a:lvl9pPr marL="2057400" indent="0" algn="ctr">
              <a:buNone/>
              <a:defRPr sz="1125"/>
            </a:lvl9pPr>
          </a:lstStyle>
          <a:p>
            <a:r>
              <a:rPr lang="en-US"/>
              <a:t>Click to edit Master subtitle style</a:t>
            </a:r>
          </a:p>
        </p:txBody>
      </p:sp>
      <p:sp>
        <p:nvSpPr>
          <p:cNvPr id="4" name="Date Placeholder 3"/>
          <p:cNvSpPr>
            <a:spLocks noGrp="1"/>
          </p:cNvSpPr>
          <p:nvPr>
            <p:ph type="dt" sz="half" idx="10"/>
          </p:nvPr>
        </p:nvSpPr>
        <p:spPr>
          <a:xfrm rot="16200000">
            <a:off x="10797546" y="998540"/>
            <a:ext cx="1904999" cy="365125"/>
          </a:xfrm>
          <a:prstGeom prst="rect">
            <a:avLst/>
          </a:prstGeom>
        </p:spPr>
        <p:txBody>
          <a:bodyPr/>
          <a:lstStyle>
            <a:lvl1pPr>
              <a:defRPr>
                <a:solidFill>
                  <a:schemeClr val="tx1">
                    <a:lumMod val="50000"/>
                  </a:schemeClr>
                </a:solidFill>
              </a:defRPr>
            </a:lvl1pPr>
          </a:lstStyle>
          <a:p>
            <a:fld id="{1584BABA-ECE9-AA44-AD7E-83C354BC8755}" type="datetimeFigureOut">
              <a:rPr lang="en-US" smtClean="0"/>
              <a:t>7/26/2022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a:xfrm>
            <a:off x="11292840" y="6172206"/>
            <a:ext cx="914400" cy="593725"/>
          </a:xfrm>
          <a:prstGeom prst="rect">
            <a:avLst/>
          </a:prstGeom>
        </p:spPr>
        <p:txBody>
          <a:bodyPr/>
          <a:lstStyle>
            <a:lvl1pPr>
              <a:defRPr>
                <a:solidFill>
                  <a:schemeClr val="tx1">
                    <a:lumMod val="65000"/>
                  </a:schemeClr>
                </a:solidFill>
              </a:defRPr>
            </a:lvl1pPr>
          </a:lstStyle>
          <a:p>
            <a:fld id="{24CC0DD7-42D4-2D40-965B-D9D0D0277763}" type="slidenum">
              <a:rPr lang="en-US" smtClean="0"/>
              <a:t>‹#›</a:t>
            </a:fld>
            <a:endParaRPr lang="en-US"/>
          </a:p>
        </p:txBody>
      </p:sp>
    </p:spTree>
    <p:extLst>
      <p:ext uri="{BB962C8B-B14F-4D97-AF65-F5344CB8AC3E}">
        <p14:creationId xmlns:p14="http://schemas.microsoft.com/office/powerpoint/2010/main" val="1560800988"/>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71" y="1905007"/>
            <a:ext cx="10242551" cy="1523495"/>
          </a:xfrm>
        </p:spPr>
        <p:txBody>
          <a:bodyPr>
            <a:noAutofit/>
          </a:bodyPr>
          <a:lstStyle>
            <a:lvl1pPr>
              <a:lnSpc>
                <a:spcPct val="90000"/>
              </a:lnSpc>
              <a:defRPr sz="3038"/>
            </a:lvl1pPr>
          </a:lstStyle>
          <a:p>
            <a:r>
              <a:rPr lang="en-US"/>
              <a:t>Click to edit Master title style</a:t>
            </a:r>
          </a:p>
        </p:txBody>
      </p:sp>
      <p:sp>
        <p:nvSpPr>
          <p:cNvPr id="3" name="Subtitle 2"/>
          <p:cNvSpPr>
            <a:spLocks noGrp="1"/>
          </p:cNvSpPr>
          <p:nvPr>
            <p:ph type="subTitle" idx="1"/>
          </p:nvPr>
        </p:nvSpPr>
        <p:spPr>
          <a:xfrm>
            <a:off x="973670" y="4344995"/>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257165" indent="0" algn="ctr">
              <a:buNone/>
              <a:defRPr>
                <a:solidFill>
                  <a:schemeClr val="tx1">
                    <a:tint val="75000"/>
                  </a:schemeClr>
                </a:solidFill>
              </a:defRPr>
            </a:lvl2pPr>
            <a:lvl3pPr marL="514329" indent="0" algn="ctr">
              <a:buNone/>
              <a:defRPr>
                <a:solidFill>
                  <a:schemeClr val="tx1">
                    <a:tint val="75000"/>
                  </a:schemeClr>
                </a:solidFill>
              </a:defRPr>
            </a:lvl3pPr>
            <a:lvl4pPr marL="771494" indent="0" algn="ctr">
              <a:buNone/>
              <a:defRPr>
                <a:solidFill>
                  <a:schemeClr val="tx1">
                    <a:tint val="75000"/>
                  </a:schemeClr>
                </a:solidFill>
              </a:defRPr>
            </a:lvl4pPr>
            <a:lvl5pPr marL="1028659" indent="0" algn="ctr">
              <a:buNone/>
              <a:defRPr>
                <a:solidFill>
                  <a:schemeClr val="tx1">
                    <a:tint val="75000"/>
                  </a:schemeClr>
                </a:solidFill>
              </a:defRPr>
            </a:lvl5pPr>
            <a:lvl6pPr marL="1285824" indent="0" algn="ctr">
              <a:buNone/>
              <a:defRPr>
                <a:solidFill>
                  <a:schemeClr val="tx1">
                    <a:tint val="75000"/>
                  </a:schemeClr>
                </a:solidFill>
              </a:defRPr>
            </a:lvl6pPr>
            <a:lvl7pPr marL="1542989" indent="0" algn="ctr">
              <a:buNone/>
              <a:defRPr>
                <a:solidFill>
                  <a:schemeClr val="tx1">
                    <a:tint val="75000"/>
                  </a:schemeClr>
                </a:solidFill>
              </a:defRPr>
            </a:lvl7pPr>
            <a:lvl8pPr marL="1800153" indent="0" algn="ctr">
              <a:buNone/>
              <a:defRPr>
                <a:solidFill>
                  <a:schemeClr val="tx1">
                    <a:tint val="75000"/>
                  </a:schemeClr>
                </a:solidFill>
              </a:defRPr>
            </a:lvl8pPr>
            <a:lvl9pPr marL="2057318"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48861108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3038"/>
            </a:lvl1pPr>
          </a:lstStyle>
          <a:p>
            <a:r>
              <a:rPr lang="en-US"/>
              <a:t>Click to edit Master title style</a:t>
            </a:r>
          </a:p>
        </p:txBody>
      </p:sp>
      <p:sp>
        <p:nvSpPr>
          <p:cNvPr id="3" name="Subtitle 2"/>
          <p:cNvSpPr>
            <a:spLocks noGrp="1"/>
          </p:cNvSpPr>
          <p:nvPr>
            <p:ph type="subTitle" idx="1"/>
          </p:nvPr>
        </p:nvSpPr>
        <p:spPr>
          <a:xfrm>
            <a:off x="1825273" y="4344995"/>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257165" indent="0" algn="ctr">
              <a:buNone/>
              <a:defRPr>
                <a:solidFill>
                  <a:schemeClr val="tx1">
                    <a:tint val="75000"/>
                  </a:schemeClr>
                </a:solidFill>
              </a:defRPr>
            </a:lvl2pPr>
            <a:lvl3pPr marL="514329" indent="0" algn="ctr">
              <a:buNone/>
              <a:defRPr>
                <a:solidFill>
                  <a:schemeClr val="tx1">
                    <a:tint val="75000"/>
                  </a:schemeClr>
                </a:solidFill>
              </a:defRPr>
            </a:lvl3pPr>
            <a:lvl4pPr marL="771494" indent="0" algn="ctr">
              <a:buNone/>
              <a:defRPr>
                <a:solidFill>
                  <a:schemeClr val="tx1">
                    <a:tint val="75000"/>
                  </a:schemeClr>
                </a:solidFill>
              </a:defRPr>
            </a:lvl4pPr>
            <a:lvl5pPr marL="1028659" indent="0" algn="ctr">
              <a:buNone/>
              <a:defRPr>
                <a:solidFill>
                  <a:schemeClr val="tx1">
                    <a:tint val="75000"/>
                  </a:schemeClr>
                </a:solidFill>
              </a:defRPr>
            </a:lvl5pPr>
            <a:lvl6pPr marL="1285824" indent="0" algn="ctr">
              <a:buNone/>
              <a:defRPr>
                <a:solidFill>
                  <a:schemeClr val="tx1">
                    <a:tint val="75000"/>
                  </a:schemeClr>
                </a:solidFill>
              </a:defRPr>
            </a:lvl6pPr>
            <a:lvl7pPr marL="1542989" indent="0" algn="ctr">
              <a:buNone/>
              <a:defRPr>
                <a:solidFill>
                  <a:schemeClr val="tx1">
                    <a:tint val="75000"/>
                  </a:schemeClr>
                </a:solidFill>
              </a:defRPr>
            </a:lvl7pPr>
            <a:lvl8pPr marL="1800153" indent="0" algn="ctr">
              <a:buNone/>
              <a:defRPr>
                <a:solidFill>
                  <a:schemeClr val="tx1">
                    <a:tint val="75000"/>
                  </a:schemeClr>
                </a:solidFill>
              </a:defRPr>
            </a:lvl8pPr>
            <a:lvl9pPr marL="2057318" indent="0" algn="ctr">
              <a:buNone/>
              <a:defRPr>
                <a:solidFill>
                  <a:schemeClr val="tx1">
                    <a:tint val="75000"/>
                  </a:schemeClr>
                </a:solidFill>
              </a:defRPr>
            </a:lvl9pPr>
          </a:lstStyle>
          <a:p>
            <a:r>
              <a:rPr lang="en-US"/>
              <a:t>Click to edit Master subtitle style</a:t>
            </a:r>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5625" b="0" i="1" u="none" strike="noStrike" kern="0" cap="none" spc="-85"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a:t>click to…</a:t>
            </a:r>
          </a:p>
        </p:txBody>
      </p:sp>
    </p:spTree>
    <p:extLst>
      <p:ext uri="{BB962C8B-B14F-4D97-AF65-F5344CB8AC3E}">
        <p14:creationId xmlns:p14="http://schemas.microsoft.com/office/powerpoint/2010/main" val="90208527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508000" y="1411557"/>
            <a:ext cx="11176000" cy="1201483"/>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635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80"/>
            <a:ext cx="11176000" cy="1201483"/>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160423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6"/>
            <a:ext cx="5249333"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4"/>
            <a:ext cx="5486400" cy="980012"/>
          </a:xfrm>
        </p:spPr>
        <p:txBody>
          <a:bodyPr/>
          <a:lstStyle>
            <a:lvl1pPr marL="191237" indent="-191237">
              <a:lnSpc>
                <a:spcPct val="90000"/>
              </a:lnSpc>
              <a:defRPr sz="1575"/>
            </a:lvl1pPr>
            <a:lvl2pPr marL="378753" indent="-183051">
              <a:lnSpc>
                <a:spcPct val="90000"/>
              </a:lnSpc>
              <a:defRPr sz="1350"/>
            </a:lvl2pPr>
            <a:lvl3pPr marL="536504" indent="-162216">
              <a:lnSpc>
                <a:spcPct val="90000"/>
              </a:lnSpc>
              <a:defRPr sz="1125"/>
            </a:lvl3pPr>
            <a:lvl4pPr marL="690536" indent="-154031">
              <a:lnSpc>
                <a:spcPct val="90000"/>
              </a:lnSpc>
              <a:defRPr sz="1013"/>
            </a:lvl4pPr>
            <a:lvl5pPr marL="852752" indent="-157751">
              <a:lnSpc>
                <a:spcPct val="90000"/>
              </a:lnSpc>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11554"/>
            <a:ext cx="5486400" cy="980012"/>
          </a:xfrm>
        </p:spPr>
        <p:txBody>
          <a:bodyPr/>
          <a:lstStyle>
            <a:lvl1pPr marL="195702" indent="-195702">
              <a:lnSpc>
                <a:spcPct val="90000"/>
              </a:lnSpc>
              <a:defRPr sz="1575"/>
            </a:lvl1pPr>
            <a:lvl2pPr marL="378753" indent="-191237">
              <a:lnSpc>
                <a:spcPct val="90000"/>
              </a:lnSpc>
              <a:defRPr sz="1350"/>
            </a:lvl2pPr>
            <a:lvl3pPr marL="540969" indent="-170402">
              <a:lnSpc>
                <a:spcPct val="90000"/>
              </a:lnSpc>
              <a:defRPr sz="1125"/>
            </a:lvl3pPr>
            <a:lvl4pPr marL="690536" indent="-149567">
              <a:lnSpc>
                <a:spcPct val="90000"/>
              </a:lnSpc>
              <a:defRPr sz="1013"/>
            </a:lvl4pPr>
            <a:lvl5pPr marL="852752" indent="-154031">
              <a:lnSpc>
                <a:spcPct val="90000"/>
              </a:lnSpc>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711577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909320"/>
            <a:ext cx="5486400" cy="194733"/>
          </a:xfrm>
        </p:spPr>
        <p:txBody>
          <a:bodyPr anchor="b"/>
          <a:lstStyle>
            <a:lvl1pPr marL="0" indent="0">
              <a:lnSpc>
                <a:spcPct val="90000"/>
              </a:lnSpc>
              <a:spcBef>
                <a:spcPts val="0"/>
              </a:spcBef>
              <a:buNone/>
              <a:defRPr sz="1406" b="1"/>
            </a:lvl1pPr>
            <a:lvl2pPr marL="257165" indent="0">
              <a:buNone/>
              <a:defRPr sz="1125" b="1"/>
            </a:lvl2pPr>
            <a:lvl3pPr marL="514329" indent="0">
              <a:buNone/>
              <a:defRPr sz="1013" b="1"/>
            </a:lvl3pPr>
            <a:lvl4pPr marL="771494" indent="0">
              <a:buNone/>
              <a:defRPr sz="900" b="1"/>
            </a:lvl4pPr>
            <a:lvl5pPr marL="1028659" indent="0">
              <a:buNone/>
              <a:defRPr sz="900" b="1"/>
            </a:lvl5pPr>
            <a:lvl6pPr marL="1285824" indent="0">
              <a:buNone/>
              <a:defRPr sz="900" b="1"/>
            </a:lvl6pPr>
            <a:lvl7pPr marL="1542989" indent="0">
              <a:buNone/>
              <a:defRPr sz="900" b="1"/>
            </a:lvl7pPr>
            <a:lvl8pPr marL="1800153" indent="0">
              <a:buNone/>
              <a:defRPr sz="900" b="1"/>
            </a:lvl8pPr>
            <a:lvl9pPr marL="2057318" indent="0">
              <a:buNone/>
              <a:defRPr sz="900" b="1"/>
            </a:lvl9pPr>
          </a:lstStyle>
          <a:p>
            <a:pPr lvl="0"/>
            <a:r>
              <a:rPr lang="en-US"/>
              <a:t>Click to edit Master text styles</a:t>
            </a:r>
          </a:p>
        </p:txBody>
      </p:sp>
      <p:sp>
        <p:nvSpPr>
          <p:cNvPr id="4" name="Content Placeholder 3"/>
          <p:cNvSpPr>
            <a:spLocks noGrp="1"/>
          </p:cNvSpPr>
          <p:nvPr>
            <p:ph sz="half" idx="2"/>
          </p:nvPr>
        </p:nvSpPr>
        <p:spPr>
          <a:xfrm>
            <a:off x="507999" y="2174876"/>
            <a:ext cx="5486400" cy="864789"/>
          </a:xfrm>
        </p:spPr>
        <p:txBody>
          <a:bodyPr/>
          <a:lstStyle>
            <a:lvl1pPr marL="158496" indent="-158496">
              <a:defRPr sz="1294"/>
            </a:lvl1pPr>
            <a:lvl2pPr marL="316248" indent="-149567">
              <a:defRPr sz="1125"/>
            </a:lvl2pPr>
            <a:lvl3pPr marL="457629" indent="-136916">
              <a:defRPr sz="1013"/>
            </a:lvl3pPr>
            <a:lvl4pPr marL="590825" indent="-128732">
              <a:defRPr sz="956"/>
            </a:lvl4pPr>
            <a:lvl5pPr marL="719556" indent="-116081">
              <a:defRPr sz="956"/>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4646" y="1909320"/>
            <a:ext cx="5489359" cy="194733"/>
          </a:xfrm>
        </p:spPr>
        <p:txBody>
          <a:bodyPr anchor="b"/>
          <a:lstStyle>
            <a:lvl1pPr marL="0" indent="0">
              <a:lnSpc>
                <a:spcPct val="90000"/>
              </a:lnSpc>
              <a:spcBef>
                <a:spcPts val="0"/>
              </a:spcBef>
              <a:buNone/>
              <a:defRPr sz="1406" b="1"/>
            </a:lvl1pPr>
            <a:lvl2pPr marL="257165" indent="0">
              <a:buNone/>
              <a:defRPr sz="1125" b="1"/>
            </a:lvl2pPr>
            <a:lvl3pPr marL="514329" indent="0">
              <a:buNone/>
              <a:defRPr sz="1013" b="1"/>
            </a:lvl3pPr>
            <a:lvl4pPr marL="771494" indent="0">
              <a:buNone/>
              <a:defRPr sz="900" b="1"/>
            </a:lvl4pPr>
            <a:lvl5pPr marL="1028659" indent="0">
              <a:buNone/>
              <a:defRPr sz="900" b="1"/>
            </a:lvl5pPr>
            <a:lvl6pPr marL="1285824" indent="0">
              <a:buNone/>
              <a:defRPr sz="900" b="1"/>
            </a:lvl6pPr>
            <a:lvl7pPr marL="1542989" indent="0">
              <a:buNone/>
              <a:defRPr sz="900" b="1"/>
            </a:lvl7pPr>
            <a:lvl8pPr marL="1800153" indent="0">
              <a:buNone/>
              <a:defRPr sz="900" b="1"/>
            </a:lvl8pPr>
            <a:lvl9pPr marL="2057318" indent="0">
              <a:buNone/>
              <a:defRPr sz="900" b="1"/>
            </a:lvl9pPr>
          </a:lstStyle>
          <a:p>
            <a:pPr lvl="0"/>
            <a:r>
              <a:rPr lang="en-US"/>
              <a:t>Click to edit Master text styles</a:t>
            </a:r>
          </a:p>
        </p:txBody>
      </p:sp>
      <p:sp>
        <p:nvSpPr>
          <p:cNvPr id="6" name="Content Placeholder 5"/>
          <p:cNvSpPr>
            <a:spLocks noGrp="1"/>
          </p:cNvSpPr>
          <p:nvPr>
            <p:ph sz="quarter" idx="4"/>
          </p:nvPr>
        </p:nvSpPr>
        <p:spPr>
          <a:xfrm>
            <a:off x="6193368" y="2174876"/>
            <a:ext cx="5490632" cy="864789"/>
          </a:xfrm>
        </p:spPr>
        <p:txBody>
          <a:bodyPr/>
          <a:lstStyle>
            <a:lvl1pPr marL="166681" indent="-166681">
              <a:defRPr sz="1294"/>
            </a:lvl1pPr>
            <a:lvl2pPr marL="320712" indent="-154031">
              <a:defRPr sz="1125"/>
            </a:lvl2pPr>
            <a:lvl3pPr marL="462093" indent="-137661">
              <a:defRPr sz="1013"/>
            </a:lvl3pPr>
            <a:lvl4pPr marL="590825" indent="-133196">
              <a:defRPr sz="956"/>
            </a:lvl4pPr>
            <a:lvl5pPr marL="719556" indent="-124267">
              <a:defRPr sz="956"/>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427237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175762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451877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99004352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8"/>
            <a:ext cx="11176000" cy="1201483"/>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826133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8"/>
            <a:ext cx="11176000" cy="1201483"/>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p:nvPr>
        </p:nvSpPr>
        <p:spPr>
          <a:xfrm>
            <a:off x="5" y="6238882"/>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151835487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8"/>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675">
                <a:solidFill>
                  <a:schemeClr val="bg1"/>
                </a:solidFill>
              </a:defRPr>
            </a:lvl1pPr>
            <a:lvl2pPr>
              <a:buNone/>
              <a:defRPr sz="675">
                <a:solidFill>
                  <a:schemeClr val="bg1"/>
                </a:solidFill>
              </a:defRPr>
            </a:lvl2pPr>
            <a:lvl3pPr>
              <a:buNone/>
              <a:defRPr sz="675">
                <a:solidFill>
                  <a:schemeClr val="bg1"/>
                </a:solidFill>
              </a:defRPr>
            </a:lvl3pPr>
            <a:lvl4pPr>
              <a:buNone/>
              <a:defRPr sz="675">
                <a:solidFill>
                  <a:schemeClr val="bg1"/>
                </a:solidFill>
              </a:defRPr>
            </a:lvl4pPr>
            <a:lvl5pPr>
              <a:buNone/>
              <a:defRPr sz="675">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5766144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33289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1350">
                <a:solidFill>
                  <a:schemeClr val="bg1"/>
                </a:solidFill>
              </a:defRPr>
            </a:lvl1pPr>
            <a:lvl2pPr>
              <a:buFont typeface="Arial" pitchFamily="34" charset="0"/>
              <a:buChar char="•"/>
              <a:defRPr sz="1125">
                <a:solidFill>
                  <a:schemeClr val="bg1"/>
                </a:solidFill>
              </a:defRPr>
            </a:lvl2pPr>
            <a:lvl3pPr>
              <a:defRPr sz="1013">
                <a:solidFill>
                  <a:schemeClr val="bg1"/>
                </a:solidFill>
              </a:defRPr>
            </a:lvl3pPr>
            <a:lvl4pPr>
              <a:defRPr sz="1013">
                <a:solidFill>
                  <a:schemeClr val="bg1"/>
                </a:solidFill>
              </a:defRPr>
            </a:lvl4pPr>
            <a:lvl5pPr>
              <a:defRPr sz="1013">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8" y="762008"/>
            <a:ext cx="5249333" cy="152399"/>
          </a:xfrm>
        </p:spPr>
        <p:txBody>
          <a:bodyPr/>
          <a:lstStyle>
            <a:lvl1pPr algn="l">
              <a:defRPr/>
            </a:lvl1pPr>
          </a:lstStyle>
          <a:p>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675">
                <a:solidFill>
                  <a:schemeClr val="bg1"/>
                </a:solidFill>
              </a:defRPr>
            </a:lvl1pPr>
            <a:lvl2pPr>
              <a:buNone/>
              <a:defRPr sz="675">
                <a:solidFill>
                  <a:schemeClr val="bg1"/>
                </a:solidFill>
              </a:defRPr>
            </a:lvl2pPr>
            <a:lvl3pPr>
              <a:buNone/>
              <a:defRPr sz="675">
                <a:solidFill>
                  <a:schemeClr val="bg1"/>
                </a:solidFill>
              </a:defRPr>
            </a:lvl3pPr>
            <a:lvl4pPr>
              <a:buNone/>
              <a:defRPr sz="675">
                <a:solidFill>
                  <a:schemeClr val="bg1"/>
                </a:solidFill>
              </a:defRPr>
            </a:lvl4pPr>
            <a:lvl5pPr>
              <a:buNone/>
              <a:defRPr sz="675">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919095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oom for navigation">
    <p:spTree>
      <p:nvGrpSpPr>
        <p:cNvPr id="1" name=""/>
        <p:cNvGrpSpPr/>
        <p:nvPr/>
      </p:nvGrpSpPr>
      <p:grpSpPr>
        <a:xfrm>
          <a:off x="0" y="0"/>
          <a:ext cx="0" cy="0"/>
          <a:chOff x="0" y="0"/>
          <a:chExt cx="0" cy="0"/>
        </a:xfrm>
      </p:grpSpPr>
      <p:sp>
        <p:nvSpPr>
          <p:cNvPr id="6" name="Rectangle 5"/>
          <p:cNvSpPr/>
          <p:nvPr/>
        </p:nvSpPr>
        <p:spPr>
          <a:xfrm>
            <a:off x="8839200" y="990600"/>
            <a:ext cx="3352800" cy="5562600"/>
          </a:xfrm>
          <a:prstGeom prst="rect">
            <a:avLst/>
          </a:prstGeom>
          <a:gradFill>
            <a:gsLst>
              <a:gs pos="0">
                <a:srgbClr val="747879">
                  <a:alpha val="0"/>
                </a:srgbClr>
              </a:gs>
              <a:gs pos="44000">
                <a:schemeClr val="bg2">
                  <a:alpha val="3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03200" y="1143000"/>
            <a:ext cx="9448800" cy="5410200"/>
          </a:xfrm>
        </p:spPr>
        <p:txBody>
          <a:bodyPr>
            <a:normAutofit/>
          </a:bodyPr>
          <a:lstStyle>
            <a:lvl1pPr>
              <a:defRPr sz="1800">
                <a:solidFill>
                  <a:schemeClr val="bg1"/>
                </a:solidFill>
              </a:defRPr>
            </a:lvl1pPr>
            <a:lvl2pPr>
              <a:buFont typeface="Arial" pitchFamily="34" charset="0"/>
              <a:buChar char="•"/>
              <a:defRPr sz="150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p:txBody>
          <a:bodyPr/>
          <a:lstStyle/>
          <a:p>
            <a:pPr>
              <a:defRPr/>
            </a:pPr>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1350">
                <a:solidFill>
                  <a:schemeClr val="bg1"/>
                </a:solidFill>
              </a:defRPr>
            </a:lvl1pPr>
            <a:lvl2pPr>
              <a:buFont typeface="Arial" pitchFamily="34" charset="0"/>
              <a:buChar char="•"/>
              <a:defRPr sz="1125">
                <a:solidFill>
                  <a:schemeClr val="bg1"/>
                </a:solidFill>
              </a:defRPr>
            </a:lvl2pPr>
            <a:lvl3pPr>
              <a:defRPr sz="1013">
                <a:solidFill>
                  <a:schemeClr val="bg1"/>
                </a:solidFill>
              </a:defRPr>
            </a:lvl3pPr>
            <a:lvl4pPr>
              <a:defRPr sz="1013">
                <a:solidFill>
                  <a:schemeClr val="bg1"/>
                </a:solidFill>
              </a:defRPr>
            </a:lvl4pPr>
            <a:lvl5pPr>
              <a:defRPr sz="1013">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8" y="762008"/>
            <a:ext cx="5249333" cy="152399"/>
          </a:xfrm>
        </p:spPr>
        <p:txBody>
          <a:bodyPr/>
          <a:lstStyle>
            <a:lvl1pPr algn="l">
              <a:defRPr/>
            </a:lvl1pPr>
          </a:lstStyle>
          <a:p>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675">
                <a:solidFill>
                  <a:schemeClr val="bg1"/>
                </a:solidFill>
              </a:defRPr>
            </a:lvl1pPr>
            <a:lvl2pPr>
              <a:buNone/>
              <a:defRPr sz="675">
                <a:solidFill>
                  <a:schemeClr val="bg1"/>
                </a:solidFill>
              </a:defRPr>
            </a:lvl2pPr>
            <a:lvl3pPr>
              <a:buNone/>
              <a:defRPr sz="675">
                <a:solidFill>
                  <a:schemeClr val="bg1"/>
                </a:solidFill>
              </a:defRPr>
            </a:lvl3pPr>
            <a:lvl4pPr>
              <a:buNone/>
              <a:defRPr sz="675">
                <a:solidFill>
                  <a:schemeClr val="bg1"/>
                </a:solidFill>
              </a:defRPr>
            </a:lvl4pPr>
            <a:lvl5pPr>
              <a:buNone/>
              <a:defRPr sz="675">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8735527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1350">
                <a:solidFill>
                  <a:schemeClr val="bg1"/>
                </a:solidFill>
              </a:defRPr>
            </a:lvl1pPr>
            <a:lvl2pPr>
              <a:buFont typeface="Arial" pitchFamily="34" charset="0"/>
              <a:buChar char="•"/>
              <a:defRPr sz="1125">
                <a:solidFill>
                  <a:schemeClr val="bg1"/>
                </a:solidFill>
              </a:defRPr>
            </a:lvl2pPr>
            <a:lvl3pPr>
              <a:defRPr sz="1013">
                <a:solidFill>
                  <a:schemeClr val="bg1"/>
                </a:solidFill>
              </a:defRPr>
            </a:lvl3pPr>
            <a:lvl4pPr>
              <a:defRPr sz="1013">
                <a:solidFill>
                  <a:schemeClr val="bg1"/>
                </a:solidFill>
              </a:defRPr>
            </a:lvl4pPr>
            <a:lvl5pPr>
              <a:defRPr sz="1013">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8" y="762008"/>
            <a:ext cx="5249333" cy="152399"/>
          </a:xfrm>
        </p:spPr>
        <p:txBody>
          <a:bodyPr/>
          <a:lstStyle>
            <a:lvl1pPr algn="l">
              <a:defRPr/>
            </a:lvl1pPr>
          </a:lstStyle>
          <a:p>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675">
                <a:solidFill>
                  <a:schemeClr val="bg1"/>
                </a:solidFill>
              </a:defRPr>
            </a:lvl1pPr>
            <a:lvl2pPr>
              <a:buNone/>
              <a:defRPr sz="675">
                <a:solidFill>
                  <a:schemeClr val="bg1"/>
                </a:solidFill>
              </a:defRPr>
            </a:lvl2pPr>
            <a:lvl3pPr>
              <a:buNone/>
              <a:defRPr sz="675">
                <a:solidFill>
                  <a:schemeClr val="bg1"/>
                </a:solidFill>
              </a:defRPr>
            </a:lvl3pPr>
            <a:lvl4pPr>
              <a:buNone/>
              <a:defRPr sz="675">
                <a:solidFill>
                  <a:schemeClr val="bg1"/>
                </a:solidFill>
              </a:defRPr>
            </a:lvl4pPr>
            <a:lvl5pPr>
              <a:buNone/>
              <a:defRPr sz="675">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25724009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8"/>
            <a:ext cx="5249333" cy="152399"/>
          </a:xfrm>
        </p:spPr>
        <p:txBody>
          <a:bodyPr/>
          <a:lstStyle>
            <a:lvl1pPr algn="l">
              <a:defRPr/>
            </a:lvl1pPr>
          </a:lstStyle>
          <a:p>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675">
                <a:solidFill>
                  <a:schemeClr val="bg1"/>
                </a:solidFill>
              </a:defRPr>
            </a:lvl1pPr>
            <a:lvl2pPr>
              <a:buNone/>
              <a:defRPr sz="675">
                <a:solidFill>
                  <a:schemeClr val="bg1"/>
                </a:solidFill>
              </a:defRPr>
            </a:lvl2pPr>
            <a:lvl3pPr>
              <a:buNone/>
              <a:defRPr sz="675">
                <a:solidFill>
                  <a:schemeClr val="bg1"/>
                </a:solidFill>
              </a:defRPr>
            </a:lvl3pPr>
            <a:lvl4pPr>
              <a:buNone/>
              <a:defRPr sz="675">
                <a:solidFill>
                  <a:schemeClr val="bg1"/>
                </a:solidFill>
              </a:defRPr>
            </a:lvl4pPr>
            <a:lvl5pPr>
              <a:buNone/>
              <a:defRPr sz="675">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34269063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Room for navigation">
    <p:spTree>
      <p:nvGrpSpPr>
        <p:cNvPr id="1" name=""/>
        <p:cNvGrpSpPr/>
        <p:nvPr/>
      </p:nvGrpSpPr>
      <p:grpSpPr>
        <a:xfrm>
          <a:off x="0" y="0"/>
          <a:ext cx="0" cy="0"/>
          <a:chOff x="0" y="0"/>
          <a:chExt cx="0" cy="0"/>
        </a:xfrm>
      </p:grpSpPr>
      <p:sp>
        <p:nvSpPr>
          <p:cNvPr id="6" name="Rectangle 5"/>
          <p:cNvSpPr/>
          <p:nvPr/>
        </p:nvSpPr>
        <p:spPr>
          <a:xfrm>
            <a:off x="8839200" y="990600"/>
            <a:ext cx="3352800" cy="5562600"/>
          </a:xfrm>
          <a:prstGeom prst="rect">
            <a:avLst/>
          </a:prstGeom>
          <a:gradFill>
            <a:gsLst>
              <a:gs pos="0">
                <a:srgbClr val="747879">
                  <a:alpha val="0"/>
                </a:srgbClr>
              </a:gs>
              <a:gs pos="44000">
                <a:schemeClr val="bg2">
                  <a:alpha val="3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013">
              <a:solidFill>
                <a:srgbClr val="FFFFFF"/>
              </a:solidFill>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03200" y="1143000"/>
            <a:ext cx="9448800" cy="5410200"/>
          </a:xfrm>
        </p:spPr>
        <p:txBody>
          <a:bodyPr>
            <a:normAutofit/>
          </a:bodyPr>
          <a:lstStyle>
            <a:lvl1pPr>
              <a:defRPr sz="1350">
                <a:solidFill>
                  <a:schemeClr val="bg1"/>
                </a:solidFill>
              </a:defRPr>
            </a:lvl1pPr>
            <a:lvl2pPr>
              <a:buFont typeface="Arial" pitchFamily="34" charset="0"/>
              <a:buChar char="•"/>
              <a:defRPr sz="1125">
                <a:solidFill>
                  <a:schemeClr val="bg1"/>
                </a:solidFill>
              </a:defRPr>
            </a:lvl2pPr>
            <a:lvl3pPr>
              <a:defRPr sz="1013">
                <a:solidFill>
                  <a:schemeClr val="bg1"/>
                </a:solidFill>
              </a:defRPr>
            </a:lvl3pPr>
            <a:lvl4pPr>
              <a:defRPr sz="1013">
                <a:solidFill>
                  <a:schemeClr val="bg1"/>
                </a:solidFill>
              </a:defRPr>
            </a:lvl4pPr>
            <a:lvl5pPr>
              <a:defRPr sz="1013">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p:txBody>
          <a:bodyPr/>
          <a:lstStyle/>
          <a:p>
            <a:endParaRPr lang="en-US"/>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675">
                <a:solidFill>
                  <a:schemeClr val="bg1"/>
                </a:solidFill>
              </a:defRPr>
            </a:lvl1pPr>
            <a:lvl2pPr>
              <a:buNone/>
              <a:defRPr sz="675">
                <a:solidFill>
                  <a:schemeClr val="bg1"/>
                </a:solidFill>
              </a:defRPr>
            </a:lvl2pPr>
            <a:lvl3pPr>
              <a:buNone/>
              <a:defRPr sz="675">
                <a:solidFill>
                  <a:schemeClr val="bg1"/>
                </a:solidFill>
              </a:defRPr>
            </a:lvl3pPr>
            <a:lvl4pPr>
              <a:buNone/>
              <a:defRPr sz="675">
                <a:solidFill>
                  <a:schemeClr val="bg1"/>
                </a:solidFill>
              </a:defRPr>
            </a:lvl4pPr>
            <a:lvl5pPr>
              <a:buNone/>
              <a:defRPr sz="675">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8434069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Title">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5" name="Rectangle 4"/>
          <p:cNvSpPr/>
          <p:nvPr/>
        </p:nvSpPr>
        <p:spPr>
          <a:xfrm>
            <a:off x="0" y="0"/>
            <a:ext cx="12192000" cy="38862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013">
              <a:solidFill>
                <a:srgbClr val="FFFFFF"/>
              </a:solidFill>
            </a:endParaRPr>
          </a:p>
        </p:txBody>
      </p:sp>
      <p:sp>
        <p:nvSpPr>
          <p:cNvPr id="2" name="Title 1"/>
          <p:cNvSpPr>
            <a:spLocks noGrp="1"/>
          </p:cNvSpPr>
          <p:nvPr>
            <p:ph type="title"/>
          </p:nvPr>
        </p:nvSpPr>
        <p:spPr>
          <a:xfrm>
            <a:off x="0" y="0"/>
            <a:ext cx="12192000" cy="11430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rmAutofit/>
          </a:bodyPr>
          <a:lstStyle>
            <a:lvl1pPr>
              <a:defRPr sz="2475">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endParaRPr lang="en-US"/>
          </a:p>
        </p:txBody>
      </p:sp>
      <p:sp>
        <p:nvSpPr>
          <p:cNvPr id="7" name="Text Placeholder 6"/>
          <p:cNvSpPr>
            <a:spLocks noGrp="1"/>
          </p:cNvSpPr>
          <p:nvPr>
            <p:ph type="body" sz="quarter" idx="11"/>
          </p:nvPr>
        </p:nvSpPr>
        <p:spPr>
          <a:xfrm>
            <a:off x="1320800" y="990600"/>
            <a:ext cx="9550400" cy="685800"/>
          </a:xfrm>
        </p:spPr>
        <p:txBody>
          <a:bodyPr/>
          <a:lstStyle>
            <a:lvl1pPr marL="0" indent="0" algn="just">
              <a:buFontTx/>
              <a:buNone/>
              <a:defRPr sz="1013">
                <a:solidFill>
                  <a:schemeClr val="accent1">
                    <a:lumMod val="75000"/>
                  </a:schemeClr>
                </a:solidFill>
              </a:defRPr>
            </a:lvl1pPr>
            <a:lvl2pPr>
              <a:buFontTx/>
              <a:buNone/>
              <a:defRPr sz="1013">
                <a:solidFill>
                  <a:schemeClr val="accent1">
                    <a:lumMod val="75000"/>
                  </a:schemeClr>
                </a:solidFill>
              </a:defRPr>
            </a:lvl2pPr>
            <a:lvl3pPr>
              <a:buFontTx/>
              <a:buNone/>
              <a:defRPr sz="1013">
                <a:solidFill>
                  <a:schemeClr val="accent1">
                    <a:lumMod val="75000"/>
                  </a:schemeClr>
                </a:solidFill>
              </a:defRPr>
            </a:lvl3pPr>
            <a:lvl4pPr>
              <a:buFontTx/>
              <a:buNone/>
              <a:defRPr sz="1013">
                <a:solidFill>
                  <a:schemeClr val="accent1">
                    <a:lumMod val="75000"/>
                  </a:schemeClr>
                </a:solidFill>
              </a:defRPr>
            </a:lvl4pPr>
            <a:lvl5pPr>
              <a:buNone/>
              <a:defRPr/>
            </a:lvl5pPr>
          </a:lstStyle>
          <a:p>
            <a:pPr lvl="0"/>
            <a:r>
              <a:rPr lang="en-US"/>
              <a:t>Click to edit Master text styles</a:t>
            </a:r>
          </a:p>
        </p:txBody>
      </p:sp>
      <p:sp>
        <p:nvSpPr>
          <p:cNvPr id="11" name="Rectangle 10"/>
          <p:cNvSpPr/>
          <p:nvPr/>
        </p:nvSpPr>
        <p:spPr>
          <a:xfrm>
            <a:off x="1320800" y="1676400"/>
            <a:ext cx="46736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lang="en-US" sz="1013">
              <a:solidFill>
                <a:srgbClr val="283D5E"/>
              </a:solidFill>
            </a:endParaRPr>
          </a:p>
        </p:txBody>
      </p:sp>
      <p:sp>
        <p:nvSpPr>
          <p:cNvPr id="9" name="Text Placeholder 8"/>
          <p:cNvSpPr>
            <a:spLocks noGrp="1"/>
          </p:cNvSpPr>
          <p:nvPr>
            <p:ph type="body" sz="quarter" idx="12"/>
          </p:nvPr>
        </p:nvSpPr>
        <p:spPr>
          <a:xfrm>
            <a:off x="1320800" y="2057400"/>
            <a:ext cx="4673600" cy="1600200"/>
          </a:xfrm>
        </p:spPr>
        <p:txBody>
          <a:bodyPr>
            <a:normAutofit/>
          </a:bodyPr>
          <a:lstStyle>
            <a:lvl1pPr marL="131267" indent="-131267">
              <a:defRPr sz="1013">
                <a:solidFill>
                  <a:schemeClr val="tx1"/>
                </a:solidFill>
              </a:defRPr>
            </a:lvl1pPr>
            <a:lvl2pPr marL="257175" indent="-125909">
              <a:defRPr sz="900">
                <a:solidFill>
                  <a:schemeClr val="tx1"/>
                </a:solidFill>
              </a:defRPr>
            </a:lvl2pPr>
            <a:lvl3pPr marL="131267" indent="-131267">
              <a:defRPr sz="1013">
                <a:solidFill>
                  <a:schemeClr val="bg2">
                    <a:lumMod val="50000"/>
                    <a:lumOff val="50000"/>
                  </a:schemeClr>
                </a:solidFill>
              </a:defRPr>
            </a:lvl3pPr>
            <a:lvl4pPr marL="131267" indent="-131267">
              <a:defRPr sz="1013">
                <a:solidFill>
                  <a:schemeClr val="bg2">
                    <a:lumMod val="50000"/>
                    <a:lumOff val="50000"/>
                  </a:schemeClr>
                </a:solidFill>
              </a:defRPr>
            </a:lvl4pPr>
            <a:lvl5pPr marL="131267" indent="-131267">
              <a:defRPr sz="1013">
                <a:solidFill>
                  <a:schemeClr val="bg2">
                    <a:lumMod val="50000"/>
                    <a:lumOff val="50000"/>
                  </a:schemeClr>
                </a:solidFill>
              </a:defRPr>
            </a:lvl5pPr>
          </a:lstStyle>
          <a:p>
            <a:pPr lvl="0"/>
            <a:r>
              <a:rPr lang="en-US"/>
              <a:t>Click to edit Master text styles</a:t>
            </a:r>
          </a:p>
          <a:p>
            <a:pPr lvl="1"/>
            <a:r>
              <a:rPr lang="en-US"/>
              <a:t>Second level</a:t>
            </a:r>
          </a:p>
        </p:txBody>
      </p:sp>
      <p:sp>
        <p:nvSpPr>
          <p:cNvPr id="12" name="TextBox 11"/>
          <p:cNvSpPr txBox="1"/>
          <p:nvPr/>
        </p:nvSpPr>
        <p:spPr>
          <a:xfrm>
            <a:off x="1320800" y="1676404"/>
            <a:ext cx="4673600" cy="265457"/>
          </a:xfrm>
          <a:prstGeom prst="rect">
            <a:avLst/>
          </a:prstGeom>
          <a:noFill/>
        </p:spPr>
        <p:txBody>
          <a:bodyPr wrap="square" rtlCol="0">
            <a:spAutoFit/>
          </a:bodyPr>
          <a:lstStyle/>
          <a:p>
            <a:pPr algn="ctr" fontAlgn="base">
              <a:spcBef>
                <a:spcPct val="0"/>
              </a:spcBef>
              <a:spcAft>
                <a:spcPct val="0"/>
              </a:spcAft>
            </a:pPr>
            <a:r>
              <a:rPr lang="en-US" sz="1125">
                <a:solidFill>
                  <a:srgbClr val="283D5E"/>
                </a:solidFill>
              </a:rPr>
              <a:t>Schedule</a:t>
            </a:r>
            <a:endParaRPr lang="en-US" sz="1013">
              <a:solidFill>
                <a:srgbClr val="283D5E"/>
              </a:solidFill>
            </a:endParaRPr>
          </a:p>
        </p:txBody>
      </p:sp>
      <p:cxnSp>
        <p:nvCxnSpPr>
          <p:cNvPr id="13" name="Straight Connector 12"/>
          <p:cNvCxnSpPr/>
          <p:nvPr/>
        </p:nvCxnSpPr>
        <p:spPr>
          <a:xfrm rot="10800000" flipV="1">
            <a:off x="1320800" y="2057399"/>
            <a:ext cx="4673600" cy="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197600" y="1676400"/>
            <a:ext cx="46736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lang="en-US" sz="1013">
              <a:solidFill>
                <a:srgbClr val="283D5E"/>
              </a:solidFill>
            </a:endParaRPr>
          </a:p>
        </p:txBody>
      </p:sp>
      <p:sp>
        <p:nvSpPr>
          <p:cNvPr id="17" name="Text Placeholder 8"/>
          <p:cNvSpPr>
            <a:spLocks noGrp="1"/>
          </p:cNvSpPr>
          <p:nvPr>
            <p:ph type="body" sz="quarter" idx="13"/>
          </p:nvPr>
        </p:nvSpPr>
        <p:spPr>
          <a:xfrm>
            <a:off x="6197600" y="2057400"/>
            <a:ext cx="4673600" cy="1600200"/>
          </a:xfrm>
        </p:spPr>
        <p:txBody>
          <a:bodyPr>
            <a:normAutofit/>
          </a:bodyPr>
          <a:lstStyle>
            <a:lvl1pPr marL="131267" indent="-131267">
              <a:defRPr sz="1013">
                <a:solidFill>
                  <a:schemeClr val="tx1"/>
                </a:solidFill>
              </a:defRPr>
            </a:lvl1pPr>
            <a:lvl2pPr marL="257175" indent="-125909">
              <a:defRPr sz="900">
                <a:solidFill>
                  <a:schemeClr val="tx1"/>
                </a:solidFill>
              </a:defRPr>
            </a:lvl2pPr>
            <a:lvl3pPr marL="131267" indent="-131267">
              <a:defRPr sz="1013">
                <a:solidFill>
                  <a:schemeClr val="bg2">
                    <a:lumMod val="50000"/>
                    <a:lumOff val="50000"/>
                  </a:schemeClr>
                </a:solidFill>
              </a:defRPr>
            </a:lvl3pPr>
            <a:lvl4pPr marL="131267" indent="-131267">
              <a:defRPr sz="1013">
                <a:solidFill>
                  <a:schemeClr val="bg2">
                    <a:lumMod val="50000"/>
                    <a:lumOff val="50000"/>
                  </a:schemeClr>
                </a:solidFill>
              </a:defRPr>
            </a:lvl4pPr>
            <a:lvl5pPr marL="131267" indent="-131267">
              <a:defRPr sz="1013">
                <a:solidFill>
                  <a:schemeClr val="bg2">
                    <a:lumMod val="50000"/>
                    <a:lumOff val="50000"/>
                  </a:schemeClr>
                </a:solidFill>
              </a:defRPr>
            </a:lvl5pPr>
          </a:lstStyle>
          <a:p>
            <a:pPr lvl="0"/>
            <a:r>
              <a:rPr lang="en-US"/>
              <a:t>Click to edit Master text styles</a:t>
            </a:r>
          </a:p>
          <a:p>
            <a:pPr lvl="1"/>
            <a:r>
              <a:rPr lang="en-US"/>
              <a:t>Second level</a:t>
            </a:r>
          </a:p>
        </p:txBody>
      </p:sp>
      <p:sp>
        <p:nvSpPr>
          <p:cNvPr id="18" name="TextBox 17"/>
          <p:cNvSpPr txBox="1"/>
          <p:nvPr/>
        </p:nvSpPr>
        <p:spPr>
          <a:xfrm>
            <a:off x="6197600" y="1676404"/>
            <a:ext cx="4673600" cy="265457"/>
          </a:xfrm>
          <a:prstGeom prst="rect">
            <a:avLst/>
          </a:prstGeom>
          <a:noFill/>
        </p:spPr>
        <p:txBody>
          <a:bodyPr wrap="square" rtlCol="0">
            <a:spAutoFit/>
          </a:bodyPr>
          <a:lstStyle/>
          <a:p>
            <a:pPr algn="ctr" fontAlgn="base">
              <a:spcBef>
                <a:spcPct val="0"/>
              </a:spcBef>
              <a:spcAft>
                <a:spcPct val="0"/>
              </a:spcAft>
            </a:pPr>
            <a:r>
              <a:rPr lang="en-US" sz="1125">
                <a:solidFill>
                  <a:srgbClr val="283D5E"/>
                </a:solidFill>
              </a:rPr>
              <a:t>Pre-class</a:t>
            </a:r>
            <a:endParaRPr lang="en-US" sz="1013">
              <a:solidFill>
                <a:srgbClr val="283D5E"/>
              </a:solidFill>
            </a:endParaRPr>
          </a:p>
        </p:txBody>
      </p:sp>
      <p:cxnSp>
        <p:nvCxnSpPr>
          <p:cNvPr id="19" name="Straight Connector 18"/>
          <p:cNvCxnSpPr/>
          <p:nvPr/>
        </p:nvCxnSpPr>
        <p:spPr>
          <a:xfrm rot="10800000" flipV="1">
            <a:off x="6197600" y="2057399"/>
            <a:ext cx="4673600" cy="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32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7" grpId="0"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11" grpId="0" animBg="1"/>
      <p:bldP spid="9" grpId="0" build="p">
        <p:tmplLst>
          <p:tmpl lvl="1">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Lst>
      </p:bldP>
      <p:bldP spid="12" grpId="0"/>
      <p:bldP spid="16" grpId="0" animBg="1"/>
      <p:bldP spid="17" grpId="0" build="p">
        <p:tmplLst>
          <p:tmpl lvl="1">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P spid="18" grpId="0"/>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Subtitle">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5" name="Rectangle 4"/>
          <p:cNvSpPr/>
          <p:nvPr/>
        </p:nvSpPr>
        <p:spPr>
          <a:xfrm>
            <a:off x="0" y="1371600"/>
            <a:ext cx="12192000" cy="41910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013">
              <a:solidFill>
                <a:srgbClr val="FFFFFF"/>
              </a:solidFill>
            </a:endParaRPr>
          </a:p>
        </p:txBody>
      </p:sp>
      <p:sp>
        <p:nvSpPr>
          <p:cNvPr id="2" name="Title 1"/>
          <p:cNvSpPr>
            <a:spLocks noGrp="1"/>
          </p:cNvSpPr>
          <p:nvPr>
            <p:ph type="title"/>
          </p:nvPr>
        </p:nvSpPr>
        <p:spPr>
          <a:xfrm>
            <a:off x="3454400" y="2057400"/>
            <a:ext cx="8229600" cy="8382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rmAutofit/>
          </a:bodyPr>
          <a:lstStyle>
            <a:lvl1pPr>
              <a:defRPr sz="180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endParaRPr lang="en-US"/>
          </a:p>
        </p:txBody>
      </p:sp>
      <p:sp>
        <p:nvSpPr>
          <p:cNvPr id="7" name="Text Placeholder 6"/>
          <p:cNvSpPr>
            <a:spLocks noGrp="1"/>
          </p:cNvSpPr>
          <p:nvPr>
            <p:ph type="body" sz="quarter" idx="11"/>
          </p:nvPr>
        </p:nvSpPr>
        <p:spPr>
          <a:xfrm>
            <a:off x="3454400" y="2895600"/>
            <a:ext cx="8229600" cy="1676400"/>
          </a:xfrm>
        </p:spPr>
        <p:txBody>
          <a:bodyPr/>
          <a:lstStyle>
            <a:lvl1pPr marL="0" indent="0" algn="just">
              <a:buFontTx/>
              <a:buNone/>
              <a:defRPr sz="1013">
                <a:solidFill>
                  <a:schemeClr val="accent1">
                    <a:lumMod val="75000"/>
                  </a:schemeClr>
                </a:solidFill>
              </a:defRPr>
            </a:lvl1pPr>
            <a:lvl2pPr>
              <a:buFontTx/>
              <a:buNone/>
              <a:defRPr sz="1013">
                <a:solidFill>
                  <a:schemeClr val="accent1">
                    <a:lumMod val="75000"/>
                  </a:schemeClr>
                </a:solidFill>
              </a:defRPr>
            </a:lvl2pPr>
            <a:lvl3pPr>
              <a:buFontTx/>
              <a:buNone/>
              <a:defRPr sz="1013">
                <a:solidFill>
                  <a:schemeClr val="accent1">
                    <a:lumMod val="75000"/>
                  </a:schemeClr>
                </a:solidFill>
              </a:defRPr>
            </a:lvl3pPr>
            <a:lvl4pPr>
              <a:buFontTx/>
              <a:buNone/>
              <a:defRPr sz="1013">
                <a:solidFill>
                  <a:schemeClr val="accent1">
                    <a:lumMod val="75000"/>
                  </a:schemeClr>
                </a:solidFill>
              </a:defRPr>
            </a:lvl4pPr>
            <a:lvl5pPr>
              <a:buNone/>
              <a:defRPr/>
            </a:lvl5pPr>
          </a:lstStyle>
          <a:p>
            <a:pPr lvl="0"/>
            <a:r>
              <a:rPr lang="en-US"/>
              <a:t>Click to edit Master text styles</a:t>
            </a:r>
          </a:p>
        </p:txBody>
      </p:sp>
      <p:sp>
        <p:nvSpPr>
          <p:cNvPr id="6" name="Rectangle 5"/>
          <p:cNvSpPr/>
          <p:nvPr/>
        </p:nvSpPr>
        <p:spPr>
          <a:xfrm>
            <a:off x="203200" y="1524000"/>
            <a:ext cx="2743200" cy="3886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lang="en-US" sz="1013">
              <a:solidFill>
                <a:srgbClr val="283D5E"/>
              </a:solidFill>
            </a:endParaRPr>
          </a:p>
        </p:txBody>
      </p:sp>
      <p:sp>
        <p:nvSpPr>
          <p:cNvPr id="8" name="TextBox 7"/>
          <p:cNvSpPr txBox="1"/>
          <p:nvPr/>
        </p:nvSpPr>
        <p:spPr>
          <a:xfrm>
            <a:off x="203200" y="1524006"/>
            <a:ext cx="2743200" cy="265457"/>
          </a:xfrm>
          <a:prstGeom prst="rect">
            <a:avLst/>
          </a:prstGeom>
          <a:noFill/>
        </p:spPr>
        <p:txBody>
          <a:bodyPr wrap="square" rtlCol="0">
            <a:spAutoFit/>
          </a:bodyPr>
          <a:lstStyle/>
          <a:p>
            <a:pPr fontAlgn="base">
              <a:spcBef>
                <a:spcPct val="0"/>
              </a:spcBef>
              <a:spcAft>
                <a:spcPct val="0"/>
              </a:spcAft>
            </a:pPr>
            <a:r>
              <a:rPr lang="en-US" sz="1125">
                <a:solidFill>
                  <a:srgbClr val="283D5E"/>
                </a:solidFill>
              </a:rPr>
              <a:t>Topics</a:t>
            </a:r>
            <a:endParaRPr lang="en-US" sz="1013">
              <a:solidFill>
                <a:srgbClr val="283D5E"/>
              </a:solidFill>
            </a:endParaRPr>
          </a:p>
        </p:txBody>
      </p:sp>
      <p:cxnSp>
        <p:nvCxnSpPr>
          <p:cNvPr id="9" name="Straight Connector 8"/>
          <p:cNvCxnSpPr/>
          <p:nvPr/>
        </p:nvCxnSpPr>
        <p:spPr>
          <a:xfrm rot="10800000">
            <a:off x="203200" y="1905000"/>
            <a:ext cx="2743200" cy="15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2"/>
          </p:nvPr>
        </p:nvSpPr>
        <p:spPr>
          <a:xfrm>
            <a:off x="304800" y="1981200"/>
            <a:ext cx="2540000" cy="3352800"/>
          </a:xfrm>
        </p:spPr>
        <p:txBody>
          <a:bodyPr/>
          <a:lstStyle>
            <a:lvl1pPr marL="161628" indent="-161628">
              <a:buNone/>
              <a:defRPr sz="788">
                <a:solidFill>
                  <a:schemeClr val="accent1">
                    <a:lumMod val="50000"/>
                  </a:schemeClr>
                </a:solidFill>
              </a:defRPr>
            </a:lvl1pPr>
            <a:lvl2pPr marL="161628" indent="-95548">
              <a:spcBef>
                <a:spcPts val="0"/>
              </a:spcBef>
              <a:defRPr sz="675">
                <a:solidFill>
                  <a:schemeClr val="accent1">
                    <a:lumMod val="50000"/>
                  </a:schemeClr>
                </a:solidFill>
              </a:defRPr>
            </a:lvl2pPr>
            <a:lvl3pPr>
              <a:defRPr sz="619">
                <a:solidFill>
                  <a:schemeClr val="accent1">
                    <a:lumMod val="50000"/>
                  </a:schemeClr>
                </a:solidFill>
              </a:defRPr>
            </a:lvl3pPr>
            <a:lvl4pPr>
              <a:defRPr sz="675">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91093842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SubSection">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5" name="Rectangle 4"/>
          <p:cNvSpPr/>
          <p:nvPr/>
        </p:nvSpPr>
        <p:spPr>
          <a:xfrm>
            <a:off x="0" y="1371600"/>
            <a:ext cx="9144000" cy="41910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013">
              <a:solidFill>
                <a:srgbClr val="FFFFFF"/>
              </a:solidFill>
            </a:endParaRPr>
          </a:p>
        </p:txBody>
      </p:sp>
      <p:sp>
        <p:nvSpPr>
          <p:cNvPr id="2" name="Title 1"/>
          <p:cNvSpPr>
            <a:spLocks noGrp="1"/>
          </p:cNvSpPr>
          <p:nvPr>
            <p:ph type="title"/>
          </p:nvPr>
        </p:nvSpPr>
        <p:spPr>
          <a:xfrm>
            <a:off x="3454400" y="2057400"/>
            <a:ext cx="5384800" cy="8382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Autofit/>
          </a:bodyPr>
          <a:lstStyle>
            <a:lvl1pPr>
              <a:defRPr sz="135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endParaRPr lang="en-US"/>
          </a:p>
        </p:txBody>
      </p:sp>
      <p:sp>
        <p:nvSpPr>
          <p:cNvPr id="7" name="Text Placeholder 6"/>
          <p:cNvSpPr>
            <a:spLocks noGrp="1"/>
          </p:cNvSpPr>
          <p:nvPr>
            <p:ph type="body" sz="quarter" idx="11"/>
          </p:nvPr>
        </p:nvSpPr>
        <p:spPr>
          <a:xfrm>
            <a:off x="3454400" y="2895600"/>
            <a:ext cx="5384800" cy="1676400"/>
          </a:xfrm>
        </p:spPr>
        <p:txBody>
          <a:bodyPr/>
          <a:lstStyle>
            <a:lvl1pPr marL="0" indent="0" algn="just">
              <a:buFontTx/>
              <a:buNone/>
              <a:defRPr sz="1013">
                <a:solidFill>
                  <a:schemeClr val="accent1">
                    <a:lumMod val="75000"/>
                  </a:schemeClr>
                </a:solidFill>
              </a:defRPr>
            </a:lvl1pPr>
            <a:lvl2pPr>
              <a:buFontTx/>
              <a:buNone/>
              <a:defRPr sz="1013">
                <a:solidFill>
                  <a:schemeClr val="accent1">
                    <a:lumMod val="75000"/>
                  </a:schemeClr>
                </a:solidFill>
              </a:defRPr>
            </a:lvl2pPr>
            <a:lvl3pPr>
              <a:buFontTx/>
              <a:buNone/>
              <a:defRPr sz="1013">
                <a:solidFill>
                  <a:schemeClr val="accent1">
                    <a:lumMod val="75000"/>
                  </a:schemeClr>
                </a:solidFill>
              </a:defRPr>
            </a:lvl3pPr>
            <a:lvl4pPr>
              <a:buFontTx/>
              <a:buNone/>
              <a:defRPr sz="1013">
                <a:solidFill>
                  <a:schemeClr val="accent1">
                    <a:lumMod val="75000"/>
                  </a:schemeClr>
                </a:solidFill>
              </a:defRPr>
            </a:lvl4pPr>
            <a:lvl5pPr>
              <a:buNone/>
              <a:defRPr/>
            </a:lvl5pPr>
          </a:lstStyle>
          <a:p>
            <a:pPr lvl="0"/>
            <a:r>
              <a:rPr lang="en-US"/>
              <a:t>Click to edit Master text styles</a:t>
            </a:r>
          </a:p>
        </p:txBody>
      </p:sp>
      <p:sp>
        <p:nvSpPr>
          <p:cNvPr id="6" name="Rectangle 5"/>
          <p:cNvSpPr/>
          <p:nvPr/>
        </p:nvSpPr>
        <p:spPr>
          <a:xfrm>
            <a:off x="203200" y="1524000"/>
            <a:ext cx="2743200" cy="3886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lang="en-US" sz="1013">
              <a:solidFill>
                <a:srgbClr val="283D5E"/>
              </a:solidFill>
            </a:endParaRPr>
          </a:p>
        </p:txBody>
      </p:sp>
      <p:sp>
        <p:nvSpPr>
          <p:cNvPr id="8" name="TextBox 7"/>
          <p:cNvSpPr txBox="1"/>
          <p:nvPr/>
        </p:nvSpPr>
        <p:spPr>
          <a:xfrm>
            <a:off x="203200" y="1524006"/>
            <a:ext cx="2743200" cy="265457"/>
          </a:xfrm>
          <a:prstGeom prst="rect">
            <a:avLst/>
          </a:prstGeom>
          <a:noFill/>
        </p:spPr>
        <p:txBody>
          <a:bodyPr wrap="square" rtlCol="0">
            <a:spAutoFit/>
          </a:bodyPr>
          <a:lstStyle/>
          <a:p>
            <a:pPr fontAlgn="base">
              <a:spcBef>
                <a:spcPct val="0"/>
              </a:spcBef>
              <a:spcAft>
                <a:spcPct val="0"/>
              </a:spcAft>
            </a:pPr>
            <a:r>
              <a:rPr lang="en-US" sz="1125">
                <a:solidFill>
                  <a:srgbClr val="283D5E"/>
                </a:solidFill>
              </a:rPr>
              <a:t>Topics</a:t>
            </a:r>
            <a:endParaRPr lang="en-US" sz="1013">
              <a:solidFill>
                <a:srgbClr val="283D5E"/>
              </a:solidFill>
            </a:endParaRPr>
          </a:p>
        </p:txBody>
      </p:sp>
      <p:cxnSp>
        <p:nvCxnSpPr>
          <p:cNvPr id="9" name="Straight Connector 8"/>
          <p:cNvCxnSpPr/>
          <p:nvPr/>
        </p:nvCxnSpPr>
        <p:spPr>
          <a:xfrm rot="10800000">
            <a:off x="203200" y="1905000"/>
            <a:ext cx="2743200" cy="15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2"/>
          </p:nvPr>
        </p:nvSpPr>
        <p:spPr>
          <a:xfrm>
            <a:off x="304800" y="1981200"/>
            <a:ext cx="2540000" cy="3352800"/>
          </a:xfrm>
        </p:spPr>
        <p:txBody>
          <a:bodyPr/>
          <a:lstStyle>
            <a:lvl1pPr marL="161628" indent="-161628">
              <a:buNone/>
              <a:defRPr sz="788">
                <a:solidFill>
                  <a:schemeClr val="accent1">
                    <a:lumMod val="50000"/>
                  </a:schemeClr>
                </a:solidFill>
              </a:defRPr>
            </a:lvl1pPr>
            <a:lvl2pPr marL="161628" indent="-95548">
              <a:spcBef>
                <a:spcPts val="0"/>
              </a:spcBef>
              <a:defRPr sz="675">
                <a:solidFill>
                  <a:schemeClr val="accent1">
                    <a:lumMod val="50000"/>
                  </a:schemeClr>
                </a:solidFill>
              </a:defRPr>
            </a:lvl2pPr>
            <a:lvl3pPr>
              <a:defRPr sz="619">
                <a:solidFill>
                  <a:schemeClr val="accent1">
                    <a:lumMod val="50000"/>
                  </a:schemeClr>
                </a:solidFill>
              </a:defRPr>
            </a:lvl3pPr>
            <a:lvl4pPr>
              <a:defRPr sz="675">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2413447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405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1238" baseline="0">
                <a:solidFill>
                  <a:schemeClr val="tx1">
                    <a:lumMod val="75000"/>
                  </a:schemeClr>
                </a:solidFill>
              </a:defRPr>
            </a:lvl1pPr>
            <a:lvl2pPr marL="257175" indent="0" algn="ctr">
              <a:buNone/>
              <a:defRPr sz="1238"/>
            </a:lvl2pPr>
            <a:lvl3pPr marL="514350" indent="0" algn="ctr">
              <a:buNone/>
              <a:defRPr sz="1238"/>
            </a:lvl3pPr>
            <a:lvl4pPr marL="771525" indent="0" algn="ctr">
              <a:buNone/>
              <a:defRPr sz="1125"/>
            </a:lvl4pPr>
            <a:lvl5pPr marL="1028700" indent="0" algn="ctr">
              <a:buNone/>
              <a:defRPr sz="1125"/>
            </a:lvl5pPr>
            <a:lvl6pPr marL="1285875" indent="0" algn="ctr">
              <a:buNone/>
              <a:defRPr sz="1125"/>
            </a:lvl6pPr>
            <a:lvl7pPr marL="1543050" indent="0" algn="ctr">
              <a:buNone/>
              <a:defRPr sz="1125"/>
            </a:lvl7pPr>
            <a:lvl8pPr marL="1800225" indent="0" algn="ctr">
              <a:buNone/>
              <a:defRPr sz="1125"/>
            </a:lvl8pPr>
            <a:lvl9pPr marL="2057400" indent="0" algn="ctr">
              <a:buNone/>
              <a:defRPr sz="1125"/>
            </a:lvl9pPr>
          </a:lstStyle>
          <a:p>
            <a:r>
              <a:rPr lang="en-US"/>
              <a:t>Click to edit Master subtitle style</a:t>
            </a:r>
          </a:p>
        </p:txBody>
      </p:sp>
      <p:sp>
        <p:nvSpPr>
          <p:cNvPr id="4" name="Date Placeholder 3"/>
          <p:cNvSpPr>
            <a:spLocks noGrp="1"/>
          </p:cNvSpPr>
          <p:nvPr>
            <p:ph type="dt" sz="half" idx="10"/>
          </p:nvPr>
        </p:nvSpPr>
        <p:spPr>
          <a:xfrm rot="16200000">
            <a:off x="10797546" y="998540"/>
            <a:ext cx="1904999" cy="365125"/>
          </a:xfrm>
          <a:prstGeom prst="rect">
            <a:avLst/>
          </a:prstGeom>
        </p:spPr>
        <p:txBody>
          <a:bodyPr/>
          <a:lstStyle>
            <a:lvl1pPr>
              <a:defRPr>
                <a:solidFill>
                  <a:schemeClr val="tx1">
                    <a:lumMod val="50000"/>
                  </a:schemeClr>
                </a:solidFill>
              </a:defRPr>
            </a:lvl1pPr>
          </a:lstStyle>
          <a:p>
            <a:fld id="{1584BABA-ECE9-AA44-AD7E-83C354BC8755}" type="datetimeFigureOut">
              <a:rPr lang="en-US" smtClean="0"/>
              <a:t>7/26/2022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a:xfrm>
            <a:off x="11292840" y="6172206"/>
            <a:ext cx="914400" cy="593725"/>
          </a:xfrm>
          <a:prstGeom prst="rect">
            <a:avLst/>
          </a:prstGeom>
        </p:spPr>
        <p:txBody>
          <a:bodyPr/>
          <a:lstStyle>
            <a:lvl1pPr>
              <a:defRPr>
                <a:solidFill>
                  <a:schemeClr val="tx1">
                    <a:lumMod val="65000"/>
                  </a:schemeClr>
                </a:solidFill>
              </a:defRPr>
            </a:lvl1pPr>
          </a:lstStyle>
          <a:p>
            <a:fld id="{24CC0DD7-42D4-2D40-965B-D9D0D0277763}" type="slidenum">
              <a:rPr lang="en-US" smtClean="0"/>
              <a:t>‹#›</a:t>
            </a:fld>
            <a:endParaRPr lang="en-US"/>
          </a:p>
        </p:txBody>
      </p:sp>
    </p:spTree>
    <p:extLst>
      <p:ext uri="{BB962C8B-B14F-4D97-AF65-F5344CB8AC3E}">
        <p14:creationId xmlns:p14="http://schemas.microsoft.com/office/powerpoint/2010/main" val="943196716"/>
      </p:ext>
    </p:extLst>
  </p:cSld>
  <p:clrMapOvr>
    <a:overrideClrMapping bg1="dk1" tx1="lt1" bg2="dk2" tx2="lt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70" y="1905005"/>
            <a:ext cx="10242551" cy="1523495"/>
          </a:xfrm>
        </p:spPr>
        <p:txBody>
          <a:bodyPr>
            <a:noAutofit/>
          </a:bodyPr>
          <a:lstStyle>
            <a:lvl1pPr>
              <a:lnSpc>
                <a:spcPct val="90000"/>
              </a:lnSpc>
              <a:defRPr sz="3038"/>
            </a:lvl1pPr>
          </a:lstStyle>
          <a:p>
            <a:r>
              <a:rPr lang="en-US"/>
              <a:t>Click to edit Master title style</a:t>
            </a:r>
          </a:p>
        </p:txBody>
      </p:sp>
      <p:sp>
        <p:nvSpPr>
          <p:cNvPr id="3" name="Subtitle 2"/>
          <p:cNvSpPr>
            <a:spLocks noGrp="1"/>
          </p:cNvSpPr>
          <p:nvPr>
            <p:ph type="subTitle" idx="1"/>
          </p:nvPr>
        </p:nvSpPr>
        <p:spPr>
          <a:xfrm>
            <a:off x="973669" y="4344993"/>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257165" indent="0" algn="ctr">
              <a:buNone/>
              <a:defRPr>
                <a:solidFill>
                  <a:schemeClr val="tx1">
                    <a:tint val="75000"/>
                  </a:schemeClr>
                </a:solidFill>
              </a:defRPr>
            </a:lvl2pPr>
            <a:lvl3pPr marL="514329" indent="0" algn="ctr">
              <a:buNone/>
              <a:defRPr>
                <a:solidFill>
                  <a:schemeClr val="tx1">
                    <a:tint val="75000"/>
                  </a:schemeClr>
                </a:solidFill>
              </a:defRPr>
            </a:lvl3pPr>
            <a:lvl4pPr marL="771494" indent="0" algn="ctr">
              <a:buNone/>
              <a:defRPr>
                <a:solidFill>
                  <a:schemeClr val="tx1">
                    <a:tint val="75000"/>
                  </a:schemeClr>
                </a:solidFill>
              </a:defRPr>
            </a:lvl4pPr>
            <a:lvl5pPr marL="1028659" indent="0" algn="ctr">
              <a:buNone/>
              <a:defRPr>
                <a:solidFill>
                  <a:schemeClr val="tx1">
                    <a:tint val="75000"/>
                  </a:schemeClr>
                </a:solidFill>
              </a:defRPr>
            </a:lvl5pPr>
            <a:lvl6pPr marL="1285824" indent="0" algn="ctr">
              <a:buNone/>
              <a:defRPr>
                <a:solidFill>
                  <a:schemeClr val="tx1">
                    <a:tint val="75000"/>
                  </a:schemeClr>
                </a:solidFill>
              </a:defRPr>
            </a:lvl6pPr>
            <a:lvl7pPr marL="1542989" indent="0" algn="ctr">
              <a:buNone/>
              <a:defRPr>
                <a:solidFill>
                  <a:schemeClr val="tx1">
                    <a:tint val="75000"/>
                  </a:schemeClr>
                </a:solidFill>
              </a:defRPr>
            </a:lvl7pPr>
            <a:lvl8pPr marL="1800153" indent="0" algn="ctr">
              <a:buNone/>
              <a:defRPr>
                <a:solidFill>
                  <a:schemeClr val="tx1">
                    <a:tint val="75000"/>
                  </a:schemeClr>
                </a:solidFill>
              </a:defRPr>
            </a:lvl8pPr>
            <a:lvl9pPr marL="2057318"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790896347"/>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3038"/>
            </a:lvl1pPr>
          </a:lstStyle>
          <a:p>
            <a:r>
              <a:rPr lang="en-US"/>
              <a:t>Click to edit Master title style</a:t>
            </a:r>
          </a:p>
        </p:txBody>
      </p:sp>
      <p:sp>
        <p:nvSpPr>
          <p:cNvPr id="3" name="Subtitle 2"/>
          <p:cNvSpPr>
            <a:spLocks noGrp="1"/>
          </p:cNvSpPr>
          <p:nvPr>
            <p:ph type="subTitle" idx="1"/>
          </p:nvPr>
        </p:nvSpPr>
        <p:spPr>
          <a:xfrm>
            <a:off x="1825273" y="4344993"/>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257165" indent="0" algn="ctr">
              <a:buNone/>
              <a:defRPr>
                <a:solidFill>
                  <a:schemeClr val="tx1">
                    <a:tint val="75000"/>
                  </a:schemeClr>
                </a:solidFill>
              </a:defRPr>
            </a:lvl2pPr>
            <a:lvl3pPr marL="514329" indent="0" algn="ctr">
              <a:buNone/>
              <a:defRPr>
                <a:solidFill>
                  <a:schemeClr val="tx1">
                    <a:tint val="75000"/>
                  </a:schemeClr>
                </a:solidFill>
              </a:defRPr>
            </a:lvl3pPr>
            <a:lvl4pPr marL="771494" indent="0" algn="ctr">
              <a:buNone/>
              <a:defRPr>
                <a:solidFill>
                  <a:schemeClr val="tx1">
                    <a:tint val="75000"/>
                  </a:schemeClr>
                </a:solidFill>
              </a:defRPr>
            </a:lvl4pPr>
            <a:lvl5pPr marL="1028659" indent="0" algn="ctr">
              <a:buNone/>
              <a:defRPr>
                <a:solidFill>
                  <a:schemeClr val="tx1">
                    <a:tint val="75000"/>
                  </a:schemeClr>
                </a:solidFill>
              </a:defRPr>
            </a:lvl5pPr>
            <a:lvl6pPr marL="1285824" indent="0" algn="ctr">
              <a:buNone/>
              <a:defRPr>
                <a:solidFill>
                  <a:schemeClr val="tx1">
                    <a:tint val="75000"/>
                  </a:schemeClr>
                </a:solidFill>
              </a:defRPr>
            </a:lvl6pPr>
            <a:lvl7pPr marL="1542989" indent="0" algn="ctr">
              <a:buNone/>
              <a:defRPr>
                <a:solidFill>
                  <a:schemeClr val="tx1">
                    <a:tint val="75000"/>
                  </a:schemeClr>
                </a:solidFill>
              </a:defRPr>
            </a:lvl7pPr>
            <a:lvl8pPr marL="1800153" indent="0" algn="ctr">
              <a:buNone/>
              <a:defRPr>
                <a:solidFill>
                  <a:schemeClr val="tx1">
                    <a:tint val="75000"/>
                  </a:schemeClr>
                </a:solidFill>
              </a:defRPr>
            </a:lvl8pPr>
            <a:lvl9pPr marL="2057318" indent="0" algn="ctr">
              <a:buNone/>
              <a:defRPr>
                <a:solidFill>
                  <a:schemeClr val="tx1">
                    <a:tint val="75000"/>
                  </a:schemeClr>
                </a:solidFill>
              </a:defRPr>
            </a:lvl9pPr>
          </a:lstStyle>
          <a:p>
            <a:r>
              <a:rPr lang="en-US"/>
              <a:t>Click to edit Master subtitle style</a:t>
            </a:r>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5625" b="0" i="1" u="none" strike="noStrike" kern="0" cap="none" spc="-85"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a:t>click to…</a:t>
            </a:r>
          </a:p>
        </p:txBody>
      </p:sp>
    </p:spTree>
    <p:extLst>
      <p:ext uri="{BB962C8B-B14F-4D97-AF65-F5344CB8AC3E}">
        <p14:creationId xmlns:p14="http://schemas.microsoft.com/office/powerpoint/2010/main" val="154948686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5" name="Rectangle 4"/>
          <p:cNvSpPr/>
          <p:nvPr/>
        </p:nvSpPr>
        <p:spPr>
          <a:xfrm>
            <a:off x="0" y="0"/>
            <a:ext cx="12192000" cy="38862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12192000" cy="11430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rmAutofit/>
          </a:bodyPr>
          <a:lstStyle>
            <a:lvl1pPr>
              <a:defRPr sz="330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1320800" y="990600"/>
            <a:ext cx="9550400" cy="685800"/>
          </a:xfrm>
        </p:spPr>
        <p:txBody>
          <a:bodyPr/>
          <a:lstStyle>
            <a:lvl1pPr marL="0" indent="0" algn="just">
              <a:buFontTx/>
              <a:buNone/>
              <a:defRPr sz="1350">
                <a:solidFill>
                  <a:schemeClr val="accent1">
                    <a:lumMod val="75000"/>
                  </a:schemeClr>
                </a:solidFill>
              </a:defRPr>
            </a:lvl1pPr>
            <a:lvl2pPr>
              <a:buFontTx/>
              <a:buNone/>
              <a:defRPr sz="1350">
                <a:solidFill>
                  <a:schemeClr val="accent1">
                    <a:lumMod val="75000"/>
                  </a:schemeClr>
                </a:solidFill>
              </a:defRPr>
            </a:lvl2pPr>
            <a:lvl3pPr>
              <a:buFontTx/>
              <a:buNone/>
              <a:defRPr sz="1350">
                <a:solidFill>
                  <a:schemeClr val="accent1">
                    <a:lumMod val="75000"/>
                  </a:schemeClr>
                </a:solidFill>
              </a:defRPr>
            </a:lvl3pPr>
            <a:lvl4pPr>
              <a:buFontTx/>
              <a:buNone/>
              <a:defRPr sz="1350">
                <a:solidFill>
                  <a:schemeClr val="accent1">
                    <a:lumMod val="75000"/>
                  </a:schemeClr>
                </a:solidFill>
              </a:defRPr>
            </a:lvl4pPr>
            <a:lvl5pPr>
              <a:buNone/>
              <a:defRPr/>
            </a:lvl5pPr>
          </a:lstStyle>
          <a:p>
            <a:pPr lvl="0"/>
            <a:r>
              <a:rPr lang="en-US"/>
              <a:t>Click to edit Master text styles</a:t>
            </a:r>
          </a:p>
        </p:txBody>
      </p:sp>
      <p:sp>
        <p:nvSpPr>
          <p:cNvPr id="11" name="Rectangle 10"/>
          <p:cNvSpPr/>
          <p:nvPr/>
        </p:nvSpPr>
        <p:spPr>
          <a:xfrm>
            <a:off x="1320800" y="1676400"/>
            <a:ext cx="46736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 Placeholder 8"/>
          <p:cNvSpPr>
            <a:spLocks noGrp="1"/>
          </p:cNvSpPr>
          <p:nvPr>
            <p:ph type="body" sz="quarter" idx="12"/>
          </p:nvPr>
        </p:nvSpPr>
        <p:spPr>
          <a:xfrm>
            <a:off x="1320800" y="2057400"/>
            <a:ext cx="4673600" cy="1600200"/>
          </a:xfrm>
        </p:spPr>
        <p:txBody>
          <a:bodyPr>
            <a:normAutofit/>
          </a:bodyPr>
          <a:lstStyle>
            <a:lvl1pPr marL="175022" indent="-175022">
              <a:defRPr sz="1350">
                <a:solidFill>
                  <a:schemeClr val="tx1"/>
                </a:solidFill>
              </a:defRPr>
            </a:lvl1pPr>
            <a:lvl2pPr marL="342900" indent="-167879">
              <a:defRPr sz="1200">
                <a:solidFill>
                  <a:schemeClr val="tx1"/>
                </a:solidFill>
              </a:defRPr>
            </a:lvl2pPr>
            <a:lvl3pPr marL="175022" indent="-175022">
              <a:defRPr sz="1350">
                <a:solidFill>
                  <a:schemeClr val="bg2">
                    <a:lumMod val="50000"/>
                    <a:lumOff val="50000"/>
                  </a:schemeClr>
                </a:solidFill>
              </a:defRPr>
            </a:lvl3pPr>
            <a:lvl4pPr marL="175022" indent="-175022">
              <a:defRPr sz="1350">
                <a:solidFill>
                  <a:schemeClr val="bg2">
                    <a:lumMod val="50000"/>
                    <a:lumOff val="50000"/>
                  </a:schemeClr>
                </a:solidFill>
              </a:defRPr>
            </a:lvl4pPr>
            <a:lvl5pPr marL="175022" indent="-175022">
              <a:defRPr sz="1350">
                <a:solidFill>
                  <a:schemeClr val="bg2">
                    <a:lumMod val="50000"/>
                    <a:lumOff val="50000"/>
                  </a:schemeClr>
                </a:solidFill>
              </a:defRPr>
            </a:lvl5pPr>
          </a:lstStyle>
          <a:p>
            <a:pPr lvl="0"/>
            <a:r>
              <a:rPr lang="en-US"/>
              <a:t>Click to edit Master text styles</a:t>
            </a:r>
          </a:p>
          <a:p>
            <a:pPr lvl="1"/>
            <a:r>
              <a:rPr lang="en-US"/>
              <a:t>Second level</a:t>
            </a:r>
          </a:p>
        </p:txBody>
      </p:sp>
      <p:sp>
        <p:nvSpPr>
          <p:cNvPr id="12" name="TextBox 11"/>
          <p:cNvSpPr txBox="1"/>
          <p:nvPr/>
        </p:nvSpPr>
        <p:spPr>
          <a:xfrm>
            <a:off x="1320800" y="1676402"/>
            <a:ext cx="4673600" cy="323165"/>
          </a:xfrm>
          <a:prstGeom prst="rect">
            <a:avLst/>
          </a:prstGeom>
          <a:noFill/>
        </p:spPr>
        <p:txBody>
          <a:bodyPr wrap="square" rtlCol="0">
            <a:spAutoFit/>
          </a:bodyPr>
          <a:lstStyle/>
          <a:p>
            <a:pPr algn="ctr"/>
            <a:r>
              <a:rPr lang="en-US" sz="1500">
                <a:effectLst/>
                <a:latin typeface="+mj-lt"/>
              </a:rPr>
              <a:t>Schedule</a:t>
            </a:r>
            <a:endParaRPr lang="en-US">
              <a:effectLst/>
              <a:latin typeface="+mj-lt"/>
            </a:endParaRPr>
          </a:p>
        </p:txBody>
      </p:sp>
      <p:cxnSp>
        <p:nvCxnSpPr>
          <p:cNvPr id="13" name="Straight Connector 12"/>
          <p:cNvCxnSpPr/>
          <p:nvPr/>
        </p:nvCxnSpPr>
        <p:spPr>
          <a:xfrm rot="10800000" flipV="1">
            <a:off x="1320800" y="2057399"/>
            <a:ext cx="4673600" cy="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197600" y="1676400"/>
            <a:ext cx="46736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Text Placeholder 8"/>
          <p:cNvSpPr>
            <a:spLocks noGrp="1"/>
          </p:cNvSpPr>
          <p:nvPr>
            <p:ph type="body" sz="quarter" idx="13"/>
          </p:nvPr>
        </p:nvSpPr>
        <p:spPr>
          <a:xfrm>
            <a:off x="6197600" y="2057400"/>
            <a:ext cx="4673600" cy="1600200"/>
          </a:xfrm>
        </p:spPr>
        <p:txBody>
          <a:bodyPr>
            <a:normAutofit/>
          </a:bodyPr>
          <a:lstStyle>
            <a:lvl1pPr marL="175022" indent="-175022">
              <a:defRPr sz="1350">
                <a:solidFill>
                  <a:schemeClr val="tx1"/>
                </a:solidFill>
              </a:defRPr>
            </a:lvl1pPr>
            <a:lvl2pPr marL="342900" indent="-167879">
              <a:defRPr sz="1200">
                <a:solidFill>
                  <a:schemeClr val="tx1"/>
                </a:solidFill>
              </a:defRPr>
            </a:lvl2pPr>
            <a:lvl3pPr marL="175022" indent="-175022">
              <a:defRPr sz="1350">
                <a:solidFill>
                  <a:schemeClr val="bg2">
                    <a:lumMod val="50000"/>
                    <a:lumOff val="50000"/>
                  </a:schemeClr>
                </a:solidFill>
              </a:defRPr>
            </a:lvl3pPr>
            <a:lvl4pPr marL="175022" indent="-175022">
              <a:defRPr sz="1350">
                <a:solidFill>
                  <a:schemeClr val="bg2">
                    <a:lumMod val="50000"/>
                    <a:lumOff val="50000"/>
                  </a:schemeClr>
                </a:solidFill>
              </a:defRPr>
            </a:lvl4pPr>
            <a:lvl5pPr marL="175022" indent="-175022">
              <a:defRPr sz="1350">
                <a:solidFill>
                  <a:schemeClr val="bg2">
                    <a:lumMod val="50000"/>
                    <a:lumOff val="50000"/>
                  </a:schemeClr>
                </a:solidFill>
              </a:defRPr>
            </a:lvl5pPr>
          </a:lstStyle>
          <a:p>
            <a:pPr lvl="0"/>
            <a:r>
              <a:rPr lang="en-US"/>
              <a:t>Click to edit Master text styles</a:t>
            </a:r>
          </a:p>
          <a:p>
            <a:pPr lvl="1"/>
            <a:r>
              <a:rPr lang="en-US"/>
              <a:t>Second level</a:t>
            </a:r>
          </a:p>
        </p:txBody>
      </p:sp>
      <p:sp>
        <p:nvSpPr>
          <p:cNvPr id="18" name="TextBox 17"/>
          <p:cNvSpPr txBox="1"/>
          <p:nvPr/>
        </p:nvSpPr>
        <p:spPr>
          <a:xfrm>
            <a:off x="6197600" y="1676402"/>
            <a:ext cx="4673600" cy="323165"/>
          </a:xfrm>
          <a:prstGeom prst="rect">
            <a:avLst/>
          </a:prstGeom>
          <a:noFill/>
        </p:spPr>
        <p:txBody>
          <a:bodyPr wrap="square" rtlCol="0">
            <a:spAutoFit/>
          </a:bodyPr>
          <a:lstStyle/>
          <a:p>
            <a:pPr algn="ctr"/>
            <a:r>
              <a:rPr lang="en-US" sz="1500">
                <a:effectLst/>
                <a:latin typeface="+mj-lt"/>
              </a:rPr>
              <a:t>Pre-class</a:t>
            </a:r>
            <a:endParaRPr lang="en-US">
              <a:effectLst/>
              <a:latin typeface="+mj-lt"/>
            </a:endParaRPr>
          </a:p>
        </p:txBody>
      </p:sp>
      <p:cxnSp>
        <p:nvCxnSpPr>
          <p:cNvPr id="19" name="Straight Connector 18"/>
          <p:cNvCxnSpPr/>
          <p:nvPr/>
        </p:nvCxnSpPr>
        <p:spPr>
          <a:xfrm rot="10800000" flipV="1">
            <a:off x="6197600" y="2057399"/>
            <a:ext cx="4673600" cy="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7" grpId="0"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11" grpId="0" animBg="1"/>
      <p:bldP spid="9" grpId="0" build="p">
        <p:tmplLst>
          <p:tmpl lvl="1">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Lst>
      </p:bldP>
      <p:bldP spid="12" grpId="0"/>
      <p:bldP spid="16" grpId="0" animBg="1"/>
      <p:bldP spid="17" grpId="0" build="p">
        <p:tmplLst>
          <p:tmpl lvl="1">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P spid="18" grpId="0"/>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508000" y="1411555"/>
            <a:ext cx="11176000" cy="1201483"/>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0368818"/>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8"/>
            <a:ext cx="11176000" cy="1201483"/>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087184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4"/>
            <a:ext cx="5486400" cy="980012"/>
          </a:xfrm>
        </p:spPr>
        <p:txBody>
          <a:bodyPr/>
          <a:lstStyle>
            <a:lvl1pPr marL="191237" indent="-191237">
              <a:lnSpc>
                <a:spcPct val="90000"/>
              </a:lnSpc>
              <a:defRPr sz="1575"/>
            </a:lvl1pPr>
            <a:lvl2pPr marL="378753" indent="-183051">
              <a:lnSpc>
                <a:spcPct val="90000"/>
              </a:lnSpc>
              <a:defRPr sz="1350"/>
            </a:lvl2pPr>
            <a:lvl3pPr marL="536504" indent="-162216">
              <a:lnSpc>
                <a:spcPct val="90000"/>
              </a:lnSpc>
              <a:defRPr sz="1125"/>
            </a:lvl3pPr>
            <a:lvl4pPr marL="690536" indent="-154031">
              <a:lnSpc>
                <a:spcPct val="90000"/>
              </a:lnSpc>
              <a:defRPr sz="1013"/>
            </a:lvl4pPr>
            <a:lvl5pPr marL="852752" indent="-157751">
              <a:lnSpc>
                <a:spcPct val="90000"/>
              </a:lnSpc>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11554"/>
            <a:ext cx="5486400" cy="980012"/>
          </a:xfrm>
        </p:spPr>
        <p:txBody>
          <a:bodyPr/>
          <a:lstStyle>
            <a:lvl1pPr marL="195702" indent="-195702">
              <a:lnSpc>
                <a:spcPct val="90000"/>
              </a:lnSpc>
              <a:defRPr sz="1575"/>
            </a:lvl1pPr>
            <a:lvl2pPr marL="378753" indent="-191237">
              <a:lnSpc>
                <a:spcPct val="90000"/>
              </a:lnSpc>
              <a:defRPr sz="1350"/>
            </a:lvl2pPr>
            <a:lvl3pPr marL="540969" indent="-170402">
              <a:lnSpc>
                <a:spcPct val="90000"/>
              </a:lnSpc>
              <a:defRPr sz="1125"/>
            </a:lvl3pPr>
            <a:lvl4pPr marL="690536" indent="-149567">
              <a:lnSpc>
                <a:spcPct val="90000"/>
              </a:lnSpc>
              <a:defRPr sz="1013"/>
            </a:lvl4pPr>
            <a:lvl5pPr marL="852752" indent="-154031">
              <a:lnSpc>
                <a:spcPct val="90000"/>
              </a:lnSpc>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013280"/>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909320"/>
            <a:ext cx="5486400" cy="194733"/>
          </a:xfrm>
        </p:spPr>
        <p:txBody>
          <a:bodyPr anchor="b"/>
          <a:lstStyle>
            <a:lvl1pPr marL="0" indent="0">
              <a:lnSpc>
                <a:spcPct val="90000"/>
              </a:lnSpc>
              <a:spcBef>
                <a:spcPts val="0"/>
              </a:spcBef>
              <a:buNone/>
              <a:defRPr sz="1406" b="1"/>
            </a:lvl1pPr>
            <a:lvl2pPr marL="257165" indent="0">
              <a:buNone/>
              <a:defRPr sz="1125" b="1"/>
            </a:lvl2pPr>
            <a:lvl3pPr marL="514329" indent="0">
              <a:buNone/>
              <a:defRPr sz="1013" b="1"/>
            </a:lvl3pPr>
            <a:lvl4pPr marL="771494" indent="0">
              <a:buNone/>
              <a:defRPr sz="900" b="1"/>
            </a:lvl4pPr>
            <a:lvl5pPr marL="1028659" indent="0">
              <a:buNone/>
              <a:defRPr sz="900" b="1"/>
            </a:lvl5pPr>
            <a:lvl6pPr marL="1285824" indent="0">
              <a:buNone/>
              <a:defRPr sz="900" b="1"/>
            </a:lvl6pPr>
            <a:lvl7pPr marL="1542989" indent="0">
              <a:buNone/>
              <a:defRPr sz="900" b="1"/>
            </a:lvl7pPr>
            <a:lvl8pPr marL="1800153" indent="0">
              <a:buNone/>
              <a:defRPr sz="900" b="1"/>
            </a:lvl8pPr>
            <a:lvl9pPr marL="2057318" indent="0">
              <a:buNone/>
              <a:defRPr sz="900" b="1"/>
            </a:lvl9pPr>
          </a:lstStyle>
          <a:p>
            <a:pPr lvl="0"/>
            <a:r>
              <a:rPr lang="en-US"/>
              <a:t>Click to edit Master text styles</a:t>
            </a:r>
          </a:p>
        </p:txBody>
      </p:sp>
      <p:sp>
        <p:nvSpPr>
          <p:cNvPr id="4" name="Content Placeholder 3"/>
          <p:cNvSpPr>
            <a:spLocks noGrp="1"/>
          </p:cNvSpPr>
          <p:nvPr>
            <p:ph sz="half" idx="2"/>
          </p:nvPr>
        </p:nvSpPr>
        <p:spPr>
          <a:xfrm>
            <a:off x="507999" y="2174876"/>
            <a:ext cx="5486400" cy="864789"/>
          </a:xfrm>
        </p:spPr>
        <p:txBody>
          <a:bodyPr/>
          <a:lstStyle>
            <a:lvl1pPr marL="158496" indent="-158496">
              <a:defRPr sz="1294"/>
            </a:lvl1pPr>
            <a:lvl2pPr marL="316248" indent="-149567">
              <a:defRPr sz="1125"/>
            </a:lvl2pPr>
            <a:lvl3pPr marL="457629" indent="-136916">
              <a:defRPr sz="1013"/>
            </a:lvl3pPr>
            <a:lvl4pPr marL="590825" indent="-128732">
              <a:defRPr sz="956"/>
            </a:lvl4pPr>
            <a:lvl5pPr marL="719556" indent="-116081">
              <a:defRPr sz="956"/>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4645" y="1909320"/>
            <a:ext cx="5489359" cy="194733"/>
          </a:xfrm>
        </p:spPr>
        <p:txBody>
          <a:bodyPr anchor="b"/>
          <a:lstStyle>
            <a:lvl1pPr marL="0" indent="0">
              <a:lnSpc>
                <a:spcPct val="90000"/>
              </a:lnSpc>
              <a:spcBef>
                <a:spcPts val="0"/>
              </a:spcBef>
              <a:buNone/>
              <a:defRPr sz="1406" b="1"/>
            </a:lvl1pPr>
            <a:lvl2pPr marL="257165" indent="0">
              <a:buNone/>
              <a:defRPr sz="1125" b="1"/>
            </a:lvl2pPr>
            <a:lvl3pPr marL="514329" indent="0">
              <a:buNone/>
              <a:defRPr sz="1013" b="1"/>
            </a:lvl3pPr>
            <a:lvl4pPr marL="771494" indent="0">
              <a:buNone/>
              <a:defRPr sz="900" b="1"/>
            </a:lvl4pPr>
            <a:lvl5pPr marL="1028659" indent="0">
              <a:buNone/>
              <a:defRPr sz="900" b="1"/>
            </a:lvl5pPr>
            <a:lvl6pPr marL="1285824" indent="0">
              <a:buNone/>
              <a:defRPr sz="900" b="1"/>
            </a:lvl6pPr>
            <a:lvl7pPr marL="1542989" indent="0">
              <a:buNone/>
              <a:defRPr sz="900" b="1"/>
            </a:lvl7pPr>
            <a:lvl8pPr marL="1800153" indent="0">
              <a:buNone/>
              <a:defRPr sz="900" b="1"/>
            </a:lvl8pPr>
            <a:lvl9pPr marL="2057318" indent="0">
              <a:buNone/>
              <a:defRPr sz="900" b="1"/>
            </a:lvl9pPr>
          </a:lstStyle>
          <a:p>
            <a:pPr lvl="0"/>
            <a:r>
              <a:rPr lang="en-US"/>
              <a:t>Click to edit Master text styles</a:t>
            </a:r>
          </a:p>
        </p:txBody>
      </p:sp>
      <p:sp>
        <p:nvSpPr>
          <p:cNvPr id="6" name="Content Placeholder 5"/>
          <p:cNvSpPr>
            <a:spLocks noGrp="1"/>
          </p:cNvSpPr>
          <p:nvPr>
            <p:ph sz="quarter" idx="4"/>
          </p:nvPr>
        </p:nvSpPr>
        <p:spPr>
          <a:xfrm>
            <a:off x="6193368" y="2174876"/>
            <a:ext cx="5490632" cy="864789"/>
          </a:xfrm>
        </p:spPr>
        <p:txBody>
          <a:bodyPr/>
          <a:lstStyle>
            <a:lvl1pPr marL="166681" indent="-166681">
              <a:defRPr sz="1294"/>
            </a:lvl1pPr>
            <a:lvl2pPr marL="320712" indent="-154031">
              <a:defRPr sz="1125"/>
            </a:lvl2pPr>
            <a:lvl3pPr marL="462093" indent="-137661">
              <a:defRPr sz="1013"/>
            </a:lvl3pPr>
            <a:lvl4pPr marL="590825" indent="-133196">
              <a:defRPr sz="956"/>
            </a:lvl4pPr>
            <a:lvl5pPr marL="719556" indent="-124267">
              <a:defRPr sz="956"/>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0414393"/>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1820442"/>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3812827"/>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6991682"/>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5"/>
            <a:ext cx="11176000" cy="1201483"/>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004337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5"/>
            <a:ext cx="11176000" cy="1201483"/>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p:nvPr>
        </p:nvSpPr>
        <p:spPr>
          <a:xfrm>
            <a:off x="4" y="6238880"/>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116274419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6"/>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675">
                <a:solidFill>
                  <a:schemeClr val="bg1"/>
                </a:solidFill>
              </a:defRPr>
            </a:lvl1pPr>
            <a:lvl2pPr>
              <a:buNone/>
              <a:defRPr sz="675">
                <a:solidFill>
                  <a:schemeClr val="bg1"/>
                </a:solidFill>
              </a:defRPr>
            </a:lvl2pPr>
            <a:lvl3pPr>
              <a:buNone/>
              <a:defRPr sz="675">
                <a:solidFill>
                  <a:schemeClr val="bg1"/>
                </a:solidFill>
              </a:defRPr>
            </a:lvl3pPr>
            <a:lvl4pPr>
              <a:buNone/>
              <a:defRPr sz="675">
                <a:solidFill>
                  <a:schemeClr val="bg1"/>
                </a:solidFill>
              </a:defRPr>
            </a:lvl4pPr>
            <a:lvl5pPr>
              <a:buNone/>
              <a:defRPr sz="675">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842607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ubtitle">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5" name="Rectangle 4"/>
          <p:cNvSpPr/>
          <p:nvPr/>
        </p:nvSpPr>
        <p:spPr>
          <a:xfrm>
            <a:off x="0" y="1371600"/>
            <a:ext cx="12192000" cy="41910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54400" y="2057400"/>
            <a:ext cx="8229600" cy="8382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rmAutofit/>
          </a:bodyPr>
          <a:lstStyle>
            <a:lvl1pPr>
              <a:defRPr sz="240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3454400" y="2895600"/>
            <a:ext cx="8229600" cy="1676400"/>
          </a:xfrm>
        </p:spPr>
        <p:txBody>
          <a:bodyPr/>
          <a:lstStyle>
            <a:lvl1pPr marL="0" indent="0" algn="just">
              <a:buFontTx/>
              <a:buNone/>
              <a:defRPr sz="1350">
                <a:solidFill>
                  <a:schemeClr val="accent1">
                    <a:lumMod val="75000"/>
                  </a:schemeClr>
                </a:solidFill>
              </a:defRPr>
            </a:lvl1pPr>
            <a:lvl2pPr>
              <a:buFontTx/>
              <a:buNone/>
              <a:defRPr sz="1350">
                <a:solidFill>
                  <a:schemeClr val="accent1">
                    <a:lumMod val="75000"/>
                  </a:schemeClr>
                </a:solidFill>
              </a:defRPr>
            </a:lvl2pPr>
            <a:lvl3pPr>
              <a:buFontTx/>
              <a:buNone/>
              <a:defRPr sz="1350">
                <a:solidFill>
                  <a:schemeClr val="accent1">
                    <a:lumMod val="75000"/>
                  </a:schemeClr>
                </a:solidFill>
              </a:defRPr>
            </a:lvl3pPr>
            <a:lvl4pPr>
              <a:buFontTx/>
              <a:buNone/>
              <a:defRPr sz="1350">
                <a:solidFill>
                  <a:schemeClr val="accent1">
                    <a:lumMod val="75000"/>
                  </a:schemeClr>
                </a:solidFill>
              </a:defRPr>
            </a:lvl4pPr>
            <a:lvl5pPr>
              <a:buNone/>
              <a:defRPr/>
            </a:lvl5pPr>
          </a:lstStyle>
          <a:p>
            <a:pPr lvl="0"/>
            <a:r>
              <a:rPr lang="en-US"/>
              <a:t>Click to edit Master text styles</a:t>
            </a:r>
          </a:p>
        </p:txBody>
      </p:sp>
      <p:sp>
        <p:nvSpPr>
          <p:cNvPr id="6" name="Rectangle 5"/>
          <p:cNvSpPr/>
          <p:nvPr/>
        </p:nvSpPr>
        <p:spPr>
          <a:xfrm>
            <a:off x="203200" y="1524000"/>
            <a:ext cx="2743200" cy="3886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TextBox 7"/>
          <p:cNvSpPr txBox="1"/>
          <p:nvPr/>
        </p:nvSpPr>
        <p:spPr>
          <a:xfrm>
            <a:off x="203200" y="1524002"/>
            <a:ext cx="2743200" cy="323165"/>
          </a:xfrm>
          <a:prstGeom prst="rect">
            <a:avLst/>
          </a:prstGeom>
          <a:noFill/>
        </p:spPr>
        <p:txBody>
          <a:bodyPr wrap="square" rtlCol="0">
            <a:spAutoFit/>
          </a:bodyPr>
          <a:lstStyle/>
          <a:p>
            <a:r>
              <a:rPr lang="en-US" sz="1500">
                <a:effectLst/>
                <a:latin typeface="+mj-lt"/>
              </a:rPr>
              <a:t>Topics</a:t>
            </a:r>
            <a:endParaRPr lang="en-US">
              <a:effectLst/>
              <a:latin typeface="+mj-lt"/>
            </a:endParaRPr>
          </a:p>
        </p:txBody>
      </p:sp>
      <p:cxnSp>
        <p:nvCxnSpPr>
          <p:cNvPr id="9" name="Straight Connector 8"/>
          <p:cNvCxnSpPr/>
          <p:nvPr/>
        </p:nvCxnSpPr>
        <p:spPr>
          <a:xfrm rot="10800000">
            <a:off x="203200" y="1905000"/>
            <a:ext cx="2743200" cy="15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2"/>
          </p:nvPr>
        </p:nvSpPr>
        <p:spPr>
          <a:xfrm>
            <a:off x="304800" y="1981200"/>
            <a:ext cx="2540000" cy="3352800"/>
          </a:xfrm>
        </p:spPr>
        <p:txBody>
          <a:bodyPr/>
          <a:lstStyle>
            <a:lvl1pPr marL="215504" indent="-215504">
              <a:buNone/>
              <a:defRPr sz="1050">
                <a:solidFill>
                  <a:schemeClr val="accent1">
                    <a:lumMod val="50000"/>
                  </a:schemeClr>
                </a:solidFill>
              </a:defRPr>
            </a:lvl1pPr>
            <a:lvl2pPr marL="215504" indent="-127397">
              <a:spcBef>
                <a:spcPts val="0"/>
              </a:spcBef>
              <a:defRPr sz="900">
                <a:solidFill>
                  <a:schemeClr val="accent1">
                    <a:lumMod val="50000"/>
                  </a:schemeClr>
                </a:solidFill>
              </a:defRPr>
            </a:lvl2pPr>
            <a:lvl3pPr>
              <a:defRPr sz="825">
                <a:solidFill>
                  <a:schemeClr val="accent1">
                    <a:lumMod val="50000"/>
                  </a:schemeClr>
                </a:solidFill>
              </a:defRPr>
            </a:lvl3pPr>
            <a:lvl4pPr>
              <a:defRPr sz="900">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16786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9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6"/>
            <a:ext cx="5249333" cy="152399"/>
          </a:xfrm>
          <a:prstGeom prst="rect">
            <a:avLst/>
          </a:prstGeom>
        </p:spPr>
        <p:txBody>
          <a:bodyPr/>
          <a:lstStyle>
            <a:lvl1pPr algn="l">
              <a:defRPr/>
            </a:lvl1pPr>
          </a:lstStyle>
          <a:p>
            <a:pPr>
              <a:defRPr/>
            </a:pPr>
            <a:endParaRPr lang="en-US">
              <a:solidFill>
                <a:srgbClr val="CACFD1">
                  <a:lumMod val="75000"/>
                </a:srgbClr>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675">
                <a:solidFill>
                  <a:schemeClr val="bg1"/>
                </a:solidFill>
              </a:defRPr>
            </a:lvl1pPr>
            <a:lvl2pPr>
              <a:buNone/>
              <a:defRPr sz="675">
                <a:solidFill>
                  <a:schemeClr val="bg1"/>
                </a:solidFill>
              </a:defRPr>
            </a:lvl2pPr>
            <a:lvl3pPr>
              <a:buNone/>
              <a:defRPr sz="675">
                <a:solidFill>
                  <a:schemeClr val="bg1"/>
                </a:solidFill>
              </a:defRPr>
            </a:lvl3pPr>
            <a:lvl4pPr>
              <a:buNone/>
              <a:defRPr sz="675">
                <a:solidFill>
                  <a:schemeClr val="bg1"/>
                </a:solidFill>
              </a:defRPr>
            </a:lvl4pPr>
            <a:lvl5pPr>
              <a:buNone/>
              <a:defRPr sz="675">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78226198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42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5987826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12212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ubSection">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5" name="Rectangle 4"/>
          <p:cNvSpPr/>
          <p:nvPr/>
        </p:nvSpPr>
        <p:spPr>
          <a:xfrm>
            <a:off x="0" y="1371600"/>
            <a:ext cx="9144000" cy="41910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54400" y="2057400"/>
            <a:ext cx="5384800" cy="8382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Autofit/>
          </a:bodyPr>
          <a:lstStyle>
            <a:lvl1pPr>
              <a:defRPr sz="1800">
                <a:effectLst/>
              </a:defRPr>
            </a:lvl1pPr>
          </a:lstStyle>
          <a:p>
            <a:r>
              <a:rPr lang="en-US"/>
              <a:t>Click to edit Master title style</a:t>
            </a:r>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3454400" y="2895600"/>
            <a:ext cx="5384800" cy="1676400"/>
          </a:xfrm>
        </p:spPr>
        <p:txBody>
          <a:bodyPr/>
          <a:lstStyle>
            <a:lvl1pPr marL="0" indent="0" algn="just">
              <a:buFontTx/>
              <a:buNone/>
              <a:defRPr sz="1350">
                <a:solidFill>
                  <a:schemeClr val="accent1">
                    <a:lumMod val="75000"/>
                  </a:schemeClr>
                </a:solidFill>
              </a:defRPr>
            </a:lvl1pPr>
            <a:lvl2pPr>
              <a:buFontTx/>
              <a:buNone/>
              <a:defRPr sz="1350">
                <a:solidFill>
                  <a:schemeClr val="accent1">
                    <a:lumMod val="75000"/>
                  </a:schemeClr>
                </a:solidFill>
              </a:defRPr>
            </a:lvl2pPr>
            <a:lvl3pPr>
              <a:buFontTx/>
              <a:buNone/>
              <a:defRPr sz="1350">
                <a:solidFill>
                  <a:schemeClr val="accent1">
                    <a:lumMod val="75000"/>
                  </a:schemeClr>
                </a:solidFill>
              </a:defRPr>
            </a:lvl3pPr>
            <a:lvl4pPr>
              <a:buFontTx/>
              <a:buNone/>
              <a:defRPr sz="1350">
                <a:solidFill>
                  <a:schemeClr val="accent1">
                    <a:lumMod val="75000"/>
                  </a:schemeClr>
                </a:solidFill>
              </a:defRPr>
            </a:lvl4pPr>
            <a:lvl5pPr>
              <a:buNone/>
              <a:defRPr/>
            </a:lvl5pPr>
          </a:lstStyle>
          <a:p>
            <a:pPr lvl="0"/>
            <a:r>
              <a:rPr lang="en-US"/>
              <a:t>Click to edit Master text styles</a:t>
            </a:r>
          </a:p>
        </p:txBody>
      </p:sp>
      <p:sp>
        <p:nvSpPr>
          <p:cNvPr id="6" name="Rectangle 5"/>
          <p:cNvSpPr/>
          <p:nvPr/>
        </p:nvSpPr>
        <p:spPr>
          <a:xfrm>
            <a:off x="203200" y="1524000"/>
            <a:ext cx="2743200" cy="3886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TextBox 7"/>
          <p:cNvSpPr txBox="1"/>
          <p:nvPr/>
        </p:nvSpPr>
        <p:spPr>
          <a:xfrm>
            <a:off x="203200" y="1524002"/>
            <a:ext cx="2743200" cy="323165"/>
          </a:xfrm>
          <a:prstGeom prst="rect">
            <a:avLst/>
          </a:prstGeom>
          <a:noFill/>
        </p:spPr>
        <p:txBody>
          <a:bodyPr wrap="square" rtlCol="0">
            <a:spAutoFit/>
          </a:bodyPr>
          <a:lstStyle/>
          <a:p>
            <a:r>
              <a:rPr lang="en-US" sz="1500">
                <a:effectLst/>
                <a:latin typeface="+mj-lt"/>
              </a:rPr>
              <a:t>Topics</a:t>
            </a:r>
            <a:endParaRPr lang="en-US">
              <a:effectLst/>
              <a:latin typeface="+mj-lt"/>
            </a:endParaRPr>
          </a:p>
        </p:txBody>
      </p:sp>
      <p:cxnSp>
        <p:nvCxnSpPr>
          <p:cNvPr id="9" name="Straight Connector 8"/>
          <p:cNvCxnSpPr/>
          <p:nvPr/>
        </p:nvCxnSpPr>
        <p:spPr>
          <a:xfrm rot="10800000">
            <a:off x="203200" y="1905000"/>
            <a:ext cx="2743200" cy="15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2"/>
          </p:nvPr>
        </p:nvSpPr>
        <p:spPr>
          <a:xfrm>
            <a:off x="304800" y="1981200"/>
            <a:ext cx="2540000" cy="3352800"/>
          </a:xfrm>
        </p:spPr>
        <p:txBody>
          <a:bodyPr/>
          <a:lstStyle>
            <a:lvl1pPr marL="215504" indent="-215504">
              <a:buNone/>
              <a:defRPr sz="1050">
                <a:solidFill>
                  <a:schemeClr val="accent1">
                    <a:lumMod val="50000"/>
                  </a:schemeClr>
                </a:solidFill>
              </a:defRPr>
            </a:lvl1pPr>
            <a:lvl2pPr marL="215504" indent="-127397">
              <a:spcBef>
                <a:spcPts val="0"/>
              </a:spcBef>
              <a:defRPr sz="900">
                <a:solidFill>
                  <a:schemeClr val="accent1">
                    <a:lumMod val="50000"/>
                  </a:schemeClr>
                </a:solidFill>
              </a:defRPr>
            </a:lvl2pPr>
            <a:lvl3pPr>
              <a:defRPr sz="825">
                <a:solidFill>
                  <a:schemeClr val="accent1">
                    <a:lumMod val="50000"/>
                  </a:schemeClr>
                </a:solidFill>
              </a:defRPr>
            </a:lvl3pPr>
            <a:lvl4pPr>
              <a:defRPr sz="900">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ftr" sz="quarter" idx="10"/>
          </p:nvPr>
        </p:nvSpPr>
        <p:spPr>
          <a:ln/>
        </p:spPr>
        <p:txBody>
          <a:bodyPr/>
          <a:lstStyle>
            <a:lvl1pPr>
              <a:defRPr/>
            </a:lvl1pPr>
          </a:lstStyle>
          <a:p>
            <a:pPr>
              <a:defRPr/>
            </a:pPr>
            <a:r>
              <a:rPr lang="en-US"/>
              <a:t>ELEC 308</a:t>
            </a:r>
          </a:p>
        </p:txBody>
      </p:sp>
      <p:sp>
        <p:nvSpPr>
          <p:cNvPr id="5" name="Rectangle 8"/>
          <p:cNvSpPr>
            <a:spLocks noGrp="1" noChangeArrowheads="1"/>
          </p:cNvSpPr>
          <p:nvPr>
            <p:ph type="sldNum" sz="quarter" idx="11"/>
          </p:nvPr>
        </p:nvSpPr>
        <p:spPr>
          <a:xfrm>
            <a:off x="8786288" y="6376988"/>
            <a:ext cx="2925233" cy="457200"/>
          </a:xfrm>
          <a:prstGeom prst="rect">
            <a:avLst/>
          </a:prstGeom>
          <a:ln/>
        </p:spPr>
        <p:txBody>
          <a:bodyPr/>
          <a:lstStyle>
            <a:lvl1pPr>
              <a:defRPr/>
            </a:lvl1pPr>
          </a:lstStyle>
          <a:p>
            <a:pPr>
              <a:defRPr/>
            </a:pPr>
            <a:fld id="{CB8410BF-86AD-46E9-BBF7-D9391A232070}" type="slidenum">
              <a:rPr lang="en-US"/>
              <a:pPr>
                <a:defRPr/>
              </a:pPr>
              <a:t>‹#›</a:t>
            </a:fld>
            <a:endParaRPr lang="en-US"/>
          </a:p>
        </p:txBody>
      </p:sp>
    </p:spTree>
    <p:extLst>
      <p:ext uri="{BB962C8B-B14F-4D97-AF65-F5344CB8AC3E}">
        <p14:creationId xmlns:p14="http://schemas.microsoft.com/office/powerpoint/2010/main" val="29508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theme" Target="../theme/theme2.xml"/><Relationship Id="rId3" Type="http://schemas.openxmlformats.org/officeDocument/2006/relationships/slideLayout" Target="../slideLayouts/slideLayout12.xml"/><Relationship Id="rId21" Type="http://schemas.openxmlformats.org/officeDocument/2006/relationships/image" Target="../media/image6.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image" Target="../media/image4.jpeg"/><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image" Target="../media/image2.gif"/><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image" Target="../media/image1.jpeg"/><Relationship Id="rId5" Type="http://schemas.openxmlformats.org/officeDocument/2006/relationships/slideLayout" Target="../slideLayouts/slideLayout31.xml"/><Relationship Id="rId10" Type="http://schemas.openxmlformats.org/officeDocument/2006/relationships/theme" Target="../theme/theme3.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image" Target="../media/image6.png"/><Relationship Id="rId2" Type="http://schemas.openxmlformats.org/officeDocument/2006/relationships/slideLayout" Target="../slideLayouts/slideLayout37.xml"/><Relationship Id="rId16" Type="http://schemas.openxmlformats.org/officeDocument/2006/relationships/image" Target="../media/image5.png"/><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4.jpe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image" Target="../media/image2.gif"/><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image" Target="../media/image1.jpeg"/><Relationship Id="rId5" Type="http://schemas.openxmlformats.org/officeDocument/2006/relationships/slideLayout" Target="../slideLayouts/slideLayout53.xml"/><Relationship Id="rId10" Type="http://schemas.openxmlformats.org/officeDocument/2006/relationships/theme" Target="../theme/theme5.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image" Target="../media/image4.jpe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theme" Target="../theme/theme6.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image" Target="../media/image6.pn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19" Type="http://schemas.openxmlformats.org/officeDocument/2006/relationships/image" Target="../media/image5.png"/><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0"/>
            <a:ext cx="12192000" cy="990600"/>
          </a:xfrm>
          <a:prstGeom prst="rect">
            <a:avLst/>
          </a:prstGeom>
          <a:gradFill>
            <a:gsLst>
              <a:gs pos="0">
                <a:schemeClr val="bg1"/>
              </a:gs>
              <a:gs pos="31000">
                <a:schemeClr val="bg1"/>
              </a:gs>
              <a:gs pos="100000">
                <a:schemeClr val="bg1">
                  <a:lumMod val="85000"/>
                </a:schemeClr>
              </a:gs>
            </a:gsLst>
            <a:lin ang="0" scaled="0"/>
          </a:gradFill>
          <a:ln w="38100">
            <a:solidFill>
              <a:schemeClr val="bg2"/>
            </a:solidFill>
          </a:ln>
          <a:effectLst>
            <a:outerShdw blurRad="279400" dist="88900" dir="5400000" algn="ctr" rotWithShape="0">
              <a:schemeClr val="bg2">
                <a:alpha val="85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048000" y="228600"/>
            <a:ext cx="8940800" cy="533400"/>
          </a:xfrm>
          <a:prstGeom prst="rect">
            <a:avLst/>
          </a:prstGeom>
          <a:noFill/>
          <a:ln w="3175">
            <a:noFill/>
            <a:prstDash val="solid"/>
          </a:ln>
          <a:effectLst/>
        </p:spPr>
        <p:style>
          <a:lnRef idx="1">
            <a:schemeClr val="accent4"/>
          </a:lnRef>
          <a:fillRef idx="2">
            <a:schemeClr val="accent4"/>
          </a:fillRef>
          <a:effectRef idx="1">
            <a:schemeClr val="accent4"/>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3200" y="1143000"/>
            <a:ext cx="11785600" cy="5410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3"/>
          </p:nvPr>
        </p:nvSpPr>
        <p:spPr>
          <a:xfrm>
            <a:off x="6908800" y="762006"/>
            <a:ext cx="5080000" cy="152399"/>
          </a:xfrm>
          <a:prstGeom prst="rect">
            <a:avLst/>
          </a:prstGeom>
        </p:spPr>
        <p:txBody>
          <a:bodyPr vert="horz" lIns="91440" tIns="45720" rIns="91440" bIns="45720" rtlCol="0" anchor="ctr"/>
          <a:lstStyle>
            <a:lvl1pPr algn="r">
              <a:defRPr sz="900">
                <a:solidFill>
                  <a:schemeClr val="accent1">
                    <a:lumMod val="75000"/>
                  </a:schemeClr>
                </a:solidFill>
                <a:effectLst/>
              </a:defRPr>
            </a:lvl1pPr>
          </a:lstStyle>
          <a:p>
            <a:pPr>
              <a:defRPr/>
            </a:pPr>
            <a:endParaRPr lang="en-US"/>
          </a:p>
        </p:txBody>
      </p:sp>
      <p:pic>
        <p:nvPicPr>
          <p:cNvPr id="7" name="Picture 6" descr="Text logo Large.gif"/>
          <p:cNvPicPr>
            <a:picLocks noChangeAspect="1"/>
          </p:cNvPicPr>
          <p:nvPr/>
        </p:nvPicPr>
        <p:blipFill>
          <a:blip r:embed="rId12" cstate="print"/>
          <a:stretch>
            <a:fillRect/>
          </a:stretch>
        </p:blipFill>
        <p:spPr>
          <a:xfrm>
            <a:off x="101600" y="45826"/>
            <a:ext cx="2835349" cy="868574"/>
          </a:xfrm>
          <a:prstGeom prst="rect">
            <a:avLst/>
          </a:prstGeom>
        </p:spPr>
      </p:pic>
      <p:sp>
        <p:nvSpPr>
          <p:cNvPr id="9" name="Rectangle 8"/>
          <p:cNvSpPr/>
          <p:nvPr/>
        </p:nvSpPr>
        <p:spPr>
          <a:xfrm>
            <a:off x="0" y="6553200"/>
            <a:ext cx="12192000" cy="304800"/>
          </a:xfrm>
          <a:prstGeom prst="rect">
            <a:avLst/>
          </a:prstGeom>
          <a:gradFill>
            <a:gsLst>
              <a:gs pos="100000">
                <a:schemeClr val="bg1">
                  <a:alpha val="0"/>
                </a:schemeClr>
              </a:gs>
              <a:gs pos="60000">
                <a:schemeClr val="bg2">
                  <a:alpha val="30000"/>
                </a:schemeClr>
              </a:gs>
              <a:gs pos="0">
                <a:schemeClr val="bg2">
                  <a:alpha val="3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Lst>
  <p:hf sldNum="0" hdr="0" ftr="0" dt="0"/>
  <p:txStyles>
    <p:titleStyle>
      <a:lvl1pPr algn="l" defTabSz="685800" rtl="0" eaLnBrk="1" latinLnBrk="0" hangingPunct="1">
        <a:spcBef>
          <a:spcPct val="0"/>
        </a:spcBef>
        <a:buNone/>
        <a:tabLst/>
        <a:defRPr sz="2700" kern="1200">
          <a:solidFill>
            <a:schemeClr val="tx1"/>
          </a:solidFill>
          <a:latin typeface="+mj-lt"/>
          <a:ea typeface="+mj-ea"/>
          <a:cs typeface="+mj-cs"/>
        </a:defRPr>
      </a:lvl1pPr>
    </p:titleStyle>
    <p:bodyStyle>
      <a:lvl1pPr marL="257175" indent="-257175" algn="l" defTabSz="685800" rtl="0" eaLnBrk="1" latinLnBrk="0" hangingPunct="1">
        <a:spcBef>
          <a:spcPts val="900"/>
        </a:spcBef>
        <a:buFont typeface="Arial" pitchFamily="34" charset="0"/>
        <a:buChar char="•"/>
        <a:defRPr sz="1800" kern="1200">
          <a:solidFill>
            <a:schemeClr val="bg1"/>
          </a:solidFill>
          <a:latin typeface="+mn-lt"/>
          <a:ea typeface="+mn-ea"/>
          <a:cs typeface="+mn-cs"/>
        </a:defRPr>
      </a:lvl1pPr>
      <a:lvl2pPr marL="557213" indent="-214313" algn="l" defTabSz="685800" rtl="0" eaLnBrk="1" latinLnBrk="0" hangingPunct="1">
        <a:spcBef>
          <a:spcPts val="450"/>
        </a:spcBef>
        <a:buFont typeface="Arial" pitchFamily="34" charset="0"/>
        <a:buChar char="•"/>
        <a:defRPr sz="1500" kern="1200">
          <a:solidFill>
            <a:schemeClr val="bg1"/>
          </a:solidFill>
          <a:latin typeface="+mn-lt"/>
          <a:ea typeface="+mn-ea"/>
          <a:cs typeface="+mn-cs"/>
        </a:defRPr>
      </a:lvl2pPr>
      <a:lvl3pPr marL="857250" indent="3572" algn="l" defTabSz="685800" rtl="0" eaLnBrk="1" latinLnBrk="0" hangingPunct="1">
        <a:spcBef>
          <a:spcPct val="20000"/>
        </a:spcBef>
        <a:buFont typeface="Arial" pitchFamily="34" charset="0"/>
        <a:buNone/>
        <a:defRPr sz="1350" kern="1200">
          <a:solidFill>
            <a:schemeClr val="bg1"/>
          </a:solidFill>
          <a:latin typeface="Courier New" pitchFamily="49" charset="0"/>
          <a:ea typeface="+mn-ea"/>
          <a:cs typeface="Courier New" pitchFamily="49" charset="0"/>
        </a:defRPr>
      </a:lvl3pPr>
      <a:lvl4pPr marL="1200150" indent="-171450" algn="l" defTabSz="685800" rtl="0" eaLnBrk="1" latinLnBrk="0" hangingPunct="1">
        <a:spcBef>
          <a:spcPct val="20000"/>
        </a:spcBef>
        <a:buFont typeface="Arial" pitchFamily="34" charset="0"/>
        <a:buChar char="–"/>
        <a:defRPr sz="1500" kern="1200">
          <a:solidFill>
            <a:schemeClr val="bg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bg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91"/>
            <a:ext cx="11176000" cy="373949"/>
          </a:xfrm>
          <a:prstGeom prst="rect">
            <a:avLst/>
          </a:prstGeom>
        </p:spPr>
        <p:txBody>
          <a:bodyPr vert="horz" wrap="square" lIns="0" tIns="0" rIns="0" bIns="0" rtlCol="0" anchor="t">
            <a:spAutoFit/>
          </a:bodyPr>
          <a:lstStyle/>
          <a:p>
            <a:r>
              <a:rPr lang="en-US"/>
              <a:t>Click to edit Master title style</a:t>
            </a:r>
          </a:p>
        </p:txBody>
      </p:sp>
      <p:sp>
        <p:nvSpPr>
          <p:cNvPr id="3" name="Text Placeholder 2"/>
          <p:cNvSpPr>
            <a:spLocks noGrp="1"/>
          </p:cNvSpPr>
          <p:nvPr>
            <p:ph type="body" idx="1"/>
          </p:nvPr>
        </p:nvSpPr>
        <p:spPr>
          <a:xfrm>
            <a:off x="508000" y="1412882"/>
            <a:ext cx="11176000" cy="1201483"/>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132656"/>
      </p:ext>
    </p:extLst>
  </p:cSld>
  <p:clrMap bg1="dk1" tx1="lt1" bg2="dk2" tx2="lt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2" r:id="rId12"/>
    <p:sldLayoutId id="2147483843" r:id="rId13"/>
    <p:sldLayoutId id="2147483845" r:id="rId14"/>
    <p:sldLayoutId id="2147483847" r:id="rId15"/>
    <p:sldLayoutId id="2147483969" r:id="rId16"/>
    <p:sldLayoutId id="2147483970" r:id="rId17"/>
  </p:sldLayoutIdLst>
  <p:transition>
    <p:fade/>
  </p:transition>
  <p:hf sldNum="0" hdr="0" ftr="0" dt="0"/>
  <p:txStyles>
    <p:titleStyle>
      <a:lvl1pPr algn="l" defTabSz="514329" rtl="0" eaLnBrk="1" latinLnBrk="0" hangingPunct="1">
        <a:lnSpc>
          <a:spcPct val="90000"/>
        </a:lnSpc>
        <a:spcBef>
          <a:spcPct val="0"/>
        </a:spcBef>
        <a:buNone/>
        <a:defRPr lang="en-US" sz="2700" b="0" kern="1200" cap="none" spc="-8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23242" indent="-223242" algn="l" defTabSz="514329" rtl="0" eaLnBrk="1" latinLnBrk="0" hangingPunct="1">
        <a:lnSpc>
          <a:spcPct val="90000"/>
        </a:lnSpc>
        <a:spcBef>
          <a:spcPct val="20000"/>
        </a:spcBef>
        <a:buFontTx/>
        <a:buBlip>
          <a:blip r:embed="rId20"/>
        </a:buBlip>
        <a:defRPr sz="1800" kern="1200">
          <a:solidFill>
            <a:schemeClr val="tx1"/>
          </a:solidFill>
          <a:latin typeface="+mn-lt"/>
          <a:ea typeface="+mn-ea"/>
          <a:cs typeface="+mn-cs"/>
        </a:defRPr>
      </a:lvl1pPr>
      <a:lvl2pPr marL="514350" indent="-223242" algn="l" defTabSz="514329" rtl="0" eaLnBrk="1" latinLnBrk="0" hangingPunct="1">
        <a:lnSpc>
          <a:spcPct val="90000"/>
        </a:lnSpc>
        <a:spcBef>
          <a:spcPct val="20000"/>
        </a:spcBef>
        <a:buFontTx/>
        <a:buBlip>
          <a:blip r:embed="rId21"/>
        </a:buBlip>
        <a:defRPr sz="1575" kern="1200">
          <a:solidFill>
            <a:schemeClr val="tx1"/>
          </a:solidFill>
          <a:latin typeface="+mn-lt"/>
          <a:ea typeface="+mn-ea"/>
          <a:cs typeface="+mn-cs"/>
        </a:defRPr>
      </a:lvl2pPr>
      <a:lvl3pPr marL="708125" indent="-193775" algn="l" defTabSz="514329" rtl="0" eaLnBrk="1" latinLnBrk="0" hangingPunct="1">
        <a:lnSpc>
          <a:spcPct val="90000"/>
        </a:lnSpc>
        <a:spcBef>
          <a:spcPct val="20000"/>
        </a:spcBef>
        <a:buFontTx/>
        <a:buBlip>
          <a:blip r:embed="rId21"/>
        </a:buBlip>
        <a:defRPr sz="1350" kern="1200">
          <a:solidFill>
            <a:schemeClr val="tx1"/>
          </a:solidFill>
          <a:latin typeface="+mn-lt"/>
          <a:ea typeface="+mn-ea"/>
          <a:cs typeface="+mn-cs"/>
        </a:defRPr>
      </a:lvl3pPr>
      <a:lvl4pPr marL="902792" indent="-194667" algn="l" defTabSz="514329" rtl="0" eaLnBrk="1" latinLnBrk="0" hangingPunct="1">
        <a:lnSpc>
          <a:spcPct val="90000"/>
        </a:lnSpc>
        <a:spcBef>
          <a:spcPct val="20000"/>
        </a:spcBef>
        <a:buFontTx/>
        <a:buBlip>
          <a:blip r:embed="rId21"/>
        </a:buBlip>
        <a:defRPr sz="1350" kern="1200">
          <a:solidFill>
            <a:schemeClr val="tx1"/>
          </a:solidFill>
          <a:latin typeface="+mn-lt"/>
          <a:ea typeface="+mn-ea"/>
          <a:cs typeface="+mn-cs"/>
        </a:defRPr>
      </a:lvl4pPr>
      <a:lvl5pPr marL="1092101" indent="-189310" algn="l" defTabSz="514329" rtl="0" eaLnBrk="1" latinLnBrk="0" hangingPunct="1">
        <a:lnSpc>
          <a:spcPct val="90000"/>
        </a:lnSpc>
        <a:spcBef>
          <a:spcPct val="20000"/>
        </a:spcBef>
        <a:buFontTx/>
        <a:buBlip>
          <a:blip r:embed="rId21"/>
        </a:buBlip>
        <a:defRPr sz="1350" kern="1200">
          <a:solidFill>
            <a:schemeClr val="tx1"/>
          </a:solidFill>
          <a:latin typeface="+mn-lt"/>
          <a:ea typeface="+mn-ea"/>
          <a:cs typeface="+mn-cs"/>
        </a:defRPr>
      </a:lvl5pPr>
      <a:lvl6pPr marL="1414406" indent="-128582" algn="l" defTabSz="514329"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571" indent="-128582" algn="l" defTabSz="514329"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735" indent="-128582" algn="l" defTabSz="514329"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01" indent="-128582" algn="l" defTabSz="514329"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29" rtl="0" eaLnBrk="1" latinLnBrk="0" hangingPunct="1">
        <a:defRPr sz="1013" kern="1200">
          <a:solidFill>
            <a:schemeClr val="tx1"/>
          </a:solidFill>
          <a:latin typeface="+mn-lt"/>
          <a:ea typeface="+mn-ea"/>
          <a:cs typeface="+mn-cs"/>
        </a:defRPr>
      </a:lvl1pPr>
      <a:lvl2pPr marL="257165" algn="l" defTabSz="514329" rtl="0" eaLnBrk="1" latinLnBrk="0" hangingPunct="1">
        <a:defRPr sz="1013" kern="1200">
          <a:solidFill>
            <a:schemeClr val="tx1"/>
          </a:solidFill>
          <a:latin typeface="+mn-lt"/>
          <a:ea typeface="+mn-ea"/>
          <a:cs typeface="+mn-cs"/>
        </a:defRPr>
      </a:lvl2pPr>
      <a:lvl3pPr marL="514329" algn="l" defTabSz="514329" rtl="0" eaLnBrk="1" latinLnBrk="0" hangingPunct="1">
        <a:defRPr sz="1013" kern="1200">
          <a:solidFill>
            <a:schemeClr val="tx1"/>
          </a:solidFill>
          <a:latin typeface="+mn-lt"/>
          <a:ea typeface="+mn-ea"/>
          <a:cs typeface="+mn-cs"/>
        </a:defRPr>
      </a:lvl3pPr>
      <a:lvl4pPr marL="771494" algn="l" defTabSz="514329" rtl="0" eaLnBrk="1" latinLnBrk="0" hangingPunct="1">
        <a:defRPr sz="1013" kern="1200">
          <a:solidFill>
            <a:schemeClr val="tx1"/>
          </a:solidFill>
          <a:latin typeface="+mn-lt"/>
          <a:ea typeface="+mn-ea"/>
          <a:cs typeface="+mn-cs"/>
        </a:defRPr>
      </a:lvl4pPr>
      <a:lvl5pPr marL="1028659" algn="l" defTabSz="514329" rtl="0" eaLnBrk="1" latinLnBrk="0" hangingPunct="1">
        <a:defRPr sz="1013" kern="1200">
          <a:solidFill>
            <a:schemeClr val="tx1"/>
          </a:solidFill>
          <a:latin typeface="+mn-lt"/>
          <a:ea typeface="+mn-ea"/>
          <a:cs typeface="+mn-cs"/>
        </a:defRPr>
      </a:lvl5pPr>
      <a:lvl6pPr marL="1285824" algn="l" defTabSz="514329" rtl="0" eaLnBrk="1" latinLnBrk="0" hangingPunct="1">
        <a:defRPr sz="1013" kern="1200">
          <a:solidFill>
            <a:schemeClr val="tx1"/>
          </a:solidFill>
          <a:latin typeface="+mn-lt"/>
          <a:ea typeface="+mn-ea"/>
          <a:cs typeface="+mn-cs"/>
        </a:defRPr>
      </a:lvl6pPr>
      <a:lvl7pPr marL="1542989" algn="l" defTabSz="514329" rtl="0" eaLnBrk="1" latinLnBrk="0" hangingPunct="1">
        <a:defRPr sz="1013" kern="1200">
          <a:solidFill>
            <a:schemeClr val="tx1"/>
          </a:solidFill>
          <a:latin typeface="+mn-lt"/>
          <a:ea typeface="+mn-ea"/>
          <a:cs typeface="+mn-cs"/>
        </a:defRPr>
      </a:lvl7pPr>
      <a:lvl8pPr marL="1800153" algn="l" defTabSz="514329" rtl="0" eaLnBrk="1" latinLnBrk="0" hangingPunct="1">
        <a:defRPr sz="1013" kern="1200">
          <a:solidFill>
            <a:schemeClr val="tx1"/>
          </a:solidFill>
          <a:latin typeface="+mn-lt"/>
          <a:ea typeface="+mn-ea"/>
          <a:cs typeface="+mn-cs"/>
        </a:defRPr>
      </a:lvl8pPr>
      <a:lvl9pPr marL="2057318" algn="l" defTabSz="514329" rtl="0" eaLnBrk="1" latinLnBrk="0" hangingPunct="1">
        <a:defRPr sz="101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0"/>
            <a:ext cx="12192000" cy="990600"/>
          </a:xfrm>
          <a:prstGeom prst="rect">
            <a:avLst/>
          </a:prstGeom>
          <a:gradFill>
            <a:gsLst>
              <a:gs pos="0">
                <a:schemeClr val="bg1"/>
              </a:gs>
              <a:gs pos="31000">
                <a:schemeClr val="bg1"/>
              </a:gs>
              <a:gs pos="100000">
                <a:schemeClr val="bg1">
                  <a:lumMod val="85000"/>
                </a:schemeClr>
              </a:gs>
            </a:gsLst>
            <a:lin ang="0" scaled="0"/>
          </a:gradFill>
          <a:ln w="38100">
            <a:solidFill>
              <a:schemeClr val="bg2"/>
            </a:solidFill>
          </a:ln>
          <a:effectLst>
            <a:outerShdw blurRad="279400" dist="88900" dir="5400000" algn="ctr" rotWithShape="0">
              <a:schemeClr val="bg2">
                <a:alpha val="85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013">
              <a:solidFill>
                <a:srgbClr val="FFFFFF"/>
              </a:solidFill>
            </a:endParaRPr>
          </a:p>
        </p:txBody>
      </p:sp>
      <p:sp>
        <p:nvSpPr>
          <p:cNvPr id="2" name="Title Placeholder 1"/>
          <p:cNvSpPr>
            <a:spLocks noGrp="1"/>
          </p:cNvSpPr>
          <p:nvPr>
            <p:ph type="title"/>
          </p:nvPr>
        </p:nvSpPr>
        <p:spPr>
          <a:xfrm>
            <a:off x="3048000" y="228600"/>
            <a:ext cx="8940800" cy="533400"/>
          </a:xfrm>
          <a:prstGeom prst="rect">
            <a:avLst/>
          </a:prstGeom>
          <a:noFill/>
          <a:ln w="3175">
            <a:noFill/>
            <a:prstDash val="solid"/>
          </a:ln>
          <a:effectLst/>
        </p:spPr>
        <p:style>
          <a:lnRef idx="1">
            <a:schemeClr val="accent4"/>
          </a:lnRef>
          <a:fillRef idx="2">
            <a:schemeClr val="accent4"/>
          </a:fillRef>
          <a:effectRef idx="1">
            <a:schemeClr val="accent4"/>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3200" y="1143000"/>
            <a:ext cx="11785600" cy="5410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3"/>
          </p:nvPr>
        </p:nvSpPr>
        <p:spPr>
          <a:xfrm>
            <a:off x="6908800" y="762008"/>
            <a:ext cx="5080000" cy="152399"/>
          </a:xfrm>
          <a:prstGeom prst="rect">
            <a:avLst/>
          </a:prstGeom>
        </p:spPr>
        <p:txBody>
          <a:bodyPr vert="horz" lIns="91440" tIns="45720" rIns="91440" bIns="45720" rtlCol="0" anchor="ctr"/>
          <a:lstStyle>
            <a:lvl1pPr algn="r">
              <a:defRPr sz="675">
                <a:solidFill>
                  <a:schemeClr val="accent1">
                    <a:lumMod val="75000"/>
                  </a:schemeClr>
                </a:solidFill>
                <a:effectLst/>
              </a:defRPr>
            </a:lvl1pPr>
          </a:lstStyle>
          <a:p>
            <a:endParaRPr lang="en-US"/>
          </a:p>
        </p:txBody>
      </p:sp>
      <p:pic>
        <p:nvPicPr>
          <p:cNvPr id="7" name="Picture 6" descr="Text logo Large.gif"/>
          <p:cNvPicPr>
            <a:picLocks noChangeAspect="1"/>
          </p:cNvPicPr>
          <p:nvPr/>
        </p:nvPicPr>
        <p:blipFill>
          <a:blip r:embed="rId12" cstate="print"/>
          <a:stretch>
            <a:fillRect/>
          </a:stretch>
        </p:blipFill>
        <p:spPr>
          <a:xfrm>
            <a:off x="101600" y="45826"/>
            <a:ext cx="2835349" cy="868574"/>
          </a:xfrm>
          <a:prstGeom prst="rect">
            <a:avLst/>
          </a:prstGeom>
        </p:spPr>
      </p:pic>
      <p:sp>
        <p:nvSpPr>
          <p:cNvPr id="9" name="Rectangle 8"/>
          <p:cNvSpPr/>
          <p:nvPr/>
        </p:nvSpPr>
        <p:spPr>
          <a:xfrm>
            <a:off x="0" y="6553200"/>
            <a:ext cx="12192000" cy="304800"/>
          </a:xfrm>
          <a:prstGeom prst="rect">
            <a:avLst/>
          </a:prstGeom>
          <a:gradFill>
            <a:gsLst>
              <a:gs pos="100000">
                <a:schemeClr val="bg1">
                  <a:alpha val="0"/>
                </a:schemeClr>
              </a:gs>
              <a:gs pos="60000">
                <a:schemeClr val="bg2">
                  <a:alpha val="30000"/>
                </a:schemeClr>
              </a:gs>
              <a:gs pos="0">
                <a:schemeClr val="bg2">
                  <a:alpha val="3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013">
              <a:solidFill>
                <a:srgbClr val="FFFFFF"/>
              </a:solidFill>
            </a:endParaRPr>
          </a:p>
        </p:txBody>
      </p:sp>
    </p:spTree>
    <p:extLst>
      <p:ext uri="{BB962C8B-B14F-4D97-AF65-F5344CB8AC3E}">
        <p14:creationId xmlns:p14="http://schemas.microsoft.com/office/powerpoint/2010/main" val="1293051649"/>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Lst>
  <p:txStyles>
    <p:titleStyle>
      <a:lvl1pPr algn="l" defTabSz="514350" rtl="0" eaLnBrk="1" latinLnBrk="0" hangingPunct="1">
        <a:spcBef>
          <a:spcPct val="0"/>
        </a:spcBef>
        <a:buNone/>
        <a:tabLst/>
        <a:defRPr sz="2025" kern="1200">
          <a:solidFill>
            <a:schemeClr val="tx1"/>
          </a:solidFill>
          <a:latin typeface="+mj-lt"/>
          <a:ea typeface="+mj-ea"/>
          <a:cs typeface="+mj-cs"/>
        </a:defRPr>
      </a:lvl1pPr>
    </p:titleStyle>
    <p:bodyStyle>
      <a:lvl1pPr marL="192881" indent="-192881" algn="l" defTabSz="514350" rtl="0" eaLnBrk="1" latinLnBrk="0" hangingPunct="1">
        <a:spcBef>
          <a:spcPts val="675"/>
        </a:spcBef>
        <a:buFont typeface="Arial" pitchFamily="34" charset="0"/>
        <a:buChar char="•"/>
        <a:defRPr sz="1350" kern="1200">
          <a:solidFill>
            <a:schemeClr val="bg1"/>
          </a:solidFill>
          <a:latin typeface="+mn-lt"/>
          <a:ea typeface="+mn-ea"/>
          <a:cs typeface="+mn-cs"/>
        </a:defRPr>
      </a:lvl1pPr>
      <a:lvl2pPr marL="417910" indent="-160735" algn="l" defTabSz="514350" rtl="0" eaLnBrk="1" latinLnBrk="0" hangingPunct="1">
        <a:spcBef>
          <a:spcPts val="338"/>
        </a:spcBef>
        <a:buFont typeface="Arial" pitchFamily="34" charset="0"/>
        <a:buChar char="•"/>
        <a:defRPr sz="1125" kern="1200">
          <a:solidFill>
            <a:schemeClr val="bg1"/>
          </a:solidFill>
          <a:latin typeface="+mn-lt"/>
          <a:ea typeface="+mn-ea"/>
          <a:cs typeface="+mn-cs"/>
        </a:defRPr>
      </a:lvl2pPr>
      <a:lvl3pPr marL="642938" indent="2679" algn="l" defTabSz="514350" rtl="0" eaLnBrk="1" latinLnBrk="0" hangingPunct="1">
        <a:spcBef>
          <a:spcPct val="20000"/>
        </a:spcBef>
        <a:buFont typeface="Arial" pitchFamily="34" charset="0"/>
        <a:buNone/>
        <a:defRPr sz="1013" kern="1200">
          <a:solidFill>
            <a:schemeClr val="bg1"/>
          </a:solidFill>
          <a:latin typeface="Courier New" pitchFamily="49" charset="0"/>
          <a:ea typeface="+mn-ea"/>
          <a:cs typeface="Courier New" pitchFamily="49" charset="0"/>
        </a:defRPr>
      </a:lvl3pPr>
      <a:lvl4pPr marL="900113" indent="-128588" algn="l" defTabSz="514350" rtl="0" eaLnBrk="1" latinLnBrk="0" hangingPunct="1">
        <a:spcBef>
          <a:spcPct val="20000"/>
        </a:spcBef>
        <a:buFont typeface="Arial" pitchFamily="34" charset="0"/>
        <a:buChar char="–"/>
        <a:defRPr sz="1125" kern="1200">
          <a:solidFill>
            <a:schemeClr val="bg1"/>
          </a:solidFill>
          <a:latin typeface="+mn-lt"/>
          <a:ea typeface="+mn-ea"/>
          <a:cs typeface="+mn-cs"/>
        </a:defRPr>
      </a:lvl4pPr>
      <a:lvl5pPr marL="1157288" indent="-128588" algn="l" defTabSz="514350" rtl="0" eaLnBrk="1" latinLnBrk="0" hangingPunct="1">
        <a:spcBef>
          <a:spcPct val="20000"/>
        </a:spcBef>
        <a:buFont typeface="Arial" pitchFamily="34" charset="0"/>
        <a:buChar char="»"/>
        <a:defRPr sz="1125" kern="1200">
          <a:solidFill>
            <a:schemeClr val="bg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91"/>
            <a:ext cx="11176000" cy="373949"/>
          </a:xfrm>
          <a:prstGeom prst="rect">
            <a:avLst/>
          </a:prstGeom>
        </p:spPr>
        <p:txBody>
          <a:bodyPr vert="horz" wrap="square" lIns="0" tIns="0" rIns="0" bIns="0" rtlCol="0" anchor="t">
            <a:spAutoFit/>
          </a:bodyPr>
          <a:lstStyle/>
          <a:p>
            <a:r>
              <a:rPr lang="en-US"/>
              <a:t>Click to edit Master title style</a:t>
            </a:r>
          </a:p>
        </p:txBody>
      </p:sp>
      <p:sp>
        <p:nvSpPr>
          <p:cNvPr id="3" name="Text Placeholder 2"/>
          <p:cNvSpPr>
            <a:spLocks noGrp="1"/>
          </p:cNvSpPr>
          <p:nvPr>
            <p:ph type="body" idx="1"/>
          </p:nvPr>
        </p:nvSpPr>
        <p:spPr>
          <a:xfrm>
            <a:off x="508000" y="1412882"/>
            <a:ext cx="11176000" cy="1201483"/>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9457211"/>
      </p:ext>
    </p:extLst>
  </p:cSld>
  <p:clrMap bg1="dk1" tx1="lt1" bg2="dk2" tx2="lt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5" r:id="rId12"/>
    <p:sldLayoutId id="2147483886" r:id="rId13"/>
  </p:sldLayoutIdLst>
  <p:transition>
    <p:fade/>
  </p:transition>
  <p:txStyles>
    <p:titleStyle>
      <a:lvl1pPr algn="l" defTabSz="514329" rtl="0" eaLnBrk="1" latinLnBrk="0" hangingPunct="1">
        <a:lnSpc>
          <a:spcPct val="90000"/>
        </a:lnSpc>
        <a:spcBef>
          <a:spcPct val="0"/>
        </a:spcBef>
        <a:buNone/>
        <a:defRPr lang="en-US" sz="2700" b="0" kern="1200" cap="none" spc="-8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23242" indent="-223242" algn="l" defTabSz="514329" rtl="0" eaLnBrk="1" latinLnBrk="0" hangingPunct="1">
        <a:lnSpc>
          <a:spcPct val="90000"/>
        </a:lnSpc>
        <a:spcBef>
          <a:spcPct val="20000"/>
        </a:spcBef>
        <a:buFontTx/>
        <a:buBlip>
          <a:blip r:embed="rId16"/>
        </a:buBlip>
        <a:defRPr sz="1800" kern="1200">
          <a:solidFill>
            <a:schemeClr val="tx1"/>
          </a:solidFill>
          <a:latin typeface="+mn-lt"/>
          <a:ea typeface="+mn-ea"/>
          <a:cs typeface="+mn-cs"/>
        </a:defRPr>
      </a:lvl1pPr>
      <a:lvl2pPr marL="514350" indent="-223242" algn="l" defTabSz="514329" rtl="0" eaLnBrk="1" latinLnBrk="0" hangingPunct="1">
        <a:lnSpc>
          <a:spcPct val="90000"/>
        </a:lnSpc>
        <a:spcBef>
          <a:spcPct val="20000"/>
        </a:spcBef>
        <a:buFontTx/>
        <a:buBlip>
          <a:blip r:embed="rId17"/>
        </a:buBlip>
        <a:defRPr sz="1575" kern="1200">
          <a:solidFill>
            <a:schemeClr val="tx1"/>
          </a:solidFill>
          <a:latin typeface="+mn-lt"/>
          <a:ea typeface="+mn-ea"/>
          <a:cs typeface="+mn-cs"/>
        </a:defRPr>
      </a:lvl2pPr>
      <a:lvl3pPr marL="708125" indent="-193775" algn="l" defTabSz="514329" rtl="0" eaLnBrk="1" latinLnBrk="0" hangingPunct="1">
        <a:lnSpc>
          <a:spcPct val="90000"/>
        </a:lnSpc>
        <a:spcBef>
          <a:spcPct val="20000"/>
        </a:spcBef>
        <a:buFontTx/>
        <a:buBlip>
          <a:blip r:embed="rId17"/>
        </a:buBlip>
        <a:defRPr sz="1350" kern="1200">
          <a:solidFill>
            <a:schemeClr val="tx1"/>
          </a:solidFill>
          <a:latin typeface="+mn-lt"/>
          <a:ea typeface="+mn-ea"/>
          <a:cs typeface="+mn-cs"/>
        </a:defRPr>
      </a:lvl3pPr>
      <a:lvl4pPr marL="902792" indent="-194667" algn="l" defTabSz="514329" rtl="0" eaLnBrk="1" latinLnBrk="0" hangingPunct="1">
        <a:lnSpc>
          <a:spcPct val="90000"/>
        </a:lnSpc>
        <a:spcBef>
          <a:spcPct val="20000"/>
        </a:spcBef>
        <a:buFontTx/>
        <a:buBlip>
          <a:blip r:embed="rId17"/>
        </a:buBlip>
        <a:defRPr sz="1350" kern="1200">
          <a:solidFill>
            <a:schemeClr val="tx1"/>
          </a:solidFill>
          <a:latin typeface="+mn-lt"/>
          <a:ea typeface="+mn-ea"/>
          <a:cs typeface="+mn-cs"/>
        </a:defRPr>
      </a:lvl4pPr>
      <a:lvl5pPr marL="1092101" indent="-189310" algn="l" defTabSz="514329" rtl="0" eaLnBrk="1" latinLnBrk="0" hangingPunct="1">
        <a:lnSpc>
          <a:spcPct val="90000"/>
        </a:lnSpc>
        <a:spcBef>
          <a:spcPct val="20000"/>
        </a:spcBef>
        <a:buFontTx/>
        <a:buBlip>
          <a:blip r:embed="rId17"/>
        </a:buBlip>
        <a:defRPr sz="1350" kern="1200">
          <a:solidFill>
            <a:schemeClr val="tx1"/>
          </a:solidFill>
          <a:latin typeface="+mn-lt"/>
          <a:ea typeface="+mn-ea"/>
          <a:cs typeface="+mn-cs"/>
        </a:defRPr>
      </a:lvl5pPr>
      <a:lvl6pPr marL="1414406" indent="-128582" algn="l" defTabSz="514329"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571" indent="-128582" algn="l" defTabSz="514329"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735" indent="-128582" algn="l" defTabSz="514329"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01" indent="-128582" algn="l" defTabSz="514329"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29" rtl="0" eaLnBrk="1" latinLnBrk="0" hangingPunct="1">
        <a:defRPr sz="1013" kern="1200">
          <a:solidFill>
            <a:schemeClr val="tx1"/>
          </a:solidFill>
          <a:latin typeface="+mn-lt"/>
          <a:ea typeface="+mn-ea"/>
          <a:cs typeface="+mn-cs"/>
        </a:defRPr>
      </a:lvl1pPr>
      <a:lvl2pPr marL="257165" algn="l" defTabSz="514329" rtl="0" eaLnBrk="1" latinLnBrk="0" hangingPunct="1">
        <a:defRPr sz="1013" kern="1200">
          <a:solidFill>
            <a:schemeClr val="tx1"/>
          </a:solidFill>
          <a:latin typeface="+mn-lt"/>
          <a:ea typeface="+mn-ea"/>
          <a:cs typeface="+mn-cs"/>
        </a:defRPr>
      </a:lvl2pPr>
      <a:lvl3pPr marL="514329" algn="l" defTabSz="514329" rtl="0" eaLnBrk="1" latinLnBrk="0" hangingPunct="1">
        <a:defRPr sz="1013" kern="1200">
          <a:solidFill>
            <a:schemeClr val="tx1"/>
          </a:solidFill>
          <a:latin typeface="+mn-lt"/>
          <a:ea typeface="+mn-ea"/>
          <a:cs typeface="+mn-cs"/>
        </a:defRPr>
      </a:lvl3pPr>
      <a:lvl4pPr marL="771494" algn="l" defTabSz="514329" rtl="0" eaLnBrk="1" latinLnBrk="0" hangingPunct="1">
        <a:defRPr sz="1013" kern="1200">
          <a:solidFill>
            <a:schemeClr val="tx1"/>
          </a:solidFill>
          <a:latin typeface="+mn-lt"/>
          <a:ea typeface="+mn-ea"/>
          <a:cs typeface="+mn-cs"/>
        </a:defRPr>
      </a:lvl4pPr>
      <a:lvl5pPr marL="1028659" algn="l" defTabSz="514329" rtl="0" eaLnBrk="1" latinLnBrk="0" hangingPunct="1">
        <a:defRPr sz="1013" kern="1200">
          <a:solidFill>
            <a:schemeClr val="tx1"/>
          </a:solidFill>
          <a:latin typeface="+mn-lt"/>
          <a:ea typeface="+mn-ea"/>
          <a:cs typeface="+mn-cs"/>
        </a:defRPr>
      </a:lvl5pPr>
      <a:lvl6pPr marL="1285824" algn="l" defTabSz="514329" rtl="0" eaLnBrk="1" latinLnBrk="0" hangingPunct="1">
        <a:defRPr sz="1013" kern="1200">
          <a:solidFill>
            <a:schemeClr val="tx1"/>
          </a:solidFill>
          <a:latin typeface="+mn-lt"/>
          <a:ea typeface="+mn-ea"/>
          <a:cs typeface="+mn-cs"/>
        </a:defRPr>
      </a:lvl6pPr>
      <a:lvl7pPr marL="1542989" algn="l" defTabSz="514329" rtl="0" eaLnBrk="1" latinLnBrk="0" hangingPunct="1">
        <a:defRPr sz="1013" kern="1200">
          <a:solidFill>
            <a:schemeClr val="tx1"/>
          </a:solidFill>
          <a:latin typeface="+mn-lt"/>
          <a:ea typeface="+mn-ea"/>
          <a:cs typeface="+mn-cs"/>
        </a:defRPr>
      </a:lvl7pPr>
      <a:lvl8pPr marL="1800153" algn="l" defTabSz="514329" rtl="0" eaLnBrk="1" latinLnBrk="0" hangingPunct="1">
        <a:defRPr sz="1013" kern="1200">
          <a:solidFill>
            <a:schemeClr val="tx1"/>
          </a:solidFill>
          <a:latin typeface="+mn-lt"/>
          <a:ea typeface="+mn-ea"/>
          <a:cs typeface="+mn-cs"/>
        </a:defRPr>
      </a:lvl8pPr>
      <a:lvl9pPr marL="2057318" algn="l" defTabSz="514329" rtl="0" eaLnBrk="1" latinLnBrk="0" hangingPunct="1">
        <a:defRPr sz="101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0"/>
            <a:ext cx="12192000" cy="990600"/>
          </a:xfrm>
          <a:prstGeom prst="rect">
            <a:avLst/>
          </a:prstGeom>
          <a:gradFill>
            <a:gsLst>
              <a:gs pos="0">
                <a:schemeClr val="bg1"/>
              </a:gs>
              <a:gs pos="31000">
                <a:schemeClr val="bg1"/>
              </a:gs>
              <a:gs pos="100000">
                <a:schemeClr val="bg1">
                  <a:lumMod val="85000"/>
                </a:schemeClr>
              </a:gs>
            </a:gsLst>
            <a:lin ang="0" scaled="0"/>
          </a:gradFill>
          <a:ln w="38100">
            <a:solidFill>
              <a:schemeClr val="bg2"/>
            </a:solidFill>
          </a:ln>
          <a:effectLst>
            <a:outerShdw blurRad="279400" dist="88900" dir="5400000" algn="ctr" rotWithShape="0">
              <a:schemeClr val="bg2">
                <a:alpha val="85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013">
              <a:solidFill>
                <a:srgbClr val="FFFFFF"/>
              </a:solidFill>
            </a:endParaRPr>
          </a:p>
        </p:txBody>
      </p:sp>
      <p:sp>
        <p:nvSpPr>
          <p:cNvPr id="2" name="Title Placeholder 1"/>
          <p:cNvSpPr>
            <a:spLocks noGrp="1"/>
          </p:cNvSpPr>
          <p:nvPr>
            <p:ph type="title"/>
          </p:nvPr>
        </p:nvSpPr>
        <p:spPr>
          <a:xfrm>
            <a:off x="3048000" y="228600"/>
            <a:ext cx="8940800" cy="533400"/>
          </a:xfrm>
          <a:prstGeom prst="rect">
            <a:avLst/>
          </a:prstGeom>
          <a:noFill/>
          <a:ln w="3175">
            <a:noFill/>
            <a:prstDash val="solid"/>
          </a:ln>
          <a:effectLst/>
        </p:spPr>
        <p:style>
          <a:lnRef idx="1">
            <a:schemeClr val="accent4"/>
          </a:lnRef>
          <a:fillRef idx="2">
            <a:schemeClr val="accent4"/>
          </a:fillRef>
          <a:effectRef idx="1">
            <a:schemeClr val="accent4"/>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3200" y="1143000"/>
            <a:ext cx="11785600" cy="5410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3"/>
          </p:nvPr>
        </p:nvSpPr>
        <p:spPr>
          <a:xfrm>
            <a:off x="6908800" y="762008"/>
            <a:ext cx="5080000" cy="152399"/>
          </a:xfrm>
          <a:prstGeom prst="rect">
            <a:avLst/>
          </a:prstGeom>
        </p:spPr>
        <p:txBody>
          <a:bodyPr vert="horz" lIns="91440" tIns="45720" rIns="91440" bIns="45720" rtlCol="0" anchor="ctr"/>
          <a:lstStyle>
            <a:lvl1pPr algn="r">
              <a:defRPr sz="675">
                <a:solidFill>
                  <a:schemeClr val="accent1">
                    <a:lumMod val="75000"/>
                  </a:schemeClr>
                </a:solidFill>
                <a:effectLst/>
              </a:defRPr>
            </a:lvl1pPr>
          </a:lstStyle>
          <a:p>
            <a:endParaRPr lang="en-US"/>
          </a:p>
        </p:txBody>
      </p:sp>
      <p:pic>
        <p:nvPicPr>
          <p:cNvPr id="7" name="Picture 6" descr="Text logo Large.gif"/>
          <p:cNvPicPr>
            <a:picLocks noChangeAspect="1"/>
          </p:cNvPicPr>
          <p:nvPr/>
        </p:nvPicPr>
        <p:blipFill>
          <a:blip r:embed="rId12" cstate="print"/>
          <a:stretch>
            <a:fillRect/>
          </a:stretch>
        </p:blipFill>
        <p:spPr>
          <a:xfrm>
            <a:off x="101600" y="45826"/>
            <a:ext cx="2835349" cy="868574"/>
          </a:xfrm>
          <a:prstGeom prst="rect">
            <a:avLst/>
          </a:prstGeom>
        </p:spPr>
      </p:pic>
      <p:sp>
        <p:nvSpPr>
          <p:cNvPr id="9" name="Rectangle 8"/>
          <p:cNvSpPr/>
          <p:nvPr/>
        </p:nvSpPr>
        <p:spPr>
          <a:xfrm>
            <a:off x="0" y="6553200"/>
            <a:ext cx="12192000" cy="304800"/>
          </a:xfrm>
          <a:prstGeom prst="rect">
            <a:avLst/>
          </a:prstGeom>
          <a:gradFill>
            <a:gsLst>
              <a:gs pos="100000">
                <a:schemeClr val="bg1">
                  <a:alpha val="0"/>
                </a:schemeClr>
              </a:gs>
              <a:gs pos="60000">
                <a:schemeClr val="bg2">
                  <a:alpha val="30000"/>
                </a:schemeClr>
              </a:gs>
              <a:gs pos="0">
                <a:schemeClr val="bg2">
                  <a:alpha val="3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013">
              <a:solidFill>
                <a:srgbClr val="FFFFFF"/>
              </a:solidFill>
            </a:endParaRPr>
          </a:p>
        </p:txBody>
      </p:sp>
    </p:spTree>
    <p:extLst>
      <p:ext uri="{BB962C8B-B14F-4D97-AF65-F5344CB8AC3E}">
        <p14:creationId xmlns:p14="http://schemas.microsoft.com/office/powerpoint/2010/main" val="763882688"/>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Lst>
  <p:txStyles>
    <p:titleStyle>
      <a:lvl1pPr algn="l" defTabSz="514350" rtl="0" eaLnBrk="1" latinLnBrk="0" hangingPunct="1">
        <a:spcBef>
          <a:spcPct val="0"/>
        </a:spcBef>
        <a:buNone/>
        <a:tabLst/>
        <a:defRPr sz="2025" kern="1200">
          <a:solidFill>
            <a:schemeClr val="tx1"/>
          </a:solidFill>
          <a:latin typeface="+mj-lt"/>
          <a:ea typeface="+mj-ea"/>
          <a:cs typeface="+mj-cs"/>
        </a:defRPr>
      </a:lvl1pPr>
    </p:titleStyle>
    <p:bodyStyle>
      <a:lvl1pPr marL="192881" indent="-192881" algn="l" defTabSz="514350" rtl="0" eaLnBrk="1" latinLnBrk="0" hangingPunct="1">
        <a:spcBef>
          <a:spcPts val="675"/>
        </a:spcBef>
        <a:buFont typeface="Arial" pitchFamily="34" charset="0"/>
        <a:buChar char="•"/>
        <a:defRPr sz="1350" kern="1200">
          <a:solidFill>
            <a:schemeClr val="bg1"/>
          </a:solidFill>
          <a:latin typeface="+mn-lt"/>
          <a:ea typeface="+mn-ea"/>
          <a:cs typeface="+mn-cs"/>
        </a:defRPr>
      </a:lvl1pPr>
      <a:lvl2pPr marL="417910" indent="-160735" algn="l" defTabSz="514350" rtl="0" eaLnBrk="1" latinLnBrk="0" hangingPunct="1">
        <a:spcBef>
          <a:spcPts val="338"/>
        </a:spcBef>
        <a:buFont typeface="Arial" pitchFamily="34" charset="0"/>
        <a:buChar char="•"/>
        <a:defRPr sz="1125" kern="1200">
          <a:solidFill>
            <a:schemeClr val="bg1"/>
          </a:solidFill>
          <a:latin typeface="+mn-lt"/>
          <a:ea typeface="+mn-ea"/>
          <a:cs typeface="+mn-cs"/>
        </a:defRPr>
      </a:lvl2pPr>
      <a:lvl3pPr marL="642938" indent="2679" algn="l" defTabSz="514350" rtl="0" eaLnBrk="1" latinLnBrk="0" hangingPunct="1">
        <a:spcBef>
          <a:spcPct val="20000"/>
        </a:spcBef>
        <a:buFont typeface="Arial" pitchFamily="34" charset="0"/>
        <a:buNone/>
        <a:defRPr sz="1013" kern="1200">
          <a:solidFill>
            <a:schemeClr val="bg1"/>
          </a:solidFill>
          <a:latin typeface="Courier New" pitchFamily="49" charset="0"/>
          <a:ea typeface="+mn-ea"/>
          <a:cs typeface="Courier New" pitchFamily="49" charset="0"/>
        </a:defRPr>
      </a:lvl3pPr>
      <a:lvl4pPr marL="900113" indent="-128588" algn="l" defTabSz="514350" rtl="0" eaLnBrk="1" latinLnBrk="0" hangingPunct="1">
        <a:spcBef>
          <a:spcPct val="20000"/>
        </a:spcBef>
        <a:buFont typeface="Arial" pitchFamily="34" charset="0"/>
        <a:buChar char="–"/>
        <a:defRPr sz="1125" kern="1200">
          <a:solidFill>
            <a:schemeClr val="bg1"/>
          </a:solidFill>
          <a:latin typeface="+mn-lt"/>
          <a:ea typeface="+mn-ea"/>
          <a:cs typeface="+mn-cs"/>
        </a:defRPr>
      </a:lvl4pPr>
      <a:lvl5pPr marL="1157288" indent="-128588" algn="l" defTabSz="514350" rtl="0" eaLnBrk="1" latinLnBrk="0" hangingPunct="1">
        <a:spcBef>
          <a:spcPct val="20000"/>
        </a:spcBef>
        <a:buFont typeface="Arial" pitchFamily="34" charset="0"/>
        <a:buChar char="»"/>
        <a:defRPr sz="1125" kern="1200">
          <a:solidFill>
            <a:schemeClr val="bg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91"/>
            <a:ext cx="11176000" cy="373949"/>
          </a:xfrm>
          <a:prstGeom prst="rect">
            <a:avLst/>
          </a:prstGeom>
        </p:spPr>
        <p:txBody>
          <a:bodyPr vert="horz" wrap="square" lIns="0" tIns="0" rIns="0" bIns="0" rtlCol="0" anchor="t">
            <a:spAutoFit/>
          </a:bodyPr>
          <a:lstStyle/>
          <a:p>
            <a:r>
              <a:rPr lang="en-US"/>
              <a:t>Click to edit Master title style</a:t>
            </a:r>
          </a:p>
        </p:txBody>
      </p:sp>
      <p:sp>
        <p:nvSpPr>
          <p:cNvPr id="3" name="Text Placeholder 2"/>
          <p:cNvSpPr>
            <a:spLocks noGrp="1"/>
          </p:cNvSpPr>
          <p:nvPr>
            <p:ph type="body" idx="1"/>
          </p:nvPr>
        </p:nvSpPr>
        <p:spPr>
          <a:xfrm>
            <a:off x="508000" y="1412880"/>
            <a:ext cx="11176000" cy="1201483"/>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2849553"/>
      </p:ext>
    </p:extLst>
  </p:cSld>
  <p:clrMap bg1="dk1" tx1="lt1" bg2="dk2" tx2="lt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1" r:id="rId12"/>
    <p:sldLayoutId id="2147483922" r:id="rId13"/>
    <p:sldLayoutId id="2147483924" r:id="rId14"/>
    <p:sldLayoutId id="2147483952" r:id="rId15"/>
    <p:sldLayoutId id="2147483961" r:id="rId16"/>
  </p:sldLayoutIdLst>
  <p:transition>
    <p:fade/>
  </p:transition>
  <p:txStyles>
    <p:titleStyle>
      <a:lvl1pPr algn="l" defTabSz="514329" rtl="0" eaLnBrk="1" latinLnBrk="0" hangingPunct="1">
        <a:lnSpc>
          <a:spcPct val="90000"/>
        </a:lnSpc>
        <a:spcBef>
          <a:spcPct val="0"/>
        </a:spcBef>
        <a:buNone/>
        <a:defRPr lang="en-US" sz="2700" b="0" kern="1200" cap="none" spc="-8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23242" indent="-223242" algn="l" defTabSz="514329" rtl="0" eaLnBrk="1" latinLnBrk="0" hangingPunct="1">
        <a:lnSpc>
          <a:spcPct val="90000"/>
        </a:lnSpc>
        <a:spcBef>
          <a:spcPct val="20000"/>
        </a:spcBef>
        <a:buFontTx/>
        <a:buBlip>
          <a:blip r:embed="rId19"/>
        </a:buBlip>
        <a:defRPr sz="1800" kern="1200">
          <a:solidFill>
            <a:schemeClr val="tx1"/>
          </a:solidFill>
          <a:latin typeface="+mn-lt"/>
          <a:ea typeface="+mn-ea"/>
          <a:cs typeface="+mn-cs"/>
        </a:defRPr>
      </a:lvl1pPr>
      <a:lvl2pPr marL="514350" indent="-223242" algn="l" defTabSz="514329" rtl="0" eaLnBrk="1" latinLnBrk="0" hangingPunct="1">
        <a:lnSpc>
          <a:spcPct val="90000"/>
        </a:lnSpc>
        <a:spcBef>
          <a:spcPct val="20000"/>
        </a:spcBef>
        <a:buFontTx/>
        <a:buBlip>
          <a:blip r:embed="rId20"/>
        </a:buBlip>
        <a:defRPr sz="1575" kern="1200">
          <a:solidFill>
            <a:schemeClr val="tx1"/>
          </a:solidFill>
          <a:latin typeface="+mn-lt"/>
          <a:ea typeface="+mn-ea"/>
          <a:cs typeface="+mn-cs"/>
        </a:defRPr>
      </a:lvl2pPr>
      <a:lvl3pPr marL="708125" indent="-193775" algn="l" defTabSz="514329" rtl="0" eaLnBrk="1" latinLnBrk="0" hangingPunct="1">
        <a:lnSpc>
          <a:spcPct val="90000"/>
        </a:lnSpc>
        <a:spcBef>
          <a:spcPct val="20000"/>
        </a:spcBef>
        <a:buFontTx/>
        <a:buBlip>
          <a:blip r:embed="rId20"/>
        </a:buBlip>
        <a:defRPr sz="1350" kern="1200">
          <a:solidFill>
            <a:schemeClr val="tx1"/>
          </a:solidFill>
          <a:latin typeface="+mn-lt"/>
          <a:ea typeface="+mn-ea"/>
          <a:cs typeface="+mn-cs"/>
        </a:defRPr>
      </a:lvl3pPr>
      <a:lvl4pPr marL="902792" indent="-194667" algn="l" defTabSz="514329" rtl="0" eaLnBrk="1" latinLnBrk="0" hangingPunct="1">
        <a:lnSpc>
          <a:spcPct val="90000"/>
        </a:lnSpc>
        <a:spcBef>
          <a:spcPct val="20000"/>
        </a:spcBef>
        <a:buFontTx/>
        <a:buBlip>
          <a:blip r:embed="rId20"/>
        </a:buBlip>
        <a:defRPr sz="1350" kern="1200">
          <a:solidFill>
            <a:schemeClr val="tx1"/>
          </a:solidFill>
          <a:latin typeface="+mn-lt"/>
          <a:ea typeface="+mn-ea"/>
          <a:cs typeface="+mn-cs"/>
        </a:defRPr>
      </a:lvl4pPr>
      <a:lvl5pPr marL="1092101" indent="-189310" algn="l" defTabSz="514329" rtl="0" eaLnBrk="1" latinLnBrk="0" hangingPunct="1">
        <a:lnSpc>
          <a:spcPct val="90000"/>
        </a:lnSpc>
        <a:spcBef>
          <a:spcPct val="20000"/>
        </a:spcBef>
        <a:buFontTx/>
        <a:buBlip>
          <a:blip r:embed="rId20"/>
        </a:buBlip>
        <a:defRPr sz="1350" kern="1200">
          <a:solidFill>
            <a:schemeClr val="tx1"/>
          </a:solidFill>
          <a:latin typeface="+mn-lt"/>
          <a:ea typeface="+mn-ea"/>
          <a:cs typeface="+mn-cs"/>
        </a:defRPr>
      </a:lvl5pPr>
      <a:lvl6pPr marL="1414406" indent="-128582" algn="l" defTabSz="514329"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571" indent="-128582" algn="l" defTabSz="514329"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735" indent="-128582" algn="l" defTabSz="514329"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01" indent="-128582" algn="l" defTabSz="514329"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29" rtl="0" eaLnBrk="1" latinLnBrk="0" hangingPunct="1">
        <a:defRPr sz="1013" kern="1200">
          <a:solidFill>
            <a:schemeClr val="tx1"/>
          </a:solidFill>
          <a:latin typeface="+mn-lt"/>
          <a:ea typeface="+mn-ea"/>
          <a:cs typeface="+mn-cs"/>
        </a:defRPr>
      </a:lvl1pPr>
      <a:lvl2pPr marL="257165" algn="l" defTabSz="514329" rtl="0" eaLnBrk="1" latinLnBrk="0" hangingPunct="1">
        <a:defRPr sz="1013" kern="1200">
          <a:solidFill>
            <a:schemeClr val="tx1"/>
          </a:solidFill>
          <a:latin typeface="+mn-lt"/>
          <a:ea typeface="+mn-ea"/>
          <a:cs typeface="+mn-cs"/>
        </a:defRPr>
      </a:lvl2pPr>
      <a:lvl3pPr marL="514329" algn="l" defTabSz="514329" rtl="0" eaLnBrk="1" latinLnBrk="0" hangingPunct="1">
        <a:defRPr sz="1013" kern="1200">
          <a:solidFill>
            <a:schemeClr val="tx1"/>
          </a:solidFill>
          <a:latin typeface="+mn-lt"/>
          <a:ea typeface="+mn-ea"/>
          <a:cs typeface="+mn-cs"/>
        </a:defRPr>
      </a:lvl3pPr>
      <a:lvl4pPr marL="771494" algn="l" defTabSz="514329" rtl="0" eaLnBrk="1" latinLnBrk="0" hangingPunct="1">
        <a:defRPr sz="1013" kern="1200">
          <a:solidFill>
            <a:schemeClr val="tx1"/>
          </a:solidFill>
          <a:latin typeface="+mn-lt"/>
          <a:ea typeface="+mn-ea"/>
          <a:cs typeface="+mn-cs"/>
        </a:defRPr>
      </a:lvl4pPr>
      <a:lvl5pPr marL="1028659" algn="l" defTabSz="514329" rtl="0" eaLnBrk="1" latinLnBrk="0" hangingPunct="1">
        <a:defRPr sz="1013" kern="1200">
          <a:solidFill>
            <a:schemeClr val="tx1"/>
          </a:solidFill>
          <a:latin typeface="+mn-lt"/>
          <a:ea typeface="+mn-ea"/>
          <a:cs typeface="+mn-cs"/>
        </a:defRPr>
      </a:lvl5pPr>
      <a:lvl6pPr marL="1285824" algn="l" defTabSz="514329" rtl="0" eaLnBrk="1" latinLnBrk="0" hangingPunct="1">
        <a:defRPr sz="1013" kern="1200">
          <a:solidFill>
            <a:schemeClr val="tx1"/>
          </a:solidFill>
          <a:latin typeface="+mn-lt"/>
          <a:ea typeface="+mn-ea"/>
          <a:cs typeface="+mn-cs"/>
        </a:defRPr>
      </a:lvl6pPr>
      <a:lvl7pPr marL="1542989" algn="l" defTabSz="514329" rtl="0" eaLnBrk="1" latinLnBrk="0" hangingPunct="1">
        <a:defRPr sz="1013" kern="1200">
          <a:solidFill>
            <a:schemeClr val="tx1"/>
          </a:solidFill>
          <a:latin typeface="+mn-lt"/>
          <a:ea typeface="+mn-ea"/>
          <a:cs typeface="+mn-cs"/>
        </a:defRPr>
      </a:lvl7pPr>
      <a:lvl8pPr marL="1800153" algn="l" defTabSz="514329" rtl="0" eaLnBrk="1" latinLnBrk="0" hangingPunct="1">
        <a:defRPr sz="1013" kern="1200">
          <a:solidFill>
            <a:schemeClr val="tx1"/>
          </a:solidFill>
          <a:latin typeface="+mn-lt"/>
          <a:ea typeface="+mn-ea"/>
          <a:cs typeface="+mn-cs"/>
        </a:defRPr>
      </a:lvl8pPr>
      <a:lvl9pPr marL="2057318" algn="l" defTabSz="514329"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42.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4.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43.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24.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8.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W94iksaQwUo" TargetMode="External"/><Relationship Id="rId2" Type="http://schemas.openxmlformats.org/officeDocument/2006/relationships/notesSlide" Target="../notesSlides/notesSlide25.xml"/><Relationship Id="rId1" Type="http://schemas.openxmlformats.org/officeDocument/2006/relationships/slideLayout" Target="../slideLayouts/slideLayout25.xml"/><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8" Type="http://schemas.openxmlformats.org/officeDocument/2006/relationships/image" Target="../media/image331.PNG"/><Relationship Id="rId3" Type="http://schemas.openxmlformats.org/officeDocument/2006/relationships/image" Target="../media/image300.png"/><Relationship Id="rId7" Type="http://schemas.openxmlformats.org/officeDocument/2006/relationships/image" Target="NULL"/><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image" Target="../media/image240.png"/><Relationship Id="rId5" Type="http://schemas.openxmlformats.org/officeDocument/2006/relationships/image" Target="../media/image320.png"/><Relationship Id="rId4" Type="http://schemas.openxmlformats.org/officeDocument/2006/relationships/image" Target="../media/image310.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29.xml"/><Relationship Id="rId1" Type="http://schemas.openxmlformats.org/officeDocument/2006/relationships/slideLayout" Target="../slideLayouts/slideLayout10.xml"/><Relationship Id="rId6" Type="http://schemas.openxmlformats.org/officeDocument/2006/relationships/image" Target="../media/image280.png"/><Relationship Id="rId5" Type="http://schemas.openxmlformats.org/officeDocument/2006/relationships/image" Target="../media/image270.PNG"/><Relationship Id="rId4" Type="http://schemas.openxmlformats.org/officeDocument/2006/relationships/image" Target="../media/image260.png"/></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1253" y="1888404"/>
            <a:ext cx="5761435" cy="856966"/>
          </a:xfrm>
        </p:spPr>
        <p:txBody>
          <a:bodyPr/>
          <a:lstStyle/>
          <a:p>
            <a:r>
              <a:rPr lang="en-US" sz="4000" dirty="0"/>
              <a:t>ECEN 150</a:t>
            </a:r>
            <a:br>
              <a:rPr lang="en-US" sz="4000" dirty="0"/>
            </a:br>
            <a:r>
              <a:rPr lang="en-US" sz="4000" dirty="0"/>
              <a:t>Circuit Analysis I</a:t>
            </a:r>
          </a:p>
        </p:txBody>
      </p:sp>
      <p:sp>
        <p:nvSpPr>
          <p:cNvPr id="4" name="Rectangle 3"/>
          <p:cNvSpPr/>
          <p:nvPr/>
        </p:nvSpPr>
        <p:spPr>
          <a:xfrm>
            <a:off x="2796780" y="3822388"/>
            <a:ext cx="5114038" cy="707886"/>
          </a:xfrm>
          <a:prstGeom prst="rect">
            <a:avLst/>
          </a:prstGeom>
        </p:spPr>
        <p:txBody>
          <a:bodyPr wrap="square">
            <a:spAutoFit/>
          </a:bodyPr>
          <a:lstStyle/>
          <a:p>
            <a:r>
              <a:rPr lang="en-US" sz="4000" spc="-8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n-lt"/>
                <a:cs typeface="Arial" charset="0"/>
              </a:rPr>
              <a:t>First-Order Circuits</a:t>
            </a:r>
            <a:endParaRPr lang="en-US" sz="4000" dirty="0">
              <a:latin typeface="+mn-lt"/>
            </a:endParaRPr>
          </a:p>
        </p:txBody>
      </p:sp>
    </p:spTree>
    <p:extLst>
      <p:ext uri="{BB962C8B-B14F-4D97-AF65-F5344CB8AC3E}">
        <p14:creationId xmlns:p14="http://schemas.microsoft.com/office/powerpoint/2010/main" val="89375145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a:xfrm>
            <a:off x="2726422" y="-11557"/>
            <a:ext cx="6971251" cy="535378"/>
          </a:xfrm>
        </p:spPr>
        <p:txBody>
          <a:bodyPr>
            <a:noAutofit/>
          </a:bodyPr>
          <a:lstStyle/>
          <a:p>
            <a:r>
              <a:rPr lang="en-US" altLang="en-US" sz="4000" dirty="0">
                <a:ea typeface="ＭＳ Ｐゴシック" pitchFamily="34" charset="-128"/>
              </a:rPr>
              <a:t>Source Free RL Circuit Example 1</a:t>
            </a:r>
          </a:p>
        </p:txBody>
      </p:sp>
      <mc:AlternateContent xmlns:mc="http://schemas.openxmlformats.org/markup-compatibility/2006" xmlns:a14="http://schemas.microsoft.com/office/drawing/2010/main">
        <mc:Choice Requires="a14">
          <p:sp>
            <p:nvSpPr>
              <p:cNvPr id="11" name="TextBox 10"/>
              <p:cNvSpPr txBox="1"/>
              <p:nvPr/>
            </p:nvSpPr>
            <p:spPr>
              <a:xfrm>
                <a:off x="125836" y="595051"/>
                <a:ext cx="11979478" cy="6179449"/>
              </a:xfrm>
              <a:prstGeom prst="rect">
                <a:avLst/>
              </a:prstGeom>
              <a:solidFill>
                <a:schemeClr val="tx1">
                  <a:lumMod val="95000"/>
                </a:schemeClr>
              </a:solidFill>
              <a:ln w="57150">
                <a:solidFill>
                  <a:schemeClr val="accent1"/>
                </a:solidFill>
              </a:ln>
            </p:spPr>
            <p:txBody>
              <a:bodyPr wrap="square" rtlCol="0">
                <a:spAutoFit/>
              </a:bodyPr>
              <a:lstStyle/>
              <a:p>
                <a:pPr marL="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ＭＳ Ｐゴシック" pitchFamily="34" charset="-128"/>
                    <a:cs typeface="Arial" panose="020B0604020202020204" pitchFamily="34" charset="0"/>
                  </a:rPr>
                  <a:t>The initial inductor current I</a:t>
                </a:r>
                <a:r>
                  <a:rPr kumimoji="0" lang="en-US" altLang="en-US" sz="1800" b="0" i="0" u="none" strike="noStrike" kern="1200" cap="none" spc="0" normalizeH="0" baseline="-25000" noProof="0" dirty="0">
                    <a:ln>
                      <a:noFill/>
                    </a:ln>
                    <a:solidFill>
                      <a:srgbClr val="000000"/>
                    </a:solidFill>
                    <a:effectLst/>
                    <a:uLnTx/>
                    <a:uFillTx/>
                    <a:latin typeface="Cambria" panose="02040503050406030204"/>
                    <a:ea typeface="ＭＳ Ｐゴシック" pitchFamily="34" charset="-128"/>
                    <a:cs typeface="Arial" panose="020B0604020202020204" pitchFamily="34" charset="0"/>
                  </a:rPr>
                  <a:t>o</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ＭＳ Ｐゴシック" pitchFamily="34" charset="-128"/>
                    <a:cs typeface="Arial" panose="020B0604020202020204" pitchFamily="34" charset="0"/>
                  </a:rPr>
                  <a:t> in the adjacent circuit is 1 mA towards R3.</a:t>
                </a:r>
              </a:p>
              <a:p>
                <a:pPr marL="0" marR="0" lvl="1" indent="0" algn="l" defTabSz="914400" rtl="0" eaLnBrk="1" fontAlgn="base" latinLnBrk="0" hangingPunct="1">
                  <a:lnSpc>
                    <a:spcPct val="100000"/>
                  </a:lnSpc>
                  <a:spcBef>
                    <a:spcPct val="0"/>
                  </a:spcBef>
                  <a:spcAft>
                    <a:spcPts val="60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ＭＳ Ｐゴシック" pitchFamily="34" charset="-128"/>
                    <a:cs typeface="Arial" panose="020B0604020202020204" pitchFamily="34" charset="0"/>
                  </a:rPr>
                  <a:t>Determine the voltage v</a:t>
                </a:r>
                <a:r>
                  <a:rPr kumimoji="0" lang="en-US" altLang="en-US" sz="1800" b="0" i="0" u="none" strike="noStrike" kern="1200" cap="none" spc="0" normalizeH="0" baseline="-25000" noProof="0" dirty="0">
                    <a:ln>
                      <a:noFill/>
                    </a:ln>
                    <a:solidFill>
                      <a:srgbClr val="000000"/>
                    </a:solidFill>
                    <a:effectLst/>
                    <a:uLnTx/>
                    <a:uFillTx/>
                    <a:latin typeface="Cambria" panose="02040503050406030204"/>
                    <a:ea typeface="ＭＳ Ｐゴシック" pitchFamily="34" charset="-128"/>
                    <a:cs typeface="Arial" panose="020B0604020202020204" pitchFamily="34" charset="0"/>
                  </a:rPr>
                  <a:t>R3</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ＭＳ Ｐゴシック" pitchFamily="34" charset="-128"/>
                    <a:cs typeface="Arial" panose="020B0604020202020204" pitchFamily="34" charset="0"/>
                  </a:rPr>
                  <a:t>(t) at time t = 50 µs.</a:t>
                </a:r>
              </a:p>
              <a:p>
                <a:pPr marL="0" marR="0" lvl="0" indent="0" algn="l"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L</m:t>
                        </m:r>
                      </m:sub>
                    </m:sSub>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e>
                    </m:d>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p>
                      <m:sSup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I</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o</m:t>
                            </m:r>
                          </m:sub>
                        </m:s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num>
                          <m:den>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τ</m:t>
                            </m:r>
                          </m:den>
                        </m:f>
                      </m:sup>
                    </m:sSup>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oMath>
                </a14:m>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Discharge equation for a source-free RL circuit.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base" latinLnBrk="0" hangingPunct="1">
                  <a:lnSpc>
                    <a:spcPct val="100000"/>
                  </a:lnSpc>
                  <a:spcBef>
                    <a:spcPct val="0"/>
                  </a:spcBef>
                  <a:spcAft>
                    <a:spcPts val="1800"/>
                  </a:spcAft>
                  <a:buClrTx/>
                  <a:buSzTx/>
                  <a:buFontTx/>
                  <a:buNone/>
                  <a:tabLst/>
                  <a:defRPr/>
                </a:pPr>
                <a14:m>
                  <m:oMathPara xmlns:m="http://schemas.openxmlformats.org/officeDocument/2006/math">
                    <m:oMathParaPr>
                      <m:jc m:val="left"/>
                    </m:oMathParaPr>
                    <m:oMath xmlns:m="http://schemas.openxmlformats.org/officeDocument/2006/math">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Req</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k</m:t>
                          </m:r>
                          <m:r>
                            <a:rPr kumimoji="0" lang="el-GR"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Ω</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ǁ</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k</m:t>
                          </m:r>
                          <m:r>
                            <a:rPr kumimoji="0" lang="el-GR"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Ω</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k</m:t>
                      </m:r>
                      <m:r>
                        <a:rPr kumimoji="0" lang="el-GR"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Ω</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=3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k</m:t>
                      </m:r>
                      <m:r>
                        <a:rPr kumimoji="0" lang="el-GR"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Ω</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oMath>
                  </m:oMathPara>
                </a14:m>
                <a:endPar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ts val="600"/>
                  </a:spcAft>
                  <a:buClrTx/>
                  <a:buSzTx/>
                  <a:buFontTx/>
                  <a:buNone/>
                  <a:tabLst/>
                  <a:defRPr/>
                </a:pPr>
                <a14:m>
                  <m:oMathPara xmlns:m="http://schemas.openxmlformats.org/officeDocument/2006/math">
                    <m:oMathParaPr>
                      <m:jc m:val="left"/>
                    </m:oMathParaPr>
                    <m:oMath xmlns:m="http://schemas.openxmlformats.org/officeDocument/2006/math">
                      <m:r>
                        <m:rPr>
                          <m:sty m:val="p"/>
                        </m:rPr>
                        <a:rPr kumimoji="0" lang="el-GR"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τ</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f>
                        <m:fPr>
                          <m:type m:val="lin"/>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L</m:t>
                          </m:r>
                        </m:num>
                        <m:den>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Req</m:t>
                          </m:r>
                        </m:den>
                      </m:f>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f>
                        <m:fPr>
                          <m:type m:val="lin"/>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nor/>
                                </m:rPr>
                                <a:rPr kumimoji="0" lang="en-US" sz="1800" b="0" i="0" u="none" strike="noStrike" kern="1200" cap="none" spc="0" normalizeH="0" baseline="0" noProof="0">
                                  <a:ln>
                                    <a:noFill/>
                                  </a:ln>
                                  <a:solidFill>
                                    <a:srgbClr val="000000"/>
                                  </a:solidFill>
                                  <a:effectLst/>
                                  <a:uLnTx/>
                                  <a:uFillTx/>
                                  <a:latin typeface="Cambria" panose="02040503050406030204"/>
                                  <a:ea typeface="Cambria Math" panose="02040503050406030204" pitchFamily="18" charset="0"/>
                                  <a:cs typeface="+mn-cs"/>
                                </a:rPr>
                                <m:t>100 </m:t>
                              </m:r>
                              <m:r>
                                <m:rPr>
                                  <m:nor/>
                                </m:rPr>
                                <a:rPr kumimoji="0" lang="en-US" sz="1800" b="0" i="0" u="none" strike="noStrike" kern="1200" cap="none" spc="0" normalizeH="0" baseline="0" noProof="0">
                                  <a:ln>
                                    <a:noFill/>
                                  </a:ln>
                                  <a:solidFill>
                                    <a:srgbClr val="000000"/>
                                  </a:solidFill>
                                  <a:effectLst/>
                                  <a:uLnTx/>
                                  <a:uFillTx/>
                                  <a:latin typeface="Cambria" panose="02040503050406030204"/>
                                  <a:ea typeface="Cambria Math" panose="02040503050406030204" pitchFamily="18" charset="0"/>
                                  <a:cs typeface="+mn-cs"/>
                                </a:rPr>
                                <m:t>mH</m:t>
                              </m:r>
                            </m:e>
                          </m:d>
                        </m:num>
                        <m:den>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nor/>
                                </m:rPr>
                                <a:rPr kumimoji="0" lang="en-US" sz="1800" b="0" i="0" u="none" strike="noStrike" kern="1200" cap="none" spc="0" normalizeH="0" baseline="0" noProof="0">
                                  <a:ln>
                                    <a:noFill/>
                                  </a:ln>
                                  <a:solidFill>
                                    <a:srgbClr val="000000"/>
                                  </a:solidFill>
                                  <a:effectLst/>
                                  <a:uLnTx/>
                                  <a:uFillTx/>
                                  <a:latin typeface="Cambria" panose="02040503050406030204"/>
                                  <a:ea typeface="Cambria Math" panose="02040503050406030204" pitchFamily="18" charset="0"/>
                                  <a:cs typeface="+mn-cs"/>
                                </a:rPr>
                                <m:t>3</m:t>
                              </m:r>
                              <m:r>
                                <m:rPr>
                                  <m:nor/>
                                </m:rPr>
                                <a:rPr kumimoji="0" lang="en-US" altLang="en-US" sz="1800" b="0" i="0" u="none" strike="noStrike" kern="1200" cap="none" spc="0" normalizeH="0" baseline="0" noProof="0" dirty="0">
                                  <a:ln>
                                    <a:noFill/>
                                  </a:ln>
                                  <a:solidFill>
                                    <a:srgbClr val="000000"/>
                                  </a:solidFill>
                                  <a:effectLst/>
                                  <a:uLnTx/>
                                  <a:uFillTx/>
                                  <a:latin typeface="Cambria" panose="02040503050406030204"/>
                                  <a:ea typeface="ＭＳ Ｐゴシック" pitchFamily="34" charset="-128"/>
                                  <a:cs typeface="Arial" panose="020B0604020202020204" pitchFamily="34" charset="0"/>
                                </a:rPr>
                                <m:t>.0 </m:t>
                              </m:r>
                              <m:r>
                                <m:rPr>
                                  <m:sty m:val="p"/>
                                </m:rP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ＭＳ Ｐゴシック" pitchFamily="34" charset="-128"/>
                                  <a:cs typeface="Arial" panose="020B0604020202020204" pitchFamily="34" charset="0"/>
                                </a:rPr>
                                <m:t>k</m:t>
                              </m:r>
                              <m:r>
                                <a:rPr kumimoji="0" lang="el-GR"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Ω</m:t>
                              </m:r>
                            </m:e>
                          </m:d>
                        </m:den>
                      </m:f>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33.3</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μ</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s</m:t>
                      </m:r>
                      <m:r>
                        <a:rPr kumimoji="0" lang="en-US" sz="1800" b="1"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oMath>
                  </m:oMathPara>
                </a14:m>
                <a:endParaRPr kumimoji="0" lang="en-US" sz="1800" b="1" i="0" u="none" strike="noStrike" kern="1200" cap="none" spc="0" normalizeH="0" baseline="0" noProof="0" dirty="0">
                  <a:ln>
                    <a:noFill/>
                  </a:ln>
                  <a:solidFill>
                    <a:srgbClr val="000000"/>
                  </a:solidFill>
                  <a:effectLst/>
                  <a:uLnTx/>
                  <a:uFillTx/>
                  <a:latin typeface="Cambria" panose="02040503050406030204"/>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Cambria" panose="02040503050406030204"/>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L</m:t>
                          </m:r>
                        </m:sub>
                      </m:sSub>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e>
                      </m:d>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p>
                        <m:sSup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mA</m:t>
                              </m:r>
                            </m:e>
                          </m:d>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e</m:t>
                          </m:r>
                        </m:e>
                        <m:sup>
                          <m:f>
                            <m:f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m:t>
                              </m:r>
                            </m:num>
                            <m:den>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33.3 </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μs</m:t>
                                  </m:r>
                                </m:e>
                              </m:d>
                            </m:den>
                          </m:f>
                        </m:sup>
                      </m:sSup>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m:t>
                          </m:r>
                        </m:sub>
                      </m:sSub>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nor/>
                            </m:rPr>
                            <a:rPr kumimoji="0" lang="en-US" altLang="en-US" sz="1800" b="0" i="0" u="none" strike="noStrike" kern="1200" cap="none" spc="0" normalizeH="0" baseline="0" noProof="0" dirty="0">
                              <a:ln>
                                <a:noFill/>
                              </a:ln>
                              <a:solidFill>
                                <a:srgbClr val="000000"/>
                              </a:solidFill>
                              <a:effectLst/>
                              <a:uLnTx/>
                              <a:uFillTx/>
                              <a:latin typeface="Cambria" panose="02040503050406030204"/>
                              <a:ea typeface="ＭＳ Ｐゴシック" pitchFamily="34" charset="-128"/>
                              <a:cs typeface="Arial" panose="020B0604020202020204" pitchFamily="34" charset="0"/>
                            </a:rPr>
                            <m:t>50 µ</m:t>
                          </m:r>
                          <m:r>
                            <m:rPr>
                              <m:nor/>
                            </m:rPr>
                            <a:rPr kumimoji="0" lang="en-US" altLang="en-US" sz="1800" b="0" i="0" u="none" strike="noStrike" kern="1200" cap="none" spc="0" normalizeH="0" baseline="0" noProof="0" dirty="0">
                              <a:ln>
                                <a:noFill/>
                              </a:ln>
                              <a:solidFill>
                                <a:srgbClr val="000000"/>
                              </a:solidFill>
                              <a:effectLst/>
                              <a:uLnTx/>
                              <a:uFillTx/>
                              <a:latin typeface="Cambria" panose="02040503050406030204"/>
                              <a:ea typeface="ＭＳ Ｐゴシック" pitchFamily="34" charset="-128"/>
                              <a:cs typeface="Arial" panose="020B0604020202020204" pitchFamily="34" charset="0"/>
                            </a:rPr>
                            <m:t>s</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p>
                        <m:sSup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1 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A</m:t>
                              </m:r>
                            </m:e>
                          </m:d>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50 </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μs</m:t>
                              </m:r>
                            </m:num>
                            <m:den>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33.3 </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μs</m:t>
                                  </m:r>
                                </m:e>
                              </m:d>
                            </m:den>
                          </m:f>
                        </m:sup>
                      </m:sSup>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=223 µ</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A</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oMath>
                  </m:oMathPara>
                </a14:m>
                <a:endPar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3</m:t>
                          </m:r>
                        </m:sub>
                      </m:sSub>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nor/>
                            </m:rPr>
                            <a:rPr kumimoji="0" lang="en-US" altLang="en-US" sz="1800" b="0" i="0" u="none" strike="noStrike" kern="1200" cap="none" spc="0" normalizeH="0" baseline="0" noProof="0" dirty="0">
                              <a:ln>
                                <a:noFill/>
                              </a:ln>
                              <a:solidFill>
                                <a:srgbClr val="000000"/>
                              </a:solidFill>
                              <a:effectLst/>
                              <a:uLnTx/>
                              <a:uFillTx/>
                              <a:latin typeface="Cambria" panose="02040503050406030204"/>
                              <a:ea typeface="ＭＳ Ｐゴシック" pitchFamily="34" charset="-128"/>
                              <a:cs typeface="Arial" panose="020B0604020202020204" pitchFamily="34" charset="0"/>
                            </a:rPr>
                            <m:t>50 µ</m:t>
                          </m:r>
                          <m:r>
                            <m:rPr>
                              <m:nor/>
                            </m:rPr>
                            <a:rPr kumimoji="0" lang="en-US" altLang="en-US" sz="1800" b="0" i="0" u="none" strike="noStrike" kern="1200" cap="none" spc="0" normalizeH="0" baseline="0" noProof="0" dirty="0">
                              <a:ln>
                                <a:noFill/>
                              </a:ln>
                              <a:solidFill>
                                <a:srgbClr val="000000"/>
                              </a:solidFill>
                              <a:effectLst/>
                              <a:uLnTx/>
                              <a:uFillTx/>
                              <a:latin typeface="Cambria" panose="02040503050406030204"/>
                              <a:ea typeface="ＭＳ Ｐゴシック" pitchFamily="34" charset="-128"/>
                              <a:cs typeface="Arial" panose="020B0604020202020204" pitchFamily="34" charset="0"/>
                            </a:rPr>
                            <m:t>s</m:t>
                          </m:r>
                        </m:e>
                      </m:d>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223 µ</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A</m:t>
                          </m:r>
                        </m:e>
                      </m:d>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2 </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k</m:t>
                          </m:r>
                          <m:r>
                            <a:rPr kumimoji="0" lang="el-GR"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Ω</m:t>
                          </m:r>
                        </m:e>
                      </m:d>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446 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mV</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3</m:t>
                          </m:r>
                        </m:sub>
                      </m:sSub>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nor/>
                            </m:rPr>
                            <a:rPr kumimoji="0" lang="en-US" altLang="en-US" sz="1800" b="0" i="0" u="none" strike="noStrike" kern="1200" cap="none" spc="0" normalizeH="0" baseline="0" noProof="0" dirty="0">
                              <a:ln>
                                <a:noFill/>
                              </a:ln>
                              <a:solidFill>
                                <a:srgbClr val="000000"/>
                              </a:solidFill>
                              <a:effectLst/>
                              <a:uLnTx/>
                              <a:uFillTx/>
                              <a:latin typeface="Cambria" panose="02040503050406030204"/>
                              <a:ea typeface="ＭＳ Ｐゴシック" pitchFamily="34" charset="-128"/>
                              <a:cs typeface="Arial" panose="020B0604020202020204" pitchFamily="34" charset="0"/>
                            </a:rPr>
                            <m:t>50 µ</m:t>
                          </m:r>
                          <m:r>
                            <m:rPr>
                              <m:nor/>
                            </m:rPr>
                            <a:rPr kumimoji="0" lang="en-US" altLang="en-US" sz="1800" b="0" i="0" u="none" strike="noStrike" kern="1200" cap="none" spc="0" normalizeH="0" baseline="0" noProof="0" dirty="0">
                              <a:ln>
                                <a:noFill/>
                              </a:ln>
                              <a:solidFill>
                                <a:srgbClr val="000000"/>
                              </a:solidFill>
                              <a:effectLst/>
                              <a:uLnTx/>
                              <a:uFillTx/>
                              <a:latin typeface="Cambria" panose="02040503050406030204"/>
                              <a:ea typeface="ＭＳ Ｐゴシック" pitchFamily="34" charset="-128"/>
                              <a:cs typeface="Arial" panose="020B0604020202020204" pitchFamily="34" charset="0"/>
                            </a:rPr>
                            <m:t>s</m:t>
                          </m:r>
                        </m:e>
                      </m:d>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446</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mV</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oMath>
                  </m:oMathPara>
                </a14:m>
                <a:endParaRPr kumimoji="0" lang="en-US" sz="18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14:m>
                  <m:oMath xmlns:m="http://schemas.openxmlformats.org/officeDocument/2006/math">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For</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an</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RL</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circuit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τ</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f>
                      <m:fPr>
                        <m:type m:val="lin"/>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L</m:t>
                        </m:r>
                      </m:num>
                      <m:den>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den>
                    </m:f>
                  </m:oMath>
                </a14:m>
                <a:r>
                  <a:rPr kumimoji="0" lang="en-US" sz="1800" b="0" i="0" u="none" strike="noStrike" kern="1200" cap="none" spc="0" normalizeH="0" baseline="0" noProof="0" dirty="0">
                    <a:ln>
                      <a:noFill/>
                    </a:ln>
                    <a:solidFill>
                      <a:srgbClr val="000000"/>
                    </a:solidFill>
                    <a:effectLst/>
                    <a:uLnTx/>
                    <a:uFillTx/>
                    <a:latin typeface="Arial" charset="0"/>
                    <a:ea typeface="+mn-ea"/>
                    <a:cs typeface="+mn-cs"/>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This implies an infinite time constant for a zero resistance circuit. How can this be?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The discharging inductor has some initial I</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o</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current flowing through it at t = 0. For an ideal inductor and a zero resistance circuit, I</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o</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would continue to flow forever because of no opposition voltage required, i.e., </a:t>
                </a:r>
                <a14:m>
                  <m:oMath xmlns:m="http://schemas.openxmlformats.org/officeDocument/2006/math">
                    <m:sSub>
                      <m:sSubPr>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Arial" charset="0"/>
                          </a:rPr>
                        </m:ctrlPr>
                      </m:sSubPr>
                      <m:e>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charset="0"/>
                          </a:rPr>
                          <m:t>v</m:t>
                        </m:r>
                      </m:e>
                      <m:sub>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charset="0"/>
                          </a:rPr>
                          <m:t>L</m:t>
                        </m:r>
                      </m:sub>
                    </m:sSub>
                    <m:d>
                      <m:dPr>
                        <m:ctrlPr>
                          <a:rPr kumimoji="0" lang="en-US" alt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charset="0"/>
                          </a:rPr>
                        </m:ctrlPr>
                      </m:dPr>
                      <m:e>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charset="0"/>
                          </a:rPr>
                          <m:t>t</m:t>
                        </m:r>
                      </m:e>
                    </m:d>
                    <m: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charset="0"/>
                      </a:rPr>
                      <m:t>=</m:t>
                    </m:r>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charset="0"/>
                      </a:rPr>
                      <m:t>L</m:t>
                    </m:r>
                    <m:f>
                      <m:fPr>
                        <m:ctrlPr>
                          <a:rPr kumimoji="0" lang="en-US" alt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charset="0"/>
                          </a:rPr>
                        </m:ctrlPr>
                      </m:fPr>
                      <m:num>
                        <m:sSub>
                          <m:sSubPr>
                            <m:ctrlPr>
                              <a:rPr kumimoji="0" lang="en-US" alt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charset="0"/>
                              </a:rPr>
                            </m:ctrlPr>
                          </m:sSubPr>
                          <m:e>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charset="0"/>
                              </a:rPr>
                              <m:t>di</m:t>
                            </m:r>
                          </m:e>
                          <m:sub>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charset="0"/>
                              </a:rPr>
                              <m:t>L</m:t>
                            </m:r>
                          </m:sub>
                        </m:sSub>
                        <m:d>
                          <m:dPr>
                            <m:ctrlPr>
                              <a:rPr kumimoji="0" lang="en-US" alt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charset="0"/>
                              </a:rPr>
                            </m:ctrlPr>
                          </m:dPr>
                          <m:e>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charset="0"/>
                              </a:rPr>
                              <m:t>t</m:t>
                            </m:r>
                          </m:e>
                        </m:d>
                      </m:num>
                      <m:den>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charset="0"/>
                          </a:rPr>
                          <m:t>dt</m:t>
                        </m:r>
                      </m:den>
                    </m:f>
                    <m:r>
                      <a:rPr kumimoji="0" lang="en-US" alt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Arial" charset="0"/>
                      </a:rPr>
                      <m:t>=0</m:t>
                    </m:r>
                  </m:oMath>
                </a14:m>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However, practical circuits have non-zero resistance, eliminating the possibility of perpetual inductor current.  The inductor current time constant decreases with increasing circuit resistance because </a:t>
                </a:r>
                <a:r>
                  <a:rPr lang="en-US" dirty="0">
                    <a:solidFill>
                      <a:srgbClr val="000000"/>
                    </a:solidFill>
                    <a:latin typeface="Cambria" panose="02040503050406030204"/>
                  </a:rPr>
                  <a:t>the associated</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increasing opposition voltage implies increasing </a:t>
                </a:r>
                <a14:m>
                  <m:oMath xmlns:m="http://schemas.openxmlformats.org/officeDocument/2006/math">
                    <m:f>
                      <m:fPr>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Arial" charset="0"/>
                          </a:rPr>
                        </m:ctrlPr>
                      </m:fPr>
                      <m:num>
                        <m:sSub>
                          <m:sSubPr>
                            <m:ctrlPr>
                              <a:rPr kumimoji="0" lang="en-US" alt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charset="0"/>
                              </a:rPr>
                            </m:ctrlPr>
                          </m:sSubPr>
                          <m:e>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charset="0"/>
                              </a:rPr>
                              <m:t>di</m:t>
                            </m:r>
                          </m:e>
                          <m:sub>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charset="0"/>
                              </a:rPr>
                              <m:t>L</m:t>
                            </m:r>
                          </m:sub>
                        </m:sSub>
                        <m:d>
                          <m:dPr>
                            <m:ctrlPr>
                              <a:rPr kumimoji="0" lang="en-US" alt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charset="0"/>
                              </a:rPr>
                            </m:ctrlPr>
                          </m:dPr>
                          <m:e>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charset="0"/>
                              </a:rPr>
                              <m:t>t</m:t>
                            </m:r>
                          </m:e>
                        </m:d>
                      </m:num>
                      <m:den>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charset="0"/>
                          </a:rPr>
                          <m:t>dt</m:t>
                        </m:r>
                      </m:den>
                    </m:f>
                  </m:oMath>
                </a14:m>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The larger </a:t>
                </a:r>
                <a14:m>
                  <m:oMath xmlns:m="http://schemas.openxmlformats.org/officeDocument/2006/math">
                    <m:f>
                      <m:fPr>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Arial" charset="0"/>
                          </a:rPr>
                        </m:ctrlPr>
                      </m:fPr>
                      <m:num>
                        <m:sSub>
                          <m:sSubPr>
                            <m:ctrlPr>
                              <a:rPr kumimoji="0" lang="en-US" alt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charset="0"/>
                              </a:rPr>
                            </m:ctrlPr>
                          </m:sSubPr>
                          <m:e>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charset="0"/>
                              </a:rPr>
                              <m:t>di</m:t>
                            </m:r>
                          </m:e>
                          <m:sub>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charset="0"/>
                              </a:rPr>
                              <m:t>L</m:t>
                            </m:r>
                          </m:sub>
                        </m:sSub>
                        <m:d>
                          <m:dPr>
                            <m:ctrlPr>
                              <a:rPr kumimoji="0" lang="en-US" alt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charset="0"/>
                              </a:rPr>
                            </m:ctrlPr>
                          </m:dPr>
                          <m:e>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charset="0"/>
                              </a:rPr>
                              <m:t>t</m:t>
                            </m:r>
                          </m:e>
                        </m:d>
                      </m:num>
                      <m:den>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charset="0"/>
                          </a:rPr>
                          <m:t>dt</m:t>
                        </m:r>
                      </m:den>
                    </m:f>
                  </m:oMath>
                </a14:m>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is during discharge, the shorter the time constant </a:t>
                </a:r>
                <a14:m>
                  <m:oMath xmlns:m="http://schemas.openxmlformats.org/officeDocument/2006/math">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τ</m:t>
                    </m:r>
                  </m:oMath>
                </a14:m>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a:t>
                </a:r>
              </a:p>
            </p:txBody>
          </p:sp>
        </mc:Choice>
        <mc:Fallback xmlns="">
          <p:sp>
            <p:nvSpPr>
              <p:cNvPr id="11" name="TextBox 10"/>
              <p:cNvSpPr txBox="1">
                <a:spLocks noRot="1" noChangeAspect="1" noMove="1" noResize="1" noEditPoints="1" noAdjustHandles="1" noChangeArrowheads="1" noChangeShapeType="1" noTextEdit="1"/>
              </p:cNvSpPr>
              <p:nvPr/>
            </p:nvSpPr>
            <p:spPr>
              <a:xfrm>
                <a:off x="125836" y="595051"/>
                <a:ext cx="11979478" cy="6179449"/>
              </a:xfrm>
              <a:prstGeom prst="rect">
                <a:avLst/>
              </a:prstGeom>
              <a:blipFill>
                <a:blip r:embed="rId3"/>
                <a:stretch>
                  <a:fillRect l="-253" t="-294" r="-51"/>
                </a:stretch>
              </a:blipFill>
              <a:ln w="57150">
                <a:solidFill>
                  <a:schemeClr val="accent1"/>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C1826A86-CD40-4399-BE89-6517D59F5722}"/>
              </a:ext>
            </a:extLst>
          </p:cNvPr>
          <p:cNvGrpSpPr/>
          <p:nvPr/>
        </p:nvGrpSpPr>
        <p:grpSpPr>
          <a:xfrm>
            <a:off x="7801080" y="677818"/>
            <a:ext cx="3672000" cy="1401128"/>
            <a:chOff x="7801080" y="677818"/>
            <a:chExt cx="3672000" cy="1401128"/>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1080" y="677818"/>
              <a:ext cx="3672000" cy="1401128"/>
            </a:xfrm>
            <a:prstGeom prst="rect">
              <a:avLst/>
            </a:prstGeom>
          </p:spPr>
        </p:pic>
        <p:cxnSp>
          <p:nvCxnSpPr>
            <p:cNvPr id="3" name="Straight Arrow Connector 2">
              <a:extLst>
                <a:ext uri="{FF2B5EF4-FFF2-40B4-BE49-F238E27FC236}">
                  <a16:creationId xmlns:a16="http://schemas.microsoft.com/office/drawing/2014/main" id="{72DD1C54-C195-43DF-8CED-6B5810E1F827}"/>
                </a:ext>
              </a:extLst>
            </p:cNvPr>
            <p:cNvCxnSpPr>
              <a:cxnSpLocks/>
            </p:cNvCxnSpPr>
            <p:nvPr/>
          </p:nvCxnSpPr>
          <p:spPr>
            <a:xfrm>
              <a:off x="10363200" y="897846"/>
              <a:ext cx="310756"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CC6E9E25-3F9F-4D7B-BE03-BF97A3B8ACAD}"/>
              </a:ext>
            </a:extLst>
          </p:cNvPr>
          <p:cNvGrpSpPr/>
          <p:nvPr/>
        </p:nvGrpSpPr>
        <p:grpSpPr>
          <a:xfrm>
            <a:off x="8864082" y="2385068"/>
            <a:ext cx="1847974" cy="1791288"/>
            <a:chOff x="8864082" y="2385068"/>
            <a:chExt cx="1847974" cy="1791288"/>
          </a:xfrm>
        </p:grpSpPr>
        <p:pic>
          <p:nvPicPr>
            <p:cNvPr id="6" name="Picture 5">
              <a:extLst>
                <a:ext uri="{FF2B5EF4-FFF2-40B4-BE49-F238E27FC236}">
                  <a16:creationId xmlns:a16="http://schemas.microsoft.com/office/drawing/2014/main" id="{A5C92FD4-168B-4AC1-89CA-132621A2C4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64082" y="2385068"/>
              <a:ext cx="1847974" cy="1791288"/>
            </a:xfrm>
            <a:prstGeom prst="rect">
              <a:avLst/>
            </a:prstGeom>
          </p:spPr>
        </p:pic>
        <p:cxnSp>
          <p:nvCxnSpPr>
            <p:cNvPr id="9" name="Straight Arrow Connector 8">
              <a:extLst>
                <a:ext uri="{FF2B5EF4-FFF2-40B4-BE49-F238E27FC236}">
                  <a16:creationId xmlns:a16="http://schemas.microsoft.com/office/drawing/2014/main" id="{73D955AA-AC9B-490B-8B41-FCE1ABC89E67}"/>
                </a:ext>
              </a:extLst>
            </p:cNvPr>
            <p:cNvCxnSpPr>
              <a:cxnSpLocks/>
            </p:cNvCxnSpPr>
            <p:nvPr/>
          </p:nvCxnSpPr>
          <p:spPr>
            <a:xfrm>
              <a:off x="10182225" y="2688546"/>
              <a:ext cx="300110"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654297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anim calcmode="lin" valueType="num">
                                      <p:cBhvr additive="base">
                                        <p:cTn id="7"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5" end="5"/>
                                            </p:txEl>
                                          </p:spTgt>
                                        </p:tgtEl>
                                        <p:attrNameLst>
                                          <p:attrName>style.visibility</p:attrName>
                                        </p:attrNameLst>
                                      </p:cBhvr>
                                      <p:to>
                                        <p:strVal val="visible"/>
                                      </p:to>
                                    </p:set>
                                    <p:anim calcmode="lin" valueType="num">
                                      <p:cBhvr additive="base">
                                        <p:cTn id="1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anim calcmode="lin" valueType="num">
                                      <p:cBhvr additive="base">
                                        <p:cTn id="23"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xEl>
                                              <p:pRg st="9" end="9"/>
                                            </p:txEl>
                                          </p:spTgt>
                                        </p:tgtEl>
                                        <p:attrNameLst>
                                          <p:attrName>style.visibility</p:attrName>
                                        </p:attrNameLst>
                                      </p:cBhvr>
                                      <p:to>
                                        <p:strVal val="visible"/>
                                      </p:to>
                                    </p:set>
                                    <p:anim calcmode="lin" valueType="num">
                                      <p:cBhvr additive="base">
                                        <p:cTn id="27"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1">
                                            <p:txEl>
                                              <p:pRg st="11" end="11"/>
                                            </p:txEl>
                                          </p:spTgt>
                                        </p:tgtEl>
                                        <p:attrNameLst>
                                          <p:attrName>style.visibility</p:attrName>
                                        </p:attrNameLst>
                                      </p:cBhvr>
                                      <p:to>
                                        <p:strVal val="visible"/>
                                      </p:to>
                                    </p:set>
                                    <p:anim calcmode="lin" valueType="num">
                                      <p:cBhvr additive="base">
                                        <p:cTn id="33"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1">
                                            <p:txEl>
                                              <p:pRg st="13" end="13"/>
                                            </p:txEl>
                                          </p:spTgt>
                                        </p:tgtEl>
                                        <p:attrNameLst>
                                          <p:attrName>style.visibility</p:attrName>
                                        </p:attrNameLst>
                                      </p:cBhvr>
                                      <p:to>
                                        <p:strVal val="visible"/>
                                      </p:to>
                                    </p:set>
                                    <p:anim calcmode="lin" valueType="num">
                                      <p:cBhvr additive="base">
                                        <p:cTn id="39" dur="500" fill="hold"/>
                                        <p:tgtEl>
                                          <p:spTgt spid="11">
                                            <p:txEl>
                                              <p:pRg st="13" end="1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317072" y="417893"/>
            <a:ext cx="8904529" cy="373949"/>
          </a:xfrm>
        </p:spPr>
        <p:txBody>
          <a:bodyPr>
            <a:noAutofit/>
          </a:bodyPr>
          <a:lstStyle/>
          <a:p>
            <a:r>
              <a:rPr lang="en-US" altLang="en-US" sz="4000" dirty="0">
                <a:ea typeface="ＭＳ Ｐゴシック" pitchFamily="34" charset="-128"/>
              </a:rPr>
              <a:t>Inductors – Oppose Changes in Current.</a:t>
            </a:r>
          </a:p>
        </p:txBody>
      </p:sp>
      <mc:AlternateContent xmlns:mc="http://schemas.openxmlformats.org/markup-compatibility/2006" xmlns:a14="http://schemas.microsoft.com/office/drawing/2010/main">
        <mc:Choice Requires="a14">
          <p:sp>
            <p:nvSpPr>
              <p:cNvPr id="2" name="TextBox 1"/>
              <p:cNvSpPr txBox="1"/>
              <p:nvPr/>
            </p:nvSpPr>
            <p:spPr>
              <a:xfrm>
                <a:off x="838899" y="1742363"/>
                <a:ext cx="9915787" cy="2228495"/>
              </a:xfrm>
              <a:prstGeom prst="rect">
                <a:avLst/>
              </a:prstGeom>
              <a:solidFill>
                <a:schemeClr val="tx1">
                  <a:lumMod val="95000"/>
                </a:schemeClr>
              </a:solidFill>
              <a:ln w="57150">
                <a:solidFill>
                  <a:schemeClr val="accent1"/>
                </a:solidFill>
              </a:ln>
            </p:spPr>
            <p:txBody>
              <a:bodyPr wrap="square" rtlCol="0">
                <a:spAutoFit/>
              </a:bodyPr>
              <a:lstStyle/>
              <a:p>
                <a:pPr marL="214313" indent="-214313">
                  <a:buFont typeface="Arial" charset="0"/>
                  <a:buChar char="•"/>
                  <a:defRPr/>
                </a:pPr>
                <a:r>
                  <a:rPr lang="en-US" altLang="en-US" sz="2000" dirty="0">
                    <a:solidFill>
                      <a:srgbClr val="000000"/>
                    </a:solidFill>
                    <a:latin typeface="Cambria Math" panose="02040503050406030204" pitchFamily="18" charset="0"/>
                    <a:ea typeface="Cambria Math" panose="02040503050406030204" pitchFamily="18" charset="0"/>
                  </a:rPr>
                  <a:t>Voltage across an inductor:</a:t>
                </a:r>
                <a:endParaRPr lang="en-US" altLang="en-US" sz="2000" dirty="0">
                  <a:solidFill>
                    <a:srgbClr val="000000"/>
                  </a:solidFill>
                  <a:latin typeface="Cambria Math" panose="02040503050406030204" pitchFamily="18" charset="0"/>
                  <a:ea typeface="Cambria Math" panose="02040503050406030204" pitchFamily="18" charset="0"/>
                  <a:cs typeface="Arial" charset="0"/>
                </a:endParaRPr>
              </a:p>
              <a:p>
                <a:pPr>
                  <a:defRPr/>
                </a:pPr>
                <a14:m>
                  <m:oMathPara xmlns:m="http://schemas.openxmlformats.org/officeDocument/2006/math">
                    <m:oMathParaPr>
                      <m:jc m:val="centerGroup"/>
                    </m:oMathParaPr>
                    <m:oMath xmlns:m="http://schemas.openxmlformats.org/officeDocument/2006/math">
                      <m:sSub>
                        <m:sSubPr>
                          <m:ctrlPr>
                            <a:rPr lang="en-US" altLang="en-US" sz="2000" i="1">
                              <a:solidFill>
                                <a:srgbClr val="000000"/>
                              </a:solidFill>
                              <a:latin typeface="Cambria Math" panose="02040503050406030204" pitchFamily="18" charset="0"/>
                              <a:ea typeface="Cambria Math" panose="02040503050406030204" pitchFamily="18" charset="0"/>
                              <a:cs typeface="Arial" charset="0"/>
                            </a:rPr>
                          </m:ctrlPr>
                        </m:sSubPr>
                        <m:e>
                          <m:r>
                            <m:rPr>
                              <m:sty m:val="p"/>
                            </m:rPr>
                            <a:rPr lang="en-US" altLang="en-US" sz="2000">
                              <a:solidFill>
                                <a:srgbClr val="000000"/>
                              </a:solidFill>
                              <a:latin typeface="Cambria Math" panose="02040503050406030204" pitchFamily="18" charset="0"/>
                              <a:ea typeface="Cambria Math" panose="02040503050406030204" pitchFamily="18" charset="0"/>
                              <a:cs typeface="Arial" charset="0"/>
                            </a:rPr>
                            <m:t>v</m:t>
                          </m:r>
                        </m:e>
                        <m:sub>
                          <m:r>
                            <m:rPr>
                              <m:sty m:val="p"/>
                            </m:rPr>
                            <a:rPr lang="en-US" altLang="en-US" sz="2000">
                              <a:solidFill>
                                <a:srgbClr val="000000"/>
                              </a:solidFill>
                              <a:latin typeface="Cambria Math" panose="02040503050406030204" pitchFamily="18" charset="0"/>
                              <a:ea typeface="Cambria Math" panose="02040503050406030204" pitchFamily="18" charset="0"/>
                              <a:cs typeface="Arial" charset="0"/>
                            </a:rPr>
                            <m:t>L</m:t>
                          </m:r>
                        </m:sub>
                      </m:sSub>
                      <m:d>
                        <m:dPr>
                          <m:ctrlPr>
                            <a:rPr lang="en-US" altLang="en-US" sz="2000" i="1">
                              <a:solidFill>
                                <a:srgbClr val="000000"/>
                              </a:solidFill>
                              <a:latin typeface="Cambria Math" panose="02040503050406030204" pitchFamily="18" charset="0"/>
                              <a:ea typeface="Cambria Math" panose="02040503050406030204" pitchFamily="18" charset="0"/>
                              <a:cs typeface="Arial" charset="0"/>
                            </a:rPr>
                          </m:ctrlPr>
                        </m:dPr>
                        <m:e>
                          <m:r>
                            <m:rPr>
                              <m:sty m:val="p"/>
                            </m:rPr>
                            <a:rPr lang="en-US" altLang="en-US" sz="2000">
                              <a:solidFill>
                                <a:srgbClr val="000000"/>
                              </a:solidFill>
                              <a:latin typeface="Cambria Math" panose="02040503050406030204" pitchFamily="18" charset="0"/>
                              <a:ea typeface="Cambria Math" panose="02040503050406030204" pitchFamily="18" charset="0"/>
                              <a:cs typeface="Arial" charset="0"/>
                            </a:rPr>
                            <m:t>t</m:t>
                          </m:r>
                        </m:e>
                      </m:d>
                      <m:r>
                        <a:rPr lang="en-US" altLang="en-US" sz="2000">
                          <a:solidFill>
                            <a:srgbClr val="000000"/>
                          </a:solidFill>
                          <a:latin typeface="Cambria Math" panose="02040503050406030204" pitchFamily="18" charset="0"/>
                          <a:ea typeface="Cambria Math" panose="02040503050406030204" pitchFamily="18" charset="0"/>
                          <a:cs typeface="Arial" charset="0"/>
                        </a:rPr>
                        <m:t>=</m:t>
                      </m:r>
                      <m:r>
                        <m:rPr>
                          <m:sty m:val="p"/>
                        </m:rPr>
                        <a:rPr lang="en-US" altLang="en-US" sz="2000">
                          <a:solidFill>
                            <a:srgbClr val="000000"/>
                          </a:solidFill>
                          <a:latin typeface="Cambria Math" panose="02040503050406030204" pitchFamily="18" charset="0"/>
                          <a:ea typeface="Cambria Math" panose="02040503050406030204" pitchFamily="18" charset="0"/>
                          <a:cs typeface="Arial" charset="0"/>
                        </a:rPr>
                        <m:t>L</m:t>
                      </m:r>
                      <m:f>
                        <m:fPr>
                          <m:ctrlPr>
                            <a:rPr lang="en-US" altLang="en-US" sz="2000" i="1">
                              <a:solidFill>
                                <a:srgbClr val="000000"/>
                              </a:solidFill>
                              <a:latin typeface="Cambria Math" panose="02040503050406030204" pitchFamily="18" charset="0"/>
                              <a:ea typeface="Cambria Math" panose="02040503050406030204" pitchFamily="18" charset="0"/>
                              <a:cs typeface="Arial" charset="0"/>
                            </a:rPr>
                          </m:ctrlPr>
                        </m:fPr>
                        <m:num>
                          <m:sSub>
                            <m:sSubPr>
                              <m:ctrlPr>
                                <a:rPr lang="en-US" altLang="en-US" sz="2000" i="1">
                                  <a:solidFill>
                                    <a:srgbClr val="000000"/>
                                  </a:solidFill>
                                  <a:latin typeface="Cambria Math" panose="02040503050406030204" pitchFamily="18" charset="0"/>
                                  <a:ea typeface="Cambria Math" panose="02040503050406030204" pitchFamily="18" charset="0"/>
                                  <a:cs typeface="Arial" charset="0"/>
                                </a:rPr>
                              </m:ctrlPr>
                            </m:sSubPr>
                            <m:e>
                              <m:r>
                                <m:rPr>
                                  <m:sty m:val="p"/>
                                </m:rPr>
                                <a:rPr lang="en-US" altLang="en-US" sz="2000">
                                  <a:solidFill>
                                    <a:srgbClr val="000000"/>
                                  </a:solidFill>
                                  <a:latin typeface="Cambria Math" panose="02040503050406030204" pitchFamily="18" charset="0"/>
                                  <a:ea typeface="Cambria Math" panose="02040503050406030204" pitchFamily="18" charset="0"/>
                                  <a:cs typeface="Arial" charset="0"/>
                                </a:rPr>
                                <m:t>di</m:t>
                              </m:r>
                            </m:e>
                            <m:sub>
                              <m:r>
                                <m:rPr>
                                  <m:sty m:val="p"/>
                                </m:rPr>
                                <a:rPr lang="en-US" altLang="en-US" sz="2000">
                                  <a:solidFill>
                                    <a:srgbClr val="000000"/>
                                  </a:solidFill>
                                  <a:latin typeface="Cambria Math" panose="02040503050406030204" pitchFamily="18" charset="0"/>
                                  <a:ea typeface="Cambria Math" panose="02040503050406030204" pitchFamily="18" charset="0"/>
                                  <a:cs typeface="Arial" charset="0"/>
                                </a:rPr>
                                <m:t>L</m:t>
                              </m:r>
                            </m:sub>
                          </m:sSub>
                          <m:d>
                            <m:dPr>
                              <m:ctrlPr>
                                <a:rPr lang="en-US" altLang="en-US" sz="2000" i="1">
                                  <a:solidFill>
                                    <a:srgbClr val="000000"/>
                                  </a:solidFill>
                                  <a:latin typeface="Cambria Math" panose="02040503050406030204" pitchFamily="18" charset="0"/>
                                  <a:ea typeface="Cambria Math" panose="02040503050406030204" pitchFamily="18" charset="0"/>
                                  <a:cs typeface="Arial" charset="0"/>
                                </a:rPr>
                              </m:ctrlPr>
                            </m:dPr>
                            <m:e>
                              <m:r>
                                <m:rPr>
                                  <m:sty m:val="p"/>
                                </m:rPr>
                                <a:rPr lang="en-US" altLang="en-US" sz="2000">
                                  <a:solidFill>
                                    <a:srgbClr val="000000"/>
                                  </a:solidFill>
                                  <a:latin typeface="Cambria Math" panose="02040503050406030204" pitchFamily="18" charset="0"/>
                                  <a:ea typeface="Cambria Math" panose="02040503050406030204" pitchFamily="18" charset="0"/>
                                  <a:cs typeface="Arial" charset="0"/>
                                </a:rPr>
                                <m:t>t</m:t>
                              </m:r>
                            </m:e>
                          </m:d>
                        </m:num>
                        <m:den>
                          <m:r>
                            <m:rPr>
                              <m:sty m:val="p"/>
                            </m:rPr>
                            <a:rPr lang="en-US" altLang="en-US" sz="2000">
                              <a:solidFill>
                                <a:srgbClr val="000000"/>
                              </a:solidFill>
                              <a:latin typeface="Cambria Math" panose="02040503050406030204" pitchFamily="18" charset="0"/>
                              <a:ea typeface="Cambria Math" panose="02040503050406030204" pitchFamily="18" charset="0"/>
                              <a:cs typeface="Arial" charset="0"/>
                            </a:rPr>
                            <m:t>dt</m:t>
                          </m:r>
                        </m:den>
                      </m:f>
                    </m:oMath>
                  </m:oMathPara>
                </a14:m>
                <a:endParaRPr lang="en-US" altLang="en-US" sz="2000" dirty="0">
                  <a:solidFill>
                    <a:srgbClr val="000000"/>
                  </a:solidFill>
                  <a:latin typeface="Cambria Math" panose="02040503050406030204" pitchFamily="18" charset="0"/>
                  <a:ea typeface="Cambria Math" panose="02040503050406030204" pitchFamily="18" charset="0"/>
                </a:endParaRPr>
              </a:p>
              <a:p>
                <a:pPr>
                  <a:defRPr/>
                </a:pPr>
                <a:endParaRPr lang="en-US" altLang="en-US" sz="2000" dirty="0">
                  <a:solidFill>
                    <a:srgbClr val="000000"/>
                  </a:solidFill>
                  <a:latin typeface="Cambria Math" panose="02040503050406030204" pitchFamily="18" charset="0"/>
                  <a:ea typeface="Cambria Math" panose="02040503050406030204" pitchFamily="18" charset="0"/>
                </a:endParaRPr>
              </a:p>
              <a:p>
                <a:pPr marL="214313" indent="-214313">
                  <a:buFont typeface="Arial" charset="0"/>
                  <a:buChar char="•"/>
                  <a:defRPr/>
                </a:pPr>
                <a:r>
                  <a:rPr lang="en-US" altLang="en-US" sz="2000" dirty="0">
                    <a:solidFill>
                      <a:srgbClr val="000000"/>
                    </a:solidFill>
                    <a:latin typeface="Cambria Math" panose="02040503050406030204" pitchFamily="18" charset="0"/>
                    <a:ea typeface="Cambria Math" panose="02040503050406030204" pitchFamily="18" charset="0"/>
                  </a:rPr>
                  <a:t>If current is constant, voltage is _________.</a:t>
                </a:r>
              </a:p>
              <a:p>
                <a:pPr marL="214313" indent="-214313">
                  <a:buFont typeface="Arial" charset="0"/>
                  <a:buChar char="•"/>
                  <a:defRPr/>
                </a:pPr>
                <a:endParaRPr lang="en-US" altLang="en-US" sz="2000" dirty="0">
                  <a:solidFill>
                    <a:srgbClr val="000000"/>
                  </a:solidFill>
                  <a:latin typeface="Cambria Math" panose="02040503050406030204" pitchFamily="18" charset="0"/>
                  <a:ea typeface="Cambria Math" panose="02040503050406030204" pitchFamily="18" charset="0"/>
                </a:endParaRPr>
              </a:p>
              <a:p>
                <a:pPr marL="214313" indent="-214313">
                  <a:buFont typeface="Arial" charset="0"/>
                  <a:buChar char="•"/>
                  <a:defRPr/>
                </a:pPr>
                <a:r>
                  <a:rPr lang="en-US" altLang="en-US" sz="2000" dirty="0">
                    <a:solidFill>
                      <a:srgbClr val="000000"/>
                    </a:solidFill>
                    <a:latin typeface="Cambria Math" panose="02040503050406030204" pitchFamily="18" charset="0"/>
                    <a:ea typeface="Cambria Math" panose="02040503050406030204" pitchFamily="18" charset="0"/>
                  </a:rPr>
                  <a:t>For constant current, an INDUCTOR behaves just like a/an _______ circuit.</a:t>
                </a:r>
              </a:p>
            </p:txBody>
          </p:sp>
        </mc:Choice>
        <mc:Fallback xmlns="">
          <p:sp>
            <p:nvSpPr>
              <p:cNvPr id="2" name="TextBox 1"/>
              <p:cNvSpPr txBox="1">
                <a:spLocks noRot="1" noChangeAspect="1" noMove="1" noResize="1" noEditPoints="1" noAdjustHandles="1" noChangeArrowheads="1" noChangeShapeType="1" noTextEdit="1"/>
              </p:cNvSpPr>
              <p:nvPr/>
            </p:nvSpPr>
            <p:spPr>
              <a:xfrm>
                <a:off x="838899" y="1742363"/>
                <a:ext cx="9915787" cy="2228495"/>
              </a:xfrm>
              <a:prstGeom prst="rect">
                <a:avLst/>
              </a:prstGeom>
              <a:blipFill>
                <a:blip r:embed="rId3"/>
                <a:stretch>
                  <a:fillRect l="-306" t="-535" b="-2674"/>
                </a:stretch>
              </a:blipFill>
              <a:ln w="5715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4166922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677799" y="549226"/>
            <a:ext cx="8669704" cy="400050"/>
          </a:xfrm>
        </p:spPr>
        <p:txBody>
          <a:bodyPr>
            <a:noAutofit/>
          </a:bodyPr>
          <a:lstStyle/>
          <a:p>
            <a:r>
              <a:rPr lang="en-US" altLang="en-US" sz="4000" dirty="0">
                <a:ea typeface="ＭＳ Ｐゴシック" pitchFamily="34" charset="-128"/>
              </a:rPr>
              <a:t>Capacitors – Oppose Changes in Voltage.</a:t>
            </a:r>
          </a:p>
        </p:txBody>
      </p:sp>
      <mc:AlternateContent xmlns:mc="http://schemas.openxmlformats.org/markup-compatibility/2006" xmlns:a14="http://schemas.microsoft.com/office/drawing/2010/main">
        <mc:Choice Requires="a14">
          <p:sp>
            <p:nvSpPr>
              <p:cNvPr id="2" name="TextBox 1"/>
              <p:cNvSpPr txBox="1"/>
              <p:nvPr/>
            </p:nvSpPr>
            <p:spPr>
              <a:xfrm>
                <a:off x="1115735" y="2083331"/>
                <a:ext cx="10083567" cy="2228495"/>
              </a:xfrm>
              <a:prstGeom prst="rect">
                <a:avLst/>
              </a:prstGeom>
              <a:solidFill>
                <a:schemeClr val="tx1">
                  <a:lumMod val="95000"/>
                </a:schemeClr>
              </a:solidFill>
              <a:ln w="57150">
                <a:solidFill>
                  <a:schemeClr val="accent1"/>
                </a:solidFill>
              </a:ln>
            </p:spPr>
            <p:txBody>
              <a:bodyPr wrap="square" rtlCol="0">
                <a:spAutoFit/>
              </a:bodyPr>
              <a:lstStyle/>
              <a:p>
                <a:pPr marL="214313" indent="-214313">
                  <a:buFont typeface="Arial" charset="0"/>
                  <a:buChar char="•"/>
                  <a:defRPr/>
                </a:pPr>
                <a:r>
                  <a:rPr lang="en-US" altLang="en-US" sz="2000" dirty="0">
                    <a:solidFill>
                      <a:srgbClr val="000000"/>
                    </a:solidFill>
                    <a:latin typeface="Cambria Math" panose="02040503050406030204" pitchFamily="18" charset="0"/>
                    <a:ea typeface="Cambria Math" panose="02040503050406030204" pitchFamily="18" charset="0"/>
                  </a:rPr>
                  <a:t>Charging current of a capacitor:</a:t>
                </a:r>
              </a:p>
              <a:p>
                <a:pPr>
                  <a:defRPr/>
                </a:pPr>
                <a14:m>
                  <m:oMathPara xmlns:m="http://schemas.openxmlformats.org/officeDocument/2006/math">
                    <m:oMathParaPr>
                      <m:jc m:val="centerGroup"/>
                    </m:oMathParaPr>
                    <m:oMath xmlns:m="http://schemas.openxmlformats.org/officeDocument/2006/math">
                      <m:sSub>
                        <m:sSubPr>
                          <m:ctrlPr>
                            <a:rPr lang="en-US" altLang="en-US" sz="2000" i="1">
                              <a:solidFill>
                                <a:srgbClr val="000000"/>
                              </a:solidFill>
                              <a:latin typeface="Cambria Math" panose="02040503050406030204" pitchFamily="18" charset="0"/>
                              <a:ea typeface="Cambria Math" panose="02040503050406030204" pitchFamily="18" charset="0"/>
                            </a:rPr>
                          </m:ctrlPr>
                        </m:sSubPr>
                        <m:e>
                          <m:r>
                            <m:rPr>
                              <m:sty m:val="p"/>
                            </m:rPr>
                            <a:rPr lang="en-US" altLang="en-US" sz="2000">
                              <a:solidFill>
                                <a:srgbClr val="000000"/>
                              </a:solidFill>
                              <a:latin typeface="Cambria Math" panose="02040503050406030204" pitchFamily="18" charset="0"/>
                              <a:ea typeface="Cambria Math" panose="02040503050406030204" pitchFamily="18" charset="0"/>
                            </a:rPr>
                            <m:t>i</m:t>
                          </m:r>
                        </m:e>
                        <m:sub>
                          <m:r>
                            <m:rPr>
                              <m:sty m:val="p"/>
                            </m:rPr>
                            <a:rPr lang="en-US" altLang="en-US" sz="2000">
                              <a:solidFill>
                                <a:srgbClr val="000000"/>
                              </a:solidFill>
                              <a:latin typeface="Cambria Math" panose="02040503050406030204" pitchFamily="18" charset="0"/>
                              <a:ea typeface="Cambria Math" panose="02040503050406030204" pitchFamily="18" charset="0"/>
                            </a:rPr>
                            <m:t>C</m:t>
                          </m:r>
                        </m:sub>
                      </m:sSub>
                      <m:d>
                        <m:dPr>
                          <m:ctrlPr>
                            <a:rPr lang="en-US" altLang="en-US" sz="2000" i="1">
                              <a:solidFill>
                                <a:srgbClr val="000000"/>
                              </a:solidFill>
                              <a:latin typeface="Cambria Math" panose="02040503050406030204" pitchFamily="18" charset="0"/>
                              <a:ea typeface="Cambria Math" panose="02040503050406030204" pitchFamily="18" charset="0"/>
                            </a:rPr>
                          </m:ctrlPr>
                        </m:dPr>
                        <m:e>
                          <m:r>
                            <m:rPr>
                              <m:sty m:val="p"/>
                            </m:rPr>
                            <a:rPr lang="en-US" altLang="en-US" sz="2000">
                              <a:solidFill>
                                <a:srgbClr val="000000"/>
                              </a:solidFill>
                              <a:latin typeface="Cambria Math" panose="02040503050406030204" pitchFamily="18" charset="0"/>
                              <a:ea typeface="Cambria Math" panose="02040503050406030204" pitchFamily="18" charset="0"/>
                            </a:rPr>
                            <m:t>t</m:t>
                          </m:r>
                        </m:e>
                      </m:d>
                      <m:r>
                        <a:rPr lang="en-US" altLang="en-US" sz="2000">
                          <a:solidFill>
                            <a:srgbClr val="000000"/>
                          </a:solidFill>
                          <a:latin typeface="Cambria Math" panose="02040503050406030204" pitchFamily="18" charset="0"/>
                          <a:ea typeface="Cambria Math" panose="02040503050406030204" pitchFamily="18" charset="0"/>
                        </a:rPr>
                        <m:t>=</m:t>
                      </m:r>
                      <m:r>
                        <m:rPr>
                          <m:sty m:val="p"/>
                        </m:rPr>
                        <a:rPr lang="en-US" altLang="en-US" sz="2000">
                          <a:solidFill>
                            <a:srgbClr val="000000"/>
                          </a:solidFill>
                          <a:latin typeface="Cambria Math" panose="02040503050406030204" pitchFamily="18" charset="0"/>
                          <a:ea typeface="Cambria Math" panose="02040503050406030204" pitchFamily="18" charset="0"/>
                        </a:rPr>
                        <m:t>C</m:t>
                      </m:r>
                      <m:f>
                        <m:fPr>
                          <m:ctrlPr>
                            <a:rPr lang="en-US" altLang="en-US" sz="2000" i="1">
                              <a:solidFill>
                                <a:srgbClr val="000000"/>
                              </a:solidFill>
                              <a:latin typeface="Cambria Math" panose="02040503050406030204" pitchFamily="18" charset="0"/>
                              <a:ea typeface="Cambria Math" panose="02040503050406030204" pitchFamily="18" charset="0"/>
                            </a:rPr>
                          </m:ctrlPr>
                        </m:fPr>
                        <m:num>
                          <m:sSub>
                            <m:sSubPr>
                              <m:ctrlPr>
                                <a:rPr lang="en-US" altLang="en-US" sz="2000" i="1">
                                  <a:solidFill>
                                    <a:srgbClr val="000000"/>
                                  </a:solidFill>
                                  <a:latin typeface="Cambria Math" panose="02040503050406030204" pitchFamily="18" charset="0"/>
                                  <a:ea typeface="Cambria Math" panose="02040503050406030204" pitchFamily="18" charset="0"/>
                                </a:rPr>
                              </m:ctrlPr>
                            </m:sSubPr>
                            <m:e>
                              <m:r>
                                <m:rPr>
                                  <m:sty m:val="p"/>
                                </m:rPr>
                                <a:rPr lang="en-US" altLang="en-US" sz="2000">
                                  <a:solidFill>
                                    <a:srgbClr val="000000"/>
                                  </a:solidFill>
                                  <a:latin typeface="Cambria Math" panose="02040503050406030204" pitchFamily="18" charset="0"/>
                                  <a:ea typeface="Cambria Math" panose="02040503050406030204" pitchFamily="18" charset="0"/>
                                </a:rPr>
                                <m:t>dv</m:t>
                              </m:r>
                            </m:e>
                            <m:sub>
                              <m:r>
                                <m:rPr>
                                  <m:sty m:val="p"/>
                                </m:rPr>
                                <a:rPr lang="en-US" altLang="en-US" sz="2000">
                                  <a:solidFill>
                                    <a:srgbClr val="000000"/>
                                  </a:solidFill>
                                  <a:latin typeface="Cambria Math" panose="02040503050406030204" pitchFamily="18" charset="0"/>
                                  <a:ea typeface="Cambria Math" panose="02040503050406030204" pitchFamily="18" charset="0"/>
                                </a:rPr>
                                <m:t>c</m:t>
                              </m:r>
                            </m:sub>
                          </m:sSub>
                          <m:d>
                            <m:dPr>
                              <m:ctrlPr>
                                <a:rPr lang="en-US" altLang="en-US" sz="2000" i="1">
                                  <a:solidFill>
                                    <a:srgbClr val="000000"/>
                                  </a:solidFill>
                                  <a:latin typeface="Cambria Math" panose="02040503050406030204" pitchFamily="18" charset="0"/>
                                  <a:ea typeface="Cambria Math" panose="02040503050406030204" pitchFamily="18" charset="0"/>
                                </a:rPr>
                              </m:ctrlPr>
                            </m:dPr>
                            <m:e>
                              <m:r>
                                <m:rPr>
                                  <m:sty m:val="p"/>
                                </m:rPr>
                                <a:rPr lang="en-US" altLang="en-US" sz="2000">
                                  <a:solidFill>
                                    <a:srgbClr val="000000"/>
                                  </a:solidFill>
                                  <a:latin typeface="Cambria Math" panose="02040503050406030204" pitchFamily="18" charset="0"/>
                                  <a:ea typeface="Cambria Math" panose="02040503050406030204" pitchFamily="18" charset="0"/>
                                </a:rPr>
                                <m:t>t</m:t>
                              </m:r>
                            </m:e>
                          </m:d>
                        </m:num>
                        <m:den>
                          <m:r>
                            <m:rPr>
                              <m:sty m:val="p"/>
                            </m:rPr>
                            <a:rPr lang="en-US" altLang="en-US" sz="2000">
                              <a:solidFill>
                                <a:srgbClr val="000000"/>
                              </a:solidFill>
                              <a:latin typeface="Cambria Math" panose="02040503050406030204" pitchFamily="18" charset="0"/>
                              <a:ea typeface="Cambria Math" panose="02040503050406030204" pitchFamily="18" charset="0"/>
                            </a:rPr>
                            <m:t>dt</m:t>
                          </m:r>
                        </m:den>
                      </m:f>
                    </m:oMath>
                  </m:oMathPara>
                </a14:m>
                <a:endParaRPr lang="en-US" altLang="en-US" sz="2000" dirty="0">
                  <a:solidFill>
                    <a:srgbClr val="000000"/>
                  </a:solidFill>
                  <a:latin typeface="Cambria Math" panose="02040503050406030204" pitchFamily="18" charset="0"/>
                  <a:ea typeface="Cambria Math" panose="02040503050406030204" pitchFamily="18" charset="0"/>
                </a:endParaRPr>
              </a:p>
              <a:p>
                <a:pPr marL="214313" indent="-214313">
                  <a:buFont typeface="Arial" charset="0"/>
                  <a:buChar char="•"/>
                  <a:defRPr/>
                </a:pPr>
                <a:endParaRPr lang="en-US" altLang="en-US" sz="2000" dirty="0">
                  <a:solidFill>
                    <a:srgbClr val="000000"/>
                  </a:solidFill>
                  <a:latin typeface="Cambria Math" panose="02040503050406030204" pitchFamily="18" charset="0"/>
                  <a:ea typeface="Cambria Math" panose="02040503050406030204" pitchFamily="18" charset="0"/>
                </a:endParaRPr>
              </a:p>
              <a:p>
                <a:pPr marL="214313" indent="-214313">
                  <a:buFont typeface="Arial" charset="0"/>
                  <a:buChar char="•"/>
                  <a:defRPr/>
                </a:pPr>
                <a:r>
                  <a:rPr lang="en-US" altLang="en-US" sz="2000" dirty="0">
                    <a:solidFill>
                      <a:srgbClr val="000000"/>
                    </a:solidFill>
                    <a:latin typeface="Cambria Math" panose="02040503050406030204" pitchFamily="18" charset="0"/>
                    <a:ea typeface="Cambria Math" panose="02040503050406030204" pitchFamily="18" charset="0"/>
                  </a:rPr>
                  <a:t>If voltage is constant, charging current is _________.</a:t>
                </a:r>
              </a:p>
              <a:p>
                <a:pPr marL="214313" indent="-214313">
                  <a:buFont typeface="Arial" charset="0"/>
                  <a:buChar char="•"/>
                  <a:defRPr/>
                </a:pPr>
                <a:endParaRPr lang="en-US" altLang="en-US" sz="2000" dirty="0">
                  <a:solidFill>
                    <a:srgbClr val="000000"/>
                  </a:solidFill>
                  <a:latin typeface="Cambria Math" panose="02040503050406030204" pitchFamily="18" charset="0"/>
                  <a:ea typeface="Cambria Math" panose="02040503050406030204" pitchFamily="18" charset="0"/>
                </a:endParaRPr>
              </a:p>
              <a:p>
                <a:pPr marL="214313" indent="-214313">
                  <a:buFont typeface="Arial" charset="0"/>
                  <a:buChar char="•"/>
                  <a:defRPr/>
                </a:pPr>
                <a:r>
                  <a:rPr lang="en-US" altLang="en-US" sz="2000" dirty="0">
                    <a:solidFill>
                      <a:srgbClr val="000000"/>
                    </a:solidFill>
                    <a:latin typeface="Cambria Math" panose="02040503050406030204" pitchFamily="18" charset="0"/>
                    <a:ea typeface="Cambria Math" panose="02040503050406030204" pitchFamily="18" charset="0"/>
                  </a:rPr>
                  <a:t>For constant voltage, a CAPACITOR behaves just like a/an ________ circuit.</a:t>
                </a:r>
              </a:p>
            </p:txBody>
          </p:sp>
        </mc:Choice>
        <mc:Fallback xmlns="">
          <p:sp>
            <p:nvSpPr>
              <p:cNvPr id="2" name="TextBox 1"/>
              <p:cNvSpPr txBox="1">
                <a:spLocks noRot="1" noChangeAspect="1" noMove="1" noResize="1" noEditPoints="1" noAdjustHandles="1" noChangeArrowheads="1" noChangeShapeType="1" noTextEdit="1"/>
              </p:cNvSpPr>
              <p:nvPr/>
            </p:nvSpPr>
            <p:spPr>
              <a:xfrm>
                <a:off x="1115735" y="2083331"/>
                <a:ext cx="10083567" cy="2228495"/>
              </a:xfrm>
              <a:prstGeom prst="rect">
                <a:avLst/>
              </a:prstGeom>
              <a:blipFill>
                <a:blip r:embed="rId3"/>
                <a:stretch>
                  <a:fillRect l="-301" t="-535" b="-2674"/>
                </a:stretch>
              </a:blipFill>
              <a:ln w="5715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299953523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a:xfrm>
            <a:off x="2206305" y="-14876"/>
            <a:ext cx="7399327" cy="535378"/>
          </a:xfrm>
        </p:spPr>
        <p:txBody>
          <a:bodyPr>
            <a:noAutofit/>
          </a:bodyPr>
          <a:lstStyle/>
          <a:p>
            <a:r>
              <a:rPr lang="en-US" altLang="en-US" sz="4000" dirty="0">
                <a:ea typeface="ＭＳ Ｐゴシック" pitchFamily="34" charset="-128"/>
              </a:rPr>
              <a:t>Step Response of a Series RC Circuit</a:t>
            </a:r>
          </a:p>
        </p:txBody>
      </p:sp>
      <mc:AlternateContent xmlns:mc="http://schemas.openxmlformats.org/markup-compatibility/2006" xmlns:a14="http://schemas.microsoft.com/office/drawing/2010/main">
        <mc:Choice Requires="a14">
          <p:sp>
            <p:nvSpPr>
              <p:cNvPr id="11" name="TextBox 10"/>
              <p:cNvSpPr txBox="1"/>
              <p:nvPr/>
            </p:nvSpPr>
            <p:spPr>
              <a:xfrm>
                <a:off x="188999" y="644497"/>
                <a:ext cx="11877495" cy="6000874"/>
              </a:xfrm>
              <a:prstGeom prst="rect">
                <a:avLst/>
              </a:prstGeom>
              <a:solidFill>
                <a:schemeClr val="tx1">
                  <a:lumMod val="95000"/>
                </a:schemeClr>
              </a:solidFill>
              <a:ln w="57150">
                <a:solidFill>
                  <a:schemeClr val="accent1"/>
                </a:solidFill>
              </a:ln>
            </p:spPr>
            <p:txBody>
              <a:bodyPr wrap="square" rtlCol="0">
                <a:spAutoFit/>
              </a:bodyPr>
              <a:lstStyle/>
              <a:p>
                <a:pPr marL="285750" indent="-285750">
                  <a:spcAft>
                    <a:spcPts val="1800"/>
                  </a:spcAft>
                  <a:buFont typeface="Arial" panose="020B0604020202020204" pitchFamily="34" charset="0"/>
                  <a:buChar char="•"/>
                </a:pPr>
                <a:r>
                  <a:rPr lang="en-US" dirty="0">
                    <a:solidFill>
                      <a:srgbClr val="000000"/>
                    </a:solidFill>
                    <a:latin typeface="Cambria Math" panose="02040503050406030204" pitchFamily="18" charset="0"/>
                  </a:rPr>
                  <a:t>Assume switch closure at time t = 0. </a:t>
                </a:r>
                <a14:m>
                  <m:oMath xmlns:m="http://schemas.openxmlformats.org/officeDocument/2006/math">
                    <m:r>
                      <m:rPr>
                        <m:sty m:val="p"/>
                      </m:rPr>
                      <a:rPr lang="en-US" smtClean="0">
                        <a:solidFill>
                          <a:srgbClr val="000000"/>
                        </a:solidFill>
                        <a:latin typeface="Cambria Math" panose="02040503050406030204" pitchFamily="18" charset="0"/>
                      </a:rPr>
                      <m:t>Initial</m:t>
                    </m:r>
                    <m:r>
                      <a:rPr lang="en-US" smtClean="0">
                        <a:solidFill>
                          <a:srgbClr val="000000"/>
                        </a:solidFill>
                        <a:latin typeface="Cambria Math" panose="02040503050406030204" pitchFamily="18" charset="0"/>
                      </a:rPr>
                      <m:t> </m:t>
                    </m:r>
                    <m:r>
                      <m:rPr>
                        <m:sty m:val="p"/>
                      </m:rPr>
                      <a:rPr lang="en-US" smtClean="0">
                        <a:solidFill>
                          <a:srgbClr val="000000"/>
                        </a:solidFill>
                        <a:latin typeface="Cambria Math" panose="02040503050406030204" pitchFamily="18" charset="0"/>
                      </a:rPr>
                      <m:t>capacitor</m:t>
                    </m:r>
                    <m:r>
                      <a:rPr lang="en-US" smtClean="0">
                        <a:solidFill>
                          <a:srgbClr val="000000"/>
                        </a:solidFill>
                        <a:latin typeface="Cambria Math" panose="02040503050406030204" pitchFamily="18" charset="0"/>
                      </a:rPr>
                      <m:t> </m:t>
                    </m:r>
                    <m:r>
                      <m:rPr>
                        <m:sty m:val="p"/>
                      </m:rPr>
                      <a:rPr lang="en-US" smtClean="0">
                        <a:solidFill>
                          <a:srgbClr val="000000"/>
                        </a:solidFill>
                        <a:latin typeface="Cambria Math" panose="02040503050406030204" pitchFamily="18" charset="0"/>
                      </a:rPr>
                      <m:t>voltage</m:t>
                    </m:r>
                    <m:r>
                      <a:rPr lang="en-US" i="1" smtClean="0">
                        <a:solidFill>
                          <a:srgbClr val="000000"/>
                        </a:solidFill>
                        <a:latin typeface="Cambria Math" panose="02040503050406030204" pitchFamily="18" charset="0"/>
                      </a:rPr>
                      <m:t>:</m:t>
                    </m:r>
                    <m:r>
                      <m:rPr>
                        <m:sty m:val="p"/>
                      </m:rPr>
                      <a:rPr lang="en-US" smtClean="0">
                        <a:solidFill>
                          <a:srgbClr val="000000"/>
                        </a:solidFill>
                        <a:latin typeface="Cambria Math" panose="02040503050406030204" pitchFamily="18" charset="0"/>
                      </a:rPr>
                      <m:t>v</m:t>
                    </m:r>
                    <m:d>
                      <m:dPr>
                        <m:ctrlPr>
                          <a:rPr lang="en-US" i="1">
                            <a:solidFill>
                              <a:srgbClr val="000000"/>
                            </a:solidFill>
                            <a:latin typeface="Cambria Math" panose="02040503050406030204" pitchFamily="18" charset="0"/>
                          </a:rPr>
                        </m:ctrlPr>
                      </m:dPr>
                      <m:e>
                        <m:r>
                          <a:rPr lang="en-US" smtClean="0">
                            <a:solidFill>
                              <a:srgbClr val="000000"/>
                            </a:solidFill>
                            <a:latin typeface="Cambria Math" panose="02040503050406030204" pitchFamily="18" charset="0"/>
                          </a:rPr>
                          <m:t>0</m:t>
                        </m:r>
                        <m:r>
                          <m:rPr>
                            <m:nor/>
                          </m:rPr>
                          <a:rPr lang="en-US" dirty="0" smtClean="0">
                            <a:solidFill>
                              <a:srgbClr val="000000"/>
                            </a:solidFill>
                            <a:latin typeface="Cambria" panose="02040503050406030204"/>
                          </a:rPr>
                          <m:t>−</m:t>
                        </m:r>
                      </m:e>
                    </m:d>
                    <m:r>
                      <a:rPr lang="en-US">
                        <a:solidFill>
                          <a:srgbClr val="000000"/>
                        </a:solidFill>
                        <a:latin typeface="Cambria Math" panose="02040503050406030204" pitchFamily="18" charset="0"/>
                      </a:rPr>
                      <m:t>=</m:t>
                    </m:r>
                    <m:r>
                      <m:rPr>
                        <m:sty m:val="p"/>
                      </m:rPr>
                      <a:rPr lang="en-US" smtClean="0">
                        <a:solidFill>
                          <a:srgbClr val="000000"/>
                        </a:solidFill>
                        <a:latin typeface="Cambria Math" panose="02040503050406030204" pitchFamily="18" charset="0"/>
                      </a:rPr>
                      <m:t>v</m:t>
                    </m:r>
                    <m:d>
                      <m:dPr>
                        <m:ctrlPr>
                          <a:rPr lang="en-US" i="1">
                            <a:solidFill>
                              <a:srgbClr val="000000"/>
                            </a:solidFill>
                            <a:latin typeface="Cambria Math" panose="02040503050406030204" pitchFamily="18" charset="0"/>
                          </a:rPr>
                        </m:ctrlPr>
                      </m:dPr>
                      <m:e>
                        <m:r>
                          <a:rPr lang="en-US">
                            <a:solidFill>
                              <a:srgbClr val="000000"/>
                            </a:solidFill>
                            <a:latin typeface="Cambria Math" panose="02040503050406030204" pitchFamily="18" charset="0"/>
                          </a:rPr>
                          <m:t>0</m:t>
                        </m:r>
                      </m:e>
                    </m:d>
                    <m:r>
                      <a:rPr lang="en-US" i="1" dirty="0" smtClean="0">
                        <a:solidFill>
                          <a:srgbClr val="000000"/>
                        </a:solidFill>
                        <a:latin typeface="Cambria Math" panose="02040503050406030204" pitchFamily="18" charset="0"/>
                      </a:rPr>
                      <m:t>=</m:t>
                    </m:r>
                    <m:sSub>
                      <m:sSubPr>
                        <m:ctrlPr>
                          <a:rPr lang="en-US" i="1" smtClean="0">
                            <a:solidFill>
                              <a:srgbClr val="000000"/>
                            </a:solidFill>
                            <a:latin typeface="Cambria Math" panose="02040503050406030204" pitchFamily="18" charset="0"/>
                          </a:rPr>
                        </m:ctrlPr>
                      </m:sSubPr>
                      <m:e>
                        <m:r>
                          <m:rPr>
                            <m:sty m:val="p"/>
                          </m:rPr>
                          <a:rPr lang="en-US" smtClean="0">
                            <a:solidFill>
                              <a:srgbClr val="000000"/>
                            </a:solidFill>
                            <a:latin typeface="Cambria Math" panose="02040503050406030204" pitchFamily="18" charset="0"/>
                          </a:rPr>
                          <m:t>V</m:t>
                        </m:r>
                      </m:e>
                      <m:sub>
                        <m:r>
                          <m:rPr>
                            <m:sty m:val="p"/>
                          </m:rPr>
                          <a:rPr lang="en-US" smtClean="0">
                            <a:solidFill>
                              <a:srgbClr val="000000"/>
                            </a:solidFill>
                            <a:latin typeface="Cambria Math" panose="02040503050406030204" pitchFamily="18" charset="0"/>
                          </a:rPr>
                          <m:t>o</m:t>
                        </m:r>
                      </m:sub>
                    </m:sSub>
                    <m:r>
                      <a:rPr lang="en-US" i="1" smtClean="0">
                        <a:solidFill>
                          <a:srgbClr val="000000"/>
                        </a:solidFill>
                        <a:latin typeface="Cambria Math" panose="02040503050406030204" pitchFamily="18" charset="0"/>
                      </a:rPr>
                      <m:t>, </m:t>
                    </m:r>
                  </m:oMath>
                </a14:m>
                <a:endParaRPr lang="en-US" dirty="0">
                  <a:solidFill>
                    <a:srgbClr val="000000"/>
                  </a:solidFill>
                  <a:latin typeface="Cambria" panose="02040503050406030204"/>
                </a:endParaRPr>
              </a:p>
              <a:p>
                <a:pPr/>
                <a14:m>
                  <m:oMathPara xmlns:m="http://schemas.openxmlformats.org/officeDocument/2006/math">
                    <m:oMathParaPr>
                      <m:jc m:val="left"/>
                    </m:oMathParaPr>
                    <m:oMath xmlns:m="http://schemas.openxmlformats.org/officeDocument/2006/math">
                      <m:r>
                        <m:rPr>
                          <m:sty m:val="p"/>
                        </m:rPr>
                        <a:rPr lang="en-US">
                          <a:solidFill>
                            <a:srgbClr val="000000"/>
                          </a:solidFill>
                          <a:latin typeface="Cambria Math" panose="02040503050406030204" pitchFamily="18" charset="0"/>
                          <a:ea typeface="Cambria Math" panose="02040503050406030204" pitchFamily="18" charset="0"/>
                        </a:rPr>
                        <m:t>For</m:t>
                      </m:r>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t</m:t>
                      </m:r>
                      <m:r>
                        <a:rPr lang="en-US" i="1">
                          <a:solidFill>
                            <a:srgbClr val="000000"/>
                          </a:solidFill>
                          <a:latin typeface="Cambria Math" panose="02040503050406030204" pitchFamily="18" charset="0"/>
                          <a:ea typeface="Cambria Math" panose="02040503050406030204" pitchFamily="18" charset="0"/>
                        </a:rPr>
                        <m:t>≥</m:t>
                      </m:r>
                      <m:r>
                        <a:rPr lang="en-US">
                          <a:solidFill>
                            <a:srgbClr val="000000"/>
                          </a:solidFill>
                          <a:latin typeface="Cambria Math" panose="02040503050406030204" pitchFamily="18" charset="0"/>
                          <a:ea typeface="Cambria Math" panose="02040503050406030204" pitchFamily="18" charset="0"/>
                        </a:rPr>
                        <m:t>0,</m:t>
                      </m:r>
                      <m:r>
                        <a:rPr lang="en-US" b="0" i="1" smtClean="0">
                          <a:solidFill>
                            <a:srgbClr val="000000"/>
                          </a:solidFill>
                          <a:latin typeface="Cambria Math" panose="02040503050406030204" pitchFamily="18" charset="0"/>
                          <a:ea typeface="Cambria Math" panose="02040503050406030204" pitchFamily="18" charset="0"/>
                        </a:rPr>
                        <m:t> </m:t>
                      </m:r>
                      <m:r>
                        <m:rPr>
                          <m:sty m:val="p"/>
                        </m:rPr>
                        <a:rPr lang="en-US" b="0" i="0" smtClean="0">
                          <a:solidFill>
                            <a:srgbClr val="000000"/>
                          </a:solidFill>
                          <a:latin typeface="Cambria Math" panose="02040503050406030204" pitchFamily="18" charset="0"/>
                          <a:ea typeface="Cambria Math" panose="02040503050406030204" pitchFamily="18" charset="0"/>
                        </a:rPr>
                        <m:t>KCL</m:t>
                      </m:r>
                      <m:r>
                        <a:rPr lang="en-US" b="0" i="1" smtClean="0">
                          <a:solidFill>
                            <a:srgbClr val="000000"/>
                          </a:solidFill>
                          <a:latin typeface="Cambria Math" panose="02040503050406030204" pitchFamily="18" charset="0"/>
                          <a:ea typeface="Cambria Math" panose="02040503050406030204" pitchFamily="18" charset="0"/>
                        </a:rPr>
                        <m:t>: </m:t>
                      </m:r>
                      <m:f>
                        <m:fPr>
                          <m:ctrlPr>
                            <a:rPr lang="en-US" i="1" smtClean="0">
                              <a:solidFill>
                                <a:srgbClr val="000000"/>
                              </a:solidFill>
                              <a:latin typeface="Cambria Math" panose="02040503050406030204" pitchFamily="18" charset="0"/>
                            </a:rPr>
                          </m:ctrlPr>
                        </m:fPr>
                        <m:num>
                          <m:sSub>
                            <m:sSubPr>
                              <m:ctrlPr>
                                <a:rPr lang="en-US" i="1" smtClean="0">
                                  <a:solidFill>
                                    <a:srgbClr val="000000"/>
                                  </a:solidFill>
                                  <a:latin typeface="Cambria Math" panose="02040503050406030204" pitchFamily="18" charset="0"/>
                                </a:rPr>
                              </m:ctrlPr>
                            </m:sSubPr>
                            <m:e>
                              <m:r>
                                <m:rPr>
                                  <m:sty m:val="p"/>
                                </m:rPr>
                                <a:rPr lang="en-US" smtClean="0">
                                  <a:solidFill>
                                    <a:srgbClr val="000000"/>
                                  </a:solidFill>
                                  <a:latin typeface="Cambria Math" panose="02040503050406030204" pitchFamily="18" charset="0"/>
                                </a:rPr>
                                <m:t>V</m:t>
                              </m:r>
                            </m:e>
                            <m:sub>
                              <m:r>
                                <m:rPr>
                                  <m:sty m:val="p"/>
                                </m:rPr>
                                <a:rPr lang="en-US" smtClean="0">
                                  <a:solidFill>
                                    <a:srgbClr val="000000"/>
                                  </a:solidFill>
                                  <a:latin typeface="Cambria Math" panose="02040503050406030204" pitchFamily="18" charset="0"/>
                                </a:rPr>
                                <m:t>s</m:t>
                              </m:r>
                            </m:sub>
                          </m:sSub>
                          <m:r>
                            <a:rPr lang="en-US" smtClean="0">
                              <a:solidFill>
                                <a:srgbClr val="000000"/>
                              </a:solidFill>
                              <a:latin typeface="Cambria Math" panose="02040503050406030204" pitchFamily="18" charset="0"/>
                            </a:rPr>
                            <m:t>−</m:t>
                          </m:r>
                          <m:r>
                            <m:rPr>
                              <m:sty m:val="p"/>
                            </m:rPr>
                            <a:rPr lang="en-US" smtClean="0">
                              <a:solidFill>
                                <a:srgbClr val="000000"/>
                              </a:solidFill>
                              <a:latin typeface="Cambria Math" panose="02040503050406030204" pitchFamily="18" charset="0"/>
                            </a:rPr>
                            <m:t>v</m:t>
                          </m:r>
                          <m:r>
                            <a:rPr lang="en-US" smtClean="0">
                              <a:solidFill>
                                <a:srgbClr val="000000"/>
                              </a:solidFill>
                              <a:latin typeface="Cambria Math" panose="02040503050406030204" pitchFamily="18" charset="0"/>
                            </a:rPr>
                            <m:t>(</m:t>
                          </m:r>
                          <m:r>
                            <m:rPr>
                              <m:sty m:val="p"/>
                            </m:rPr>
                            <a:rPr lang="en-US" smtClean="0">
                              <a:solidFill>
                                <a:srgbClr val="000000"/>
                              </a:solidFill>
                              <a:latin typeface="Cambria Math" panose="02040503050406030204" pitchFamily="18" charset="0"/>
                            </a:rPr>
                            <m:t>t</m:t>
                          </m:r>
                          <m:r>
                            <a:rPr lang="en-US" smtClean="0">
                              <a:solidFill>
                                <a:srgbClr val="000000"/>
                              </a:solidFill>
                              <a:latin typeface="Cambria Math" panose="02040503050406030204" pitchFamily="18" charset="0"/>
                            </a:rPr>
                            <m:t>)</m:t>
                          </m:r>
                        </m:num>
                        <m:den>
                          <m:r>
                            <m:rPr>
                              <m:sty m:val="p"/>
                            </m:rPr>
                            <a:rPr lang="en-US" smtClean="0">
                              <a:solidFill>
                                <a:srgbClr val="000000"/>
                              </a:solidFill>
                              <a:latin typeface="Cambria Math" panose="02040503050406030204" pitchFamily="18" charset="0"/>
                            </a:rPr>
                            <m:t>R</m:t>
                          </m:r>
                        </m:den>
                      </m:f>
                      <m:r>
                        <a:rPr lang="en-US">
                          <a:solidFill>
                            <a:srgbClr val="000000"/>
                          </a:solidFill>
                          <a:latin typeface="Cambria Math" panose="02040503050406030204" pitchFamily="18" charset="0"/>
                        </a:rPr>
                        <m:t>=</m:t>
                      </m:r>
                      <m:r>
                        <m:rPr>
                          <m:sty m:val="p"/>
                        </m:rPr>
                        <a:rPr lang="en-US">
                          <a:solidFill>
                            <a:srgbClr val="000000"/>
                          </a:solidFill>
                          <a:latin typeface="Cambria Math" panose="02040503050406030204" pitchFamily="18" charset="0"/>
                        </a:rPr>
                        <m:t>C</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smtClean="0">
                              <a:solidFill>
                                <a:srgbClr val="000000"/>
                              </a:solidFill>
                              <a:latin typeface="Cambria Math" panose="02040503050406030204" pitchFamily="18" charset="0"/>
                              <a:ea typeface="Cambria Math" panose="02040503050406030204" pitchFamily="18" charset="0"/>
                            </a:rPr>
                            <m:t>dv</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num>
                        <m:den>
                          <m:r>
                            <m:rPr>
                              <m:sty m:val="p"/>
                            </m:rPr>
                            <a:rPr lang="en-US">
                              <a:solidFill>
                                <a:srgbClr val="000000"/>
                              </a:solidFill>
                              <a:latin typeface="Cambria Math" panose="02040503050406030204" pitchFamily="18" charset="0"/>
                              <a:ea typeface="Cambria Math" panose="02040503050406030204" pitchFamily="18" charset="0"/>
                            </a:rPr>
                            <m:t>dt</m:t>
                          </m:r>
                        </m:den>
                      </m:f>
                      <m:r>
                        <a:rPr lang="en-US" smtClean="0">
                          <a:solidFill>
                            <a:srgbClr val="000000"/>
                          </a:solidFill>
                          <a:latin typeface="Cambria Math" panose="02040503050406030204" pitchFamily="18" charset="0"/>
                          <a:ea typeface="Cambria Math" panose="02040503050406030204" pitchFamily="18" charset="0"/>
                        </a:rPr>
                        <m:t>.</m:t>
                      </m:r>
                      <m:r>
                        <m:rPr>
                          <m:sty m:val="p"/>
                        </m:rPr>
                        <a:rPr lang="en-US" smtClean="0">
                          <a:solidFill>
                            <a:srgbClr val="000000"/>
                          </a:solidFill>
                          <a:latin typeface="Cambria Math" panose="02040503050406030204" pitchFamily="18" charset="0"/>
                          <a:ea typeface="Cambria Math" panose="02040503050406030204" pitchFamily="18" charset="0"/>
                        </a:rPr>
                        <m:t>C</m:t>
                      </m:r>
                      <m:f>
                        <m:fPr>
                          <m:ctrlPr>
                            <a:rPr lang="en-US" i="1" smtClean="0">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dv</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num>
                        <m:den>
                          <m:r>
                            <m:rPr>
                              <m:sty m:val="p"/>
                            </m:rPr>
                            <a:rPr lang="en-US">
                              <a:solidFill>
                                <a:srgbClr val="000000"/>
                              </a:solidFill>
                              <a:latin typeface="Cambria Math" panose="02040503050406030204" pitchFamily="18" charset="0"/>
                              <a:ea typeface="Cambria Math" panose="02040503050406030204" pitchFamily="18" charset="0"/>
                            </a:rPr>
                            <m:t>dt</m:t>
                          </m:r>
                        </m:den>
                      </m:f>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v</m:t>
                          </m:r>
                          <m:r>
                            <a:rPr lang="en-US">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t</m:t>
                          </m:r>
                          <m:r>
                            <a:rPr lang="en-US">
                              <a:solidFill>
                                <a:srgbClr val="000000"/>
                              </a:solidFill>
                              <a:latin typeface="Cambria Math" panose="02040503050406030204" pitchFamily="18" charset="0"/>
                              <a:ea typeface="Cambria Math" panose="02040503050406030204" pitchFamily="18" charset="0"/>
                            </a:rPr>
                            <m:t>)</m:t>
                          </m:r>
                        </m:num>
                        <m:den>
                          <m:r>
                            <m:rPr>
                              <m:sty m:val="p"/>
                            </m:rPr>
                            <a:rPr lang="en-US">
                              <a:solidFill>
                                <a:srgbClr val="000000"/>
                              </a:solidFill>
                              <a:latin typeface="Cambria Math" panose="02040503050406030204" pitchFamily="18" charset="0"/>
                              <a:ea typeface="Cambria Math" panose="02040503050406030204" pitchFamily="18" charset="0"/>
                            </a:rPr>
                            <m:t>R</m:t>
                          </m:r>
                        </m:den>
                      </m:f>
                      <m:r>
                        <a:rPr lang="en-US">
                          <a:solidFill>
                            <a:srgbClr val="000000"/>
                          </a:solidFill>
                          <a:latin typeface="Cambria Math" panose="02040503050406030204" pitchFamily="18" charset="0"/>
                          <a:ea typeface="Cambria Math" panose="02040503050406030204" pitchFamily="18" charset="0"/>
                        </a:rPr>
                        <m:t>=</m:t>
                      </m:r>
                      <m:f>
                        <m:fPr>
                          <m:ctrlPr>
                            <a:rPr lang="en-US" i="1" smtClean="0">
                              <a:solidFill>
                                <a:srgbClr val="000000"/>
                              </a:solidFill>
                              <a:latin typeface="Cambria Math" panose="02040503050406030204" pitchFamily="18" charset="0"/>
                            </a:rPr>
                          </m:ctrlPr>
                        </m:fPr>
                        <m:num>
                          <m:sSub>
                            <m:sSubPr>
                              <m:ctrlPr>
                                <a:rPr lang="en-US" i="1" smtClean="0">
                                  <a:solidFill>
                                    <a:srgbClr val="000000"/>
                                  </a:solidFill>
                                  <a:latin typeface="Cambria Math" panose="02040503050406030204" pitchFamily="18" charset="0"/>
                                </a:rPr>
                              </m:ctrlPr>
                            </m:sSubPr>
                            <m:e>
                              <m:r>
                                <m:rPr>
                                  <m:sty m:val="p"/>
                                </m:rPr>
                                <a:rPr lang="en-US" smtClean="0">
                                  <a:solidFill>
                                    <a:srgbClr val="000000"/>
                                  </a:solidFill>
                                  <a:latin typeface="Cambria Math" panose="02040503050406030204" pitchFamily="18" charset="0"/>
                                </a:rPr>
                                <m:t>V</m:t>
                              </m:r>
                            </m:e>
                            <m:sub>
                              <m:r>
                                <m:rPr>
                                  <m:sty m:val="p"/>
                                </m:rPr>
                                <a:rPr lang="en-US" smtClean="0">
                                  <a:solidFill>
                                    <a:srgbClr val="000000"/>
                                  </a:solidFill>
                                  <a:latin typeface="Cambria Math" panose="02040503050406030204" pitchFamily="18" charset="0"/>
                                </a:rPr>
                                <m:t>s</m:t>
                              </m:r>
                            </m:sub>
                          </m:sSub>
                        </m:num>
                        <m:den>
                          <m:r>
                            <m:rPr>
                              <m:sty m:val="p"/>
                            </m:rPr>
                            <a:rPr lang="en-US" smtClean="0">
                              <a:solidFill>
                                <a:srgbClr val="000000"/>
                              </a:solidFill>
                              <a:latin typeface="Cambria Math" panose="02040503050406030204" pitchFamily="18" charset="0"/>
                            </a:rPr>
                            <m:t>R</m:t>
                          </m:r>
                        </m:den>
                      </m:f>
                      <m:r>
                        <a:rPr lang="en-US">
                          <a:solidFill>
                            <a:srgbClr val="000000"/>
                          </a:solidFill>
                          <a:latin typeface="Cambria Math" panose="02040503050406030204" pitchFamily="18" charset="0"/>
                          <a:ea typeface="Cambria Math" panose="02040503050406030204" pitchFamily="18" charset="0"/>
                        </a:rPr>
                        <m:t>. </m:t>
                      </m:r>
                      <m:f>
                        <m:fPr>
                          <m:ctrlPr>
                            <a:rPr lang="en-US" i="1" smtClean="0">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dv</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num>
                        <m:den>
                          <m:r>
                            <m:rPr>
                              <m:sty m:val="p"/>
                            </m:rPr>
                            <a:rPr lang="en-US">
                              <a:solidFill>
                                <a:srgbClr val="000000"/>
                              </a:solidFill>
                              <a:latin typeface="Cambria Math" panose="02040503050406030204" pitchFamily="18" charset="0"/>
                              <a:ea typeface="Cambria Math" panose="02040503050406030204" pitchFamily="18" charset="0"/>
                            </a:rPr>
                            <m:t>dt</m:t>
                          </m:r>
                        </m:den>
                      </m:f>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v</m:t>
                          </m:r>
                          <m:r>
                            <a:rPr lang="en-US">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t</m:t>
                          </m:r>
                          <m:r>
                            <a:rPr lang="en-US">
                              <a:solidFill>
                                <a:srgbClr val="000000"/>
                              </a:solidFill>
                              <a:latin typeface="Cambria Math" panose="02040503050406030204" pitchFamily="18" charset="0"/>
                              <a:ea typeface="Cambria Math" panose="02040503050406030204" pitchFamily="18" charset="0"/>
                            </a:rPr>
                            <m:t>)</m:t>
                          </m:r>
                        </m:num>
                        <m:den>
                          <m:r>
                            <m:rPr>
                              <m:sty m:val="p"/>
                            </m:rPr>
                            <a:rPr lang="en-US">
                              <a:solidFill>
                                <a:srgbClr val="000000"/>
                              </a:solidFill>
                              <a:latin typeface="Cambria Math" panose="02040503050406030204" pitchFamily="18" charset="0"/>
                              <a:ea typeface="Cambria Math" panose="02040503050406030204" pitchFamily="18" charset="0"/>
                            </a:rPr>
                            <m:t>R</m:t>
                          </m:r>
                          <m:r>
                            <m:rPr>
                              <m:sty m:val="p"/>
                            </m:rPr>
                            <a:rPr lang="en-US" smtClean="0">
                              <a:solidFill>
                                <a:srgbClr val="000000"/>
                              </a:solidFill>
                              <a:latin typeface="Cambria Math" panose="02040503050406030204" pitchFamily="18" charset="0"/>
                              <a:ea typeface="Cambria Math" panose="02040503050406030204" pitchFamily="18" charset="0"/>
                            </a:rPr>
                            <m:t>C</m:t>
                          </m:r>
                        </m:den>
                      </m:f>
                      <m:r>
                        <a:rPr lang="en-US">
                          <a:solidFill>
                            <a:srgbClr val="000000"/>
                          </a:solidFill>
                          <a:latin typeface="Cambria Math" panose="02040503050406030204" pitchFamily="18" charset="0"/>
                          <a:ea typeface="Cambria Math" panose="02040503050406030204" pitchFamily="18" charset="0"/>
                        </a:rPr>
                        <m:t>=</m:t>
                      </m:r>
                      <m:f>
                        <m:fPr>
                          <m:ctrlPr>
                            <a:rPr lang="en-US" i="1" smtClean="0">
                              <a:solidFill>
                                <a:srgbClr val="000000"/>
                              </a:solidFill>
                              <a:latin typeface="Cambria Math" panose="02040503050406030204" pitchFamily="18" charset="0"/>
                            </a:rPr>
                          </m:ctrlPr>
                        </m:fPr>
                        <m:num>
                          <m:sSub>
                            <m:sSubPr>
                              <m:ctrlPr>
                                <a:rPr lang="en-US" i="1" smtClean="0">
                                  <a:solidFill>
                                    <a:srgbClr val="000000"/>
                                  </a:solidFill>
                                  <a:latin typeface="Cambria Math" panose="02040503050406030204" pitchFamily="18" charset="0"/>
                                </a:rPr>
                              </m:ctrlPr>
                            </m:sSubPr>
                            <m:e>
                              <m:r>
                                <m:rPr>
                                  <m:sty m:val="p"/>
                                </m:rPr>
                                <a:rPr lang="en-US" smtClean="0">
                                  <a:solidFill>
                                    <a:srgbClr val="000000"/>
                                  </a:solidFill>
                                  <a:latin typeface="Cambria Math" panose="02040503050406030204" pitchFamily="18" charset="0"/>
                                </a:rPr>
                                <m:t>V</m:t>
                              </m:r>
                            </m:e>
                            <m:sub>
                              <m:r>
                                <m:rPr>
                                  <m:sty m:val="p"/>
                                </m:rPr>
                                <a:rPr lang="en-US" smtClean="0">
                                  <a:solidFill>
                                    <a:srgbClr val="000000"/>
                                  </a:solidFill>
                                  <a:latin typeface="Cambria Math" panose="02040503050406030204" pitchFamily="18" charset="0"/>
                                </a:rPr>
                                <m:t>s</m:t>
                              </m:r>
                            </m:sub>
                          </m:sSub>
                        </m:num>
                        <m:den>
                          <m:r>
                            <m:rPr>
                              <m:sty m:val="p"/>
                            </m:rPr>
                            <a:rPr lang="en-US" smtClean="0">
                              <a:solidFill>
                                <a:srgbClr val="000000"/>
                              </a:solidFill>
                              <a:latin typeface="Cambria Math" panose="02040503050406030204" pitchFamily="18" charset="0"/>
                            </a:rPr>
                            <m:t>RC</m:t>
                          </m:r>
                        </m:den>
                      </m:f>
                      <m:r>
                        <a:rPr lang="en-US" i="1" smtClean="0">
                          <a:solidFill>
                            <a:srgbClr val="000000"/>
                          </a:solidFill>
                          <a:latin typeface="Cambria Math" panose="02040503050406030204" pitchFamily="18" charset="0"/>
                        </a:rPr>
                        <m:t>. </m:t>
                      </m:r>
                    </m:oMath>
                  </m:oMathPara>
                </a14:m>
                <a:endParaRPr lang="en-US" i="1" dirty="0">
                  <a:solidFill>
                    <a:srgbClr val="000000"/>
                  </a:solidFill>
                  <a:latin typeface="Cambria Math" panose="02040503050406030204" pitchFamily="18" charset="0"/>
                </a:endParaRPr>
              </a:p>
              <a:p>
                <a:endParaRPr lang="en-US" i="1" dirty="0">
                  <a:solidFill>
                    <a:srgbClr val="000000"/>
                  </a:solidFill>
                  <a:latin typeface="Cambria Math" panose="02040503050406030204" pitchFamily="18" charset="0"/>
                  <a:ea typeface="Cambria Math" panose="02040503050406030204" pitchFamily="18" charset="0"/>
                </a:endParaRPr>
              </a:p>
              <a:p>
                <a:pPr>
                  <a:spcAft>
                    <a:spcPts val="1200"/>
                  </a:spcAft>
                </a:pPr>
                <a14:m>
                  <m:oMathPara xmlns:m="http://schemas.openxmlformats.org/officeDocument/2006/math">
                    <m:oMathParaPr>
                      <m:jc m:val="left"/>
                    </m:oMathParaPr>
                    <m:oMath xmlns:m="http://schemas.openxmlformats.org/officeDocument/2006/math">
                      <m:f>
                        <m:fPr>
                          <m:ctrlPr>
                            <a:rPr lang="en-US" i="1" smtClean="0">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dv</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num>
                        <m:den>
                          <m:r>
                            <m:rPr>
                              <m:sty m:val="p"/>
                            </m:rPr>
                            <a:rPr lang="en-US">
                              <a:solidFill>
                                <a:srgbClr val="000000"/>
                              </a:solidFill>
                              <a:latin typeface="Cambria Math" panose="02040503050406030204" pitchFamily="18" charset="0"/>
                              <a:ea typeface="Cambria Math" panose="02040503050406030204" pitchFamily="18" charset="0"/>
                            </a:rPr>
                            <m:t>dt</m:t>
                          </m:r>
                        </m:den>
                      </m:f>
                      <m:r>
                        <a:rPr lang="en-US">
                          <a:solidFill>
                            <a:srgbClr val="000000"/>
                          </a:solidFill>
                          <a:latin typeface="Cambria Math" panose="02040503050406030204" pitchFamily="18" charset="0"/>
                          <a:ea typeface="Cambria Math" panose="02040503050406030204" pitchFamily="18" charset="0"/>
                        </a:rPr>
                        <m:t>=</m:t>
                      </m:r>
                      <m:f>
                        <m:fPr>
                          <m:ctrlPr>
                            <a:rPr lang="en-US" i="1" smtClean="0">
                              <a:solidFill>
                                <a:srgbClr val="000000"/>
                              </a:solidFill>
                              <a:latin typeface="Cambria Math" panose="02040503050406030204" pitchFamily="18" charset="0"/>
                            </a:rPr>
                          </m:ctrlPr>
                        </m:fPr>
                        <m:num>
                          <m:sSub>
                            <m:sSubPr>
                              <m:ctrlPr>
                                <a:rPr lang="en-US" i="1" smtClean="0">
                                  <a:solidFill>
                                    <a:srgbClr val="000000"/>
                                  </a:solidFill>
                                  <a:latin typeface="Cambria Math" panose="02040503050406030204" pitchFamily="18" charset="0"/>
                                </a:rPr>
                              </m:ctrlPr>
                            </m:sSubPr>
                            <m:e>
                              <m:r>
                                <m:rPr>
                                  <m:sty m:val="p"/>
                                </m:rPr>
                                <a:rPr lang="en-US" smtClean="0">
                                  <a:solidFill>
                                    <a:srgbClr val="000000"/>
                                  </a:solidFill>
                                  <a:latin typeface="Cambria Math" panose="02040503050406030204" pitchFamily="18" charset="0"/>
                                </a:rPr>
                                <m:t>V</m:t>
                              </m:r>
                            </m:e>
                            <m:sub>
                              <m:r>
                                <m:rPr>
                                  <m:sty m:val="p"/>
                                </m:rPr>
                                <a:rPr lang="en-US" smtClean="0">
                                  <a:solidFill>
                                    <a:srgbClr val="000000"/>
                                  </a:solidFill>
                                  <a:latin typeface="Cambria Math" panose="02040503050406030204" pitchFamily="18" charset="0"/>
                                </a:rPr>
                                <m:t>s</m:t>
                              </m:r>
                            </m:sub>
                          </m:sSub>
                          <m:r>
                            <a:rPr lang="en-US" i="1" smtClean="0">
                              <a:solidFill>
                                <a:srgbClr val="000000"/>
                              </a:solidFill>
                              <a:latin typeface="Cambria Math" panose="02040503050406030204" pitchFamily="18" charset="0"/>
                            </a:rPr>
                            <m:t>−</m:t>
                          </m:r>
                          <m:r>
                            <m:rPr>
                              <m:sty m:val="p"/>
                            </m:rPr>
                            <a:rPr lang="en-US" smtClean="0">
                              <a:solidFill>
                                <a:srgbClr val="000000"/>
                              </a:solidFill>
                              <a:latin typeface="Cambria Math" panose="02040503050406030204" pitchFamily="18" charset="0"/>
                              <a:ea typeface="Cambria Math" panose="02040503050406030204" pitchFamily="18" charset="0"/>
                            </a:rPr>
                            <m:t>v</m:t>
                          </m:r>
                          <m:r>
                            <a:rPr lang="en-US" smtClean="0">
                              <a:solidFill>
                                <a:srgbClr val="000000"/>
                              </a:solidFill>
                              <a:latin typeface="Cambria Math" panose="02040503050406030204" pitchFamily="18" charset="0"/>
                              <a:ea typeface="Cambria Math" panose="02040503050406030204" pitchFamily="18" charset="0"/>
                            </a:rPr>
                            <m:t>(</m:t>
                          </m:r>
                          <m:r>
                            <m:rPr>
                              <m:sty m:val="p"/>
                            </m:rPr>
                            <a:rPr lang="en-US" smtClean="0">
                              <a:solidFill>
                                <a:srgbClr val="000000"/>
                              </a:solidFill>
                              <a:latin typeface="Cambria Math" panose="02040503050406030204" pitchFamily="18" charset="0"/>
                              <a:ea typeface="Cambria Math" panose="02040503050406030204" pitchFamily="18" charset="0"/>
                            </a:rPr>
                            <m:t>t</m:t>
                          </m:r>
                          <m:r>
                            <a:rPr lang="en-US" smtClean="0">
                              <a:solidFill>
                                <a:srgbClr val="000000"/>
                              </a:solidFill>
                              <a:latin typeface="Cambria Math" panose="02040503050406030204" pitchFamily="18" charset="0"/>
                              <a:ea typeface="Cambria Math" panose="02040503050406030204" pitchFamily="18" charset="0"/>
                            </a:rPr>
                            <m:t>)</m:t>
                          </m:r>
                        </m:num>
                        <m:den>
                          <m:r>
                            <m:rPr>
                              <m:sty m:val="p"/>
                            </m:rPr>
                            <a:rPr lang="en-US" smtClean="0">
                              <a:solidFill>
                                <a:srgbClr val="000000"/>
                              </a:solidFill>
                              <a:latin typeface="Cambria Math" panose="02040503050406030204" pitchFamily="18" charset="0"/>
                            </a:rPr>
                            <m:t>RC</m:t>
                          </m:r>
                        </m:den>
                      </m:f>
                      <m:r>
                        <a:rPr lang="en-US" i="1" smtClean="0">
                          <a:solidFill>
                            <a:srgbClr val="000000"/>
                          </a:solidFill>
                          <a:latin typeface="Cambria Math" panose="02040503050406030204" pitchFamily="18" charset="0"/>
                        </a:rPr>
                        <m:t>.</m:t>
                      </m:r>
                      <m:r>
                        <m:rPr>
                          <m:sty m:val="p"/>
                        </m:rPr>
                        <a:rPr lang="en-US" smtClean="0">
                          <a:solidFill>
                            <a:srgbClr val="000000"/>
                          </a:solidFill>
                          <a:latin typeface="Cambria Math" panose="02040503050406030204" pitchFamily="18" charset="0"/>
                          <a:ea typeface="Cambria Math" panose="02040503050406030204" pitchFamily="18" charset="0"/>
                        </a:rPr>
                        <m:t>First</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order</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Diff</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Eq</m:t>
                      </m:r>
                      <m:r>
                        <a:rPr lang="en-US" smtClean="0">
                          <a:solidFill>
                            <a:srgbClr val="000000"/>
                          </a:solidFill>
                          <a:latin typeface="Cambria Math" panose="02040503050406030204" pitchFamily="18" charset="0"/>
                          <a:ea typeface="Cambria Math" panose="02040503050406030204" pitchFamily="18" charset="0"/>
                        </a:rPr>
                        <m:t>.</m:t>
                      </m:r>
                      <m:r>
                        <a:rPr lang="en-US" i="1" smtClean="0">
                          <a:solidFill>
                            <a:srgbClr val="000000"/>
                          </a:solidFill>
                          <a:latin typeface="Cambria Math" panose="02040503050406030204" pitchFamily="18" charset="0"/>
                          <a:ea typeface="Cambria Math" panose="02040503050406030204" pitchFamily="18" charset="0"/>
                        </a:rPr>
                        <m:t>  </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dv</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num>
                        <m:den>
                          <m:sSub>
                            <m:sSubPr>
                              <m:ctrlPr>
                                <a:rPr lang="en-US" i="1" smtClean="0">
                                  <a:solidFill>
                                    <a:srgbClr val="000000"/>
                                  </a:solidFill>
                                  <a:latin typeface="Cambria Math" panose="02040503050406030204" pitchFamily="18" charset="0"/>
                                </a:rPr>
                              </m:ctrlPr>
                            </m:sSubPr>
                            <m:e>
                              <m:r>
                                <m:rPr>
                                  <m:sty m:val="p"/>
                                </m:rPr>
                                <a:rPr lang="en-US" smtClean="0">
                                  <a:solidFill>
                                    <a:srgbClr val="000000"/>
                                  </a:solidFill>
                                  <a:latin typeface="Cambria Math" panose="02040503050406030204" pitchFamily="18" charset="0"/>
                                </a:rPr>
                                <m:t>V</m:t>
                              </m:r>
                            </m:e>
                            <m:sub>
                              <m:r>
                                <m:rPr>
                                  <m:sty m:val="p"/>
                                </m:rPr>
                                <a:rPr lang="en-US" smtClean="0">
                                  <a:solidFill>
                                    <a:srgbClr val="000000"/>
                                  </a:solidFill>
                                  <a:latin typeface="Cambria Math" panose="02040503050406030204" pitchFamily="18" charset="0"/>
                                </a:rPr>
                                <m:t>s</m:t>
                              </m:r>
                            </m:sub>
                          </m:sSub>
                          <m:r>
                            <a:rPr lang="en-US" i="1" smtClean="0">
                              <a:solidFill>
                                <a:srgbClr val="000000"/>
                              </a:solidFill>
                              <a:latin typeface="Cambria Math" panose="02040503050406030204" pitchFamily="18" charset="0"/>
                            </a:rPr>
                            <m:t>−</m:t>
                          </m:r>
                          <m:r>
                            <m:rPr>
                              <m:sty m:val="p"/>
                            </m:rPr>
                            <a:rPr lang="en-US" smtClean="0">
                              <a:solidFill>
                                <a:srgbClr val="000000"/>
                              </a:solidFill>
                              <a:latin typeface="Cambria Math" panose="02040503050406030204" pitchFamily="18" charset="0"/>
                              <a:ea typeface="Cambria Math" panose="02040503050406030204" pitchFamily="18" charset="0"/>
                            </a:rPr>
                            <m:t>v</m:t>
                          </m:r>
                          <m:r>
                            <a:rPr lang="en-US" smtClean="0">
                              <a:solidFill>
                                <a:srgbClr val="000000"/>
                              </a:solidFill>
                              <a:latin typeface="Cambria Math" panose="02040503050406030204" pitchFamily="18" charset="0"/>
                              <a:ea typeface="Cambria Math" panose="02040503050406030204" pitchFamily="18" charset="0"/>
                            </a:rPr>
                            <m:t>(</m:t>
                          </m:r>
                          <m:r>
                            <m:rPr>
                              <m:sty m:val="p"/>
                            </m:rPr>
                            <a:rPr lang="en-US" smtClean="0">
                              <a:solidFill>
                                <a:srgbClr val="000000"/>
                              </a:solidFill>
                              <a:latin typeface="Cambria Math" panose="02040503050406030204" pitchFamily="18" charset="0"/>
                              <a:ea typeface="Cambria Math" panose="02040503050406030204" pitchFamily="18" charset="0"/>
                            </a:rPr>
                            <m:t>t</m:t>
                          </m:r>
                          <m:r>
                            <a:rPr lang="en-US" smtClean="0">
                              <a:solidFill>
                                <a:srgbClr val="000000"/>
                              </a:solidFill>
                              <a:latin typeface="Cambria Math" panose="02040503050406030204" pitchFamily="18" charset="0"/>
                              <a:ea typeface="Cambria Math" panose="02040503050406030204" pitchFamily="18" charset="0"/>
                            </a:rPr>
                            <m:t>)</m:t>
                          </m:r>
                        </m:den>
                      </m:f>
                      <m:r>
                        <a:rPr lang="en-US">
                          <a:solidFill>
                            <a:srgbClr val="000000"/>
                          </a:solidFill>
                          <a:latin typeface="Cambria Math" panose="02040503050406030204" pitchFamily="18" charset="0"/>
                          <a:ea typeface="Cambria Math" panose="02040503050406030204" pitchFamily="18" charset="0"/>
                        </a:rPr>
                        <m:t>=</m:t>
                      </m:r>
                      <m:r>
                        <a:rPr lang="en-US" b="0" i="1" smtClean="0">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smtClean="0">
                              <a:solidFill>
                                <a:srgbClr val="000000"/>
                              </a:solidFill>
                              <a:latin typeface="Cambria Math" panose="02040503050406030204" pitchFamily="18" charset="0"/>
                              <a:ea typeface="Cambria Math" panose="02040503050406030204" pitchFamily="18" charset="0"/>
                            </a:rPr>
                            <m:t>dt</m:t>
                          </m:r>
                        </m:num>
                        <m:den>
                          <m:r>
                            <m:rPr>
                              <m:sty m:val="p"/>
                            </m:rPr>
                            <a:rPr lang="en-US">
                              <a:solidFill>
                                <a:srgbClr val="000000"/>
                              </a:solidFill>
                              <a:latin typeface="Cambria Math" panose="02040503050406030204" pitchFamily="18" charset="0"/>
                              <a:ea typeface="Cambria Math" panose="02040503050406030204" pitchFamily="18" charset="0"/>
                            </a:rPr>
                            <m:t>RC</m:t>
                          </m:r>
                        </m:den>
                      </m:f>
                      <m:r>
                        <a:rPr lang="en-US" smtClean="0">
                          <a:solidFill>
                            <a:srgbClr val="000000"/>
                          </a:solidFill>
                          <a:latin typeface="Cambria Math" panose="02040503050406030204" pitchFamily="18" charset="0"/>
                          <a:ea typeface="Cambria Math" panose="02040503050406030204" pitchFamily="18" charset="0"/>
                        </a:rPr>
                        <m:t>,</m:t>
                      </m:r>
                      <m:r>
                        <a:rPr lang="en-US" i="1" smtClean="0">
                          <a:solidFill>
                            <a:srgbClr val="000000"/>
                          </a:solidFill>
                          <a:latin typeface="Cambria Math" panose="02040503050406030204" pitchFamily="18" charset="0"/>
                          <a:ea typeface="Cambria Math" panose="02040503050406030204" pitchFamily="18" charset="0"/>
                        </a:rPr>
                        <m:t>  </m:t>
                      </m:r>
                      <m:f>
                        <m:fPr>
                          <m:ctrlPr>
                            <a:rPr lang="en-US" i="1" smtClean="0">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dv</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num>
                        <m:den>
                          <m:r>
                            <m:rPr>
                              <m:sty m:val="p"/>
                            </m:rPr>
                            <a:rPr lang="en-US" smtClean="0">
                              <a:solidFill>
                                <a:srgbClr val="000000"/>
                              </a:solidFill>
                              <a:latin typeface="Cambria Math" panose="02040503050406030204" pitchFamily="18" charset="0"/>
                              <a:ea typeface="Cambria Math" panose="02040503050406030204" pitchFamily="18" charset="0"/>
                            </a:rPr>
                            <m:t>v</m:t>
                          </m:r>
                          <m:d>
                            <m:dPr>
                              <m:ctrlPr>
                                <a:rPr lang="en-US" i="1" smtClean="0">
                                  <a:solidFill>
                                    <a:srgbClr val="000000"/>
                                  </a:solidFill>
                                  <a:latin typeface="Cambria Math" panose="02040503050406030204" pitchFamily="18" charset="0"/>
                                  <a:ea typeface="Cambria Math" panose="02040503050406030204" pitchFamily="18" charset="0"/>
                                </a:rPr>
                              </m:ctrlPr>
                            </m:dPr>
                            <m:e>
                              <m:r>
                                <m:rPr>
                                  <m:sty m:val="p"/>
                                </m:rPr>
                                <a:rPr lang="en-US" smtClean="0">
                                  <a:solidFill>
                                    <a:srgbClr val="000000"/>
                                  </a:solidFill>
                                  <a:latin typeface="Cambria Math" panose="02040503050406030204" pitchFamily="18" charset="0"/>
                                  <a:ea typeface="Cambria Math" panose="02040503050406030204" pitchFamily="18" charset="0"/>
                                </a:rPr>
                                <m:t>t</m:t>
                              </m:r>
                            </m:e>
                          </m:d>
                          <m:r>
                            <a:rPr lang="en-US" smtClean="0">
                              <a:solidFill>
                                <a:srgbClr val="000000"/>
                              </a:solidFill>
                              <a:latin typeface="Cambria Math" panose="02040503050406030204" pitchFamily="18" charset="0"/>
                              <a:ea typeface="Cambria Math" panose="02040503050406030204" pitchFamily="18" charset="0"/>
                            </a:rPr>
                            <m:t>−</m:t>
                          </m:r>
                          <m:sSub>
                            <m:sSubPr>
                              <m:ctrlPr>
                                <a:rPr lang="en-US" i="1" smtClean="0">
                                  <a:solidFill>
                                    <a:srgbClr val="000000"/>
                                  </a:solidFill>
                                  <a:latin typeface="Cambria Math" panose="02040503050406030204" pitchFamily="18" charset="0"/>
                                </a:rPr>
                              </m:ctrlPr>
                            </m:sSubPr>
                            <m:e>
                              <m:r>
                                <m:rPr>
                                  <m:sty m:val="p"/>
                                </m:rPr>
                                <a:rPr lang="en-US" smtClean="0">
                                  <a:solidFill>
                                    <a:srgbClr val="000000"/>
                                  </a:solidFill>
                                  <a:latin typeface="Cambria Math" panose="02040503050406030204" pitchFamily="18" charset="0"/>
                                </a:rPr>
                                <m:t>V</m:t>
                              </m:r>
                            </m:e>
                            <m:sub>
                              <m:r>
                                <m:rPr>
                                  <m:sty m:val="p"/>
                                </m:rPr>
                                <a:rPr lang="en-US" smtClean="0">
                                  <a:solidFill>
                                    <a:srgbClr val="000000"/>
                                  </a:solidFill>
                                  <a:latin typeface="Cambria Math" panose="02040503050406030204" pitchFamily="18" charset="0"/>
                                </a:rPr>
                                <m:t>s</m:t>
                              </m:r>
                            </m:sub>
                          </m:sSub>
                        </m:den>
                      </m:f>
                      <m:r>
                        <a:rPr lang="en-US">
                          <a:solidFill>
                            <a:srgbClr val="000000"/>
                          </a:solidFill>
                          <a:latin typeface="Cambria Math" panose="02040503050406030204" pitchFamily="18" charset="0"/>
                          <a:ea typeface="Cambria Math" panose="02040503050406030204" pitchFamily="18" charset="0"/>
                        </a:rPr>
                        <m:t>=</m:t>
                      </m:r>
                      <m:r>
                        <a:rPr lang="en-US" smtClean="0">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smtClean="0">
                              <a:solidFill>
                                <a:srgbClr val="000000"/>
                              </a:solidFill>
                              <a:latin typeface="Cambria Math" panose="02040503050406030204" pitchFamily="18" charset="0"/>
                              <a:ea typeface="Cambria Math" panose="02040503050406030204" pitchFamily="18" charset="0"/>
                            </a:rPr>
                            <m:t>dt</m:t>
                          </m:r>
                        </m:num>
                        <m:den>
                          <m:r>
                            <m:rPr>
                              <m:sty m:val="p"/>
                            </m:rPr>
                            <a:rPr lang="en-US">
                              <a:solidFill>
                                <a:srgbClr val="000000"/>
                              </a:solidFill>
                              <a:latin typeface="Cambria Math" panose="02040503050406030204" pitchFamily="18" charset="0"/>
                              <a:ea typeface="Cambria Math" panose="02040503050406030204" pitchFamily="18" charset="0"/>
                            </a:rPr>
                            <m:t>RC</m:t>
                          </m:r>
                        </m:den>
                      </m:f>
                      <m:r>
                        <a:rPr lang="en-US" i="1" smtClean="0">
                          <a:solidFill>
                            <a:srgbClr val="000000"/>
                          </a:solidFill>
                          <a:latin typeface="Cambria Math" panose="02040503050406030204" pitchFamily="18" charset="0"/>
                          <a:ea typeface="Cambria Math" panose="02040503050406030204" pitchFamily="18" charset="0"/>
                        </a:rPr>
                        <m:t>. </m:t>
                      </m:r>
                    </m:oMath>
                  </m:oMathPara>
                </a14:m>
                <a:endParaRPr lang="en-US" i="1" dirty="0">
                  <a:solidFill>
                    <a:srgbClr val="000000"/>
                  </a:solidFill>
                  <a:latin typeface="Cambria Math" panose="02040503050406030204" pitchFamily="18" charset="0"/>
                  <a:ea typeface="Cambria Math" panose="02040503050406030204" pitchFamily="18" charset="0"/>
                </a:endParaRPr>
              </a:p>
              <a:p>
                <a:pPr>
                  <a:spcAft>
                    <a:spcPts val="1800"/>
                  </a:spcAft>
                </a:pPr>
                <a14:m>
                  <m:oMathPara xmlns:m="http://schemas.openxmlformats.org/officeDocument/2006/math">
                    <m:oMathParaPr>
                      <m:jc m:val="left"/>
                    </m:oMathParaPr>
                    <m:oMath xmlns:m="http://schemas.openxmlformats.org/officeDocument/2006/math">
                      <m:r>
                        <m:rPr>
                          <m:sty m:val="p"/>
                        </m:rPr>
                        <a:rPr lang="en-US" smtClean="0">
                          <a:solidFill>
                            <a:srgbClr val="000000"/>
                          </a:solidFill>
                          <a:latin typeface="Cambria Math" panose="02040503050406030204" pitchFamily="18" charset="0"/>
                          <a:ea typeface="Cambria Math" panose="02040503050406030204" pitchFamily="18" charset="0"/>
                        </a:rPr>
                        <m:t>Integrate</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both</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sides</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using</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definite</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integral</m:t>
                      </m:r>
                      <m:r>
                        <a:rPr lang="en-US" i="1" smtClean="0">
                          <a:solidFill>
                            <a:srgbClr val="000000"/>
                          </a:solidFill>
                          <a:latin typeface="Cambria Math" panose="02040503050406030204" pitchFamily="18" charset="0"/>
                          <a:ea typeface="Cambria Math" panose="02040503050406030204" pitchFamily="18" charset="0"/>
                        </a:rPr>
                        <m:t>:</m:t>
                      </m:r>
                      <m:nary>
                        <m:naryPr>
                          <m:ctrlPr>
                            <a:rPr lang="en-US" i="1" smtClean="0">
                              <a:solidFill>
                                <a:srgbClr val="000000"/>
                              </a:solidFill>
                              <a:latin typeface="Cambria Math" panose="02040503050406030204" pitchFamily="18" charset="0"/>
                              <a:ea typeface="Cambria Math" panose="02040503050406030204" pitchFamily="18" charset="0"/>
                            </a:rPr>
                          </m:ctrlPr>
                        </m:naryPr>
                        <m:sub>
                          <m:sSub>
                            <m:sSubPr>
                              <m:ctrlPr>
                                <a:rPr lang="en-US" i="1" smtClean="0">
                                  <a:solidFill>
                                    <a:srgbClr val="000000"/>
                                  </a:solidFill>
                                  <a:latin typeface="Cambria Math" panose="02040503050406030204" pitchFamily="18" charset="0"/>
                                  <a:ea typeface="Cambria Math" panose="02040503050406030204" pitchFamily="18" charset="0"/>
                                </a:rPr>
                              </m:ctrlPr>
                            </m:sSubPr>
                            <m:e>
                              <m:r>
                                <m:rPr>
                                  <m:sty m:val="p"/>
                                </m:rPr>
                                <a:rPr lang="en-US" smtClean="0">
                                  <a:solidFill>
                                    <a:srgbClr val="000000"/>
                                  </a:solidFill>
                                  <a:latin typeface="Cambria Math" panose="02040503050406030204" pitchFamily="18" charset="0"/>
                                  <a:ea typeface="Cambria Math" panose="02040503050406030204" pitchFamily="18" charset="0"/>
                                </a:rPr>
                                <m:t>V</m:t>
                              </m:r>
                            </m:e>
                            <m:sub>
                              <m:r>
                                <m:rPr>
                                  <m:sty m:val="p"/>
                                </m:rPr>
                                <a:rPr lang="en-US" smtClean="0">
                                  <a:solidFill>
                                    <a:srgbClr val="000000"/>
                                  </a:solidFill>
                                  <a:latin typeface="Cambria Math" panose="02040503050406030204" pitchFamily="18" charset="0"/>
                                  <a:ea typeface="Cambria Math" panose="02040503050406030204" pitchFamily="18" charset="0"/>
                                </a:rPr>
                                <m:t>o</m:t>
                              </m:r>
                            </m:sub>
                          </m:sSub>
                        </m:sub>
                        <m:sup>
                          <m:r>
                            <m:rPr>
                              <m:sty m:val="p"/>
                            </m:rPr>
                            <a:rPr lang="en-US" smtClean="0">
                              <a:solidFill>
                                <a:srgbClr val="000000"/>
                              </a:solidFill>
                              <a:latin typeface="Cambria Math" panose="02040503050406030204" pitchFamily="18" charset="0"/>
                              <a:ea typeface="Cambria Math" panose="02040503050406030204" pitchFamily="18" charset="0"/>
                            </a:rPr>
                            <m:t>v</m:t>
                          </m:r>
                          <m:r>
                            <a:rPr lang="en-US" smtClean="0">
                              <a:solidFill>
                                <a:srgbClr val="000000"/>
                              </a:solidFill>
                              <a:latin typeface="Cambria Math" panose="02040503050406030204" pitchFamily="18" charset="0"/>
                              <a:ea typeface="Cambria Math" panose="02040503050406030204" pitchFamily="18" charset="0"/>
                            </a:rPr>
                            <m:t>(</m:t>
                          </m:r>
                          <m:r>
                            <m:rPr>
                              <m:sty m:val="p"/>
                            </m:rPr>
                            <a:rPr lang="en-US" smtClean="0">
                              <a:solidFill>
                                <a:srgbClr val="000000"/>
                              </a:solidFill>
                              <a:latin typeface="Cambria Math" panose="02040503050406030204" pitchFamily="18" charset="0"/>
                              <a:ea typeface="Cambria Math" panose="02040503050406030204" pitchFamily="18" charset="0"/>
                            </a:rPr>
                            <m:t>t</m:t>
                          </m:r>
                          <m:r>
                            <a:rPr lang="en-US" smtClean="0">
                              <a:solidFill>
                                <a:srgbClr val="000000"/>
                              </a:solidFill>
                              <a:latin typeface="Cambria Math" panose="02040503050406030204" pitchFamily="18" charset="0"/>
                              <a:ea typeface="Cambria Math" panose="02040503050406030204" pitchFamily="18" charset="0"/>
                            </a:rPr>
                            <m:t>)</m:t>
                          </m:r>
                        </m:sup>
                        <m:e>
                          <m:f>
                            <m:fPr>
                              <m:ctrlPr>
                                <a:rPr lang="en-US" i="1" smtClean="0">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dv</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num>
                            <m:den>
                              <m:r>
                                <m:rPr>
                                  <m:sty m:val="p"/>
                                </m:rPr>
                                <a:rPr lang="en-US" smtClean="0">
                                  <a:solidFill>
                                    <a:srgbClr val="000000"/>
                                  </a:solidFill>
                                  <a:latin typeface="Cambria Math" panose="02040503050406030204" pitchFamily="18" charset="0"/>
                                  <a:ea typeface="Cambria Math" panose="02040503050406030204" pitchFamily="18" charset="0"/>
                                </a:rPr>
                                <m:t>v</m:t>
                              </m:r>
                              <m:d>
                                <m:dPr>
                                  <m:ctrlPr>
                                    <a:rPr lang="en-US" i="1" smtClean="0">
                                      <a:solidFill>
                                        <a:srgbClr val="000000"/>
                                      </a:solidFill>
                                      <a:latin typeface="Cambria Math" panose="02040503050406030204" pitchFamily="18" charset="0"/>
                                      <a:ea typeface="Cambria Math" panose="02040503050406030204" pitchFamily="18" charset="0"/>
                                    </a:rPr>
                                  </m:ctrlPr>
                                </m:dPr>
                                <m:e>
                                  <m:r>
                                    <m:rPr>
                                      <m:sty m:val="p"/>
                                    </m:rPr>
                                    <a:rPr lang="en-US" smtClean="0">
                                      <a:solidFill>
                                        <a:srgbClr val="000000"/>
                                      </a:solidFill>
                                      <a:latin typeface="Cambria Math" panose="02040503050406030204" pitchFamily="18" charset="0"/>
                                      <a:ea typeface="Cambria Math" panose="02040503050406030204" pitchFamily="18" charset="0"/>
                                    </a:rPr>
                                    <m:t>t</m:t>
                                  </m:r>
                                </m:e>
                              </m:d>
                              <m:r>
                                <a:rPr lang="en-US" smtClean="0">
                                  <a:solidFill>
                                    <a:srgbClr val="000000"/>
                                  </a:solidFill>
                                  <a:latin typeface="Cambria Math" panose="02040503050406030204" pitchFamily="18" charset="0"/>
                                  <a:ea typeface="Cambria Math" panose="02040503050406030204" pitchFamily="18" charset="0"/>
                                </a:rPr>
                                <m:t>−</m:t>
                              </m:r>
                              <m:sSub>
                                <m:sSubPr>
                                  <m:ctrlPr>
                                    <a:rPr lang="en-US" i="1" smtClean="0">
                                      <a:solidFill>
                                        <a:srgbClr val="000000"/>
                                      </a:solidFill>
                                      <a:latin typeface="Cambria Math" panose="02040503050406030204" pitchFamily="18" charset="0"/>
                                    </a:rPr>
                                  </m:ctrlPr>
                                </m:sSubPr>
                                <m:e>
                                  <m:r>
                                    <m:rPr>
                                      <m:sty m:val="p"/>
                                    </m:rPr>
                                    <a:rPr lang="en-US" smtClean="0">
                                      <a:solidFill>
                                        <a:srgbClr val="000000"/>
                                      </a:solidFill>
                                      <a:latin typeface="Cambria Math" panose="02040503050406030204" pitchFamily="18" charset="0"/>
                                    </a:rPr>
                                    <m:t>V</m:t>
                                  </m:r>
                                </m:e>
                                <m:sub>
                                  <m:r>
                                    <m:rPr>
                                      <m:sty m:val="p"/>
                                    </m:rPr>
                                    <a:rPr lang="en-US" smtClean="0">
                                      <a:solidFill>
                                        <a:srgbClr val="000000"/>
                                      </a:solidFill>
                                      <a:latin typeface="Cambria Math" panose="02040503050406030204" pitchFamily="18" charset="0"/>
                                    </a:rPr>
                                    <m:t>s</m:t>
                                  </m:r>
                                </m:sub>
                              </m:sSub>
                            </m:den>
                          </m:f>
                        </m:e>
                      </m:nary>
                      <m:r>
                        <a:rPr lang="en-US" i="1" smtClean="0">
                          <a:solidFill>
                            <a:srgbClr val="000000"/>
                          </a:solidFill>
                          <a:latin typeface="Cambria Math" panose="02040503050406030204" pitchFamily="18" charset="0"/>
                          <a:ea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a:rPr lang="en-US" i="1">
                              <a:solidFill>
                                <a:srgbClr val="000000"/>
                              </a:solidFill>
                              <a:latin typeface="Cambria Math" panose="02040503050406030204" pitchFamily="18" charset="0"/>
                              <a:ea typeface="Cambria Math" panose="02040503050406030204" pitchFamily="18" charset="0"/>
                            </a:rPr>
                            <m:t>1</m:t>
                          </m:r>
                        </m:num>
                        <m:den>
                          <m:r>
                            <m:rPr>
                              <m:sty m:val="p"/>
                            </m:rPr>
                            <a:rPr lang="en-US">
                              <a:solidFill>
                                <a:srgbClr val="000000"/>
                              </a:solidFill>
                              <a:latin typeface="Cambria Math" panose="02040503050406030204" pitchFamily="18" charset="0"/>
                              <a:ea typeface="Cambria Math" panose="02040503050406030204" pitchFamily="18" charset="0"/>
                            </a:rPr>
                            <m:t>RC</m:t>
                          </m:r>
                        </m:den>
                      </m:f>
                      <m:nary>
                        <m:naryPr>
                          <m:ctrlPr>
                            <a:rPr lang="en-US" i="1" smtClean="0">
                              <a:solidFill>
                                <a:srgbClr val="000000"/>
                              </a:solidFill>
                              <a:latin typeface="Cambria Math" panose="02040503050406030204" pitchFamily="18" charset="0"/>
                              <a:ea typeface="Cambria Math" panose="02040503050406030204" pitchFamily="18" charset="0"/>
                            </a:rPr>
                          </m:ctrlPr>
                        </m:naryPr>
                        <m:sub>
                          <m:r>
                            <m:rPr>
                              <m:brk m:alnAt="23"/>
                            </m:rPr>
                            <a:rPr lang="en-US" i="1" smtClean="0">
                              <a:solidFill>
                                <a:srgbClr val="000000"/>
                              </a:solidFill>
                              <a:latin typeface="Cambria Math" panose="02040503050406030204" pitchFamily="18" charset="0"/>
                              <a:ea typeface="Cambria Math" panose="02040503050406030204" pitchFamily="18" charset="0"/>
                            </a:rPr>
                            <m:t>0</m:t>
                          </m:r>
                        </m:sub>
                        <m:sup>
                          <m:r>
                            <m:rPr>
                              <m:sty m:val="p"/>
                            </m:rPr>
                            <a:rPr lang="en-US" smtClean="0">
                              <a:solidFill>
                                <a:srgbClr val="000000"/>
                              </a:solidFill>
                              <a:latin typeface="Cambria Math" panose="02040503050406030204" pitchFamily="18" charset="0"/>
                              <a:ea typeface="Cambria Math" panose="02040503050406030204" pitchFamily="18" charset="0"/>
                            </a:rPr>
                            <m:t>t</m:t>
                          </m:r>
                        </m:sup>
                        <m:e>
                          <m:r>
                            <m:rPr>
                              <m:sty m:val="p"/>
                            </m:rPr>
                            <a:rPr lang="en-US" smtClean="0">
                              <a:solidFill>
                                <a:srgbClr val="000000"/>
                              </a:solidFill>
                              <a:latin typeface="Cambria Math" panose="02040503050406030204" pitchFamily="18" charset="0"/>
                              <a:ea typeface="Cambria Math" panose="02040503050406030204" pitchFamily="18" charset="0"/>
                            </a:rPr>
                            <m:t>dt</m:t>
                          </m:r>
                        </m:e>
                      </m:nary>
                      <m:r>
                        <a:rPr lang="en-US" b="1" smtClean="0">
                          <a:solidFill>
                            <a:srgbClr val="000000"/>
                          </a:solidFill>
                          <a:latin typeface="Cambria Math" panose="02040503050406030204" pitchFamily="18" charset="0"/>
                          <a:ea typeface="Cambria Math" panose="02040503050406030204" pitchFamily="18" charset="0"/>
                        </a:rPr>
                        <m:t>. </m:t>
                      </m:r>
                    </m:oMath>
                  </m:oMathPara>
                </a14:m>
                <a:endParaRPr lang="en-US" b="1" dirty="0">
                  <a:solidFill>
                    <a:srgbClr val="000000"/>
                  </a:solidFill>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m:rPr>
                          <m:sty m:val="p"/>
                        </m:rPr>
                        <a:rPr lang="en-US" smtClean="0">
                          <a:solidFill>
                            <a:srgbClr val="000000"/>
                          </a:solidFill>
                          <a:latin typeface="Cambria Math" panose="02040503050406030204" pitchFamily="18" charset="0"/>
                          <a:ea typeface="Cambria Math" panose="02040503050406030204" pitchFamily="18" charset="0"/>
                        </a:rPr>
                        <m:t>ln</m:t>
                      </m:r>
                      <m:d>
                        <m:dPr>
                          <m:ctrlPr>
                            <a:rPr lang="en-US" i="1" smtClean="0">
                              <a:solidFill>
                                <a:srgbClr val="000000"/>
                              </a:solidFill>
                              <a:latin typeface="Cambria Math" panose="02040503050406030204" pitchFamily="18" charset="0"/>
                              <a:ea typeface="Cambria Math" panose="02040503050406030204" pitchFamily="18" charset="0"/>
                            </a:rPr>
                          </m:ctrlPr>
                        </m:dPr>
                        <m:e>
                          <m:r>
                            <m:rPr>
                              <m:sty m:val="p"/>
                            </m:rPr>
                            <a:rPr lang="en-US" smtClean="0">
                              <a:solidFill>
                                <a:srgbClr val="000000"/>
                              </a:solidFill>
                              <a:latin typeface="Cambria Math" panose="02040503050406030204" pitchFamily="18" charset="0"/>
                              <a:ea typeface="Cambria Math" panose="02040503050406030204" pitchFamily="18" charset="0"/>
                            </a:rPr>
                            <m:t>v</m:t>
                          </m:r>
                          <m:d>
                            <m:dPr>
                              <m:ctrlPr>
                                <a:rPr lang="en-US" i="1" smtClean="0">
                                  <a:solidFill>
                                    <a:srgbClr val="000000"/>
                                  </a:solidFill>
                                  <a:latin typeface="Cambria Math" panose="02040503050406030204" pitchFamily="18" charset="0"/>
                                  <a:ea typeface="Cambria Math" panose="02040503050406030204" pitchFamily="18" charset="0"/>
                                </a:rPr>
                              </m:ctrlPr>
                            </m:dPr>
                            <m:e>
                              <m:r>
                                <m:rPr>
                                  <m:sty m:val="p"/>
                                </m:rPr>
                                <a:rPr lang="en-US" smtClean="0">
                                  <a:solidFill>
                                    <a:srgbClr val="000000"/>
                                  </a:solidFill>
                                  <a:latin typeface="Cambria Math" panose="02040503050406030204" pitchFamily="18" charset="0"/>
                                  <a:ea typeface="Cambria Math" panose="02040503050406030204" pitchFamily="18" charset="0"/>
                                </a:rPr>
                                <m:t>t</m:t>
                              </m:r>
                            </m:e>
                          </m:d>
                          <m:r>
                            <a:rPr lang="en-US" smtClean="0">
                              <a:solidFill>
                                <a:srgbClr val="000000"/>
                              </a:solidFill>
                              <a:latin typeface="Cambria Math" panose="02040503050406030204" pitchFamily="18" charset="0"/>
                              <a:ea typeface="Cambria Math" panose="02040503050406030204" pitchFamily="18" charset="0"/>
                            </a:rPr>
                            <m:t>−</m:t>
                          </m:r>
                          <m:sSub>
                            <m:sSubPr>
                              <m:ctrlPr>
                                <a:rPr lang="en-US" i="1" smtClean="0">
                                  <a:solidFill>
                                    <a:srgbClr val="000000"/>
                                  </a:solidFill>
                                  <a:latin typeface="Cambria Math" panose="02040503050406030204" pitchFamily="18" charset="0"/>
                                </a:rPr>
                              </m:ctrlPr>
                            </m:sSubPr>
                            <m:e>
                              <m:r>
                                <m:rPr>
                                  <m:sty m:val="p"/>
                                </m:rPr>
                                <a:rPr lang="en-US" smtClean="0">
                                  <a:solidFill>
                                    <a:srgbClr val="000000"/>
                                  </a:solidFill>
                                  <a:latin typeface="Cambria Math" panose="02040503050406030204" pitchFamily="18" charset="0"/>
                                </a:rPr>
                                <m:t>V</m:t>
                              </m:r>
                            </m:e>
                            <m:sub>
                              <m:r>
                                <m:rPr>
                                  <m:sty m:val="p"/>
                                </m:rPr>
                                <a:rPr lang="en-US" smtClean="0">
                                  <a:solidFill>
                                    <a:srgbClr val="000000"/>
                                  </a:solidFill>
                                  <a:latin typeface="Cambria Math" panose="02040503050406030204" pitchFamily="18" charset="0"/>
                                </a:rPr>
                                <m:t>s</m:t>
                              </m:r>
                            </m:sub>
                          </m:sSub>
                        </m:e>
                      </m:d>
                      <m:r>
                        <a:rPr lang="en-US" smtClean="0">
                          <a:solidFill>
                            <a:srgbClr val="000000"/>
                          </a:solidFill>
                          <a:latin typeface="Cambria Math" panose="02040503050406030204" pitchFamily="18" charset="0"/>
                          <a:ea typeface="Cambria Math" panose="02040503050406030204" pitchFamily="18" charset="0"/>
                        </a:rPr>
                        <m:t>   = −</m:t>
                      </m:r>
                      <m:f>
                        <m:fPr>
                          <m:ctrlPr>
                            <a:rPr lang="en-US" i="1" smtClean="0">
                              <a:solidFill>
                                <a:srgbClr val="000000"/>
                              </a:solidFill>
                              <a:latin typeface="Cambria Math" panose="02040503050406030204" pitchFamily="18" charset="0"/>
                              <a:ea typeface="Cambria Math" panose="02040503050406030204" pitchFamily="18" charset="0"/>
                            </a:rPr>
                          </m:ctrlPr>
                        </m:fPr>
                        <m:num>
                          <m:r>
                            <m:rPr>
                              <m:sty m:val="p"/>
                            </m:rPr>
                            <a:rPr lang="en-US" smtClean="0">
                              <a:solidFill>
                                <a:srgbClr val="000000"/>
                              </a:solidFill>
                              <a:latin typeface="Cambria Math" panose="02040503050406030204" pitchFamily="18" charset="0"/>
                              <a:ea typeface="Cambria Math" panose="02040503050406030204" pitchFamily="18" charset="0"/>
                            </a:rPr>
                            <m:t>t</m:t>
                          </m:r>
                        </m:num>
                        <m:den>
                          <m:r>
                            <m:rPr>
                              <m:sty m:val="p"/>
                            </m:rPr>
                            <a:rPr lang="en-US" smtClean="0">
                              <a:solidFill>
                                <a:srgbClr val="000000"/>
                              </a:solidFill>
                              <a:latin typeface="Cambria Math" panose="02040503050406030204" pitchFamily="18" charset="0"/>
                              <a:ea typeface="Cambria Math" panose="02040503050406030204" pitchFamily="18" charset="0"/>
                            </a:rPr>
                            <m:t>RC</m:t>
                          </m:r>
                        </m:den>
                      </m:f>
                      <m:r>
                        <a:rPr lang="en-US" smtClean="0">
                          <a:solidFill>
                            <a:srgbClr val="000000"/>
                          </a:solidFill>
                          <a:latin typeface="Cambria Math" panose="02040503050406030204" pitchFamily="18" charset="0"/>
                          <a:ea typeface="Cambria Math" panose="02040503050406030204" pitchFamily="18" charset="0"/>
                        </a:rPr>
                        <m:t>   , </m:t>
                      </m:r>
                      <m:r>
                        <a:rPr lang="en-US" b="0" i="0"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ln</m:t>
                      </m:r>
                      <m:d>
                        <m:dPr>
                          <m:ctrlPr>
                            <a:rPr lang="en-US" i="1" smtClean="0">
                              <a:solidFill>
                                <a:srgbClr val="000000"/>
                              </a:solidFill>
                              <a:latin typeface="Cambria Math" panose="02040503050406030204" pitchFamily="18" charset="0"/>
                              <a:ea typeface="Cambria Math" panose="02040503050406030204" pitchFamily="18" charset="0"/>
                            </a:rPr>
                          </m:ctrlPr>
                        </m:dPr>
                        <m:e>
                          <m:r>
                            <m:rPr>
                              <m:sty m:val="p"/>
                            </m:rPr>
                            <a:rPr lang="en-US" smtClean="0">
                              <a:solidFill>
                                <a:srgbClr val="000000"/>
                              </a:solidFill>
                              <a:latin typeface="Cambria Math" panose="02040503050406030204" pitchFamily="18" charset="0"/>
                              <a:ea typeface="Cambria Math" panose="02040503050406030204" pitchFamily="18" charset="0"/>
                            </a:rPr>
                            <m:t>v</m:t>
                          </m:r>
                          <m:d>
                            <m:dPr>
                              <m:ctrlPr>
                                <a:rPr lang="en-US" i="1" smtClean="0">
                                  <a:solidFill>
                                    <a:srgbClr val="000000"/>
                                  </a:solidFill>
                                  <a:latin typeface="Cambria Math" panose="02040503050406030204" pitchFamily="18" charset="0"/>
                                  <a:ea typeface="Cambria Math" panose="02040503050406030204" pitchFamily="18" charset="0"/>
                                </a:rPr>
                              </m:ctrlPr>
                            </m:dPr>
                            <m:e>
                              <m:r>
                                <m:rPr>
                                  <m:sty m:val="p"/>
                                </m:rPr>
                                <a:rPr lang="en-US" smtClean="0">
                                  <a:solidFill>
                                    <a:srgbClr val="000000"/>
                                  </a:solidFill>
                                  <a:latin typeface="Cambria Math" panose="02040503050406030204" pitchFamily="18" charset="0"/>
                                  <a:ea typeface="Cambria Math" panose="02040503050406030204" pitchFamily="18" charset="0"/>
                                </a:rPr>
                                <m:t>t</m:t>
                              </m:r>
                            </m:e>
                          </m:d>
                          <m:r>
                            <a:rPr lang="en-US" smtClean="0">
                              <a:solidFill>
                                <a:srgbClr val="000000"/>
                              </a:solidFill>
                              <a:latin typeface="Cambria Math" panose="02040503050406030204" pitchFamily="18" charset="0"/>
                              <a:ea typeface="Cambria Math" panose="02040503050406030204" pitchFamily="18" charset="0"/>
                            </a:rPr>
                            <m:t>−</m:t>
                          </m:r>
                          <m:sSub>
                            <m:sSubPr>
                              <m:ctrlPr>
                                <a:rPr lang="en-US" i="1" smtClean="0">
                                  <a:solidFill>
                                    <a:srgbClr val="000000"/>
                                  </a:solidFill>
                                  <a:latin typeface="Cambria Math" panose="02040503050406030204" pitchFamily="18" charset="0"/>
                                </a:rPr>
                              </m:ctrlPr>
                            </m:sSubPr>
                            <m:e>
                              <m:r>
                                <m:rPr>
                                  <m:sty m:val="p"/>
                                </m:rPr>
                                <a:rPr lang="en-US" smtClean="0">
                                  <a:solidFill>
                                    <a:srgbClr val="000000"/>
                                  </a:solidFill>
                                  <a:latin typeface="Cambria Math" panose="02040503050406030204" pitchFamily="18" charset="0"/>
                                </a:rPr>
                                <m:t>V</m:t>
                              </m:r>
                            </m:e>
                            <m:sub>
                              <m:r>
                                <m:rPr>
                                  <m:sty m:val="p"/>
                                </m:rPr>
                                <a:rPr lang="en-US" smtClean="0">
                                  <a:solidFill>
                                    <a:srgbClr val="000000"/>
                                  </a:solidFill>
                                  <a:latin typeface="Cambria Math" panose="02040503050406030204" pitchFamily="18" charset="0"/>
                                </a:rPr>
                                <m:t>s</m:t>
                              </m:r>
                            </m:sub>
                          </m:sSub>
                        </m:e>
                      </m:d>
                      <m:r>
                        <a:rPr lang="en-US" smtClean="0">
                          <a:solidFill>
                            <a:srgbClr val="000000"/>
                          </a:solidFill>
                          <a:latin typeface="Cambria Math" panose="02040503050406030204" pitchFamily="18" charset="0"/>
                        </a:rPr>
                        <m:t>−</m:t>
                      </m:r>
                      <m:r>
                        <m:rPr>
                          <m:sty m:val="p"/>
                        </m:rPr>
                        <a:rPr lang="en-US" smtClean="0">
                          <a:solidFill>
                            <a:srgbClr val="000000"/>
                          </a:solidFill>
                          <a:latin typeface="Cambria Math" panose="02040503050406030204" pitchFamily="18" charset="0"/>
                          <a:ea typeface="Cambria Math" panose="02040503050406030204" pitchFamily="18" charset="0"/>
                        </a:rPr>
                        <m:t>ln</m:t>
                      </m:r>
                      <m:d>
                        <m:dPr>
                          <m:ctrlPr>
                            <a:rPr lang="en-US" i="1" smtClean="0">
                              <a:solidFill>
                                <a:srgbClr val="000000"/>
                              </a:solidFill>
                              <a:latin typeface="Cambria Math" panose="02040503050406030204" pitchFamily="18" charset="0"/>
                              <a:ea typeface="Cambria Math" panose="02040503050406030204" pitchFamily="18" charset="0"/>
                            </a:rPr>
                          </m:ctrlPr>
                        </m:dPr>
                        <m:e>
                          <m:sSub>
                            <m:sSubPr>
                              <m:ctrlPr>
                                <a:rPr lang="en-US" i="1" smtClean="0">
                                  <a:solidFill>
                                    <a:srgbClr val="000000"/>
                                  </a:solidFill>
                                  <a:latin typeface="Cambria Math" panose="02040503050406030204" pitchFamily="18" charset="0"/>
                                </a:rPr>
                              </m:ctrlPr>
                            </m:sSubPr>
                            <m:e>
                              <m:r>
                                <m:rPr>
                                  <m:sty m:val="p"/>
                                </m:rPr>
                                <a:rPr lang="en-US" smtClean="0">
                                  <a:solidFill>
                                    <a:srgbClr val="000000"/>
                                  </a:solidFill>
                                  <a:latin typeface="Cambria Math" panose="02040503050406030204" pitchFamily="18" charset="0"/>
                                </a:rPr>
                                <m:t>V</m:t>
                              </m:r>
                            </m:e>
                            <m:sub>
                              <m:r>
                                <m:rPr>
                                  <m:sty m:val="p"/>
                                </m:rPr>
                                <a:rPr lang="en-US" smtClean="0">
                                  <a:solidFill>
                                    <a:srgbClr val="000000"/>
                                  </a:solidFill>
                                  <a:latin typeface="Cambria Math" panose="02040503050406030204" pitchFamily="18" charset="0"/>
                                </a:rPr>
                                <m:t>o</m:t>
                              </m:r>
                            </m:sub>
                          </m:sSub>
                          <m:r>
                            <a:rPr lang="en-US" smtClean="0">
                              <a:solidFill>
                                <a:srgbClr val="000000"/>
                              </a:solidFill>
                              <a:latin typeface="Cambria Math" panose="02040503050406030204" pitchFamily="18" charset="0"/>
                              <a:ea typeface="Cambria Math" panose="02040503050406030204" pitchFamily="18" charset="0"/>
                            </a:rPr>
                            <m:t>−</m:t>
                          </m:r>
                          <m:sSub>
                            <m:sSubPr>
                              <m:ctrlPr>
                                <a:rPr lang="en-US" i="1" smtClean="0">
                                  <a:solidFill>
                                    <a:srgbClr val="000000"/>
                                  </a:solidFill>
                                  <a:latin typeface="Cambria Math" panose="02040503050406030204" pitchFamily="18" charset="0"/>
                                </a:rPr>
                              </m:ctrlPr>
                            </m:sSubPr>
                            <m:e>
                              <m:r>
                                <m:rPr>
                                  <m:sty m:val="p"/>
                                </m:rPr>
                                <a:rPr lang="en-US" smtClean="0">
                                  <a:solidFill>
                                    <a:srgbClr val="000000"/>
                                  </a:solidFill>
                                  <a:latin typeface="Cambria Math" panose="02040503050406030204" pitchFamily="18" charset="0"/>
                                </a:rPr>
                                <m:t>V</m:t>
                              </m:r>
                            </m:e>
                            <m:sub>
                              <m:r>
                                <m:rPr>
                                  <m:sty m:val="p"/>
                                </m:rPr>
                                <a:rPr lang="en-US" smtClean="0">
                                  <a:solidFill>
                                    <a:srgbClr val="000000"/>
                                  </a:solidFill>
                                  <a:latin typeface="Cambria Math" panose="02040503050406030204" pitchFamily="18" charset="0"/>
                                </a:rPr>
                                <m:t>s</m:t>
                              </m:r>
                            </m:sub>
                          </m:sSub>
                        </m:e>
                      </m:d>
                      <m:r>
                        <a:rPr lang="en-US" i="1" smtClean="0">
                          <a:solidFill>
                            <a:srgbClr val="000000"/>
                          </a:solidFill>
                          <a:latin typeface="Cambria Math" panose="02040503050406030204" pitchFamily="18" charset="0"/>
                        </a:rPr>
                        <m:t>=</m:t>
                      </m:r>
                      <m:r>
                        <a:rPr lang="en-US" smtClean="0">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t</m:t>
                          </m:r>
                        </m:num>
                        <m:den>
                          <m:r>
                            <m:rPr>
                              <m:sty m:val="p"/>
                            </m:rPr>
                            <a:rPr lang="en-US">
                              <a:solidFill>
                                <a:srgbClr val="000000"/>
                              </a:solidFill>
                              <a:latin typeface="Cambria Math" panose="02040503050406030204" pitchFamily="18" charset="0"/>
                              <a:ea typeface="Cambria Math" panose="02040503050406030204" pitchFamily="18" charset="0"/>
                            </a:rPr>
                            <m:t>RC</m:t>
                          </m:r>
                        </m:den>
                      </m:f>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ln</m:t>
                      </m:r>
                      <m:d>
                        <m:dPr>
                          <m:ctrlPr>
                            <a:rPr lang="en-US" i="1" smtClean="0">
                              <a:solidFill>
                                <a:srgbClr val="000000"/>
                              </a:solidFill>
                              <a:latin typeface="Cambria Math" panose="02040503050406030204" pitchFamily="18" charset="0"/>
                              <a:ea typeface="Cambria Math" panose="02040503050406030204" pitchFamily="18" charset="0"/>
                            </a:rPr>
                          </m:ctrlPr>
                        </m:dPr>
                        <m:e>
                          <m:f>
                            <m:fPr>
                              <m:ctrlPr>
                                <a:rPr lang="en-US" i="1" smtClean="0">
                                  <a:solidFill>
                                    <a:srgbClr val="000000"/>
                                  </a:solidFill>
                                  <a:latin typeface="Cambria Math" panose="02040503050406030204" pitchFamily="18" charset="0"/>
                                  <a:ea typeface="Cambria Math" panose="02040503050406030204" pitchFamily="18" charset="0"/>
                                </a:rPr>
                              </m:ctrlPr>
                            </m:fPr>
                            <m:num>
                              <m:r>
                                <m:rPr>
                                  <m:sty m:val="p"/>
                                </m:rPr>
                                <a:rPr lang="en-US" smtClean="0">
                                  <a:solidFill>
                                    <a:srgbClr val="000000"/>
                                  </a:solidFill>
                                  <a:latin typeface="Cambria Math" panose="02040503050406030204" pitchFamily="18" charset="0"/>
                                  <a:ea typeface="Cambria Math" panose="02040503050406030204" pitchFamily="18" charset="0"/>
                                </a:rPr>
                                <m:t>v</m:t>
                              </m:r>
                              <m:d>
                                <m:dPr>
                                  <m:ctrlPr>
                                    <a:rPr lang="en-US" i="1" smtClean="0">
                                      <a:solidFill>
                                        <a:srgbClr val="000000"/>
                                      </a:solidFill>
                                      <a:latin typeface="Cambria Math" panose="02040503050406030204" pitchFamily="18" charset="0"/>
                                      <a:ea typeface="Cambria Math" panose="02040503050406030204" pitchFamily="18" charset="0"/>
                                    </a:rPr>
                                  </m:ctrlPr>
                                </m:dPr>
                                <m:e>
                                  <m:r>
                                    <m:rPr>
                                      <m:sty m:val="p"/>
                                    </m:rPr>
                                    <a:rPr lang="en-US" smtClean="0">
                                      <a:solidFill>
                                        <a:srgbClr val="000000"/>
                                      </a:solidFill>
                                      <a:latin typeface="Cambria Math" panose="02040503050406030204" pitchFamily="18" charset="0"/>
                                      <a:ea typeface="Cambria Math" panose="02040503050406030204" pitchFamily="18" charset="0"/>
                                    </a:rPr>
                                    <m:t>t</m:t>
                                  </m:r>
                                </m:e>
                              </m:d>
                              <m:r>
                                <a:rPr lang="en-US" smtClean="0">
                                  <a:solidFill>
                                    <a:srgbClr val="000000"/>
                                  </a:solidFill>
                                  <a:latin typeface="Cambria Math" panose="02040503050406030204" pitchFamily="18" charset="0"/>
                                  <a:ea typeface="Cambria Math" panose="02040503050406030204" pitchFamily="18" charset="0"/>
                                </a:rPr>
                                <m:t>−</m:t>
                              </m:r>
                              <m:sSub>
                                <m:sSubPr>
                                  <m:ctrlPr>
                                    <a:rPr lang="en-US" i="1" smtClean="0">
                                      <a:solidFill>
                                        <a:srgbClr val="000000"/>
                                      </a:solidFill>
                                      <a:latin typeface="Cambria Math" panose="02040503050406030204" pitchFamily="18" charset="0"/>
                                    </a:rPr>
                                  </m:ctrlPr>
                                </m:sSubPr>
                                <m:e>
                                  <m:r>
                                    <m:rPr>
                                      <m:sty m:val="p"/>
                                    </m:rPr>
                                    <a:rPr lang="en-US" smtClean="0">
                                      <a:solidFill>
                                        <a:srgbClr val="000000"/>
                                      </a:solidFill>
                                      <a:latin typeface="Cambria Math" panose="02040503050406030204" pitchFamily="18" charset="0"/>
                                    </a:rPr>
                                    <m:t>V</m:t>
                                  </m:r>
                                </m:e>
                                <m:sub>
                                  <m:r>
                                    <m:rPr>
                                      <m:sty m:val="p"/>
                                    </m:rPr>
                                    <a:rPr lang="en-US" smtClean="0">
                                      <a:solidFill>
                                        <a:srgbClr val="000000"/>
                                      </a:solidFill>
                                      <a:latin typeface="Cambria Math" panose="02040503050406030204" pitchFamily="18" charset="0"/>
                                    </a:rPr>
                                    <m:t>s</m:t>
                                  </m:r>
                                </m:sub>
                              </m:sSub>
                            </m:num>
                            <m:den>
                              <m:sSub>
                                <m:sSubPr>
                                  <m:ctrlPr>
                                    <a:rPr lang="en-US" i="1" smtClean="0">
                                      <a:solidFill>
                                        <a:srgbClr val="000000"/>
                                      </a:solidFill>
                                      <a:latin typeface="Cambria Math" panose="02040503050406030204" pitchFamily="18" charset="0"/>
                                    </a:rPr>
                                  </m:ctrlPr>
                                </m:sSubPr>
                                <m:e>
                                  <m:r>
                                    <m:rPr>
                                      <m:sty m:val="p"/>
                                    </m:rPr>
                                    <a:rPr lang="en-US" smtClean="0">
                                      <a:solidFill>
                                        <a:srgbClr val="000000"/>
                                      </a:solidFill>
                                      <a:latin typeface="Cambria Math" panose="02040503050406030204" pitchFamily="18" charset="0"/>
                                    </a:rPr>
                                    <m:t>V</m:t>
                                  </m:r>
                                </m:e>
                                <m:sub>
                                  <m:r>
                                    <m:rPr>
                                      <m:sty m:val="p"/>
                                    </m:rPr>
                                    <a:rPr lang="en-US" smtClean="0">
                                      <a:solidFill>
                                        <a:srgbClr val="000000"/>
                                      </a:solidFill>
                                      <a:latin typeface="Cambria Math" panose="02040503050406030204" pitchFamily="18" charset="0"/>
                                    </a:rPr>
                                    <m:t>o</m:t>
                                  </m:r>
                                </m:sub>
                              </m:sSub>
                              <m:r>
                                <a:rPr lang="en-US" smtClean="0">
                                  <a:solidFill>
                                    <a:srgbClr val="000000"/>
                                  </a:solidFill>
                                  <a:latin typeface="Cambria Math" panose="02040503050406030204" pitchFamily="18" charset="0"/>
                                  <a:ea typeface="Cambria Math" panose="02040503050406030204" pitchFamily="18" charset="0"/>
                                </a:rPr>
                                <m:t>−</m:t>
                              </m:r>
                              <m:sSub>
                                <m:sSubPr>
                                  <m:ctrlPr>
                                    <a:rPr lang="en-US" i="1" smtClean="0">
                                      <a:solidFill>
                                        <a:srgbClr val="000000"/>
                                      </a:solidFill>
                                      <a:latin typeface="Cambria Math" panose="02040503050406030204" pitchFamily="18" charset="0"/>
                                    </a:rPr>
                                  </m:ctrlPr>
                                </m:sSubPr>
                                <m:e>
                                  <m:r>
                                    <m:rPr>
                                      <m:sty m:val="p"/>
                                    </m:rPr>
                                    <a:rPr lang="en-US" smtClean="0">
                                      <a:solidFill>
                                        <a:srgbClr val="000000"/>
                                      </a:solidFill>
                                      <a:latin typeface="Cambria Math" panose="02040503050406030204" pitchFamily="18" charset="0"/>
                                    </a:rPr>
                                    <m:t>V</m:t>
                                  </m:r>
                                </m:e>
                                <m:sub>
                                  <m:r>
                                    <m:rPr>
                                      <m:sty m:val="p"/>
                                    </m:rPr>
                                    <a:rPr lang="en-US" smtClean="0">
                                      <a:solidFill>
                                        <a:srgbClr val="000000"/>
                                      </a:solidFill>
                                      <a:latin typeface="Cambria Math" panose="02040503050406030204" pitchFamily="18" charset="0"/>
                                    </a:rPr>
                                    <m:t>s</m:t>
                                  </m:r>
                                </m:sub>
                              </m:sSub>
                            </m:den>
                          </m:f>
                        </m:e>
                      </m:d>
                      <m:r>
                        <a:rPr lang="en-US" i="1" smtClean="0">
                          <a:solidFill>
                            <a:srgbClr val="000000"/>
                          </a:solidFill>
                          <a:latin typeface="Cambria Math" panose="02040503050406030204" pitchFamily="18" charset="0"/>
                        </a:rPr>
                        <m:t>=</m:t>
                      </m:r>
                      <m:r>
                        <a:rPr lang="en-US" smtClean="0">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t</m:t>
                          </m:r>
                        </m:num>
                        <m:den>
                          <m:r>
                            <m:rPr>
                              <m:sty m:val="p"/>
                            </m:rPr>
                            <a:rPr lang="en-US">
                              <a:solidFill>
                                <a:srgbClr val="000000"/>
                              </a:solidFill>
                              <a:latin typeface="Cambria Math" panose="02040503050406030204" pitchFamily="18" charset="0"/>
                              <a:ea typeface="Cambria Math" panose="02040503050406030204" pitchFamily="18" charset="0"/>
                            </a:rPr>
                            <m:t>RC</m:t>
                          </m:r>
                        </m:den>
                      </m:f>
                      <m:r>
                        <a:rPr lang="en-US" smtClean="0">
                          <a:solidFill>
                            <a:srgbClr val="000000"/>
                          </a:solidFill>
                          <a:latin typeface="Cambria Math" panose="02040503050406030204" pitchFamily="18" charset="0"/>
                          <a:ea typeface="Cambria Math" panose="02040503050406030204" pitchFamily="18" charset="0"/>
                        </a:rPr>
                        <m:t>.</m:t>
                      </m:r>
                    </m:oMath>
                  </m:oMathPara>
                </a14:m>
                <a:endParaRPr lang="en-US" dirty="0">
                  <a:solidFill>
                    <a:srgbClr val="000000"/>
                  </a:solidFill>
                  <a:latin typeface="Cambria Math" panose="02040503050406030204" pitchFamily="18" charset="0"/>
                  <a:ea typeface="Cambria Math" panose="02040503050406030204" pitchFamily="18" charset="0"/>
                </a:endParaRPr>
              </a:p>
              <a:p>
                <a:pPr>
                  <a:spcAft>
                    <a:spcPts val="0"/>
                  </a:spcAft>
                </a:pPr>
                <a14:m>
                  <m:oMathPara xmlns:m="http://schemas.openxmlformats.org/officeDocument/2006/math">
                    <m:oMathParaPr>
                      <m:jc m:val="left"/>
                    </m:oMathParaPr>
                    <m:oMath xmlns:m="http://schemas.openxmlformats.org/officeDocument/2006/math">
                      <m:r>
                        <m:rPr>
                          <m:sty m:val="p"/>
                        </m:rPr>
                        <a:rPr lang="en-US" smtClean="0">
                          <a:solidFill>
                            <a:srgbClr val="000000"/>
                          </a:solidFill>
                          <a:latin typeface="Cambria Math" panose="02040503050406030204" pitchFamily="18" charset="0"/>
                          <a:ea typeface="Cambria Math" panose="02040503050406030204" pitchFamily="18" charset="0"/>
                        </a:rPr>
                        <m:t>Take</m:t>
                      </m:r>
                      <m:r>
                        <a:rPr lang="en-US" smtClean="0">
                          <a:solidFill>
                            <a:srgbClr val="000000"/>
                          </a:solidFill>
                          <a:latin typeface="Cambria Math" panose="02040503050406030204" pitchFamily="18" charset="0"/>
                          <a:ea typeface="Cambria Math" panose="02040503050406030204" pitchFamily="18" charset="0"/>
                        </a:rPr>
                        <m:t> </m:t>
                      </m:r>
                      <m:sSup>
                        <m:sSupPr>
                          <m:ctrlPr>
                            <a:rPr lang="en-US" i="1" smtClean="0">
                              <a:solidFill>
                                <a:srgbClr val="000000"/>
                              </a:solidFill>
                              <a:latin typeface="Cambria Math" panose="02040503050406030204" pitchFamily="18" charset="0"/>
                              <a:ea typeface="Cambria Math" panose="02040503050406030204" pitchFamily="18" charset="0"/>
                            </a:rPr>
                          </m:ctrlPr>
                        </m:sSupPr>
                        <m:e>
                          <m:r>
                            <m:rPr>
                              <m:sty m:val="p"/>
                            </m:rPr>
                            <a:rPr lang="en-US" smtClean="0">
                              <a:solidFill>
                                <a:srgbClr val="000000"/>
                              </a:solidFill>
                              <a:latin typeface="Cambria Math" panose="02040503050406030204" pitchFamily="18" charset="0"/>
                              <a:ea typeface="Cambria Math" panose="02040503050406030204" pitchFamily="18" charset="0"/>
                            </a:rPr>
                            <m:t>e</m:t>
                          </m:r>
                        </m:e>
                        <m:sup>
                          <m:r>
                            <m:rPr>
                              <m:sty m:val="p"/>
                            </m:rPr>
                            <a:rPr lang="en-US" smtClean="0">
                              <a:solidFill>
                                <a:srgbClr val="000000"/>
                              </a:solidFill>
                              <a:latin typeface="Cambria Math" panose="02040503050406030204" pitchFamily="18" charset="0"/>
                              <a:ea typeface="Cambria Math" panose="02040503050406030204" pitchFamily="18" charset="0"/>
                            </a:rPr>
                            <m:t>x</m:t>
                          </m:r>
                        </m:sup>
                      </m:sSup>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of</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both</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sides</m:t>
                      </m:r>
                      <m:r>
                        <a:rPr lang="en-US" smtClean="0">
                          <a:solidFill>
                            <a:srgbClr val="000000"/>
                          </a:solidFill>
                          <a:latin typeface="Cambria Math" panose="02040503050406030204" pitchFamily="18" charset="0"/>
                          <a:ea typeface="Cambria Math" panose="02040503050406030204" pitchFamily="18" charset="0"/>
                        </a:rPr>
                        <m:t>: </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smtClean="0">
                              <a:solidFill>
                                <a:srgbClr val="000000"/>
                              </a:solidFill>
                              <a:latin typeface="Cambria Math" panose="02040503050406030204" pitchFamily="18" charset="0"/>
                              <a:ea typeface="Cambria Math" panose="02040503050406030204" pitchFamily="18" charset="0"/>
                            </a:rPr>
                            <m:t>v</m:t>
                          </m:r>
                          <m:d>
                            <m:dPr>
                              <m:ctrlPr>
                                <a:rPr lang="en-US" i="1" smtClean="0">
                                  <a:solidFill>
                                    <a:srgbClr val="000000"/>
                                  </a:solidFill>
                                  <a:latin typeface="Cambria Math" panose="02040503050406030204" pitchFamily="18" charset="0"/>
                                  <a:ea typeface="Cambria Math" panose="02040503050406030204" pitchFamily="18" charset="0"/>
                                </a:rPr>
                              </m:ctrlPr>
                            </m:dPr>
                            <m:e>
                              <m:r>
                                <m:rPr>
                                  <m:sty m:val="p"/>
                                </m:rPr>
                                <a:rPr lang="en-US" smtClean="0">
                                  <a:solidFill>
                                    <a:srgbClr val="000000"/>
                                  </a:solidFill>
                                  <a:latin typeface="Cambria Math" panose="02040503050406030204" pitchFamily="18" charset="0"/>
                                  <a:ea typeface="Cambria Math" panose="02040503050406030204" pitchFamily="18" charset="0"/>
                                </a:rPr>
                                <m:t>t</m:t>
                              </m:r>
                            </m:e>
                          </m:d>
                          <m:r>
                            <a:rPr lang="en-US" smtClean="0">
                              <a:solidFill>
                                <a:srgbClr val="000000"/>
                              </a:solidFill>
                              <a:latin typeface="Cambria Math" panose="02040503050406030204" pitchFamily="18" charset="0"/>
                              <a:ea typeface="Cambria Math" panose="02040503050406030204" pitchFamily="18" charset="0"/>
                            </a:rPr>
                            <m:t>−</m:t>
                          </m:r>
                          <m:sSub>
                            <m:sSubPr>
                              <m:ctrlPr>
                                <a:rPr lang="en-US" i="1" smtClean="0">
                                  <a:solidFill>
                                    <a:srgbClr val="000000"/>
                                  </a:solidFill>
                                  <a:latin typeface="Cambria Math" panose="02040503050406030204" pitchFamily="18" charset="0"/>
                                </a:rPr>
                              </m:ctrlPr>
                            </m:sSubPr>
                            <m:e>
                              <m:r>
                                <m:rPr>
                                  <m:sty m:val="p"/>
                                </m:rPr>
                                <a:rPr lang="en-US" smtClean="0">
                                  <a:solidFill>
                                    <a:srgbClr val="000000"/>
                                  </a:solidFill>
                                  <a:latin typeface="Cambria Math" panose="02040503050406030204" pitchFamily="18" charset="0"/>
                                </a:rPr>
                                <m:t>V</m:t>
                              </m:r>
                            </m:e>
                            <m:sub>
                              <m:r>
                                <m:rPr>
                                  <m:sty m:val="p"/>
                                </m:rPr>
                                <a:rPr lang="en-US" smtClean="0">
                                  <a:solidFill>
                                    <a:srgbClr val="000000"/>
                                  </a:solidFill>
                                  <a:latin typeface="Cambria Math" panose="02040503050406030204" pitchFamily="18" charset="0"/>
                                </a:rPr>
                                <m:t>s</m:t>
                              </m:r>
                            </m:sub>
                          </m:sSub>
                        </m:num>
                        <m:den>
                          <m:sSub>
                            <m:sSubPr>
                              <m:ctrlPr>
                                <a:rPr lang="en-US" i="1" smtClean="0">
                                  <a:solidFill>
                                    <a:srgbClr val="000000"/>
                                  </a:solidFill>
                                  <a:latin typeface="Cambria Math" panose="02040503050406030204" pitchFamily="18" charset="0"/>
                                </a:rPr>
                              </m:ctrlPr>
                            </m:sSubPr>
                            <m:e>
                              <m:r>
                                <m:rPr>
                                  <m:sty m:val="p"/>
                                </m:rPr>
                                <a:rPr lang="en-US" smtClean="0">
                                  <a:solidFill>
                                    <a:srgbClr val="000000"/>
                                  </a:solidFill>
                                  <a:latin typeface="Cambria Math" panose="02040503050406030204" pitchFamily="18" charset="0"/>
                                </a:rPr>
                                <m:t>V</m:t>
                              </m:r>
                            </m:e>
                            <m:sub>
                              <m:r>
                                <m:rPr>
                                  <m:sty m:val="p"/>
                                </m:rPr>
                                <a:rPr lang="en-US" smtClean="0">
                                  <a:solidFill>
                                    <a:srgbClr val="000000"/>
                                  </a:solidFill>
                                  <a:latin typeface="Cambria Math" panose="02040503050406030204" pitchFamily="18" charset="0"/>
                                </a:rPr>
                                <m:t>o</m:t>
                              </m:r>
                            </m:sub>
                          </m:sSub>
                          <m:r>
                            <a:rPr lang="en-US" smtClean="0">
                              <a:solidFill>
                                <a:srgbClr val="000000"/>
                              </a:solidFill>
                              <a:latin typeface="Cambria Math" panose="02040503050406030204" pitchFamily="18" charset="0"/>
                              <a:ea typeface="Cambria Math" panose="02040503050406030204" pitchFamily="18" charset="0"/>
                            </a:rPr>
                            <m:t>−</m:t>
                          </m:r>
                          <m:sSub>
                            <m:sSubPr>
                              <m:ctrlPr>
                                <a:rPr lang="en-US" i="1" smtClean="0">
                                  <a:solidFill>
                                    <a:srgbClr val="000000"/>
                                  </a:solidFill>
                                  <a:latin typeface="Cambria Math" panose="02040503050406030204" pitchFamily="18" charset="0"/>
                                </a:rPr>
                              </m:ctrlPr>
                            </m:sSubPr>
                            <m:e>
                              <m:r>
                                <m:rPr>
                                  <m:sty m:val="p"/>
                                </m:rPr>
                                <a:rPr lang="en-US" smtClean="0">
                                  <a:solidFill>
                                    <a:srgbClr val="000000"/>
                                  </a:solidFill>
                                  <a:latin typeface="Cambria Math" panose="02040503050406030204" pitchFamily="18" charset="0"/>
                                </a:rPr>
                                <m:t>V</m:t>
                              </m:r>
                            </m:e>
                            <m:sub>
                              <m:r>
                                <m:rPr>
                                  <m:sty m:val="p"/>
                                </m:rPr>
                                <a:rPr lang="en-US" smtClean="0">
                                  <a:solidFill>
                                    <a:srgbClr val="000000"/>
                                  </a:solidFill>
                                  <a:latin typeface="Cambria Math" panose="02040503050406030204" pitchFamily="18" charset="0"/>
                                </a:rPr>
                                <m:t>s</m:t>
                              </m:r>
                            </m:sub>
                          </m:sSub>
                        </m:den>
                      </m:f>
                      <m:r>
                        <a:rPr lang="en-US" smtClean="0">
                          <a:solidFill>
                            <a:srgbClr val="000000"/>
                          </a:solidFill>
                          <a:latin typeface="Cambria Math" panose="02040503050406030204" pitchFamily="18" charset="0"/>
                          <a:ea typeface="Cambria Math" panose="02040503050406030204" pitchFamily="18" charset="0"/>
                        </a:rPr>
                        <m:t>=</m:t>
                      </m:r>
                      <m:sSup>
                        <m:sSupPr>
                          <m:ctrlPr>
                            <a:rPr lang="en-US" i="1" smtClean="0">
                              <a:solidFill>
                                <a:srgbClr val="000000"/>
                              </a:solidFill>
                              <a:latin typeface="Cambria Math" panose="02040503050406030204" pitchFamily="18" charset="0"/>
                              <a:ea typeface="Cambria Math" panose="02040503050406030204" pitchFamily="18" charset="0"/>
                            </a:rPr>
                          </m:ctrlPr>
                        </m:sSupPr>
                        <m:e>
                          <m:r>
                            <m:rPr>
                              <m:sty m:val="p"/>
                            </m:rPr>
                            <a:rPr lang="en-US" smtClean="0">
                              <a:solidFill>
                                <a:srgbClr val="000000"/>
                              </a:solidFill>
                              <a:latin typeface="Cambria Math" panose="02040503050406030204" pitchFamily="18" charset="0"/>
                              <a:ea typeface="Cambria Math" panose="02040503050406030204" pitchFamily="18" charset="0"/>
                            </a:rPr>
                            <m:t>e</m:t>
                          </m:r>
                        </m:e>
                        <m:sup>
                          <m:r>
                            <a:rPr lang="en-US" smtClean="0">
                              <a:solidFill>
                                <a:srgbClr val="000000"/>
                              </a:solidFill>
                              <a:latin typeface="Cambria Math" panose="02040503050406030204" pitchFamily="18" charset="0"/>
                              <a:ea typeface="Cambria Math" panose="02040503050406030204" pitchFamily="18" charset="0"/>
                            </a:rPr>
                            <m:t>−</m:t>
                          </m:r>
                          <m:f>
                            <m:fPr>
                              <m:ctrlPr>
                                <a:rPr lang="en-US" i="1" smtClean="0">
                                  <a:solidFill>
                                    <a:srgbClr val="000000"/>
                                  </a:solidFill>
                                  <a:latin typeface="Cambria Math" panose="02040503050406030204" pitchFamily="18" charset="0"/>
                                  <a:ea typeface="Cambria Math" panose="02040503050406030204" pitchFamily="18" charset="0"/>
                                </a:rPr>
                              </m:ctrlPr>
                            </m:fPr>
                            <m:num>
                              <m:r>
                                <m:rPr>
                                  <m:sty m:val="p"/>
                                </m:rPr>
                                <a:rPr lang="en-US" smtClean="0">
                                  <a:solidFill>
                                    <a:srgbClr val="000000"/>
                                  </a:solidFill>
                                  <a:latin typeface="Cambria Math" panose="02040503050406030204" pitchFamily="18" charset="0"/>
                                  <a:ea typeface="Cambria Math" panose="02040503050406030204" pitchFamily="18" charset="0"/>
                                </a:rPr>
                                <m:t>t</m:t>
                              </m:r>
                            </m:num>
                            <m:den>
                              <m:r>
                                <m:rPr>
                                  <m:sty m:val="p"/>
                                </m:rPr>
                                <a:rPr lang="en-US" smtClean="0">
                                  <a:solidFill>
                                    <a:srgbClr val="000000"/>
                                  </a:solidFill>
                                  <a:latin typeface="Cambria Math" panose="02040503050406030204" pitchFamily="18" charset="0"/>
                                  <a:ea typeface="Cambria Math" panose="02040503050406030204" pitchFamily="18" charset="0"/>
                                </a:rPr>
                                <m:t>RC</m:t>
                              </m:r>
                            </m:den>
                          </m:f>
                        </m:sup>
                      </m:sSup>
                      <m:r>
                        <a:rPr lang="en-US" smtClean="0">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v</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r>
                        <a:rPr lang="en-US">
                          <a:solidFill>
                            <a:srgbClr val="000000"/>
                          </a:solidFill>
                          <a:latin typeface="Cambria Math" panose="02040503050406030204" pitchFamily="18" charset="0"/>
                          <a:ea typeface="Cambria Math" panose="02040503050406030204" pitchFamily="18" charset="0"/>
                        </a:rPr>
                        <m:t>=</m:t>
                      </m:r>
                      <m:sSub>
                        <m:sSubPr>
                          <m:ctrlPr>
                            <a:rPr lang="en-US" i="1" smtClean="0">
                              <a:solidFill>
                                <a:srgbClr val="000000"/>
                              </a:solidFill>
                              <a:latin typeface="Cambria Math" panose="02040503050406030204" pitchFamily="18" charset="0"/>
                            </a:rPr>
                          </m:ctrlPr>
                        </m:sSubPr>
                        <m:e>
                          <m:r>
                            <m:rPr>
                              <m:sty m:val="p"/>
                            </m:rPr>
                            <a:rPr lang="en-US" smtClean="0">
                              <a:solidFill>
                                <a:srgbClr val="000000"/>
                              </a:solidFill>
                              <a:latin typeface="Cambria Math" panose="02040503050406030204" pitchFamily="18" charset="0"/>
                            </a:rPr>
                            <m:t>V</m:t>
                          </m:r>
                        </m:e>
                        <m:sub>
                          <m:r>
                            <m:rPr>
                              <m:sty m:val="p"/>
                            </m:rPr>
                            <a:rPr lang="en-US" smtClean="0">
                              <a:solidFill>
                                <a:srgbClr val="000000"/>
                              </a:solidFill>
                              <a:latin typeface="Cambria Math" panose="02040503050406030204" pitchFamily="18" charset="0"/>
                            </a:rPr>
                            <m:t>s</m:t>
                          </m:r>
                        </m:sub>
                      </m:sSub>
                      <m:r>
                        <a:rPr lang="en-US" smtClean="0">
                          <a:solidFill>
                            <a:srgbClr val="000000"/>
                          </a:solidFill>
                          <a:latin typeface="Cambria Math" panose="02040503050406030204" pitchFamily="18" charset="0"/>
                        </a:rPr>
                        <m:t>+</m:t>
                      </m:r>
                      <m:d>
                        <m:dPr>
                          <m:ctrlPr>
                            <a:rPr lang="en-US" i="1" smtClean="0">
                              <a:solidFill>
                                <a:srgbClr val="000000"/>
                              </a:solidFill>
                              <a:latin typeface="Cambria Math" panose="02040503050406030204" pitchFamily="18" charset="0"/>
                            </a:rPr>
                          </m:ctrlPr>
                        </m:dPr>
                        <m:e>
                          <m:sSub>
                            <m:sSubPr>
                              <m:ctrlPr>
                                <a:rPr lang="en-US" i="1" smtClean="0">
                                  <a:solidFill>
                                    <a:srgbClr val="000000"/>
                                  </a:solidFill>
                                  <a:latin typeface="Cambria Math" panose="02040503050406030204" pitchFamily="18" charset="0"/>
                                </a:rPr>
                              </m:ctrlPr>
                            </m:sSubPr>
                            <m:e>
                              <m:r>
                                <m:rPr>
                                  <m:sty m:val="p"/>
                                </m:rPr>
                                <a:rPr lang="en-US" smtClean="0">
                                  <a:solidFill>
                                    <a:srgbClr val="000000"/>
                                  </a:solidFill>
                                  <a:latin typeface="Cambria Math" panose="02040503050406030204" pitchFamily="18" charset="0"/>
                                </a:rPr>
                                <m:t>V</m:t>
                              </m:r>
                            </m:e>
                            <m:sub>
                              <m:r>
                                <m:rPr>
                                  <m:sty m:val="p"/>
                                </m:rPr>
                                <a:rPr lang="en-US" smtClean="0">
                                  <a:solidFill>
                                    <a:srgbClr val="000000"/>
                                  </a:solidFill>
                                  <a:latin typeface="Cambria Math" panose="02040503050406030204" pitchFamily="18" charset="0"/>
                                </a:rPr>
                                <m:t>o</m:t>
                              </m:r>
                            </m:sub>
                          </m:sSub>
                          <m:r>
                            <a:rPr lang="en-US" smtClean="0">
                              <a:solidFill>
                                <a:srgbClr val="000000"/>
                              </a:solidFill>
                              <a:latin typeface="Cambria Math" panose="02040503050406030204" pitchFamily="18" charset="0"/>
                              <a:ea typeface="Cambria Math" panose="02040503050406030204" pitchFamily="18" charset="0"/>
                            </a:rPr>
                            <m:t>−</m:t>
                          </m:r>
                          <m:sSub>
                            <m:sSubPr>
                              <m:ctrlPr>
                                <a:rPr lang="en-US" i="1" smtClean="0">
                                  <a:solidFill>
                                    <a:srgbClr val="000000"/>
                                  </a:solidFill>
                                  <a:latin typeface="Cambria Math" panose="02040503050406030204" pitchFamily="18" charset="0"/>
                                </a:rPr>
                              </m:ctrlPr>
                            </m:sSubPr>
                            <m:e>
                              <m:r>
                                <m:rPr>
                                  <m:sty m:val="p"/>
                                </m:rPr>
                                <a:rPr lang="en-US" smtClean="0">
                                  <a:solidFill>
                                    <a:srgbClr val="000000"/>
                                  </a:solidFill>
                                  <a:latin typeface="Cambria Math" panose="02040503050406030204" pitchFamily="18" charset="0"/>
                                </a:rPr>
                                <m:t>V</m:t>
                              </m:r>
                            </m:e>
                            <m:sub>
                              <m:r>
                                <m:rPr>
                                  <m:sty m:val="p"/>
                                </m:rPr>
                                <a:rPr lang="en-US" smtClean="0">
                                  <a:solidFill>
                                    <a:srgbClr val="000000"/>
                                  </a:solidFill>
                                  <a:latin typeface="Cambria Math" panose="02040503050406030204" pitchFamily="18" charset="0"/>
                                </a:rPr>
                                <m:t>s</m:t>
                              </m:r>
                            </m:sub>
                          </m:sSub>
                        </m:e>
                      </m:d>
                      <m:sSup>
                        <m:sSupPr>
                          <m:ctrlPr>
                            <a:rPr lang="en-US" i="1">
                              <a:solidFill>
                                <a:srgbClr val="000000"/>
                              </a:solidFill>
                              <a:latin typeface="Cambria Math" panose="02040503050406030204" pitchFamily="18" charset="0"/>
                              <a:ea typeface="Cambria Math" panose="02040503050406030204" pitchFamily="18" charset="0"/>
                            </a:rPr>
                          </m:ctrlPr>
                        </m:sSupPr>
                        <m:e>
                          <m:r>
                            <m:rPr>
                              <m:sty m:val="p"/>
                            </m:rPr>
                            <a:rPr lang="en-US">
                              <a:solidFill>
                                <a:srgbClr val="000000"/>
                              </a:solidFill>
                              <a:latin typeface="Cambria Math" panose="02040503050406030204" pitchFamily="18" charset="0"/>
                              <a:ea typeface="Cambria Math" panose="02040503050406030204" pitchFamily="18" charset="0"/>
                            </a:rPr>
                            <m:t>e</m:t>
                          </m:r>
                        </m:e>
                        <m:sup>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t</m:t>
                              </m:r>
                            </m:num>
                            <m:den>
                              <m:r>
                                <m:rPr>
                                  <m:sty m:val="p"/>
                                </m:rPr>
                                <a:rPr lang="en-US">
                                  <a:solidFill>
                                    <a:srgbClr val="000000"/>
                                  </a:solidFill>
                                  <a:latin typeface="Cambria Math" panose="02040503050406030204" pitchFamily="18" charset="0"/>
                                  <a:ea typeface="Cambria Math" panose="02040503050406030204" pitchFamily="18" charset="0"/>
                                </a:rPr>
                                <m:t>RC</m:t>
                              </m:r>
                            </m:den>
                          </m:f>
                        </m:sup>
                      </m:sSup>
                      <m:r>
                        <a:rPr lang="en-US" smtClean="0">
                          <a:solidFill>
                            <a:srgbClr val="000000"/>
                          </a:solidFill>
                          <a:latin typeface="Cambria Math" panose="02040503050406030204" pitchFamily="18" charset="0"/>
                          <a:ea typeface="Cambria Math" panose="02040503050406030204" pitchFamily="18" charset="0"/>
                        </a:rPr>
                        <m:t>.</m:t>
                      </m:r>
                      <m:r>
                        <a:rPr lang="en-US" b="0" i="0"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For</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t</m:t>
                      </m:r>
                      <m:r>
                        <a:rPr lang="en-US" i="1" smtClean="0">
                          <a:solidFill>
                            <a:srgbClr val="000000"/>
                          </a:solidFill>
                          <a:latin typeface="Cambria Math" panose="02040503050406030204" pitchFamily="18" charset="0"/>
                          <a:ea typeface="Cambria Math" panose="02040503050406030204" pitchFamily="18" charset="0"/>
                        </a:rPr>
                        <m:t>≥</m:t>
                      </m:r>
                      <m:r>
                        <a:rPr lang="en-US" smtClean="0">
                          <a:solidFill>
                            <a:srgbClr val="000000"/>
                          </a:solidFill>
                          <a:latin typeface="Cambria Math" panose="02040503050406030204" pitchFamily="18" charset="0"/>
                          <a:ea typeface="Cambria Math" panose="02040503050406030204" pitchFamily="18" charset="0"/>
                        </a:rPr>
                        <m:t>0</m:t>
                      </m:r>
                      <m:r>
                        <a:rPr lang="en-US" b="0" i="0" smtClean="0">
                          <a:solidFill>
                            <a:srgbClr val="000000"/>
                          </a:solidFill>
                          <a:latin typeface="Cambria Math" panose="02040503050406030204" pitchFamily="18" charset="0"/>
                          <a:ea typeface="Cambria Math" panose="02040503050406030204" pitchFamily="18" charset="0"/>
                        </a:rPr>
                        <m:t>+</m:t>
                      </m:r>
                      <m:r>
                        <a:rPr lang="en-US" smtClean="0">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v</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r>
                        <a:rPr lang="en-US">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rPr>
                          </m:ctrlPr>
                        </m:sSubPr>
                        <m:e>
                          <m:r>
                            <m:rPr>
                              <m:sty m:val="p"/>
                            </m:rPr>
                            <a:rPr lang="en-US">
                              <a:solidFill>
                                <a:srgbClr val="000000"/>
                              </a:solidFill>
                              <a:latin typeface="Cambria Math" panose="02040503050406030204" pitchFamily="18" charset="0"/>
                            </a:rPr>
                            <m:t>V</m:t>
                          </m:r>
                        </m:e>
                        <m:sub>
                          <m:r>
                            <m:rPr>
                              <m:sty m:val="p"/>
                            </m:rPr>
                            <a:rPr lang="en-US">
                              <a:solidFill>
                                <a:srgbClr val="000000"/>
                              </a:solidFill>
                              <a:latin typeface="Cambria Math" panose="02040503050406030204" pitchFamily="18" charset="0"/>
                            </a:rPr>
                            <m:t>s</m:t>
                          </m:r>
                        </m:sub>
                      </m:sSub>
                      <m:r>
                        <a:rPr lang="en-US">
                          <a:solidFill>
                            <a:srgbClr val="000000"/>
                          </a:solidFill>
                          <a:latin typeface="Cambria Math" panose="02040503050406030204" pitchFamily="18" charset="0"/>
                        </a:rPr>
                        <m:t>+</m:t>
                      </m:r>
                      <m:d>
                        <m:dPr>
                          <m:ctrlPr>
                            <a:rPr lang="en-US" i="1">
                              <a:solidFill>
                                <a:srgbClr val="000000"/>
                              </a:solidFill>
                              <a:latin typeface="Cambria Math" panose="02040503050406030204" pitchFamily="18" charset="0"/>
                            </a:rPr>
                          </m:ctrlPr>
                        </m:dPr>
                        <m:e>
                          <m:sSub>
                            <m:sSubPr>
                              <m:ctrlPr>
                                <a:rPr lang="en-US" i="1">
                                  <a:solidFill>
                                    <a:srgbClr val="000000"/>
                                  </a:solidFill>
                                  <a:latin typeface="Cambria Math" panose="02040503050406030204" pitchFamily="18" charset="0"/>
                                </a:rPr>
                              </m:ctrlPr>
                            </m:sSubPr>
                            <m:e>
                              <m:r>
                                <m:rPr>
                                  <m:sty m:val="p"/>
                                </m:rPr>
                                <a:rPr lang="en-US">
                                  <a:solidFill>
                                    <a:srgbClr val="000000"/>
                                  </a:solidFill>
                                  <a:latin typeface="Cambria Math" panose="02040503050406030204" pitchFamily="18" charset="0"/>
                                </a:rPr>
                                <m:t>V</m:t>
                              </m:r>
                            </m:e>
                            <m:sub>
                              <m:r>
                                <m:rPr>
                                  <m:sty m:val="p"/>
                                </m:rPr>
                                <a:rPr lang="en-US">
                                  <a:solidFill>
                                    <a:srgbClr val="000000"/>
                                  </a:solidFill>
                                  <a:latin typeface="Cambria Math" panose="02040503050406030204" pitchFamily="18" charset="0"/>
                                </a:rPr>
                                <m:t>o</m:t>
                              </m:r>
                            </m:sub>
                          </m:sSub>
                          <m:r>
                            <a:rPr lang="en-US">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rPr>
                              </m:ctrlPr>
                            </m:sSubPr>
                            <m:e>
                              <m:r>
                                <m:rPr>
                                  <m:sty m:val="p"/>
                                </m:rPr>
                                <a:rPr lang="en-US">
                                  <a:solidFill>
                                    <a:srgbClr val="000000"/>
                                  </a:solidFill>
                                  <a:latin typeface="Cambria Math" panose="02040503050406030204" pitchFamily="18" charset="0"/>
                                </a:rPr>
                                <m:t>V</m:t>
                              </m:r>
                            </m:e>
                            <m:sub>
                              <m:r>
                                <m:rPr>
                                  <m:sty m:val="p"/>
                                </m:rPr>
                                <a:rPr lang="en-US">
                                  <a:solidFill>
                                    <a:srgbClr val="000000"/>
                                  </a:solidFill>
                                  <a:latin typeface="Cambria Math" panose="02040503050406030204" pitchFamily="18" charset="0"/>
                                </a:rPr>
                                <m:t>s</m:t>
                              </m:r>
                            </m:sub>
                          </m:sSub>
                        </m:e>
                      </m:d>
                      <m:sSup>
                        <m:sSupPr>
                          <m:ctrlPr>
                            <a:rPr lang="en-US" i="1">
                              <a:solidFill>
                                <a:srgbClr val="000000"/>
                              </a:solidFill>
                              <a:latin typeface="Cambria Math" panose="02040503050406030204" pitchFamily="18" charset="0"/>
                              <a:ea typeface="Cambria Math" panose="02040503050406030204" pitchFamily="18" charset="0"/>
                            </a:rPr>
                          </m:ctrlPr>
                        </m:sSupPr>
                        <m:e>
                          <m:r>
                            <m:rPr>
                              <m:sty m:val="p"/>
                            </m:rPr>
                            <a:rPr lang="en-US">
                              <a:solidFill>
                                <a:srgbClr val="000000"/>
                              </a:solidFill>
                              <a:latin typeface="Cambria Math" panose="02040503050406030204" pitchFamily="18" charset="0"/>
                              <a:ea typeface="Cambria Math" panose="02040503050406030204" pitchFamily="18" charset="0"/>
                            </a:rPr>
                            <m:t>e</m:t>
                          </m:r>
                        </m:e>
                        <m:sup>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t</m:t>
                              </m:r>
                            </m:num>
                            <m:den>
                              <m:r>
                                <m:rPr>
                                  <m:sty m:val="p"/>
                                </m:rPr>
                                <a:rPr lang="en-US">
                                  <a:solidFill>
                                    <a:srgbClr val="000000"/>
                                  </a:solidFill>
                                  <a:latin typeface="Cambria Math" panose="02040503050406030204" pitchFamily="18" charset="0"/>
                                  <a:ea typeface="Cambria Math" panose="02040503050406030204" pitchFamily="18" charset="0"/>
                                </a:rPr>
                                <m:t>RC</m:t>
                              </m:r>
                            </m:den>
                          </m:f>
                        </m:sup>
                      </m:sSup>
                      <m:r>
                        <a:rPr lang="en-US">
                          <a:solidFill>
                            <a:srgbClr val="000000"/>
                          </a:solidFill>
                          <a:latin typeface="Cambria Math" panose="02040503050406030204" pitchFamily="18" charset="0"/>
                          <a:ea typeface="Cambria Math" panose="02040503050406030204" pitchFamily="18" charset="0"/>
                        </a:rPr>
                        <m:t>.</m:t>
                      </m:r>
                      <m:r>
                        <a:rPr lang="en-US" smtClean="0">
                          <a:solidFill>
                            <a:srgbClr val="000000"/>
                          </a:solidFill>
                          <a:latin typeface="Cambria Math" panose="02040503050406030204" pitchFamily="18" charset="0"/>
                          <a:ea typeface="Cambria Math" panose="02040503050406030204" pitchFamily="18" charset="0"/>
                        </a:rPr>
                        <m:t> </m:t>
                      </m:r>
                    </m:oMath>
                  </m:oMathPara>
                </a14:m>
                <a:endParaRPr lang="en-US" dirty="0">
                  <a:solidFill>
                    <a:srgbClr val="000000"/>
                  </a:solidFill>
                  <a:latin typeface="Cambria" panose="02040503050406030204"/>
                </a:endParaRPr>
              </a:p>
              <a:p>
                <a:pPr marL="285750" indent="-285750">
                  <a:buFont typeface="Arial" panose="020B0604020202020204" pitchFamily="34" charset="0"/>
                  <a:buChar char="•"/>
                </a:pPr>
                <a:endParaRPr lang="en-US" b="0" i="0" dirty="0">
                  <a:solidFill>
                    <a:srgbClr val="000000"/>
                  </a:solidFill>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m:rPr>
                        <m:sty m:val="p"/>
                      </m:rPr>
                      <a:rPr lang="en-US" b="0" i="0" smtClean="0">
                        <a:solidFill>
                          <a:srgbClr val="000000"/>
                        </a:solidFill>
                        <a:latin typeface="Cambria Math" panose="02040503050406030204" pitchFamily="18" charset="0"/>
                      </a:rPr>
                      <m:t>Why</m:t>
                    </m:r>
                    <m:r>
                      <a:rPr lang="en-US" b="0" i="0" smtClean="0">
                        <a:solidFill>
                          <a:srgbClr val="000000"/>
                        </a:solidFill>
                        <a:latin typeface="Cambria Math" panose="02040503050406030204" pitchFamily="18" charset="0"/>
                      </a:rPr>
                      <m:t> </m:t>
                    </m:r>
                    <m:r>
                      <m:rPr>
                        <m:sty m:val="p"/>
                      </m:rPr>
                      <a:rPr lang="en-US" b="0" i="0" smtClean="0">
                        <a:solidFill>
                          <a:srgbClr val="000000"/>
                        </a:solidFill>
                        <a:latin typeface="Cambria Math" panose="02040503050406030204" pitchFamily="18" charset="0"/>
                      </a:rPr>
                      <m:t>does</m:t>
                    </m:r>
                    <m:r>
                      <a:rPr lang="en-US" b="0" i="0" smtClean="0">
                        <a:solidFill>
                          <a:srgbClr val="000000"/>
                        </a:solidFill>
                        <a:latin typeface="Cambria Math" panose="02040503050406030204" pitchFamily="18" charset="0"/>
                      </a:rPr>
                      <m:t> </m:t>
                    </m:r>
                    <m:r>
                      <m:rPr>
                        <m:sty m:val="p"/>
                      </m:rPr>
                      <a:rPr lang="en-US" smtClean="0">
                        <a:solidFill>
                          <a:srgbClr val="000000"/>
                        </a:solidFill>
                        <a:latin typeface="Cambria Math" panose="02040503050406030204" pitchFamily="18" charset="0"/>
                      </a:rPr>
                      <m:t>v</m:t>
                    </m:r>
                    <m:d>
                      <m:dPr>
                        <m:ctrlPr>
                          <a:rPr lang="en-US" i="1">
                            <a:solidFill>
                              <a:srgbClr val="000000"/>
                            </a:solidFill>
                            <a:latin typeface="Cambria Math" panose="02040503050406030204" pitchFamily="18" charset="0"/>
                          </a:rPr>
                        </m:ctrlPr>
                      </m:dPr>
                      <m:e>
                        <m:r>
                          <a:rPr lang="en-US" smtClean="0">
                            <a:solidFill>
                              <a:srgbClr val="000000"/>
                            </a:solidFill>
                            <a:latin typeface="Cambria Math" panose="02040503050406030204" pitchFamily="18" charset="0"/>
                          </a:rPr>
                          <m:t>0</m:t>
                        </m:r>
                        <m:r>
                          <m:rPr>
                            <m:nor/>
                          </m:rPr>
                          <a:rPr lang="en-US" dirty="0" smtClean="0">
                            <a:solidFill>
                              <a:srgbClr val="000000"/>
                            </a:solidFill>
                            <a:latin typeface="Cambria" panose="02040503050406030204"/>
                          </a:rPr>
                          <m:t>−</m:t>
                        </m:r>
                      </m:e>
                    </m:d>
                    <m:r>
                      <a:rPr lang="en-US">
                        <a:solidFill>
                          <a:srgbClr val="000000"/>
                        </a:solidFill>
                        <a:latin typeface="Cambria Math" panose="02040503050406030204" pitchFamily="18" charset="0"/>
                      </a:rPr>
                      <m:t>=</m:t>
                    </m:r>
                    <m:r>
                      <m:rPr>
                        <m:sty m:val="p"/>
                      </m:rPr>
                      <a:rPr lang="en-US" smtClean="0">
                        <a:solidFill>
                          <a:srgbClr val="000000"/>
                        </a:solidFill>
                        <a:latin typeface="Cambria Math" panose="02040503050406030204" pitchFamily="18" charset="0"/>
                      </a:rPr>
                      <m:t>v</m:t>
                    </m:r>
                    <m:d>
                      <m:dPr>
                        <m:ctrlPr>
                          <a:rPr lang="en-US" i="1">
                            <a:solidFill>
                              <a:srgbClr val="000000"/>
                            </a:solidFill>
                            <a:latin typeface="Cambria Math" panose="02040503050406030204" pitchFamily="18" charset="0"/>
                          </a:rPr>
                        </m:ctrlPr>
                      </m:dPr>
                      <m:e>
                        <m:r>
                          <a:rPr lang="en-US">
                            <a:solidFill>
                              <a:srgbClr val="000000"/>
                            </a:solidFill>
                            <a:latin typeface="Cambria Math" panose="02040503050406030204" pitchFamily="18" charset="0"/>
                          </a:rPr>
                          <m:t>0</m:t>
                        </m:r>
                      </m:e>
                    </m:d>
                    <m:r>
                      <a:rPr lang="en-US" i="1" dirty="0" smtClean="0">
                        <a:solidFill>
                          <a:srgbClr val="000000"/>
                        </a:solidFill>
                        <a:latin typeface="Cambria Math" panose="02040503050406030204" pitchFamily="18" charset="0"/>
                      </a:rPr>
                      <m:t>=</m:t>
                    </m:r>
                    <m:sSub>
                      <m:sSubPr>
                        <m:ctrlPr>
                          <a:rPr lang="en-US" i="1" smtClean="0">
                            <a:solidFill>
                              <a:srgbClr val="000000"/>
                            </a:solidFill>
                            <a:latin typeface="Cambria Math" panose="02040503050406030204" pitchFamily="18" charset="0"/>
                          </a:rPr>
                        </m:ctrlPr>
                      </m:sSubPr>
                      <m:e>
                        <m:r>
                          <m:rPr>
                            <m:sty m:val="p"/>
                          </m:rPr>
                          <a:rPr lang="en-US" smtClean="0">
                            <a:solidFill>
                              <a:srgbClr val="000000"/>
                            </a:solidFill>
                            <a:latin typeface="Cambria Math" panose="02040503050406030204" pitchFamily="18" charset="0"/>
                          </a:rPr>
                          <m:t>V</m:t>
                        </m:r>
                      </m:e>
                      <m:sub>
                        <m:r>
                          <m:rPr>
                            <m:sty m:val="p"/>
                          </m:rPr>
                          <a:rPr lang="en-US" smtClean="0">
                            <a:solidFill>
                              <a:srgbClr val="000000"/>
                            </a:solidFill>
                            <a:latin typeface="Cambria Math" panose="02040503050406030204" pitchFamily="18" charset="0"/>
                          </a:rPr>
                          <m:t>o</m:t>
                        </m:r>
                      </m:sub>
                    </m:sSub>
                    <m:r>
                      <a:rPr lang="en-US" b="0" i="1" smtClean="0">
                        <a:solidFill>
                          <a:srgbClr val="000000"/>
                        </a:solidFill>
                        <a:latin typeface="Cambria Math" panose="02040503050406030204" pitchFamily="18" charset="0"/>
                      </a:rPr>
                      <m:t>?</m:t>
                    </m:r>
                  </m:oMath>
                </a14:m>
                <a:endParaRPr lang="en-US" dirty="0">
                  <a:solidFill>
                    <a:srgbClr val="000000"/>
                  </a:solidFill>
                  <a:latin typeface="Cambria" panose="02040503050406030204"/>
                </a:endParaRPr>
              </a:p>
              <a:p>
                <a:pPr marL="285750" indent="-285750">
                  <a:buFont typeface="Arial" panose="020B0604020202020204" pitchFamily="34" charset="0"/>
                  <a:buChar char="•"/>
                </a:pPr>
                <a:endParaRPr lang="en-US" dirty="0">
                  <a:solidFill>
                    <a:srgbClr val="000000"/>
                  </a:solidFill>
                  <a:latin typeface="Cambria" panose="02040503050406030204"/>
                </a:endParaRPr>
              </a:p>
              <a:p>
                <a:pPr marL="285750" indent="-285750">
                  <a:buFont typeface="Arial" panose="020B0604020202020204" pitchFamily="34" charset="0"/>
                  <a:buChar char="•"/>
                </a:pPr>
                <a:r>
                  <a:rPr lang="en-US" dirty="0">
                    <a:solidFill>
                      <a:srgbClr val="000000"/>
                    </a:solidFill>
                    <a:latin typeface="Cambria" panose="02040503050406030204"/>
                  </a:rPr>
                  <a:t>Because capacitors have voltage inertia. Charge transfer from one capacitor plate to the other has to occur before the capacitor voltage changes. Since this charge transfer takes time, the voltage across the capacitor is the same </a:t>
                </a:r>
                <a:r>
                  <a:rPr lang="en-US" dirty="0" err="1">
                    <a:solidFill>
                      <a:srgbClr val="000000"/>
                    </a:solidFill>
                    <a:latin typeface="Cambria" panose="02040503050406030204"/>
                  </a:rPr>
                  <a:t>immediatly</a:t>
                </a:r>
                <a:r>
                  <a:rPr lang="en-US" dirty="0">
                    <a:solidFill>
                      <a:srgbClr val="000000"/>
                    </a:solidFill>
                    <a:latin typeface="Cambria" panose="02040503050406030204"/>
                  </a:rPr>
                  <a:t> after switch closure as it was before switch closure.</a:t>
                </a:r>
              </a:p>
            </p:txBody>
          </p:sp>
        </mc:Choice>
        <mc:Fallback xmlns="">
          <p:sp>
            <p:nvSpPr>
              <p:cNvPr id="11" name="TextBox 10"/>
              <p:cNvSpPr txBox="1">
                <a:spLocks noRot="1" noChangeAspect="1" noMove="1" noResize="1" noEditPoints="1" noAdjustHandles="1" noChangeArrowheads="1" noChangeShapeType="1" noTextEdit="1"/>
              </p:cNvSpPr>
              <p:nvPr/>
            </p:nvSpPr>
            <p:spPr>
              <a:xfrm>
                <a:off x="188999" y="644497"/>
                <a:ext cx="11877495" cy="6000874"/>
              </a:xfrm>
              <a:prstGeom prst="rect">
                <a:avLst/>
              </a:prstGeom>
              <a:blipFill>
                <a:blip r:embed="rId3"/>
                <a:stretch>
                  <a:fillRect l="-102" t="-302" b="-101"/>
                </a:stretch>
              </a:blipFill>
              <a:ln w="57150">
                <a:solidFill>
                  <a:schemeClr val="accent1"/>
                </a:solidFill>
              </a:ln>
            </p:spPr>
            <p:txBody>
              <a:bodyPr/>
              <a:lstStyle/>
              <a:p>
                <a:r>
                  <a:rPr lang="en-US">
                    <a:noFill/>
                  </a:rPr>
                  <a:t> </a:t>
                </a:r>
              </a:p>
            </p:txBody>
          </p:sp>
        </mc:Fallback>
      </mc:AlternateContent>
      <p:cxnSp>
        <p:nvCxnSpPr>
          <p:cNvPr id="39" name="Straight Connector 38"/>
          <p:cNvCxnSpPr/>
          <p:nvPr/>
        </p:nvCxnSpPr>
        <p:spPr>
          <a:xfrm>
            <a:off x="1558024" y="3693786"/>
            <a:ext cx="0" cy="375100"/>
          </a:xfrm>
          <a:prstGeom prst="line">
            <a:avLst/>
          </a:prstGeom>
          <a:ln w="1905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507586" y="3555287"/>
            <a:ext cx="431528" cy="276999"/>
          </a:xfrm>
          <a:prstGeom prst="rect">
            <a:avLst/>
          </a:prstGeom>
          <a:noFill/>
        </p:spPr>
        <p:txBody>
          <a:bodyPr wrap="none" rtlCol="0">
            <a:spAutoFit/>
          </a:bodyPr>
          <a:lstStyle/>
          <a:p>
            <a:pPr fontAlgn="auto">
              <a:spcBef>
                <a:spcPts val="0"/>
              </a:spcBef>
              <a:spcAft>
                <a:spcPts val="0"/>
              </a:spcAft>
            </a:pPr>
            <a:r>
              <a:rPr lang="en-US" sz="1200" dirty="0">
                <a:solidFill>
                  <a:srgbClr val="000000"/>
                </a:solidFill>
                <a:latin typeface="Cambria" panose="02040503050406030204"/>
              </a:rPr>
              <a:t>v(t)</a:t>
            </a:r>
          </a:p>
        </p:txBody>
      </p:sp>
      <p:sp>
        <p:nvSpPr>
          <p:cNvPr id="41" name="TextBox 40"/>
          <p:cNvSpPr txBox="1"/>
          <p:nvPr/>
        </p:nvSpPr>
        <p:spPr>
          <a:xfrm>
            <a:off x="1507586" y="3903822"/>
            <a:ext cx="321627" cy="276999"/>
          </a:xfrm>
          <a:prstGeom prst="rect">
            <a:avLst/>
          </a:prstGeom>
          <a:noFill/>
        </p:spPr>
        <p:txBody>
          <a:bodyPr wrap="none" rtlCol="0">
            <a:spAutoFit/>
          </a:bodyPr>
          <a:lstStyle/>
          <a:p>
            <a:pPr fontAlgn="auto">
              <a:spcBef>
                <a:spcPts val="0"/>
              </a:spcBef>
              <a:spcAft>
                <a:spcPts val="0"/>
              </a:spcAft>
            </a:pPr>
            <a:r>
              <a:rPr lang="en-US" sz="1200" dirty="0">
                <a:solidFill>
                  <a:srgbClr val="000000"/>
                </a:solidFill>
                <a:latin typeface="Cambria" panose="02040503050406030204"/>
              </a:rPr>
              <a:t>V</a:t>
            </a:r>
            <a:r>
              <a:rPr lang="en-US" sz="1200" baseline="-25000" dirty="0">
                <a:solidFill>
                  <a:srgbClr val="000000"/>
                </a:solidFill>
                <a:latin typeface="Cambria" panose="02040503050406030204"/>
              </a:rPr>
              <a:t>o</a:t>
            </a:r>
            <a:endParaRPr lang="en-US" sz="1200" dirty="0">
              <a:solidFill>
                <a:srgbClr val="000000"/>
              </a:solidFill>
              <a:latin typeface="Cambria" panose="02040503050406030204"/>
            </a:endParaRPr>
          </a:p>
        </p:txBody>
      </p:sp>
      <p:sp>
        <p:nvSpPr>
          <p:cNvPr id="45" name="TextBox 44"/>
          <p:cNvSpPr txBox="1"/>
          <p:nvPr/>
        </p:nvSpPr>
        <p:spPr>
          <a:xfrm>
            <a:off x="2522893" y="3555287"/>
            <a:ext cx="206391" cy="276999"/>
          </a:xfrm>
          <a:prstGeom prst="rect">
            <a:avLst/>
          </a:prstGeom>
          <a:noFill/>
        </p:spPr>
        <p:txBody>
          <a:bodyPr wrap="square" rtlCol="0">
            <a:spAutoFit/>
          </a:bodyPr>
          <a:lstStyle/>
          <a:p>
            <a:pPr fontAlgn="auto">
              <a:spcBef>
                <a:spcPts val="0"/>
              </a:spcBef>
              <a:spcAft>
                <a:spcPts val="0"/>
              </a:spcAft>
            </a:pPr>
            <a:r>
              <a:rPr lang="en-US" sz="1200" dirty="0">
                <a:solidFill>
                  <a:srgbClr val="000000"/>
                </a:solidFill>
                <a:latin typeface="Cambria" panose="02040503050406030204"/>
              </a:rPr>
              <a:t>t</a:t>
            </a:r>
          </a:p>
        </p:txBody>
      </p:sp>
      <p:sp>
        <p:nvSpPr>
          <p:cNvPr id="46" name="TextBox 45"/>
          <p:cNvSpPr txBox="1"/>
          <p:nvPr/>
        </p:nvSpPr>
        <p:spPr>
          <a:xfrm flipH="1">
            <a:off x="2519421" y="3880738"/>
            <a:ext cx="209863" cy="276999"/>
          </a:xfrm>
          <a:prstGeom prst="rect">
            <a:avLst/>
          </a:prstGeom>
          <a:noFill/>
        </p:spPr>
        <p:txBody>
          <a:bodyPr wrap="square" rtlCol="0">
            <a:spAutoFit/>
          </a:bodyPr>
          <a:lstStyle/>
          <a:p>
            <a:pPr fontAlgn="auto">
              <a:spcBef>
                <a:spcPts val="0"/>
              </a:spcBef>
              <a:spcAft>
                <a:spcPts val="0"/>
              </a:spcAft>
            </a:pPr>
            <a:r>
              <a:rPr lang="en-US" sz="1200" dirty="0">
                <a:solidFill>
                  <a:srgbClr val="000000"/>
                </a:solidFill>
                <a:latin typeface="Cambria" panose="02040503050406030204"/>
              </a:rPr>
              <a:t>0</a:t>
            </a:r>
          </a:p>
        </p:txBody>
      </p:sp>
      <p:cxnSp>
        <p:nvCxnSpPr>
          <p:cNvPr id="16" name="Straight Connector 15"/>
          <p:cNvCxnSpPr/>
          <p:nvPr/>
        </p:nvCxnSpPr>
        <p:spPr>
          <a:xfrm>
            <a:off x="2575058" y="3693786"/>
            <a:ext cx="0" cy="375100"/>
          </a:xfrm>
          <a:prstGeom prst="line">
            <a:avLst/>
          </a:prstGeom>
          <a:ln w="1905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89576" y="702645"/>
            <a:ext cx="3513425" cy="2146882"/>
          </a:xfrm>
          <a:prstGeom prst="rect">
            <a:avLst/>
          </a:prstGeom>
        </p:spPr>
      </p:pic>
    </p:spTree>
    <p:extLst>
      <p:ext uri="{BB962C8B-B14F-4D97-AF65-F5344CB8AC3E}">
        <p14:creationId xmlns:p14="http://schemas.microsoft.com/office/powerpoint/2010/main" val="40522004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 calcmode="lin" valueType="num">
                                      <p:cBhvr additive="base">
                                        <p:cTn id="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anim calcmode="lin" valueType="num">
                                      <p:cBhvr additive="base">
                                        <p:cTn id="1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 calcmode="lin" valueType="num">
                                      <p:cBhvr additive="base">
                                        <p:cTn id="17"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anim calcmode="lin" valueType="num">
                                      <p:cBhvr additive="base">
                                        <p:cTn id="2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additive="base">
                                        <p:cTn id="31" dur="500" fill="hold"/>
                                        <p:tgtEl>
                                          <p:spTgt spid="40"/>
                                        </p:tgtEl>
                                        <p:attrNameLst>
                                          <p:attrName>ppt_x</p:attrName>
                                        </p:attrNameLst>
                                      </p:cBhvr>
                                      <p:tavLst>
                                        <p:tav tm="0">
                                          <p:val>
                                            <p:strVal val="#ppt_x"/>
                                          </p:val>
                                        </p:tav>
                                        <p:tav tm="100000">
                                          <p:val>
                                            <p:strVal val="#ppt_x"/>
                                          </p:val>
                                        </p:tav>
                                      </p:tavLst>
                                    </p:anim>
                                    <p:anim calcmode="lin" valueType="num">
                                      <p:cBhvr additive="base">
                                        <p:cTn id="32" dur="500" fill="hold"/>
                                        <p:tgtEl>
                                          <p:spTgt spid="4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ppt_x"/>
                                          </p:val>
                                        </p:tav>
                                        <p:tav tm="100000">
                                          <p:val>
                                            <p:strVal val="#ppt_x"/>
                                          </p:val>
                                        </p:tav>
                                      </p:tavLst>
                                    </p:anim>
                                    <p:anim calcmode="lin" valueType="num">
                                      <p:cBhvr additive="base">
                                        <p:cTn id="36" dur="500" fill="hold"/>
                                        <p:tgtEl>
                                          <p:spTgt spid="4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 calcmode="lin" valueType="num">
                                      <p:cBhvr additive="base">
                                        <p:cTn id="39" dur="500" fill="hold"/>
                                        <p:tgtEl>
                                          <p:spTgt spid="45"/>
                                        </p:tgtEl>
                                        <p:attrNameLst>
                                          <p:attrName>ppt_x</p:attrName>
                                        </p:attrNameLst>
                                      </p:cBhvr>
                                      <p:tavLst>
                                        <p:tav tm="0">
                                          <p:val>
                                            <p:strVal val="#ppt_x"/>
                                          </p:val>
                                        </p:tav>
                                        <p:tav tm="100000">
                                          <p:val>
                                            <p:strVal val="#ppt_x"/>
                                          </p:val>
                                        </p:tav>
                                      </p:tavLst>
                                    </p:anim>
                                    <p:anim calcmode="lin" valueType="num">
                                      <p:cBhvr additive="base">
                                        <p:cTn id="40" dur="500" fill="hold"/>
                                        <p:tgtEl>
                                          <p:spTgt spid="4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additive="base">
                                        <p:cTn id="43" dur="500" fill="hold"/>
                                        <p:tgtEl>
                                          <p:spTgt spid="46"/>
                                        </p:tgtEl>
                                        <p:attrNameLst>
                                          <p:attrName>ppt_x</p:attrName>
                                        </p:attrNameLst>
                                      </p:cBhvr>
                                      <p:tavLst>
                                        <p:tav tm="0">
                                          <p:val>
                                            <p:strVal val="#ppt_x"/>
                                          </p:val>
                                        </p:tav>
                                        <p:tav tm="100000">
                                          <p:val>
                                            <p:strVal val="#ppt_x"/>
                                          </p:val>
                                        </p:tav>
                                      </p:tavLst>
                                    </p:anim>
                                    <p:anim calcmode="lin" valueType="num">
                                      <p:cBhvr additive="base">
                                        <p:cTn id="44" dur="500" fill="hold"/>
                                        <p:tgtEl>
                                          <p:spTgt spid="46"/>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1">
                                            <p:txEl>
                                              <p:pRg st="6" end="6"/>
                                            </p:txEl>
                                          </p:spTgt>
                                        </p:tgtEl>
                                        <p:attrNameLst>
                                          <p:attrName>style.visibility</p:attrName>
                                        </p:attrNameLst>
                                      </p:cBhvr>
                                      <p:to>
                                        <p:strVal val="visible"/>
                                      </p:to>
                                    </p:set>
                                    <p:anim calcmode="lin" valueType="num">
                                      <p:cBhvr additive="base">
                                        <p:cTn id="5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1">
                                            <p:txEl>
                                              <p:pRg st="8" end="8"/>
                                            </p:txEl>
                                          </p:spTgt>
                                        </p:tgtEl>
                                        <p:attrNameLst>
                                          <p:attrName>style.visibility</p:attrName>
                                        </p:attrNameLst>
                                      </p:cBhvr>
                                      <p:to>
                                        <p:strVal val="visible"/>
                                      </p:to>
                                    </p:set>
                                    <p:anim calcmode="lin" valueType="num">
                                      <p:cBhvr additive="base">
                                        <p:cTn id="59"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1">
                                            <p:txEl>
                                              <p:pRg st="10" end="10"/>
                                            </p:txEl>
                                          </p:spTgt>
                                        </p:tgtEl>
                                        <p:attrNameLst>
                                          <p:attrName>style.visibility</p:attrName>
                                        </p:attrNameLst>
                                      </p:cBhvr>
                                      <p:to>
                                        <p:strVal val="visible"/>
                                      </p:to>
                                    </p:set>
                                    <p:anim calcmode="lin" valueType="num">
                                      <p:cBhvr additive="base">
                                        <p:cTn id="65"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5" grpId="0"/>
      <p:bldP spid="4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a:xfrm>
            <a:off x="880843" y="10767"/>
            <a:ext cx="10268125" cy="535378"/>
          </a:xfrm>
        </p:spPr>
        <p:txBody>
          <a:bodyPr>
            <a:noAutofit/>
          </a:bodyPr>
          <a:lstStyle/>
          <a:p>
            <a:r>
              <a:rPr lang="en-US" altLang="en-US" sz="4000" dirty="0">
                <a:ea typeface="ＭＳ Ｐゴシック" pitchFamily="34" charset="-128"/>
              </a:rPr>
              <a:t>Step Response of a Series RC Circuit (Continued)</a:t>
            </a:r>
          </a:p>
        </p:txBody>
      </p:sp>
      <mc:AlternateContent xmlns:mc="http://schemas.openxmlformats.org/markup-compatibility/2006" xmlns:a14="http://schemas.microsoft.com/office/drawing/2010/main">
        <mc:Choice Requires="a14">
          <p:sp>
            <p:nvSpPr>
              <p:cNvPr id="11" name="TextBox 10"/>
              <p:cNvSpPr txBox="1"/>
              <p:nvPr/>
            </p:nvSpPr>
            <p:spPr>
              <a:xfrm>
                <a:off x="335559" y="654688"/>
                <a:ext cx="11601975" cy="5905527"/>
              </a:xfrm>
              <a:prstGeom prst="rect">
                <a:avLst/>
              </a:prstGeom>
              <a:solidFill>
                <a:schemeClr val="tx1">
                  <a:lumMod val="95000"/>
                </a:schemeClr>
              </a:solidFill>
              <a:ln w="57150">
                <a:solidFill>
                  <a:schemeClr val="accent1"/>
                </a:solidFill>
              </a:ln>
            </p:spPr>
            <p:txBody>
              <a:bodyPr wrap="square" rtlCol="0">
                <a:spAutoFit/>
              </a:bodyPr>
              <a:lstStyle/>
              <a:p>
                <a:pPr marL="285750" indent="-285750">
                  <a:buFont typeface="Arial" panose="020B0604020202020204" pitchFamily="34" charset="0"/>
                  <a:buChar char="•"/>
                </a:pPr>
                <a:r>
                  <a:rPr lang="en-US" dirty="0">
                    <a:solidFill>
                      <a:srgbClr val="000000"/>
                    </a:solidFill>
                    <a:latin typeface="Cambria" panose="02040503050406030204"/>
                    <a:ea typeface="Cambria Math" panose="02040503050406030204" pitchFamily="18" charset="0"/>
                  </a:rPr>
                  <a:t>From the previous page, the step response of a series</a:t>
                </a:r>
              </a:p>
              <a:p>
                <a:pPr>
                  <a:spcAft>
                    <a:spcPts val="1800"/>
                  </a:spcAft>
                </a:pPr>
                <a:r>
                  <a:rPr lang="en-US" dirty="0">
                    <a:solidFill>
                      <a:srgbClr val="000000"/>
                    </a:solidFill>
                    <a:latin typeface="Cambria" panose="02040503050406030204"/>
                    <a:ea typeface="Cambria Math" panose="02040503050406030204" pitchFamily="18" charset="0"/>
                  </a:rPr>
                  <a:t>RC circuit for t ≥ 0 is given as:</a:t>
                </a:r>
              </a:p>
              <a:p>
                <a:pPr>
                  <a:spcAft>
                    <a:spcPts val="1200"/>
                  </a:spcAft>
                </a:pPr>
                <a14:m>
                  <m:oMath xmlns:m="http://schemas.openxmlformats.org/officeDocument/2006/math">
                    <m:r>
                      <m:rPr>
                        <m:sty m:val="p"/>
                      </m:rPr>
                      <a:rPr lang="en-US" smtClean="0">
                        <a:solidFill>
                          <a:srgbClr val="000000"/>
                        </a:solidFill>
                        <a:latin typeface="Cambria Math" panose="02040503050406030204" pitchFamily="18" charset="0"/>
                        <a:ea typeface="Cambria Math" panose="02040503050406030204" pitchFamily="18" charset="0"/>
                      </a:rPr>
                      <m:t>v</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r>
                      <a:rPr lang="en-US">
                        <a:solidFill>
                          <a:srgbClr val="000000"/>
                        </a:solidFill>
                        <a:latin typeface="Cambria Math" panose="02040503050406030204" pitchFamily="18" charset="0"/>
                        <a:ea typeface="Cambria Math" panose="02040503050406030204" pitchFamily="18" charset="0"/>
                      </a:rPr>
                      <m:t>=</m:t>
                    </m:r>
                    <m:sSub>
                      <m:sSubPr>
                        <m:ctrlPr>
                          <a:rPr lang="en-US" i="1" smtClean="0">
                            <a:solidFill>
                              <a:srgbClr val="000000"/>
                            </a:solidFill>
                            <a:latin typeface="Cambria Math" panose="02040503050406030204" pitchFamily="18" charset="0"/>
                          </a:rPr>
                        </m:ctrlPr>
                      </m:sSubPr>
                      <m:e>
                        <m:r>
                          <m:rPr>
                            <m:sty m:val="p"/>
                          </m:rPr>
                          <a:rPr lang="en-US" smtClean="0">
                            <a:solidFill>
                              <a:srgbClr val="000000"/>
                            </a:solidFill>
                            <a:latin typeface="Cambria Math" panose="02040503050406030204" pitchFamily="18" charset="0"/>
                          </a:rPr>
                          <m:t>V</m:t>
                        </m:r>
                      </m:e>
                      <m:sub>
                        <m:r>
                          <m:rPr>
                            <m:sty m:val="p"/>
                          </m:rPr>
                          <a:rPr lang="en-US" smtClean="0">
                            <a:solidFill>
                              <a:srgbClr val="000000"/>
                            </a:solidFill>
                            <a:latin typeface="Cambria Math" panose="02040503050406030204" pitchFamily="18" charset="0"/>
                          </a:rPr>
                          <m:t>s</m:t>
                        </m:r>
                      </m:sub>
                    </m:sSub>
                    <m:r>
                      <a:rPr lang="en-US" smtClean="0">
                        <a:solidFill>
                          <a:srgbClr val="000000"/>
                        </a:solidFill>
                        <a:latin typeface="Cambria Math" panose="02040503050406030204" pitchFamily="18" charset="0"/>
                      </a:rPr>
                      <m:t>+</m:t>
                    </m:r>
                    <m:d>
                      <m:dPr>
                        <m:ctrlPr>
                          <a:rPr lang="en-US" i="1" smtClean="0">
                            <a:solidFill>
                              <a:srgbClr val="000000"/>
                            </a:solidFill>
                            <a:latin typeface="Cambria Math" panose="02040503050406030204" pitchFamily="18" charset="0"/>
                          </a:rPr>
                        </m:ctrlPr>
                      </m:dPr>
                      <m:e>
                        <m:sSub>
                          <m:sSubPr>
                            <m:ctrlPr>
                              <a:rPr lang="en-US" i="1" smtClean="0">
                                <a:solidFill>
                                  <a:srgbClr val="000000"/>
                                </a:solidFill>
                                <a:latin typeface="Cambria Math" panose="02040503050406030204" pitchFamily="18" charset="0"/>
                              </a:rPr>
                            </m:ctrlPr>
                          </m:sSubPr>
                          <m:e>
                            <m:r>
                              <m:rPr>
                                <m:sty m:val="p"/>
                              </m:rPr>
                              <a:rPr lang="en-US" smtClean="0">
                                <a:solidFill>
                                  <a:srgbClr val="000000"/>
                                </a:solidFill>
                                <a:latin typeface="Cambria Math" panose="02040503050406030204" pitchFamily="18" charset="0"/>
                              </a:rPr>
                              <m:t>V</m:t>
                            </m:r>
                          </m:e>
                          <m:sub>
                            <m:r>
                              <m:rPr>
                                <m:sty m:val="p"/>
                              </m:rPr>
                              <a:rPr lang="en-US" smtClean="0">
                                <a:solidFill>
                                  <a:srgbClr val="000000"/>
                                </a:solidFill>
                                <a:latin typeface="Cambria Math" panose="02040503050406030204" pitchFamily="18" charset="0"/>
                              </a:rPr>
                              <m:t>o</m:t>
                            </m:r>
                          </m:sub>
                        </m:sSub>
                        <m:r>
                          <a:rPr lang="en-US" smtClean="0">
                            <a:solidFill>
                              <a:srgbClr val="000000"/>
                            </a:solidFill>
                            <a:latin typeface="Cambria Math" panose="02040503050406030204" pitchFamily="18" charset="0"/>
                            <a:ea typeface="Cambria Math" panose="02040503050406030204" pitchFamily="18" charset="0"/>
                          </a:rPr>
                          <m:t>−</m:t>
                        </m:r>
                        <m:sSub>
                          <m:sSubPr>
                            <m:ctrlPr>
                              <a:rPr lang="en-US" i="1" smtClean="0">
                                <a:solidFill>
                                  <a:srgbClr val="000000"/>
                                </a:solidFill>
                                <a:latin typeface="Cambria Math" panose="02040503050406030204" pitchFamily="18" charset="0"/>
                              </a:rPr>
                            </m:ctrlPr>
                          </m:sSubPr>
                          <m:e>
                            <m:r>
                              <m:rPr>
                                <m:sty m:val="p"/>
                              </m:rPr>
                              <a:rPr lang="en-US" smtClean="0">
                                <a:solidFill>
                                  <a:srgbClr val="000000"/>
                                </a:solidFill>
                                <a:latin typeface="Cambria Math" panose="02040503050406030204" pitchFamily="18" charset="0"/>
                              </a:rPr>
                              <m:t>V</m:t>
                            </m:r>
                          </m:e>
                          <m:sub>
                            <m:r>
                              <m:rPr>
                                <m:sty m:val="p"/>
                              </m:rPr>
                              <a:rPr lang="en-US" smtClean="0">
                                <a:solidFill>
                                  <a:srgbClr val="000000"/>
                                </a:solidFill>
                                <a:latin typeface="Cambria Math" panose="02040503050406030204" pitchFamily="18" charset="0"/>
                              </a:rPr>
                              <m:t>s</m:t>
                            </m:r>
                          </m:sub>
                        </m:sSub>
                      </m:e>
                    </m:d>
                    <m:sSup>
                      <m:sSupPr>
                        <m:ctrlPr>
                          <a:rPr lang="en-US" i="1">
                            <a:solidFill>
                              <a:srgbClr val="000000"/>
                            </a:solidFill>
                            <a:latin typeface="Cambria Math" panose="02040503050406030204" pitchFamily="18" charset="0"/>
                            <a:ea typeface="Cambria Math" panose="02040503050406030204" pitchFamily="18" charset="0"/>
                          </a:rPr>
                        </m:ctrlPr>
                      </m:sSupPr>
                      <m:e>
                        <m:r>
                          <m:rPr>
                            <m:sty m:val="p"/>
                          </m:rPr>
                          <a:rPr lang="en-US">
                            <a:solidFill>
                              <a:srgbClr val="000000"/>
                            </a:solidFill>
                            <a:latin typeface="Cambria Math" panose="02040503050406030204" pitchFamily="18" charset="0"/>
                            <a:ea typeface="Cambria Math" panose="02040503050406030204" pitchFamily="18" charset="0"/>
                          </a:rPr>
                          <m:t>e</m:t>
                        </m:r>
                      </m:e>
                      <m:sup>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t</m:t>
                            </m:r>
                          </m:num>
                          <m:den>
                            <m:r>
                              <m:rPr>
                                <m:sty m:val="p"/>
                              </m:rPr>
                              <a:rPr lang="en-US">
                                <a:solidFill>
                                  <a:srgbClr val="000000"/>
                                </a:solidFill>
                                <a:latin typeface="Cambria Math" panose="02040503050406030204" pitchFamily="18" charset="0"/>
                                <a:ea typeface="Cambria Math" panose="02040503050406030204" pitchFamily="18" charset="0"/>
                              </a:rPr>
                              <m:t>RC</m:t>
                            </m:r>
                          </m:den>
                        </m:f>
                      </m:sup>
                    </m:sSup>
                    <m:r>
                      <a:rPr lang="en-US" smtClean="0">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rPr>
                        </m:ctrlPr>
                      </m:sSubPr>
                      <m:e>
                        <m:r>
                          <m:rPr>
                            <m:sty m:val="p"/>
                          </m:rPr>
                          <a:rPr lang="en-US">
                            <a:solidFill>
                              <a:srgbClr val="000000"/>
                            </a:solidFill>
                            <a:latin typeface="Cambria Math" panose="02040503050406030204" pitchFamily="18" charset="0"/>
                          </a:rPr>
                          <m:t>V</m:t>
                        </m:r>
                      </m:e>
                      <m:sub>
                        <m:r>
                          <m:rPr>
                            <m:sty m:val="p"/>
                          </m:rPr>
                          <a:rPr lang="en-US">
                            <a:solidFill>
                              <a:srgbClr val="000000"/>
                            </a:solidFill>
                            <a:latin typeface="Cambria Math" panose="02040503050406030204" pitchFamily="18" charset="0"/>
                          </a:rPr>
                          <m:t>s</m:t>
                        </m:r>
                      </m:sub>
                    </m:sSub>
                    <m:r>
                      <a:rPr lang="en-US">
                        <a:solidFill>
                          <a:srgbClr val="000000"/>
                        </a:solidFill>
                        <a:latin typeface="Cambria Math" panose="02040503050406030204" pitchFamily="18" charset="0"/>
                      </a:rPr>
                      <m:t>+</m:t>
                    </m:r>
                    <m:d>
                      <m:dPr>
                        <m:ctrlPr>
                          <a:rPr lang="en-US" i="1">
                            <a:solidFill>
                              <a:srgbClr val="000000"/>
                            </a:solidFill>
                            <a:latin typeface="Cambria Math" panose="02040503050406030204" pitchFamily="18" charset="0"/>
                          </a:rPr>
                        </m:ctrlPr>
                      </m:dPr>
                      <m:e>
                        <m:sSub>
                          <m:sSubPr>
                            <m:ctrlPr>
                              <a:rPr lang="en-US" i="1">
                                <a:solidFill>
                                  <a:srgbClr val="000000"/>
                                </a:solidFill>
                                <a:latin typeface="Cambria Math" panose="02040503050406030204" pitchFamily="18" charset="0"/>
                              </a:rPr>
                            </m:ctrlPr>
                          </m:sSubPr>
                          <m:e>
                            <m:r>
                              <m:rPr>
                                <m:sty m:val="p"/>
                              </m:rPr>
                              <a:rPr lang="en-US">
                                <a:solidFill>
                                  <a:srgbClr val="000000"/>
                                </a:solidFill>
                                <a:latin typeface="Cambria Math" panose="02040503050406030204" pitchFamily="18" charset="0"/>
                              </a:rPr>
                              <m:t>V</m:t>
                            </m:r>
                          </m:e>
                          <m:sub>
                            <m:r>
                              <m:rPr>
                                <m:sty m:val="p"/>
                              </m:rPr>
                              <a:rPr lang="en-US">
                                <a:solidFill>
                                  <a:srgbClr val="000000"/>
                                </a:solidFill>
                                <a:latin typeface="Cambria Math" panose="02040503050406030204" pitchFamily="18" charset="0"/>
                              </a:rPr>
                              <m:t>o</m:t>
                            </m:r>
                          </m:sub>
                        </m:sSub>
                        <m:r>
                          <a:rPr lang="en-US">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rPr>
                            </m:ctrlPr>
                          </m:sSubPr>
                          <m:e>
                            <m:r>
                              <m:rPr>
                                <m:sty m:val="p"/>
                              </m:rPr>
                              <a:rPr lang="en-US">
                                <a:solidFill>
                                  <a:srgbClr val="000000"/>
                                </a:solidFill>
                                <a:latin typeface="Cambria Math" panose="02040503050406030204" pitchFamily="18" charset="0"/>
                              </a:rPr>
                              <m:t>V</m:t>
                            </m:r>
                          </m:e>
                          <m:sub>
                            <m:r>
                              <m:rPr>
                                <m:sty m:val="p"/>
                              </m:rPr>
                              <a:rPr lang="en-US">
                                <a:solidFill>
                                  <a:srgbClr val="000000"/>
                                </a:solidFill>
                                <a:latin typeface="Cambria Math" panose="02040503050406030204" pitchFamily="18" charset="0"/>
                              </a:rPr>
                              <m:t>s</m:t>
                            </m:r>
                          </m:sub>
                        </m:sSub>
                      </m:e>
                    </m:d>
                    <m:sSup>
                      <m:sSupPr>
                        <m:ctrlPr>
                          <a:rPr lang="en-US" i="1">
                            <a:solidFill>
                              <a:srgbClr val="000000"/>
                            </a:solidFill>
                            <a:latin typeface="Cambria Math" panose="02040503050406030204" pitchFamily="18" charset="0"/>
                            <a:ea typeface="Cambria Math" panose="02040503050406030204" pitchFamily="18" charset="0"/>
                          </a:rPr>
                        </m:ctrlPr>
                      </m:sSupPr>
                      <m:e>
                        <m:r>
                          <m:rPr>
                            <m:sty m:val="p"/>
                          </m:rPr>
                          <a:rPr lang="en-US">
                            <a:solidFill>
                              <a:srgbClr val="000000"/>
                            </a:solidFill>
                            <a:latin typeface="Cambria Math" panose="02040503050406030204" pitchFamily="18" charset="0"/>
                            <a:ea typeface="Cambria Math" panose="02040503050406030204" pitchFamily="18" charset="0"/>
                          </a:rPr>
                          <m:t>e</m:t>
                        </m:r>
                      </m:e>
                      <m:sup>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t</m:t>
                            </m:r>
                          </m:num>
                          <m:den>
                            <m:r>
                              <m:rPr>
                                <m:sty m:val="p"/>
                              </m:rPr>
                              <a:rPr lang="en-US">
                                <a:solidFill>
                                  <a:srgbClr val="000000"/>
                                </a:solidFill>
                                <a:latin typeface="Cambria Math" panose="02040503050406030204" pitchFamily="18" charset="0"/>
                                <a:ea typeface="Cambria Math" panose="02040503050406030204" pitchFamily="18" charset="0"/>
                              </a:rPr>
                              <m:t>τ</m:t>
                            </m:r>
                          </m:den>
                        </m:f>
                      </m:sup>
                    </m:sSup>
                    <m:r>
                      <a:rPr lang="en-US" smtClean="0">
                        <a:solidFill>
                          <a:srgbClr val="000000"/>
                        </a:solidFill>
                        <a:latin typeface="Cambria Math" panose="02040503050406030204" pitchFamily="18" charset="0"/>
                        <a:ea typeface="Cambria Math" panose="02040503050406030204" pitchFamily="18" charset="0"/>
                      </a:rPr>
                      <m:t>.</m:t>
                    </m:r>
                  </m:oMath>
                </a14:m>
                <a:r>
                  <a:rPr lang="en-US" dirty="0">
                    <a:solidFill>
                      <a:srgbClr val="000000"/>
                    </a:solidFill>
                    <a:latin typeface="Cambria" panose="02040503050406030204"/>
                  </a:rPr>
                  <a:t>  </a:t>
                </a:r>
              </a:p>
              <a:p>
                <a:r>
                  <a:rPr lang="en-US" dirty="0">
                    <a:solidFill>
                      <a:srgbClr val="000000"/>
                    </a:solidFill>
                    <a:latin typeface="Cambria" panose="02040503050406030204"/>
                  </a:rPr>
                  <a:t>where </a:t>
                </a:r>
                <a14:m>
                  <m:oMath xmlns:m="http://schemas.openxmlformats.org/officeDocument/2006/math">
                    <m:r>
                      <m:rPr>
                        <m:sty m:val="p"/>
                      </m:rPr>
                      <a:rPr lang="el-GR" i="1">
                        <a:solidFill>
                          <a:srgbClr val="000000"/>
                        </a:solidFill>
                        <a:latin typeface="Cambria Math" panose="02040503050406030204" pitchFamily="18" charset="0"/>
                        <a:ea typeface="Cambria Math" panose="02040503050406030204" pitchFamily="18" charset="0"/>
                      </a:rPr>
                      <m:t>τ</m:t>
                    </m:r>
                    <m:r>
                      <a:rPr lang="en-US" i="1">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RC</m:t>
                    </m:r>
                    <m:r>
                      <a:rPr lang="en-US" i="1">
                        <a:solidFill>
                          <a:srgbClr val="000000"/>
                        </a:solidFill>
                        <a:latin typeface="Cambria Math" panose="02040503050406030204" pitchFamily="18" charset="0"/>
                        <a:ea typeface="Cambria Math" panose="02040503050406030204" pitchFamily="18" charset="0"/>
                      </a:rPr>
                      <m:t>.</m:t>
                    </m:r>
                    <m:r>
                      <a:rPr lang="en-US">
                        <a:solidFill>
                          <a:srgbClr val="000000"/>
                        </a:solidFill>
                        <a:latin typeface="Cambria Math" panose="02040503050406030204" pitchFamily="18" charset="0"/>
                        <a:ea typeface="Cambria Math" panose="02040503050406030204" pitchFamily="18" charset="0"/>
                      </a:rPr>
                      <m:t> </m:t>
                    </m:r>
                  </m:oMath>
                </a14:m>
                <a:endParaRPr lang="en-US" dirty="0">
                  <a:solidFill>
                    <a:srgbClr val="000000"/>
                  </a:solidFill>
                  <a:latin typeface="Cambria" panose="02040503050406030204"/>
                </a:endParaRPr>
              </a:p>
              <a:p>
                <a:endParaRPr lang="en-US" dirty="0">
                  <a:solidFill>
                    <a:srgbClr val="000000"/>
                  </a:solidFill>
                  <a:latin typeface="Cambria" panose="02040503050406030204"/>
                </a:endParaRPr>
              </a:p>
              <a:p>
                <a:pPr marL="285750" indent="-285750">
                  <a:buFont typeface="Arial" panose="020B0604020202020204" pitchFamily="34" charset="0"/>
                  <a:buChar char="•"/>
                </a:pPr>
                <a:r>
                  <a:rPr lang="en-US" dirty="0">
                    <a:solidFill>
                      <a:srgbClr val="000000"/>
                    </a:solidFill>
                    <a:latin typeface="Cambria" panose="02040503050406030204"/>
                  </a:rPr>
                  <a:t>V</a:t>
                </a:r>
                <a:r>
                  <a:rPr lang="en-US" baseline="-25000" dirty="0">
                    <a:solidFill>
                      <a:srgbClr val="000000"/>
                    </a:solidFill>
                    <a:latin typeface="Cambria" panose="02040503050406030204"/>
                  </a:rPr>
                  <a:t>o</a:t>
                </a:r>
                <a:r>
                  <a:rPr lang="en-US" dirty="0">
                    <a:solidFill>
                      <a:srgbClr val="000000"/>
                    </a:solidFill>
                    <a:latin typeface="Cambria" panose="02040503050406030204"/>
                  </a:rPr>
                  <a:t> is initial voltage across the capacitor, and equal to v(0).</a:t>
                </a:r>
              </a:p>
              <a:p>
                <a:endParaRPr lang="en-US" dirty="0">
                  <a:solidFill>
                    <a:srgbClr val="000000"/>
                  </a:solidFill>
                  <a:latin typeface="Cambria" panose="02040503050406030204"/>
                </a:endParaRPr>
              </a:p>
              <a:p>
                <a:pPr marL="285750" indent="-285750">
                  <a:buFont typeface="Arial" panose="020B0604020202020204" pitchFamily="34" charset="0"/>
                  <a:buChar char="•"/>
                </a:pPr>
                <a:r>
                  <a:rPr lang="en-US" dirty="0">
                    <a:solidFill>
                      <a:srgbClr val="000000"/>
                    </a:solidFill>
                    <a:latin typeface="Cambria" panose="02040503050406030204"/>
                  </a:rPr>
                  <a:t>Capacitor will eventually charge to the voltage V</a:t>
                </a:r>
                <a:r>
                  <a:rPr lang="en-US" baseline="-25000" dirty="0">
                    <a:solidFill>
                      <a:srgbClr val="000000"/>
                    </a:solidFill>
                    <a:latin typeface="Cambria" panose="02040503050406030204"/>
                  </a:rPr>
                  <a:t>s</a:t>
                </a:r>
                <a:r>
                  <a:rPr lang="en-US" dirty="0">
                    <a:solidFill>
                      <a:srgbClr val="000000"/>
                    </a:solidFill>
                    <a:latin typeface="Cambria" panose="02040503050406030204"/>
                  </a:rPr>
                  <a:t> and therefore equal to v(∞).</a:t>
                </a:r>
              </a:p>
              <a:p>
                <a:endParaRPr lang="en-US" dirty="0">
                  <a:solidFill>
                    <a:srgbClr val="000000"/>
                  </a:solidFill>
                  <a:latin typeface="Cambria" panose="02040503050406030204"/>
                </a:endParaRPr>
              </a:p>
              <a:p>
                <a:pPr algn="ctr"/>
                <a14:m>
                  <m:oMath xmlns:m="http://schemas.openxmlformats.org/officeDocument/2006/math">
                    <m:r>
                      <m:rPr>
                        <m:sty m:val="p"/>
                      </m:rPr>
                      <a:rPr lang="en-US">
                        <a:solidFill>
                          <a:srgbClr val="000000"/>
                        </a:solidFill>
                        <a:latin typeface="Cambria Math" panose="02040503050406030204" pitchFamily="18" charset="0"/>
                        <a:ea typeface="Cambria Math" panose="02040503050406030204" pitchFamily="18" charset="0"/>
                      </a:rPr>
                      <m:t>v</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r>
                      <a:rPr lang="en-US">
                        <a:solidFill>
                          <a:srgbClr val="000000"/>
                        </a:solidFill>
                        <a:latin typeface="Cambria Math" panose="02040503050406030204" pitchFamily="18" charset="0"/>
                        <a:ea typeface="Cambria Math" panose="02040503050406030204" pitchFamily="18" charset="0"/>
                      </a:rPr>
                      <m:t>=</m:t>
                    </m:r>
                    <m:r>
                      <m:rPr>
                        <m:sty m:val="p"/>
                      </m:rPr>
                      <a:rPr lang="en-US" smtClean="0">
                        <a:solidFill>
                          <a:srgbClr val="000000"/>
                        </a:solidFill>
                        <a:latin typeface="Cambria Math" panose="02040503050406030204" pitchFamily="18" charset="0"/>
                        <a:ea typeface="Cambria Math" panose="02040503050406030204" pitchFamily="18" charset="0"/>
                      </a:rPr>
                      <m:t>v</m:t>
                    </m:r>
                    <m:r>
                      <a:rPr lang="en-US" smtClean="0">
                        <a:solidFill>
                          <a:srgbClr val="000000"/>
                        </a:solidFill>
                        <a:latin typeface="Cambria Math" panose="02040503050406030204" pitchFamily="18" charset="0"/>
                        <a:ea typeface="Cambria Math" panose="02040503050406030204" pitchFamily="18" charset="0"/>
                      </a:rPr>
                      <m:t>(</m:t>
                    </m:r>
                    <m:r>
                      <m:rPr>
                        <m:nor/>
                      </m:rPr>
                      <a:rPr lang="en-US" dirty="0">
                        <a:solidFill>
                          <a:srgbClr val="000000"/>
                        </a:solidFill>
                        <a:latin typeface="Cambria" panose="02040503050406030204"/>
                      </a:rPr>
                      <m:t>∞</m:t>
                    </m:r>
                    <m:r>
                      <m:rPr>
                        <m:nor/>
                      </m:rPr>
                      <a:rPr lang="en-US" dirty="0" smtClean="0">
                        <a:solidFill>
                          <a:srgbClr val="000000"/>
                        </a:solidFill>
                        <a:latin typeface="Cambria" panose="02040503050406030204"/>
                      </a:rPr>
                      <m:t>)</m:t>
                    </m:r>
                    <m:r>
                      <a:rPr lang="en-US">
                        <a:solidFill>
                          <a:srgbClr val="000000"/>
                        </a:solidFill>
                        <a:latin typeface="Cambria Math" panose="02040503050406030204" pitchFamily="18" charset="0"/>
                      </a:rPr>
                      <m:t>+</m:t>
                    </m:r>
                    <m:d>
                      <m:dPr>
                        <m:begChr m:val="["/>
                        <m:endChr m:val="]"/>
                        <m:ctrlPr>
                          <a:rPr lang="en-US" i="1" smtClean="0">
                            <a:solidFill>
                              <a:srgbClr val="000000"/>
                            </a:solidFill>
                            <a:latin typeface="Cambria Math" panose="02040503050406030204" pitchFamily="18" charset="0"/>
                          </a:rPr>
                        </m:ctrlPr>
                      </m:dPr>
                      <m:e>
                        <m:r>
                          <m:rPr>
                            <m:nor/>
                          </m:rPr>
                          <a:rPr lang="en-US" dirty="0">
                            <a:solidFill>
                              <a:srgbClr val="000000"/>
                            </a:solidFill>
                            <a:latin typeface="Cambria" panose="02040503050406030204"/>
                          </a:rPr>
                          <m:t>v</m:t>
                        </m:r>
                        <m:r>
                          <m:rPr>
                            <m:nor/>
                          </m:rPr>
                          <a:rPr lang="en-US" dirty="0">
                            <a:solidFill>
                              <a:srgbClr val="000000"/>
                            </a:solidFill>
                            <a:latin typeface="Cambria" panose="02040503050406030204"/>
                          </a:rPr>
                          <m:t>(0)</m:t>
                        </m:r>
                        <m:r>
                          <a:rPr lang="en-US">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v</m:t>
                        </m:r>
                        <m:r>
                          <a:rPr lang="en-US">
                            <a:solidFill>
                              <a:srgbClr val="000000"/>
                            </a:solidFill>
                            <a:latin typeface="Cambria Math" panose="02040503050406030204" pitchFamily="18" charset="0"/>
                            <a:ea typeface="Cambria Math" panose="02040503050406030204" pitchFamily="18" charset="0"/>
                          </a:rPr>
                          <m:t>(</m:t>
                        </m:r>
                        <m:r>
                          <m:rPr>
                            <m:nor/>
                          </m:rPr>
                          <a:rPr lang="en-US" dirty="0">
                            <a:solidFill>
                              <a:srgbClr val="000000"/>
                            </a:solidFill>
                            <a:latin typeface="Cambria" panose="02040503050406030204"/>
                          </a:rPr>
                          <m:t>∞)</m:t>
                        </m:r>
                      </m:e>
                    </m:d>
                    <m:sSup>
                      <m:sSupPr>
                        <m:ctrlPr>
                          <a:rPr lang="en-US" i="1">
                            <a:solidFill>
                              <a:srgbClr val="000000"/>
                            </a:solidFill>
                            <a:latin typeface="Cambria Math" panose="02040503050406030204" pitchFamily="18" charset="0"/>
                            <a:ea typeface="Cambria Math" panose="02040503050406030204" pitchFamily="18" charset="0"/>
                          </a:rPr>
                        </m:ctrlPr>
                      </m:sSupPr>
                      <m:e>
                        <m:r>
                          <m:rPr>
                            <m:sty m:val="p"/>
                          </m:rPr>
                          <a:rPr lang="en-US">
                            <a:solidFill>
                              <a:srgbClr val="000000"/>
                            </a:solidFill>
                            <a:latin typeface="Cambria Math" panose="02040503050406030204" pitchFamily="18" charset="0"/>
                            <a:ea typeface="Cambria Math" panose="02040503050406030204" pitchFamily="18" charset="0"/>
                          </a:rPr>
                          <m:t>e</m:t>
                        </m:r>
                      </m:e>
                      <m:sup>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t</m:t>
                            </m:r>
                          </m:num>
                          <m:den>
                            <m:r>
                              <m:rPr>
                                <m:sty m:val="p"/>
                              </m:rPr>
                              <a:rPr lang="en-US">
                                <a:solidFill>
                                  <a:srgbClr val="000000"/>
                                </a:solidFill>
                                <a:latin typeface="Cambria Math" panose="02040503050406030204" pitchFamily="18" charset="0"/>
                                <a:ea typeface="Cambria Math" panose="02040503050406030204" pitchFamily="18" charset="0"/>
                              </a:rPr>
                              <m:t>τ</m:t>
                            </m:r>
                          </m:den>
                        </m:f>
                      </m:sup>
                    </m:sSup>
                    <m:r>
                      <a:rPr lang="en-US">
                        <a:solidFill>
                          <a:srgbClr val="000000"/>
                        </a:solidFill>
                        <a:latin typeface="Cambria Math" panose="02040503050406030204" pitchFamily="18" charset="0"/>
                        <a:ea typeface="Cambria Math" panose="02040503050406030204" pitchFamily="18" charset="0"/>
                      </a:rPr>
                      <m:t>.</m:t>
                    </m:r>
                  </m:oMath>
                </a14:m>
                <a:r>
                  <a:rPr lang="en-US" dirty="0">
                    <a:solidFill>
                      <a:srgbClr val="000000"/>
                    </a:solidFill>
                    <a:latin typeface="Cambria" panose="02040503050406030204"/>
                  </a:rPr>
                  <a:t> </a:t>
                </a:r>
              </a:p>
              <a:p>
                <a:pPr algn="ctr"/>
                <a:endParaRPr lang="en-US" dirty="0">
                  <a:solidFill>
                    <a:srgbClr val="000000"/>
                  </a:solidFill>
                  <a:latin typeface="Cambria" panose="02040503050406030204"/>
                </a:endParaRPr>
              </a:p>
              <a:p>
                <a:pPr marL="285750" indent="-285750">
                  <a:spcAft>
                    <a:spcPts val="1200"/>
                  </a:spcAft>
                  <a:buFont typeface="Arial" panose="020B0604020202020204" pitchFamily="34" charset="0"/>
                  <a:buChar char="•"/>
                </a:pPr>
                <a:r>
                  <a:rPr lang="en-US" dirty="0">
                    <a:solidFill>
                      <a:srgbClr val="000000"/>
                    </a:solidFill>
                    <a:latin typeface="Cambria" panose="02040503050406030204"/>
                  </a:rPr>
                  <a:t>Can view this response as having a steady-state portion </a:t>
                </a:r>
                <a14:m>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sst</m:t>
                        </m:r>
                      </m:sub>
                    </m:sSub>
                    <m:r>
                      <a:rPr lang="en-US" smtClean="0">
                        <a:solidFill>
                          <a:srgbClr val="000000"/>
                        </a:solidFill>
                        <a:latin typeface="Cambria Math" panose="02040503050406030204" pitchFamily="18" charset="0"/>
                        <a:ea typeface="Cambria Math" panose="02040503050406030204" pitchFamily="18" charset="0"/>
                      </a:rPr>
                      <m:t>,</m:t>
                    </m:r>
                  </m:oMath>
                </a14:m>
                <a:r>
                  <a:rPr lang="en-US" dirty="0">
                    <a:solidFill>
                      <a:srgbClr val="000000"/>
                    </a:solidFill>
                    <a:latin typeface="Cambria" panose="02040503050406030204"/>
                  </a:rPr>
                  <a:t> along with a transient portion </a:t>
                </a:r>
                <a14:m>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tr</m:t>
                        </m:r>
                      </m:sub>
                    </m:sSub>
                  </m:oMath>
                </a14:m>
                <a:r>
                  <a:rPr lang="en-US" dirty="0">
                    <a:solidFill>
                      <a:srgbClr val="000000"/>
                    </a:solidFill>
                    <a:latin typeface="Cambria" panose="02040503050406030204"/>
                  </a:rPr>
                  <a:t>.</a:t>
                </a:r>
              </a:p>
              <a:p>
                <a:pPr/>
                <a14:m>
                  <m:oMathPara xmlns:m="http://schemas.openxmlformats.org/officeDocument/2006/math">
                    <m:oMathParaPr>
                      <m:jc m:val="left"/>
                    </m:oMathParaPr>
                    <m:oMath xmlns:m="http://schemas.openxmlformats.org/officeDocument/2006/math">
                      <m:r>
                        <m:rPr>
                          <m:sty m:val="p"/>
                        </m:rPr>
                        <a:rPr lang="en-US">
                          <a:solidFill>
                            <a:srgbClr val="000000"/>
                          </a:solidFill>
                          <a:latin typeface="Cambria Math" panose="02040503050406030204" pitchFamily="18" charset="0"/>
                          <a:ea typeface="Cambria Math" panose="02040503050406030204" pitchFamily="18" charset="0"/>
                        </a:rPr>
                        <m:t>v</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r>
                        <a:rPr lang="en-US">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v</m:t>
                      </m:r>
                      <m:r>
                        <a:rPr lang="en-US">
                          <a:solidFill>
                            <a:srgbClr val="000000"/>
                          </a:solidFill>
                          <a:latin typeface="Cambria Math" panose="02040503050406030204" pitchFamily="18" charset="0"/>
                          <a:ea typeface="Cambria Math" panose="02040503050406030204" pitchFamily="18" charset="0"/>
                        </a:rPr>
                        <m:t>(</m:t>
                      </m:r>
                      <m:r>
                        <m:rPr>
                          <m:nor/>
                        </m:rPr>
                        <a:rPr lang="en-US" dirty="0">
                          <a:solidFill>
                            <a:srgbClr val="000000"/>
                          </a:solidFill>
                          <a:latin typeface="Cambria" panose="02040503050406030204"/>
                        </a:rPr>
                        <m:t>∞)</m:t>
                      </m:r>
                      <m:r>
                        <a:rPr lang="en-US">
                          <a:solidFill>
                            <a:srgbClr val="000000"/>
                          </a:solidFill>
                          <a:latin typeface="Cambria Math" panose="02040503050406030204" pitchFamily="18" charset="0"/>
                        </a:rPr>
                        <m:t>+</m:t>
                      </m:r>
                      <m:d>
                        <m:dPr>
                          <m:begChr m:val="["/>
                          <m:endChr m:val="]"/>
                          <m:ctrlPr>
                            <a:rPr lang="en-US" i="1">
                              <a:solidFill>
                                <a:srgbClr val="000000"/>
                              </a:solidFill>
                              <a:latin typeface="Cambria Math" panose="02040503050406030204" pitchFamily="18" charset="0"/>
                            </a:rPr>
                          </m:ctrlPr>
                        </m:dPr>
                        <m:e>
                          <m:r>
                            <m:rPr>
                              <m:nor/>
                            </m:rPr>
                            <a:rPr lang="en-US" dirty="0">
                              <a:solidFill>
                                <a:srgbClr val="000000"/>
                              </a:solidFill>
                              <a:latin typeface="Cambria" panose="02040503050406030204"/>
                            </a:rPr>
                            <m:t>v</m:t>
                          </m:r>
                          <m:r>
                            <m:rPr>
                              <m:nor/>
                            </m:rPr>
                            <a:rPr lang="en-US" dirty="0">
                              <a:solidFill>
                                <a:srgbClr val="000000"/>
                              </a:solidFill>
                              <a:latin typeface="Cambria" panose="02040503050406030204"/>
                            </a:rPr>
                            <m:t>(0)</m:t>
                          </m:r>
                          <m:r>
                            <a:rPr lang="en-US">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v</m:t>
                          </m:r>
                          <m:r>
                            <a:rPr lang="en-US">
                              <a:solidFill>
                                <a:srgbClr val="000000"/>
                              </a:solidFill>
                              <a:latin typeface="Cambria Math" panose="02040503050406030204" pitchFamily="18" charset="0"/>
                              <a:ea typeface="Cambria Math" panose="02040503050406030204" pitchFamily="18" charset="0"/>
                            </a:rPr>
                            <m:t>(</m:t>
                          </m:r>
                          <m:r>
                            <m:rPr>
                              <m:nor/>
                            </m:rPr>
                            <a:rPr lang="en-US" dirty="0">
                              <a:solidFill>
                                <a:srgbClr val="000000"/>
                              </a:solidFill>
                              <a:latin typeface="Cambria" panose="02040503050406030204"/>
                            </a:rPr>
                            <m:t>∞)</m:t>
                          </m:r>
                        </m:e>
                      </m:d>
                      <m:sSup>
                        <m:sSupPr>
                          <m:ctrlPr>
                            <a:rPr lang="en-US" i="1">
                              <a:solidFill>
                                <a:srgbClr val="000000"/>
                              </a:solidFill>
                              <a:latin typeface="Cambria Math" panose="02040503050406030204" pitchFamily="18" charset="0"/>
                              <a:ea typeface="Cambria Math" panose="02040503050406030204" pitchFamily="18" charset="0"/>
                            </a:rPr>
                          </m:ctrlPr>
                        </m:sSupPr>
                        <m:e>
                          <m:r>
                            <m:rPr>
                              <m:sty m:val="p"/>
                            </m:rPr>
                            <a:rPr lang="en-US">
                              <a:solidFill>
                                <a:srgbClr val="000000"/>
                              </a:solidFill>
                              <a:latin typeface="Cambria Math" panose="02040503050406030204" pitchFamily="18" charset="0"/>
                              <a:ea typeface="Cambria Math" panose="02040503050406030204" pitchFamily="18" charset="0"/>
                            </a:rPr>
                            <m:t>e</m:t>
                          </m:r>
                        </m:e>
                        <m:sup>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t</m:t>
                              </m:r>
                            </m:num>
                            <m:den>
                              <m:r>
                                <m:rPr>
                                  <m:sty m:val="p"/>
                                </m:rPr>
                                <a:rPr lang="en-US">
                                  <a:solidFill>
                                    <a:srgbClr val="000000"/>
                                  </a:solidFill>
                                  <a:latin typeface="Cambria Math" panose="02040503050406030204" pitchFamily="18" charset="0"/>
                                  <a:ea typeface="Cambria Math" panose="02040503050406030204" pitchFamily="18" charset="0"/>
                                </a:rPr>
                                <m:t>τ</m:t>
                              </m:r>
                            </m:den>
                          </m:f>
                        </m:sup>
                      </m:sSup>
                      <m:r>
                        <a:rPr lang="en-US" smtClean="0">
                          <a:solidFill>
                            <a:srgbClr val="000000"/>
                          </a:solidFill>
                          <a:latin typeface="Cambria Math" panose="02040503050406030204" pitchFamily="18" charset="0"/>
                          <a:ea typeface="Cambria Math" panose="02040503050406030204" pitchFamily="18" charset="0"/>
                        </a:rPr>
                        <m:t>=</m:t>
                      </m:r>
                      <m:sSub>
                        <m:sSubPr>
                          <m:ctrlPr>
                            <a:rPr lang="en-US" i="1" smtClean="0">
                              <a:solidFill>
                                <a:srgbClr val="000000"/>
                              </a:solidFill>
                              <a:latin typeface="Cambria Math" panose="02040503050406030204" pitchFamily="18" charset="0"/>
                              <a:ea typeface="Cambria Math" panose="02040503050406030204" pitchFamily="18" charset="0"/>
                            </a:rPr>
                          </m:ctrlPr>
                        </m:sSubPr>
                        <m:e>
                          <m:r>
                            <m:rPr>
                              <m:sty m:val="p"/>
                            </m:rPr>
                            <a:rPr lang="en-US" smtClean="0">
                              <a:solidFill>
                                <a:srgbClr val="000000"/>
                              </a:solidFill>
                              <a:latin typeface="Cambria Math" panose="02040503050406030204" pitchFamily="18" charset="0"/>
                              <a:ea typeface="Cambria Math" panose="02040503050406030204" pitchFamily="18" charset="0"/>
                            </a:rPr>
                            <m:t>v</m:t>
                          </m:r>
                        </m:e>
                        <m:sub>
                          <m:r>
                            <m:rPr>
                              <m:sty m:val="p"/>
                            </m:rPr>
                            <a:rPr lang="en-US" smtClean="0">
                              <a:solidFill>
                                <a:srgbClr val="000000"/>
                              </a:solidFill>
                              <a:latin typeface="Cambria Math" panose="02040503050406030204" pitchFamily="18" charset="0"/>
                              <a:ea typeface="Cambria Math" panose="02040503050406030204" pitchFamily="18" charset="0"/>
                            </a:rPr>
                            <m:t>sst</m:t>
                          </m:r>
                        </m:sub>
                      </m:sSub>
                      <m:r>
                        <a:rPr lang="en-US" smtClean="0">
                          <a:solidFill>
                            <a:srgbClr val="000000"/>
                          </a:solidFill>
                          <a:latin typeface="Cambria Math" panose="02040503050406030204" pitchFamily="18" charset="0"/>
                          <a:ea typeface="Cambria Math" panose="02040503050406030204" pitchFamily="18" charset="0"/>
                        </a:rPr>
                        <m:t>+</m:t>
                      </m:r>
                      <m:sSub>
                        <m:sSubPr>
                          <m:ctrlPr>
                            <a:rPr lang="en-US" i="1" smtClean="0">
                              <a:solidFill>
                                <a:srgbClr val="000000"/>
                              </a:solidFill>
                              <a:latin typeface="Cambria Math" panose="02040503050406030204" pitchFamily="18" charset="0"/>
                              <a:ea typeface="Cambria Math" panose="02040503050406030204" pitchFamily="18" charset="0"/>
                            </a:rPr>
                          </m:ctrlPr>
                        </m:sSubPr>
                        <m:e>
                          <m:r>
                            <m:rPr>
                              <m:sty m:val="p"/>
                            </m:rPr>
                            <a:rPr lang="en-US" smtClean="0">
                              <a:solidFill>
                                <a:srgbClr val="000000"/>
                              </a:solidFill>
                              <a:latin typeface="Cambria Math" panose="02040503050406030204" pitchFamily="18" charset="0"/>
                              <a:ea typeface="Cambria Math" panose="02040503050406030204" pitchFamily="18" charset="0"/>
                            </a:rPr>
                            <m:t>v</m:t>
                          </m:r>
                        </m:e>
                        <m:sub>
                          <m:r>
                            <m:rPr>
                              <m:sty m:val="p"/>
                            </m:rPr>
                            <a:rPr lang="en-US" smtClean="0">
                              <a:solidFill>
                                <a:srgbClr val="000000"/>
                              </a:solidFill>
                              <a:latin typeface="Cambria Math" panose="02040503050406030204" pitchFamily="18" charset="0"/>
                              <a:ea typeface="Cambria Math" panose="02040503050406030204" pitchFamily="18" charset="0"/>
                            </a:rPr>
                            <m:t>tr</m:t>
                          </m:r>
                        </m:sub>
                      </m:sSub>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where</m:t>
                      </m:r>
                      <m:r>
                        <a:rPr lang="en-US" smtClean="0">
                          <a:solidFill>
                            <a:srgbClr val="000000"/>
                          </a:solidFill>
                          <a:latin typeface="Cambria Math" panose="02040503050406030204" pitchFamily="18" charset="0"/>
                          <a:ea typeface="Cambria Math" panose="02040503050406030204" pitchFamily="18" charset="0"/>
                        </a:rPr>
                        <m:t> </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sst</m:t>
                          </m:r>
                        </m:sub>
                      </m:sSub>
                      <m:r>
                        <a:rPr lang="en-US" smtClean="0">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v</m:t>
                      </m:r>
                      <m:r>
                        <a:rPr lang="en-US">
                          <a:solidFill>
                            <a:srgbClr val="000000"/>
                          </a:solidFill>
                          <a:latin typeface="Cambria Math" panose="02040503050406030204" pitchFamily="18" charset="0"/>
                          <a:ea typeface="Cambria Math" panose="02040503050406030204" pitchFamily="18" charset="0"/>
                        </a:rPr>
                        <m:t>(</m:t>
                      </m:r>
                      <m:r>
                        <m:rPr>
                          <m:nor/>
                        </m:rPr>
                        <a:rPr lang="en-US" dirty="0">
                          <a:solidFill>
                            <a:srgbClr val="000000"/>
                          </a:solidFill>
                          <a:latin typeface="Cambria" panose="02040503050406030204"/>
                        </a:rPr>
                        <m:t>∞)</m:t>
                      </m:r>
                      <m:r>
                        <m:rPr>
                          <m:nor/>
                        </m:rPr>
                        <a:rPr lang="en-US" dirty="0" smtClean="0">
                          <a:solidFill>
                            <a:srgbClr val="000000"/>
                          </a:solidFill>
                          <a:latin typeface="Cambria" panose="02040503050406030204"/>
                        </a:rPr>
                        <m:t>,</m:t>
                      </m:r>
                      <m:sSub>
                        <m:sSubPr>
                          <m:ctrlPr>
                            <a:rPr lang="en-US" i="1">
                              <a:solidFill>
                                <a:srgbClr val="000000"/>
                              </a:solidFill>
                              <a:latin typeface="Cambria Math" panose="02040503050406030204" pitchFamily="18" charset="0"/>
                              <a:ea typeface="Cambria Math" panose="02040503050406030204" pitchFamily="18" charset="0"/>
                            </a:rPr>
                          </m:ctrlPr>
                        </m:sSubPr>
                        <m:e>
                          <m:r>
                            <a:rPr lang="en-US" smtClean="0">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t</m:t>
                          </m:r>
                          <m:r>
                            <m:rPr>
                              <m:sty m:val="p"/>
                            </m:rPr>
                            <a:rPr lang="en-US" smtClean="0">
                              <a:solidFill>
                                <a:srgbClr val="000000"/>
                              </a:solidFill>
                              <a:latin typeface="Cambria Math" panose="02040503050406030204" pitchFamily="18" charset="0"/>
                              <a:ea typeface="Cambria Math" panose="02040503050406030204" pitchFamily="18" charset="0"/>
                            </a:rPr>
                            <m:t>r</m:t>
                          </m:r>
                        </m:sub>
                      </m:sSub>
                      <m:r>
                        <a:rPr lang="en-US">
                          <a:solidFill>
                            <a:srgbClr val="000000"/>
                          </a:solidFill>
                          <a:latin typeface="Cambria Math" panose="02040503050406030204" pitchFamily="18" charset="0"/>
                          <a:ea typeface="Cambria Math" panose="02040503050406030204" pitchFamily="18" charset="0"/>
                        </a:rPr>
                        <m:t>=</m:t>
                      </m:r>
                      <m:d>
                        <m:dPr>
                          <m:begChr m:val="["/>
                          <m:endChr m:val="]"/>
                          <m:ctrlPr>
                            <a:rPr lang="en-US" i="1">
                              <a:solidFill>
                                <a:srgbClr val="000000"/>
                              </a:solidFill>
                              <a:latin typeface="Cambria Math" panose="02040503050406030204" pitchFamily="18" charset="0"/>
                            </a:rPr>
                          </m:ctrlPr>
                        </m:dPr>
                        <m:e>
                          <m:r>
                            <m:rPr>
                              <m:nor/>
                            </m:rPr>
                            <a:rPr lang="en-US" dirty="0">
                              <a:solidFill>
                                <a:srgbClr val="000000"/>
                              </a:solidFill>
                              <a:latin typeface="Cambria" panose="02040503050406030204"/>
                            </a:rPr>
                            <m:t>v</m:t>
                          </m:r>
                          <m:r>
                            <m:rPr>
                              <m:nor/>
                            </m:rPr>
                            <a:rPr lang="en-US" dirty="0">
                              <a:solidFill>
                                <a:srgbClr val="000000"/>
                              </a:solidFill>
                              <a:latin typeface="Cambria" panose="02040503050406030204"/>
                            </a:rPr>
                            <m:t>(0)</m:t>
                          </m:r>
                          <m:r>
                            <a:rPr lang="en-US">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v</m:t>
                          </m:r>
                          <m:r>
                            <a:rPr lang="en-US">
                              <a:solidFill>
                                <a:srgbClr val="000000"/>
                              </a:solidFill>
                              <a:latin typeface="Cambria Math" panose="02040503050406030204" pitchFamily="18" charset="0"/>
                              <a:ea typeface="Cambria Math" panose="02040503050406030204" pitchFamily="18" charset="0"/>
                            </a:rPr>
                            <m:t>(</m:t>
                          </m:r>
                          <m:r>
                            <m:rPr>
                              <m:nor/>
                            </m:rPr>
                            <a:rPr lang="en-US" dirty="0">
                              <a:solidFill>
                                <a:srgbClr val="000000"/>
                              </a:solidFill>
                              <a:latin typeface="Cambria" panose="02040503050406030204"/>
                            </a:rPr>
                            <m:t>∞)</m:t>
                          </m:r>
                        </m:e>
                      </m:d>
                      <m:sSup>
                        <m:sSupPr>
                          <m:ctrlPr>
                            <a:rPr lang="en-US" i="1">
                              <a:solidFill>
                                <a:srgbClr val="000000"/>
                              </a:solidFill>
                              <a:latin typeface="Cambria Math" panose="02040503050406030204" pitchFamily="18" charset="0"/>
                              <a:ea typeface="Cambria Math" panose="02040503050406030204" pitchFamily="18" charset="0"/>
                            </a:rPr>
                          </m:ctrlPr>
                        </m:sSupPr>
                        <m:e>
                          <m:r>
                            <m:rPr>
                              <m:sty m:val="p"/>
                            </m:rPr>
                            <a:rPr lang="en-US">
                              <a:solidFill>
                                <a:srgbClr val="000000"/>
                              </a:solidFill>
                              <a:latin typeface="Cambria Math" panose="02040503050406030204" pitchFamily="18" charset="0"/>
                              <a:ea typeface="Cambria Math" panose="02040503050406030204" pitchFamily="18" charset="0"/>
                            </a:rPr>
                            <m:t>e</m:t>
                          </m:r>
                        </m:e>
                        <m:sup>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t</m:t>
                              </m:r>
                            </m:num>
                            <m:den>
                              <m:r>
                                <m:rPr>
                                  <m:sty m:val="p"/>
                                </m:rPr>
                                <a:rPr lang="en-US">
                                  <a:solidFill>
                                    <a:srgbClr val="000000"/>
                                  </a:solidFill>
                                  <a:latin typeface="Cambria Math" panose="02040503050406030204" pitchFamily="18" charset="0"/>
                                  <a:ea typeface="Cambria Math" panose="02040503050406030204" pitchFamily="18" charset="0"/>
                                </a:rPr>
                                <m:t>τ</m:t>
                              </m:r>
                            </m:den>
                          </m:f>
                        </m:sup>
                      </m:sSup>
                      <m:r>
                        <a:rPr lang="en-US">
                          <a:solidFill>
                            <a:srgbClr val="000000"/>
                          </a:solidFill>
                          <a:latin typeface="Cambria Math" panose="02040503050406030204" pitchFamily="18" charset="0"/>
                          <a:ea typeface="Cambria Math" panose="02040503050406030204" pitchFamily="18" charset="0"/>
                        </a:rPr>
                        <m:t>.</m:t>
                      </m:r>
                    </m:oMath>
                  </m:oMathPara>
                </a14:m>
                <a:endParaRPr lang="en-US" dirty="0">
                  <a:solidFill>
                    <a:srgbClr val="000000"/>
                  </a:solidFill>
                  <a:latin typeface="Cambria" panose="02040503050406030204"/>
                  <a:ea typeface="Cambria Math" panose="02040503050406030204" pitchFamily="18" charset="0"/>
                </a:endParaRPr>
              </a:p>
              <a:p>
                <a:endParaRPr lang="en-US" dirty="0">
                  <a:solidFill>
                    <a:srgbClr val="000000"/>
                  </a:solidFill>
                  <a:latin typeface="Cambria" panose="02040503050406030204"/>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m:rPr>
                          <m:nor/>
                        </m:rPr>
                        <a:rPr lang="en-US" dirty="0">
                          <a:solidFill>
                            <a:srgbClr val="000000"/>
                          </a:solidFill>
                          <a:latin typeface="Cambria Math" panose="02040503050406030204" pitchFamily="18" charset="0"/>
                        </a:rPr>
                        <m:t>F</m:t>
                      </m:r>
                      <m:r>
                        <m:rPr>
                          <m:nor/>
                        </m:rPr>
                        <a:rPr lang="en-US" dirty="0">
                          <a:solidFill>
                            <a:srgbClr val="000000"/>
                          </a:solidFill>
                          <a:latin typeface="Cambria" panose="02040503050406030204"/>
                        </a:rPr>
                        <m:t>or</m:t>
                      </m:r>
                      <m:r>
                        <m:rPr>
                          <m:nor/>
                        </m:rPr>
                        <a:rPr lang="en-US" dirty="0" smtClean="0">
                          <a:solidFill>
                            <a:srgbClr val="000000"/>
                          </a:solidFill>
                          <a:latin typeface="Cambria" panose="02040503050406030204"/>
                        </a:rPr>
                        <m:t> </m:t>
                      </m:r>
                      <m:r>
                        <m:rPr>
                          <m:nor/>
                        </m:rPr>
                        <a:rPr lang="en-US" dirty="0">
                          <a:solidFill>
                            <a:srgbClr val="000000"/>
                          </a:solidFill>
                          <a:latin typeface="Cambria" panose="02040503050406030204"/>
                          <a:ea typeface="Cambria Math" panose="02040503050406030204" pitchFamily="18" charset="0"/>
                        </a:rPr>
                        <m:t>t</m:t>
                      </m:r>
                      <m:r>
                        <m:rPr>
                          <m:nor/>
                        </m:rPr>
                        <a:rPr lang="en-US" dirty="0">
                          <a:solidFill>
                            <a:srgbClr val="000000"/>
                          </a:solidFill>
                          <a:latin typeface="Cambria" panose="02040503050406030204"/>
                          <a:ea typeface="Cambria Math" panose="02040503050406030204" pitchFamily="18" charset="0"/>
                        </a:rPr>
                        <m:t> ≥ 0 </m:t>
                      </m:r>
                      <m:r>
                        <m:rPr>
                          <m:nor/>
                        </m:rPr>
                        <a:rPr lang="en-US" dirty="0" smtClean="0">
                          <a:solidFill>
                            <a:srgbClr val="000000"/>
                          </a:solidFill>
                          <a:latin typeface="Cambria" panose="02040503050406030204"/>
                          <a:ea typeface="Cambria Math" panose="02040503050406030204" pitchFamily="18" charset="0"/>
                        </a:rPr>
                        <m:t>and</m:t>
                      </m:r>
                      <m:r>
                        <m:rPr>
                          <m:nor/>
                        </m:rPr>
                        <a:rPr lang="en-US" dirty="0" smtClean="0">
                          <a:solidFill>
                            <a:srgbClr val="000000"/>
                          </a:solidFill>
                          <a:latin typeface="Cambria" panose="02040503050406030204"/>
                          <a:ea typeface="Cambria Math" panose="02040503050406030204" pitchFamily="18" charset="0"/>
                        </a:rPr>
                        <m:t> </m:t>
                      </m:r>
                      <m:r>
                        <m:rPr>
                          <m:nor/>
                        </m:rPr>
                        <a:rPr lang="en-US" dirty="0" smtClean="0">
                          <a:solidFill>
                            <a:srgbClr val="000000"/>
                          </a:solidFill>
                          <a:latin typeface="Cambria" panose="02040503050406030204"/>
                        </a:rPr>
                        <m:t>v</m:t>
                      </m:r>
                      <m:r>
                        <m:rPr>
                          <m:nor/>
                        </m:rPr>
                        <a:rPr lang="en-US" dirty="0" smtClean="0">
                          <a:solidFill>
                            <a:srgbClr val="000000"/>
                          </a:solidFill>
                          <a:latin typeface="Cambria" panose="02040503050406030204"/>
                        </a:rPr>
                        <m:t>(0) = 0,  </m:t>
                      </m:r>
                      <m:r>
                        <m:rPr>
                          <m:sty m:val="p"/>
                        </m:rPr>
                        <a:rPr lang="en-US">
                          <a:solidFill>
                            <a:srgbClr val="000000"/>
                          </a:solidFill>
                          <a:latin typeface="Cambria Math" panose="02040503050406030204" pitchFamily="18" charset="0"/>
                          <a:ea typeface="Cambria Math" panose="02040503050406030204" pitchFamily="18" charset="0"/>
                        </a:rPr>
                        <m:t>v</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r>
                        <a:rPr lang="en-US">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v</m:t>
                      </m:r>
                      <m:r>
                        <a:rPr lang="en-US">
                          <a:solidFill>
                            <a:srgbClr val="000000"/>
                          </a:solidFill>
                          <a:latin typeface="Cambria Math" panose="02040503050406030204" pitchFamily="18" charset="0"/>
                          <a:ea typeface="Cambria Math" panose="02040503050406030204" pitchFamily="18" charset="0"/>
                        </a:rPr>
                        <m:t>(</m:t>
                      </m:r>
                      <m:r>
                        <m:rPr>
                          <m:nor/>
                        </m:rPr>
                        <a:rPr lang="en-US" dirty="0">
                          <a:solidFill>
                            <a:srgbClr val="000000"/>
                          </a:solidFill>
                          <a:latin typeface="Cambria" panose="02040503050406030204"/>
                        </a:rPr>
                        <m:t>∞)</m:t>
                      </m:r>
                      <m:r>
                        <a:rPr lang="en-US" b="0" i="1" dirty="0" smtClean="0">
                          <a:solidFill>
                            <a:srgbClr val="000000"/>
                          </a:solidFill>
                          <a:latin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v</m:t>
                      </m:r>
                      <m:r>
                        <a:rPr lang="en-US">
                          <a:solidFill>
                            <a:srgbClr val="000000"/>
                          </a:solidFill>
                          <a:latin typeface="Cambria Math" panose="02040503050406030204" pitchFamily="18" charset="0"/>
                          <a:ea typeface="Cambria Math" panose="02040503050406030204" pitchFamily="18" charset="0"/>
                        </a:rPr>
                        <m:t>(</m:t>
                      </m:r>
                      <m:r>
                        <m:rPr>
                          <m:nor/>
                        </m:rPr>
                        <a:rPr lang="en-US" dirty="0">
                          <a:solidFill>
                            <a:srgbClr val="000000"/>
                          </a:solidFill>
                          <a:latin typeface="Cambria" panose="02040503050406030204"/>
                        </a:rPr>
                        <m:t>∞)</m:t>
                      </m:r>
                      <m:sSup>
                        <m:sSupPr>
                          <m:ctrlPr>
                            <a:rPr lang="en-US" i="1">
                              <a:solidFill>
                                <a:srgbClr val="000000"/>
                              </a:solidFill>
                              <a:latin typeface="Cambria Math" panose="02040503050406030204" pitchFamily="18" charset="0"/>
                              <a:ea typeface="Cambria Math" panose="02040503050406030204" pitchFamily="18" charset="0"/>
                            </a:rPr>
                          </m:ctrlPr>
                        </m:sSupPr>
                        <m:e>
                          <m:r>
                            <m:rPr>
                              <m:sty m:val="p"/>
                            </m:rPr>
                            <a:rPr lang="en-US">
                              <a:solidFill>
                                <a:srgbClr val="000000"/>
                              </a:solidFill>
                              <a:latin typeface="Cambria Math" panose="02040503050406030204" pitchFamily="18" charset="0"/>
                              <a:ea typeface="Cambria Math" panose="02040503050406030204" pitchFamily="18" charset="0"/>
                            </a:rPr>
                            <m:t>e</m:t>
                          </m:r>
                        </m:e>
                        <m:sup>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t</m:t>
                              </m:r>
                            </m:num>
                            <m:den>
                              <m:r>
                                <m:rPr>
                                  <m:sty m:val="p"/>
                                </m:rPr>
                                <a:rPr lang="en-US">
                                  <a:solidFill>
                                    <a:srgbClr val="000000"/>
                                  </a:solidFill>
                                  <a:latin typeface="Cambria Math" panose="02040503050406030204" pitchFamily="18" charset="0"/>
                                  <a:ea typeface="Cambria Math" panose="02040503050406030204" pitchFamily="18" charset="0"/>
                                </a:rPr>
                                <m:t>τ</m:t>
                              </m:r>
                            </m:den>
                          </m:f>
                        </m:sup>
                      </m:sSup>
                      <m:r>
                        <a:rPr lang="en-US">
                          <a:solidFill>
                            <a:srgbClr val="000000"/>
                          </a:solidFill>
                          <a:latin typeface="Cambria Math" panose="02040503050406030204" pitchFamily="18" charset="0"/>
                          <a:ea typeface="Cambria Math" panose="02040503050406030204" pitchFamily="18" charset="0"/>
                        </a:rPr>
                        <m:t>=</m:t>
                      </m:r>
                      <m:r>
                        <m:rPr>
                          <m:sty m:val="p"/>
                        </m:rPr>
                        <a:rPr lang="en-US" smtClean="0">
                          <a:solidFill>
                            <a:srgbClr val="000000"/>
                          </a:solidFill>
                          <a:latin typeface="Cambria Math" panose="02040503050406030204" pitchFamily="18" charset="0"/>
                          <a:ea typeface="Cambria Math" panose="02040503050406030204" pitchFamily="18" charset="0"/>
                        </a:rPr>
                        <m:t>v</m:t>
                      </m:r>
                      <m:d>
                        <m:dPr>
                          <m:ctrlPr>
                            <a:rPr lang="en-US" i="1" smtClean="0">
                              <a:solidFill>
                                <a:srgbClr val="000000"/>
                              </a:solidFill>
                              <a:latin typeface="Cambria Math" panose="02040503050406030204" pitchFamily="18" charset="0"/>
                              <a:ea typeface="Cambria Math" panose="02040503050406030204" pitchFamily="18" charset="0"/>
                            </a:rPr>
                          </m:ctrlPr>
                        </m:dPr>
                        <m:e>
                          <m:r>
                            <m:rPr>
                              <m:nor/>
                            </m:rPr>
                            <a:rPr lang="en-US" dirty="0">
                              <a:solidFill>
                                <a:srgbClr val="000000"/>
                              </a:solidFill>
                              <a:latin typeface="Cambria" panose="02040503050406030204"/>
                            </a:rPr>
                            <m:t>∞</m:t>
                          </m:r>
                        </m:e>
                      </m:d>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1−</m:t>
                          </m:r>
                          <m:sSup>
                            <m:sSupPr>
                              <m:ctrlPr>
                                <a:rPr lang="en-US" i="1">
                                  <a:solidFill>
                                    <a:srgbClr val="000000"/>
                                  </a:solidFill>
                                  <a:latin typeface="Cambria Math" panose="02040503050406030204" pitchFamily="18" charset="0"/>
                                  <a:ea typeface="Cambria Math" panose="02040503050406030204" pitchFamily="18" charset="0"/>
                                </a:rPr>
                              </m:ctrlPr>
                            </m:sSupPr>
                            <m:e>
                              <m:r>
                                <m:rPr>
                                  <m:sty m:val="p"/>
                                </m:rPr>
                                <a:rPr lang="en-US">
                                  <a:solidFill>
                                    <a:srgbClr val="000000"/>
                                  </a:solidFill>
                                  <a:latin typeface="Cambria Math" panose="02040503050406030204" pitchFamily="18" charset="0"/>
                                  <a:ea typeface="Cambria Math" panose="02040503050406030204" pitchFamily="18" charset="0"/>
                                </a:rPr>
                                <m:t>e</m:t>
                              </m:r>
                            </m:e>
                            <m:sup>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t</m:t>
                                  </m:r>
                                </m:num>
                                <m:den>
                                  <m:r>
                                    <m:rPr>
                                      <m:sty m:val="p"/>
                                    </m:rPr>
                                    <a:rPr lang="en-US">
                                      <a:solidFill>
                                        <a:srgbClr val="000000"/>
                                      </a:solidFill>
                                      <a:latin typeface="Cambria Math" panose="02040503050406030204" pitchFamily="18" charset="0"/>
                                      <a:ea typeface="Cambria Math" panose="02040503050406030204" pitchFamily="18" charset="0"/>
                                    </a:rPr>
                                    <m:t>τ</m:t>
                                  </m:r>
                                </m:den>
                              </m:f>
                            </m:sup>
                          </m:sSup>
                        </m:e>
                      </m:d>
                      <m:r>
                        <a:rPr lang="en-US" smtClean="0">
                          <a:solidFill>
                            <a:srgbClr val="000000"/>
                          </a:solidFill>
                          <a:latin typeface="Cambria Math" panose="02040503050406030204" pitchFamily="18" charset="0"/>
                          <a:ea typeface="Cambria Math" panose="02040503050406030204" pitchFamily="18" charset="0"/>
                        </a:rPr>
                        <m:t>=</m:t>
                      </m:r>
                      <m:sSub>
                        <m:sSubPr>
                          <m:ctrlPr>
                            <a:rPr lang="en-US" i="1" smtClean="0">
                              <a:solidFill>
                                <a:srgbClr val="000000"/>
                              </a:solidFill>
                              <a:latin typeface="Cambria Math" panose="02040503050406030204" pitchFamily="18" charset="0"/>
                              <a:ea typeface="Cambria Math" panose="02040503050406030204" pitchFamily="18" charset="0"/>
                            </a:rPr>
                          </m:ctrlPr>
                        </m:sSubPr>
                        <m:e>
                          <m:r>
                            <m:rPr>
                              <m:sty m:val="p"/>
                            </m:rPr>
                            <a:rPr lang="en-US" smtClean="0">
                              <a:solidFill>
                                <a:srgbClr val="000000"/>
                              </a:solidFill>
                              <a:latin typeface="Cambria Math" panose="02040503050406030204" pitchFamily="18" charset="0"/>
                              <a:ea typeface="Cambria Math" panose="02040503050406030204" pitchFamily="18" charset="0"/>
                            </a:rPr>
                            <m:t>V</m:t>
                          </m:r>
                        </m:e>
                        <m:sub>
                          <m:r>
                            <m:rPr>
                              <m:sty m:val="p"/>
                            </m:rPr>
                            <a:rPr lang="en-US" smtClean="0">
                              <a:solidFill>
                                <a:srgbClr val="000000"/>
                              </a:solidFill>
                              <a:latin typeface="Cambria Math" panose="02040503050406030204" pitchFamily="18" charset="0"/>
                              <a:ea typeface="Cambria Math" panose="02040503050406030204" pitchFamily="18" charset="0"/>
                            </a:rPr>
                            <m:t>s</m:t>
                          </m:r>
                        </m:sub>
                      </m:sSub>
                      <m:d>
                        <m:dPr>
                          <m:ctrlPr>
                            <a:rPr lang="en-US" i="1" smtClean="0">
                              <a:solidFill>
                                <a:srgbClr val="000000"/>
                              </a:solidFill>
                              <a:latin typeface="Cambria Math" panose="02040503050406030204" pitchFamily="18" charset="0"/>
                              <a:ea typeface="Cambria Math" panose="02040503050406030204" pitchFamily="18" charset="0"/>
                            </a:rPr>
                          </m:ctrlPr>
                        </m:dPr>
                        <m:e>
                          <m:r>
                            <a:rPr lang="en-US" i="1">
                              <a:solidFill>
                                <a:srgbClr val="000000"/>
                              </a:solidFill>
                              <a:latin typeface="Cambria Math" panose="02040503050406030204" pitchFamily="18" charset="0"/>
                            </a:rPr>
                            <m:t>1−</m:t>
                          </m:r>
                          <m:sSup>
                            <m:sSupPr>
                              <m:ctrlPr>
                                <a:rPr lang="en-US" i="1">
                                  <a:solidFill>
                                    <a:srgbClr val="000000"/>
                                  </a:solidFill>
                                  <a:latin typeface="Cambria Math" panose="02040503050406030204" pitchFamily="18" charset="0"/>
                                  <a:ea typeface="Cambria Math" panose="02040503050406030204" pitchFamily="18" charset="0"/>
                                </a:rPr>
                              </m:ctrlPr>
                            </m:sSupPr>
                            <m:e>
                              <m:r>
                                <m:rPr>
                                  <m:sty m:val="p"/>
                                </m:rPr>
                                <a:rPr lang="en-US">
                                  <a:solidFill>
                                    <a:srgbClr val="000000"/>
                                  </a:solidFill>
                                  <a:latin typeface="Cambria Math" panose="02040503050406030204" pitchFamily="18" charset="0"/>
                                  <a:ea typeface="Cambria Math" panose="02040503050406030204" pitchFamily="18" charset="0"/>
                                </a:rPr>
                                <m:t>e</m:t>
                              </m:r>
                            </m:e>
                            <m:sup>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t</m:t>
                                  </m:r>
                                </m:num>
                                <m:den>
                                  <m:r>
                                    <m:rPr>
                                      <m:sty m:val="p"/>
                                    </m:rPr>
                                    <a:rPr lang="en-US">
                                      <a:solidFill>
                                        <a:srgbClr val="000000"/>
                                      </a:solidFill>
                                      <a:latin typeface="Cambria Math" panose="02040503050406030204" pitchFamily="18" charset="0"/>
                                      <a:ea typeface="Cambria Math" panose="02040503050406030204" pitchFamily="18" charset="0"/>
                                    </a:rPr>
                                    <m:t>τ</m:t>
                                  </m:r>
                                </m:den>
                              </m:f>
                            </m:sup>
                          </m:sSup>
                        </m:e>
                      </m:d>
                      <m:r>
                        <a:rPr lang="en-US" smtClean="0">
                          <a:solidFill>
                            <a:srgbClr val="000000"/>
                          </a:solidFill>
                          <a:latin typeface="Cambria Math" panose="02040503050406030204" pitchFamily="18" charset="0"/>
                          <a:ea typeface="Cambria Math" panose="02040503050406030204" pitchFamily="18" charset="0"/>
                        </a:rPr>
                        <m:t>.</m:t>
                      </m:r>
                    </m:oMath>
                  </m:oMathPara>
                </a14:m>
                <a:endParaRPr lang="en-US" dirty="0">
                  <a:solidFill>
                    <a:srgbClr val="000000"/>
                  </a:solidFill>
                  <a:latin typeface="Cambria Math" panose="02040503050406030204" pitchFamily="18" charset="0"/>
                  <a:ea typeface="Cambria Math" panose="02040503050406030204" pitchFamily="18" charset="0"/>
                </a:endParaRPr>
              </a:p>
              <a:p>
                <a:pPr algn="ctr"/>
                <a:endParaRPr lang="en-US" dirty="0">
                  <a:solidFill>
                    <a:srgbClr val="000000"/>
                  </a:solidFill>
                  <a:latin typeface="Cambria Math" panose="02040503050406030204" pitchFamily="18" charset="0"/>
                  <a:ea typeface="Cambria Math" panose="02040503050406030204" pitchFamily="18" charset="0"/>
                </a:endParaRPr>
              </a:p>
              <a:p>
                <a:pPr algn="ctr"/>
                <a14:m>
                  <m:oMath xmlns:m="http://schemas.openxmlformats.org/officeDocument/2006/math">
                    <m:r>
                      <m:rPr>
                        <m:nor/>
                      </m:rPr>
                      <a:rPr lang="en-US" dirty="0" smtClean="0">
                        <a:solidFill>
                          <a:srgbClr val="000000"/>
                        </a:solidFill>
                        <a:latin typeface="Cambria Math" panose="02040503050406030204" pitchFamily="18" charset="0"/>
                      </a:rPr>
                      <m:t>F</m:t>
                    </m:r>
                    <m:r>
                      <m:rPr>
                        <m:nor/>
                      </m:rPr>
                      <a:rPr lang="en-US" dirty="0" smtClean="0">
                        <a:solidFill>
                          <a:srgbClr val="000000"/>
                        </a:solidFill>
                        <a:latin typeface="Cambria" panose="02040503050406030204"/>
                      </a:rPr>
                      <m:t>or</m:t>
                    </m:r>
                    <m:r>
                      <m:rPr>
                        <m:nor/>
                      </m:rPr>
                      <a:rPr lang="en-US" dirty="0" smtClean="0">
                        <a:solidFill>
                          <a:srgbClr val="000000"/>
                        </a:solidFill>
                        <a:latin typeface="Cambria" panose="02040503050406030204"/>
                      </a:rPr>
                      <m:t> </m:t>
                    </m:r>
                    <m:r>
                      <m:rPr>
                        <m:nor/>
                      </m:rPr>
                      <a:rPr lang="en-US" dirty="0" smtClean="0">
                        <a:solidFill>
                          <a:srgbClr val="000000"/>
                        </a:solidFill>
                        <a:latin typeface="Cambria" panose="02040503050406030204"/>
                        <a:ea typeface="Cambria Math" panose="02040503050406030204" pitchFamily="18" charset="0"/>
                      </a:rPr>
                      <m:t>t</m:t>
                    </m:r>
                    <m:r>
                      <m:rPr>
                        <m:nor/>
                      </m:rPr>
                      <a:rPr lang="en-US" dirty="0" smtClean="0">
                        <a:solidFill>
                          <a:srgbClr val="000000"/>
                        </a:solidFill>
                        <a:latin typeface="Cambria" panose="02040503050406030204"/>
                        <a:ea typeface="Cambria Math" panose="02040503050406030204" pitchFamily="18" charset="0"/>
                      </a:rPr>
                      <m:t> ≥ 0 </m:t>
                    </m:r>
                    <m:r>
                      <m:rPr>
                        <m:nor/>
                      </m:rPr>
                      <a:rPr lang="en-US" dirty="0" smtClean="0">
                        <a:solidFill>
                          <a:srgbClr val="000000"/>
                        </a:solidFill>
                        <a:latin typeface="Cambria" panose="02040503050406030204"/>
                        <a:ea typeface="Cambria Math" panose="02040503050406030204" pitchFamily="18" charset="0"/>
                      </a:rPr>
                      <m:t>and</m:t>
                    </m:r>
                    <m:r>
                      <m:rPr>
                        <m:nor/>
                      </m:rPr>
                      <a:rPr lang="en-US" dirty="0" smtClean="0">
                        <a:solidFill>
                          <a:srgbClr val="000000"/>
                        </a:solidFill>
                        <a:latin typeface="Cambria" panose="02040503050406030204"/>
                        <a:ea typeface="Cambria Math" panose="02040503050406030204" pitchFamily="18" charset="0"/>
                      </a:rPr>
                      <m:t> </m:t>
                    </m:r>
                    <m:r>
                      <m:rPr>
                        <m:nor/>
                      </m:rPr>
                      <a:rPr lang="en-US" dirty="0" smtClean="0">
                        <a:solidFill>
                          <a:srgbClr val="000000"/>
                        </a:solidFill>
                        <a:latin typeface="Cambria" panose="02040503050406030204"/>
                        <a:ea typeface="Cambria Math" panose="02040503050406030204" pitchFamily="18" charset="0"/>
                      </a:rPr>
                      <m:t>v</m:t>
                    </m:r>
                    <m:r>
                      <m:rPr>
                        <m:nor/>
                      </m:rPr>
                      <a:rPr lang="en-US" dirty="0" smtClean="0">
                        <a:solidFill>
                          <a:srgbClr val="000000"/>
                        </a:solidFill>
                        <a:latin typeface="Cambria" panose="02040503050406030204"/>
                      </a:rPr>
                      <m:t>(0) = 0</m:t>
                    </m:r>
                    <m:r>
                      <a:rPr lang="en-US" dirty="0">
                        <a:solidFill>
                          <a:srgbClr val="000000"/>
                        </a:solidFill>
                        <a:latin typeface="Cambria Math" panose="02040503050406030204" pitchFamily="18" charset="0"/>
                      </a:rPr>
                      <m:t>,</m:t>
                    </m:r>
                    <m:r>
                      <m:rPr>
                        <m:sty m:val="p"/>
                      </m:rPr>
                      <a:rPr lang="en-US" dirty="0">
                        <a:solidFill>
                          <a:srgbClr val="000000"/>
                        </a:solidFill>
                        <a:latin typeface="Cambria Math" panose="02040503050406030204" pitchFamily="18" charset="0"/>
                      </a:rPr>
                      <m:t>v</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r>
                      <a:rPr lang="en-US">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s</m:t>
                        </m:r>
                      </m:sub>
                    </m:sSub>
                    <m:d>
                      <m:dPr>
                        <m:ctrlPr>
                          <a:rPr lang="en-US" i="1">
                            <a:solidFill>
                              <a:srgbClr val="000000"/>
                            </a:solidFill>
                            <a:latin typeface="Cambria Math" panose="02040503050406030204" pitchFamily="18" charset="0"/>
                            <a:ea typeface="Cambria Math" panose="02040503050406030204" pitchFamily="18" charset="0"/>
                          </a:rPr>
                        </m:ctrlPr>
                      </m:dPr>
                      <m:e>
                        <m:r>
                          <a:rPr lang="en-US" i="1">
                            <a:solidFill>
                              <a:srgbClr val="000000"/>
                            </a:solidFill>
                            <a:latin typeface="Cambria Math" panose="02040503050406030204" pitchFamily="18" charset="0"/>
                          </a:rPr>
                          <m:t>1−</m:t>
                        </m:r>
                        <m:sSup>
                          <m:sSupPr>
                            <m:ctrlPr>
                              <a:rPr lang="en-US" i="1">
                                <a:solidFill>
                                  <a:srgbClr val="000000"/>
                                </a:solidFill>
                                <a:latin typeface="Cambria Math" panose="02040503050406030204" pitchFamily="18" charset="0"/>
                                <a:ea typeface="Cambria Math" panose="02040503050406030204" pitchFamily="18" charset="0"/>
                              </a:rPr>
                            </m:ctrlPr>
                          </m:sSupPr>
                          <m:e>
                            <m:r>
                              <m:rPr>
                                <m:sty m:val="p"/>
                              </m:rPr>
                              <a:rPr lang="en-US">
                                <a:solidFill>
                                  <a:srgbClr val="000000"/>
                                </a:solidFill>
                                <a:latin typeface="Cambria Math" panose="02040503050406030204" pitchFamily="18" charset="0"/>
                                <a:ea typeface="Cambria Math" panose="02040503050406030204" pitchFamily="18" charset="0"/>
                              </a:rPr>
                              <m:t>e</m:t>
                            </m:r>
                          </m:e>
                          <m:sup>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t</m:t>
                                </m:r>
                              </m:num>
                              <m:den>
                                <m:r>
                                  <m:rPr>
                                    <m:sty m:val="p"/>
                                  </m:rPr>
                                  <a:rPr lang="en-US">
                                    <a:solidFill>
                                      <a:srgbClr val="000000"/>
                                    </a:solidFill>
                                    <a:latin typeface="Cambria Math" panose="02040503050406030204" pitchFamily="18" charset="0"/>
                                    <a:ea typeface="Cambria Math" panose="02040503050406030204" pitchFamily="18" charset="0"/>
                                  </a:rPr>
                                  <m:t>τ</m:t>
                                </m:r>
                              </m:den>
                            </m:f>
                          </m:sup>
                        </m:sSup>
                      </m:e>
                    </m:d>
                  </m:oMath>
                </a14:m>
                <a:r>
                  <a:rPr lang="en-US" dirty="0">
                    <a:solidFill>
                      <a:srgbClr val="000000"/>
                    </a:solidFill>
                    <a:latin typeface="Cambria" panose="02040503050406030204"/>
                  </a:rPr>
                  <a:t>. Rising Exponential.</a:t>
                </a:r>
                <a:endParaRPr lang="en-US" dirty="0">
                  <a:solidFill>
                    <a:srgbClr val="000000"/>
                  </a:solidFill>
                  <a:latin typeface="Cambria" panose="02040503050406030204"/>
                  <a:ea typeface="Cambria Math" panose="02040503050406030204" pitchFamily="18"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35559" y="654688"/>
                <a:ext cx="11601975" cy="5905527"/>
              </a:xfrm>
              <a:prstGeom prst="rect">
                <a:avLst/>
              </a:prstGeom>
              <a:blipFill>
                <a:blip r:embed="rId3"/>
                <a:stretch>
                  <a:fillRect l="-209" t="-204" b="-102"/>
                </a:stretch>
              </a:blipFill>
              <a:ln w="57150">
                <a:solidFill>
                  <a:schemeClr val="accent1"/>
                </a:solidFill>
              </a:ln>
            </p:spPr>
            <p:txBody>
              <a:bodyPr/>
              <a:lstStyle/>
              <a:p>
                <a:r>
                  <a:rPr lang="en-US">
                    <a:noFill/>
                  </a:rPr>
                  <a:t> </a:t>
                </a:r>
              </a:p>
            </p:txBody>
          </p:sp>
        </mc:Fallback>
      </mc:AlternateContent>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15238" y="731141"/>
            <a:ext cx="3732107" cy="2280507"/>
          </a:xfrm>
          <a:prstGeom prst="rect">
            <a:avLst/>
          </a:prstGeom>
        </p:spPr>
      </p:pic>
    </p:spTree>
    <p:extLst>
      <p:ext uri="{BB962C8B-B14F-4D97-AF65-F5344CB8AC3E}">
        <p14:creationId xmlns:p14="http://schemas.microsoft.com/office/powerpoint/2010/main" val="24039638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7" end="7"/>
                                            </p:txEl>
                                          </p:spTgt>
                                        </p:tgtEl>
                                        <p:attrNameLst>
                                          <p:attrName>style.visibility</p:attrName>
                                        </p:attrNameLst>
                                      </p:cBhvr>
                                      <p:to>
                                        <p:strVal val="visible"/>
                                      </p:to>
                                    </p:set>
                                    <p:anim calcmode="lin" valueType="num">
                                      <p:cBhvr additive="base">
                                        <p:cTn id="7"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9" end="9"/>
                                            </p:txEl>
                                          </p:spTgt>
                                        </p:tgtEl>
                                        <p:attrNameLst>
                                          <p:attrName>style.visibility</p:attrName>
                                        </p:attrNameLst>
                                      </p:cBhvr>
                                      <p:to>
                                        <p:strVal val="visible"/>
                                      </p:to>
                                    </p:set>
                                    <p:anim calcmode="lin" valueType="num">
                                      <p:cBhvr additive="base">
                                        <p:cTn id="11"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xEl>
                                              <p:pRg st="11" end="11"/>
                                            </p:txEl>
                                          </p:spTgt>
                                        </p:tgtEl>
                                        <p:attrNameLst>
                                          <p:attrName>style.visibility</p:attrName>
                                        </p:attrNameLst>
                                      </p:cBhvr>
                                      <p:to>
                                        <p:strVal val="visible"/>
                                      </p:to>
                                    </p:set>
                                    <p:anim calcmode="lin" valueType="num">
                                      <p:cBhvr additive="base">
                                        <p:cTn id="17"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11" end="1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xEl>
                                              <p:pRg st="12" end="12"/>
                                            </p:txEl>
                                          </p:spTgt>
                                        </p:tgtEl>
                                        <p:attrNameLst>
                                          <p:attrName>style.visibility</p:attrName>
                                        </p:attrNameLst>
                                      </p:cBhvr>
                                      <p:to>
                                        <p:strVal val="visible"/>
                                      </p:to>
                                    </p:set>
                                    <p:anim calcmode="lin" valueType="num">
                                      <p:cBhvr additive="base">
                                        <p:cTn id="21"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
                                            <p:txEl>
                                              <p:pRg st="14" end="14"/>
                                            </p:txEl>
                                          </p:spTgt>
                                        </p:tgtEl>
                                        <p:attrNameLst>
                                          <p:attrName>style.visibility</p:attrName>
                                        </p:attrNameLst>
                                      </p:cBhvr>
                                      <p:to>
                                        <p:strVal val="visible"/>
                                      </p:to>
                                    </p:set>
                                    <p:anim calcmode="lin" valueType="num">
                                      <p:cBhvr additive="base">
                                        <p:cTn id="27" dur="500" fill="hold"/>
                                        <p:tgtEl>
                                          <p:spTgt spid="11">
                                            <p:txEl>
                                              <p:pRg st="14" end="1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14" end="1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
                                            <p:txEl>
                                              <p:pRg st="16" end="16"/>
                                            </p:txEl>
                                          </p:spTgt>
                                        </p:tgtEl>
                                        <p:attrNameLst>
                                          <p:attrName>style.visibility</p:attrName>
                                        </p:attrNameLst>
                                      </p:cBhvr>
                                      <p:to>
                                        <p:strVal val="visible"/>
                                      </p:to>
                                    </p:set>
                                    <p:anim calcmode="lin" valueType="num">
                                      <p:cBhvr additive="base">
                                        <p:cTn id="31" dur="500" fill="hold"/>
                                        <p:tgtEl>
                                          <p:spTgt spid="11">
                                            <p:txEl>
                                              <p:pRg st="16" end="1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a:xfrm>
            <a:off x="2666317" y="-37189"/>
            <a:ext cx="7417250" cy="535378"/>
          </a:xfrm>
        </p:spPr>
        <p:txBody>
          <a:bodyPr>
            <a:noAutofit/>
          </a:bodyPr>
          <a:lstStyle/>
          <a:p>
            <a:r>
              <a:rPr lang="en-US" altLang="en-US" sz="4000" dirty="0">
                <a:ea typeface="ＭＳ Ｐゴシック" pitchFamily="34" charset="-128"/>
              </a:rPr>
              <a:t>Step Response of a Series RL Circuit</a:t>
            </a:r>
          </a:p>
        </p:txBody>
      </p:sp>
      <mc:AlternateContent xmlns:mc="http://schemas.openxmlformats.org/markup-compatibility/2006" xmlns:a14="http://schemas.microsoft.com/office/drawing/2010/main">
        <mc:Choice Requires="a14">
          <p:sp>
            <p:nvSpPr>
              <p:cNvPr id="11" name="TextBox 10"/>
              <p:cNvSpPr txBox="1"/>
              <p:nvPr/>
            </p:nvSpPr>
            <p:spPr>
              <a:xfrm>
                <a:off x="394282" y="590468"/>
                <a:ext cx="11593585" cy="6159315"/>
              </a:xfrm>
              <a:prstGeom prst="rect">
                <a:avLst/>
              </a:prstGeom>
              <a:solidFill>
                <a:schemeClr val="tx1">
                  <a:lumMod val="95000"/>
                </a:schemeClr>
              </a:solidFill>
              <a:ln w="57150">
                <a:solidFill>
                  <a:schemeClr val="accent1"/>
                </a:solidFill>
              </a:ln>
            </p:spPr>
            <p:txBody>
              <a:bodyPr wrap="square" rtlCol="0">
                <a:spAutoFit/>
              </a:bodyPr>
              <a:lstStyle/>
              <a:p>
                <a:pPr marL="285750" indent="-285750">
                  <a:spcAft>
                    <a:spcPts val="1200"/>
                  </a:spcAft>
                  <a:buFont typeface="Arial" panose="020B0604020202020204" pitchFamily="34" charset="0"/>
                  <a:buChar char="•"/>
                </a:pPr>
                <a:r>
                  <a:rPr lang="en-US" dirty="0">
                    <a:solidFill>
                      <a:srgbClr val="000000"/>
                    </a:solidFill>
                    <a:latin typeface="Cambria Math" panose="02040503050406030204" pitchFamily="18" charset="0"/>
                  </a:rPr>
                  <a:t>Assume switch closure at time t = 0.</a:t>
                </a:r>
              </a:p>
              <a:p>
                <a:pPr marL="285750" indent="-285750">
                  <a:spcAft>
                    <a:spcPts val="1200"/>
                  </a:spcAft>
                  <a:buFont typeface="Arial" panose="020B0604020202020204" pitchFamily="34" charset="0"/>
                  <a:buChar char="•"/>
                </a:pPr>
                <a:r>
                  <a:rPr lang="en-US" dirty="0">
                    <a:solidFill>
                      <a:srgbClr val="000000"/>
                    </a:solidFill>
                    <a:latin typeface="Cambria Math" panose="02040503050406030204" pitchFamily="18" charset="0"/>
                  </a:rPr>
                  <a:t>In adjacent circuit </a:t>
                </a:r>
                <a14:m>
                  <m:oMath xmlns:m="http://schemas.openxmlformats.org/officeDocument/2006/math">
                    <m:r>
                      <m:rPr>
                        <m:sty m:val="p"/>
                      </m:rPr>
                      <a:rPr lang="en-US">
                        <a:solidFill>
                          <a:srgbClr val="000000"/>
                        </a:solidFill>
                        <a:latin typeface="Cambria Math" panose="02040503050406030204" pitchFamily="18" charset="0"/>
                      </a:rPr>
                      <m:t>i</m:t>
                    </m:r>
                    <m:d>
                      <m:dPr>
                        <m:ctrlPr>
                          <a:rPr lang="en-US" i="1">
                            <a:solidFill>
                              <a:srgbClr val="000000"/>
                            </a:solidFill>
                            <a:latin typeface="Cambria Math" panose="02040503050406030204" pitchFamily="18" charset="0"/>
                          </a:rPr>
                        </m:ctrlPr>
                      </m:dPr>
                      <m:e>
                        <m:r>
                          <a:rPr lang="en-US">
                            <a:solidFill>
                              <a:srgbClr val="000000"/>
                            </a:solidFill>
                            <a:latin typeface="Cambria Math" panose="02040503050406030204" pitchFamily="18" charset="0"/>
                          </a:rPr>
                          <m:t>0</m:t>
                        </m:r>
                        <m:r>
                          <m:rPr>
                            <m:nor/>
                          </m:rPr>
                          <a:rPr lang="en-US" dirty="0">
                            <a:solidFill>
                              <a:srgbClr val="000000"/>
                            </a:solidFill>
                            <a:latin typeface="+mn-lt"/>
                          </a:rPr>
                          <m:t>−</m:t>
                        </m:r>
                      </m:e>
                    </m:d>
                    <m:r>
                      <a:rPr lang="en-US">
                        <a:solidFill>
                          <a:srgbClr val="000000"/>
                        </a:solidFill>
                        <a:latin typeface="Cambria Math" panose="02040503050406030204" pitchFamily="18" charset="0"/>
                      </a:rPr>
                      <m:t>=</m:t>
                    </m:r>
                    <m:r>
                      <m:rPr>
                        <m:sty m:val="p"/>
                      </m:rPr>
                      <a:rPr lang="en-US">
                        <a:solidFill>
                          <a:srgbClr val="000000"/>
                        </a:solidFill>
                        <a:latin typeface="Cambria Math" panose="02040503050406030204" pitchFamily="18" charset="0"/>
                      </a:rPr>
                      <m:t>i</m:t>
                    </m:r>
                    <m:d>
                      <m:dPr>
                        <m:ctrlPr>
                          <a:rPr lang="en-US" i="1">
                            <a:solidFill>
                              <a:srgbClr val="000000"/>
                            </a:solidFill>
                            <a:latin typeface="Cambria Math" panose="02040503050406030204" pitchFamily="18" charset="0"/>
                          </a:rPr>
                        </m:ctrlPr>
                      </m:dPr>
                      <m:e>
                        <m:r>
                          <a:rPr lang="en-US">
                            <a:solidFill>
                              <a:srgbClr val="000000"/>
                            </a:solidFill>
                            <a:latin typeface="Cambria Math" panose="02040503050406030204" pitchFamily="18" charset="0"/>
                          </a:rPr>
                          <m:t>0</m:t>
                        </m:r>
                      </m:e>
                    </m:d>
                    <m:r>
                      <a:rPr lang="en-US" i="1" dirty="0">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m:rPr>
                            <m:sty m:val="p"/>
                          </m:rPr>
                          <a:rPr lang="en-US">
                            <a:solidFill>
                              <a:srgbClr val="000000"/>
                            </a:solidFill>
                            <a:latin typeface="Cambria Math" panose="02040503050406030204" pitchFamily="18" charset="0"/>
                          </a:rPr>
                          <m:t>I</m:t>
                        </m:r>
                      </m:e>
                      <m:sub>
                        <m:r>
                          <m:rPr>
                            <m:sty m:val="p"/>
                          </m:rPr>
                          <a:rPr lang="en-US">
                            <a:solidFill>
                              <a:srgbClr val="000000"/>
                            </a:solidFill>
                            <a:latin typeface="Cambria Math" panose="02040503050406030204" pitchFamily="18" charset="0"/>
                          </a:rPr>
                          <m:t>o</m:t>
                        </m:r>
                      </m:sub>
                    </m:sSub>
                    <m:r>
                      <a:rPr lang="en-US" b="0" i="0" smtClean="0">
                        <a:solidFill>
                          <a:srgbClr val="000000"/>
                        </a:solidFill>
                        <a:latin typeface="Cambria Math" panose="02040503050406030204" pitchFamily="18" charset="0"/>
                        <a:ea typeface="Cambria Math" panose="02040503050406030204" pitchFamily="18" charset="0"/>
                      </a:rPr>
                      <m:t>=0.</m:t>
                    </m:r>
                  </m:oMath>
                </a14:m>
                <a:r>
                  <a:rPr lang="en-US" dirty="0">
                    <a:solidFill>
                      <a:srgbClr val="000000"/>
                    </a:solidFill>
                    <a:latin typeface="Cambria Math" panose="02040503050406030204" pitchFamily="18" charset="0"/>
                  </a:rPr>
                  <a:t> </a:t>
                </a:r>
              </a:p>
              <a:p>
                <a:pPr marL="285750" indent="-285750">
                  <a:spcAft>
                    <a:spcPts val="1200"/>
                  </a:spcAft>
                  <a:buFont typeface="Arial" panose="020B0604020202020204" pitchFamily="34" charset="0"/>
                  <a:buChar char="•"/>
                </a:pPr>
                <a:r>
                  <a:rPr lang="en-US" dirty="0">
                    <a:solidFill>
                      <a:srgbClr val="000000"/>
                    </a:solidFill>
                    <a:latin typeface="Cambria Math" panose="02040503050406030204" pitchFamily="18" charset="0"/>
                  </a:rPr>
                  <a:t>In the general </a:t>
                </a:r>
                <a14:m>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I</m:t>
                        </m:r>
                      </m:e>
                      <m:sub>
                        <m:r>
                          <m:rPr>
                            <m:sty m:val="p"/>
                          </m:rPr>
                          <a:rPr lang="en-US">
                            <a:solidFill>
                              <a:srgbClr val="000000"/>
                            </a:solidFill>
                            <a:latin typeface="Cambria Math" panose="02040503050406030204" pitchFamily="18" charset="0"/>
                            <a:ea typeface="Cambria Math" panose="02040503050406030204" pitchFamily="18" charset="0"/>
                          </a:rPr>
                          <m:t>o</m:t>
                        </m:r>
                      </m:sub>
                    </m:sSub>
                    <m:r>
                      <a:rPr lang="en-US" smtClean="0">
                        <a:solidFill>
                          <a:srgbClr val="000000"/>
                        </a:solidFill>
                        <a:latin typeface="Cambria Math" panose="02040503050406030204" pitchFamily="18" charset="0"/>
                        <a:ea typeface="Cambria Math" panose="02040503050406030204" pitchFamily="18" charset="0"/>
                      </a:rPr>
                      <m:t>≠</m:t>
                    </m:r>
                    <m:r>
                      <a:rPr lang="en-US">
                        <a:solidFill>
                          <a:srgbClr val="000000"/>
                        </a:solidFill>
                        <a:latin typeface="Cambria Math" panose="02040503050406030204" pitchFamily="18" charset="0"/>
                        <a:ea typeface="Cambria Math" panose="02040503050406030204" pitchFamily="18" charset="0"/>
                      </a:rPr>
                      <m:t>0</m:t>
                    </m:r>
                    <m:r>
                      <a:rPr lang="en-US" b="0" i="0" smtClean="0">
                        <a:solidFill>
                          <a:srgbClr val="000000"/>
                        </a:solidFill>
                        <a:latin typeface="Cambria Math" panose="02040503050406030204" pitchFamily="18" charset="0"/>
                        <a:ea typeface="Cambria Math" panose="02040503050406030204" pitchFamily="18" charset="0"/>
                      </a:rPr>
                      <m:t> </m:t>
                    </m:r>
                    <m:r>
                      <m:rPr>
                        <m:sty m:val="p"/>
                      </m:rPr>
                      <a:rPr lang="en-US" b="0" i="0" smtClean="0">
                        <a:solidFill>
                          <a:srgbClr val="000000"/>
                        </a:solidFill>
                        <a:latin typeface="Cambria Math" panose="02040503050406030204" pitchFamily="18" charset="0"/>
                        <a:ea typeface="Cambria Math" panose="02040503050406030204" pitchFamily="18" charset="0"/>
                      </a:rPr>
                      <m:t>for</m:t>
                    </m:r>
                    <m:r>
                      <a:rPr lang="en-US" b="0" i="0" smtClean="0">
                        <a:solidFill>
                          <a:srgbClr val="000000"/>
                        </a:solidFill>
                        <a:latin typeface="Cambria Math" panose="02040503050406030204" pitchFamily="18" charset="0"/>
                        <a:ea typeface="Cambria Math" panose="02040503050406030204" pitchFamily="18" charset="0"/>
                      </a:rPr>
                      <m:t> </m:t>
                    </m:r>
                    <m:r>
                      <m:rPr>
                        <m:sty m:val="p"/>
                      </m:rPr>
                      <a:rPr lang="en-US" b="0" i="0" smtClean="0">
                        <a:solidFill>
                          <a:srgbClr val="000000"/>
                        </a:solidFill>
                        <a:latin typeface="Cambria Math" panose="02040503050406030204" pitchFamily="18" charset="0"/>
                        <a:ea typeface="Cambria Math" panose="02040503050406030204" pitchFamily="18" charset="0"/>
                      </a:rPr>
                      <m:t>series</m:t>
                    </m:r>
                    <m:r>
                      <a:rPr lang="en-US" b="0" i="0" smtClean="0">
                        <a:solidFill>
                          <a:srgbClr val="000000"/>
                        </a:solidFill>
                        <a:latin typeface="Cambria Math" panose="02040503050406030204" pitchFamily="18" charset="0"/>
                        <a:ea typeface="Cambria Math" panose="02040503050406030204" pitchFamily="18" charset="0"/>
                      </a:rPr>
                      <m:t> </m:t>
                    </m:r>
                    <m:r>
                      <m:rPr>
                        <m:sty m:val="p"/>
                      </m:rPr>
                      <a:rPr lang="en-US" b="0" i="0" smtClean="0">
                        <a:solidFill>
                          <a:srgbClr val="000000"/>
                        </a:solidFill>
                        <a:latin typeface="Cambria Math" panose="02040503050406030204" pitchFamily="18" charset="0"/>
                        <a:ea typeface="Cambria Math" panose="02040503050406030204" pitchFamily="18" charset="0"/>
                      </a:rPr>
                      <m:t>RL</m:t>
                    </m:r>
                    <m:r>
                      <a:rPr lang="en-US" b="0" i="0" smtClean="0">
                        <a:solidFill>
                          <a:srgbClr val="000000"/>
                        </a:solidFill>
                        <a:latin typeface="Cambria Math" panose="02040503050406030204" pitchFamily="18" charset="0"/>
                        <a:ea typeface="Cambria Math" panose="02040503050406030204" pitchFamily="18" charset="0"/>
                      </a:rPr>
                      <m:t> </m:t>
                    </m:r>
                    <m:r>
                      <m:rPr>
                        <m:sty m:val="p"/>
                      </m:rPr>
                      <a:rPr lang="en-US" b="0" i="0" smtClean="0">
                        <a:solidFill>
                          <a:srgbClr val="000000"/>
                        </a:solidFill>
                        <a:latin typeface="Cambria Math" panose="02040503050406030204" pitchFamily="18" charset="0"/>
                        <a:ea typeface="Cambria Math" panose="02040503050406030204" pitchFamily="18" charset="0"/>
                      </a:rPr>
                      <m:t>circuits</m:t>
                    </m:r>
                    <m:r>
                      <a:rPr lang="en-US" b="0" i="0" smtClean="0">
                        <a:solidFill>
                          <a:srgbClr val="000000"/>
                        </a:solidFill>
                        <a:latin typeface="Cambria Math" panose="02040503050406030204" pitchFamily="18" charset="0"/>
                        <a:ea typeface="Cambria Math" panose="02040503050406030204" pitchFamily="18" charset="0"/>
                      </a:rPr>
                      <m:t>.</m:t>
                    </m:r>
                  </m:oMath>
                </a14:m>
                <a:endParaRPr lang="en-US" dirty="0">
                  <a:solidFill>
                    <a:srgbClr val="000000"/>
                  </a:solidFill>
                  <a:latin typeface="Cambria Math" panose="02040503050406030204" pitchFamily="18" charset="0"/>
                </a:endParaRPr>
              </a:p>
              <a:p>
                <a14:m>
                  <m:oMath xmlns:m="http://schemas.openxmlformats.org/officeDocument/2006/math">
                    <m:r>
                      <m:rPr>
                        <m:sty m:val="p"/>
                      </m:rPr>
                      <a:rPr lang="en-US" smtClean="0">
                        <a:solidFill>
                          <a:srgbClr val="000000"/>
                        </a:solidFill>
                        <a:latin typeface="Cambria Math" panose="02040503050406030204" pitchFamily="18" charset="0"/>
                      </a:rPr>
                      <m:t>i</m:t>
                    </m:r>
                    <m:d>
                      <m:dPr>
                        <m:ctrlPr>
                          <a:rPr lang="en-US" i="1">
                            <a:solidFill>
                              <a:srgbClr val="000000"/>
                            </a:solidFill>
                            <a:latin typeface="Cambria Math" panose="02040503050406030204" pitchFamily="18" charset="0"/>
                          </a:rPr>
                        </m:ctrlPr>
                      </m:dPr>
                      <m:e>
                        <m:r>
                          <m:rPr>
                            <m:sty m:val="p"/>
                          </m:rPr>
                          <a:rPr lang="en-US">
                            <a:solidFill>
                              <a:srgbClr val="000000"/>
                            </a:solidFill>
                            <a:latin typeface="Cambria Math" panose="02040503050406030204" pitchFamily="18" charset="0"/>
                          </a:rPr>
                          <m:t>t</m:t>
                        </m:r>
                      </m:e>
                    </m:d>
                    <m:r>
                      <a:rPr lang="en-US" smtClean="0">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m:rPr>
                            <m:sty m:val="p"/>
                          </m:rPr>
                          <a:rPr lang="en-US" smtClean="0">
                            <a:solidFill>
                              <a:srgbClr val="000000"/>
                            </a:solidFill>
                            <a:latin typeface="Cambria Math" panose="02040503050406030204" pitchFamily="18" charset="0"/>
                          </a:rPr>
                          <m:t>i</m:t>
                        </m:r>
                      </m:e>
                      <m:sub>
                        <m:r>
                          <m:rPr>
                            <m:sty m:val="p"/>
                          </m:rPr>
                          <a:rPr lang="en-US" smtClean="0">
                            <a:solidFill>
                              <a:srgbClr val="000000"/>
                            </a:solidFill>
                            <a:latin typeface="Cambria Math" panose="02040503050406030204" pitchFamily="18" charset="0"/>
                          </a:rPr>
                          <m:t>sst</m:t>
                        </m:r>
                      </m:sub>
                    </m:sSub>
                    <m:d>
                      <m:dPr>
                        <m:ctrlPr>
                          <a:rPr lang="en-US" i="1">
                            <a:solidFill>
                              <a:srgbClr val="000000"/>
                            </a:solidFill>
                            <a:latin typeface="Cambria Math" panose="02040503050406030204" pitchFamily="18" charset="0"/>
                          </a:rPr>
                        </m:ctrlPr>
                      </m:dPr>
                      <m:e>
                        <m:r>
                          <m:rPr>
                            <m:sty m:val="p"/>
                          </m:rPr>
                          <a:rPr lang="en-US">
                            <a:solidFill>
                              <a:srgbClr val="000000"/>
                            </a:solidFill>
                            <a:latin typeface="Cambria Math" panose="02040503050406030204" pitchFamily="18" charset="0"/>
                          </a:rPr>
                          <m:t>t</m:t>
                        </m:r>
                      </m:e>
                    </m:d>
                    <m:r>
                      <a:rPr lang="en-US">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m:rPr>
                            <m:sty m:val="p"/>
                          </m:rPr>
                          <a:rPr lang="en-US" smtClean="0">
                            <a:solidFill>
                              <a:srgbClr val="000000"/>
                            </a:solidFill>
                            <a:latin typeface="Cambria Math" panose="02040503050406030204" pitchFamily="18" charset="0"/>
                          </a:rPr>
                          <m:t>i</m:t>
                        </m:r>
                      </m:e>
                      <m:sub>
                        <m:r>
                          <m:rPr>
                            <m:sty m:val="p"/>
                          </m:rPr>
                          <a:rPr lang="en-US" smtClean="0">
                            <a:solidFill>
                              <a:srgbClr val="000000"/>
                            </a:solidFill>
                            <a:latin typeface="Cambria Math" panose="02040503050406030204" pitchFamily="18" charset="0"/>
                          </a:rPr>
                          <m:t>tr</m:t>
                        </m:r>
                      </m:sub>
                    </m:sSub>
                    <m:d>
                      <m:dPr>
                        <m:ctrlPr>
                          <a:rPr lang="en-US" i="1">
                            <a:solidFill>
                              <a:srgbClr val="000000"/>
                            </a:solidFill>
                            <a:latin typeface="Cambria Math" panose="02040503050406030204" pitchFamily="18" charset="0"/>
                          </a:rPr>
                        </m:ctrlPr>
                      </m:dPr>
                      <m:e>
                        <m:r>
                          <m:rPr>
                            <m:sty m:val="p"/>
                          </m:rPr>
                          <a:rPr lang="en-US">
                            <a:solidFill>
                              <a:srgbClr val="000000"/>
                            </a:solidFill>
                            <a:latin typeface="Cambria Math" panose="02040503050406030204" pitchFamily="18" charset="0"/>
                          </a:rPr>
                          <m:t>t</m:t>
                        </m:r>
                      </m:e>
                    </m:d>
                    <m:r>
                      <a:rPr lang="en-US" i="1" smtClean="0">
                        <a:solidFill>
                          <a:srgbClr val="000000"/>
                        </a:solidFill>
                        <a:latin typeface="Cambria Math" panose="02040503050406030204" pitchFamily="18" charset="0"/>
                      </a:rPr>
                      <m:t>.</m:t>
                    </m:r>
                  </m:oMath>
                </a14:m>
                <a:r>
                  <a:rPr lang="en-US" dirty="0">
                    <a:solidFill>
                      <a:srgbClr val="000000"/>
                    </a:solidFill>
                    <a:latin typeface="Cambria" panose="02040503050406030204"/>
                  </a:rPr>
                  <a:t> Steady-state + transient currents.</a:t>
                </a:r>
              </a:p>
              <a:p>
                <a:endParaRPr lang="en-US" dirty="0">
                  <a:solidFill>
                    <a:srgbClr val="000000"/>
                  </a:solidFill>
                  <a:latin typeface="Cambria" panose="02040503050406030204"/>
                </a:endParaRPr>
              </a:p>
              <a:p>
                <a:pPr>
                  <a:spcAft>
                    <a:spcPts val="1800"/>
                  </a:spcAft>
                </a:pPr>
                <a14:m>
                  <m:oMath xmlns:m="http://schemas.openxmlformats.org/officeDocument/2006/math">
                    <m:sSub>
                      <m:sSubPr>
                        <m:ctrlPr>
                          <a:rPr lang="en-US" i="1" smtClean="0">
                            <a:solidFill>
                              <a:srgbClr val="000000"/>
                            </a:solidFill>
                            <a:latin typeface="Cambria Math" panose="02040503050406030204" pitchFamily="18" charset="0"/>
                            <a:ea typeface="Cambria Math" panose="02040503050406030204" pitchFamily="18" charset="0"/>
                          </a:rPr>
                        </m:ctrlPr>
                      </m:sSubPr>
                      <m:e>
                        <m:r>
                          <m:rPr>
                            <m:sty m:val="p"/>
                          </m:rPr>
                          <a:rPr lang="en-US" smtClean="0">
                            <a:solidFill>
                              <a:srgbClr val="000000"/>
                            </a:solidFill>
                            <a:latin typeface="Cambria Math" panose="02040503050406030204" pitchFamily="18" charset="0"/>
                            <a:ea typeface="Cambria Math" panose="02040503050406030204" pitchFamily="18" charset="0"/>
                          </a:rPr>
                          <m:t>i</m:t>
                        </m:r>
                      </m:e>
                      <m:sub>
                        <m:r>
                          <m:rPr>
                            <m:sty m:val="p"/>
                          </m:rPr>
                          <a:rPr lang="en-US" smtClean="0">
                            <a:solidFill>
                              <a:srgbClr val="000000"/>
                            </a:solidFill>
                            <a:latin typeface="Cambria Math" panose="02040503050406030204" pitchFamily="18" charset="0"/>
                            <a:ea typeface="Cambria Math" panose="02040503050406030204" pitchFamily="18" charset="0"/>
                          </a:rPr>
                          <m:t>sst</m:t>
                        </m:r>
                      </m:sub>
                    </m:sSub>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r>
                      <a:rPr lang="en-US">
                        <a:solidFill>
                          <a:srgbClr val="000000"/>
                        </a:solidFill>
                        <a:latin typeface="Cambria Math" panose="02040503050406030204" pitchFamily="18" charset="0"/>
                        <a:ea typeface="Cambria Math" panose="02040503050406030204" pitchFamily="18" charset="0"/>
                      </a:rPr>
                      <m:t>=</m:t>
                    </m:r>
                    <m:f>
                      <m:fPr>
                        <m:type m:val="lin"/>
                        <m:ctrlPr>
                          <a:rPr lang="en-US" i="1" smtClean="0">
                            <a:solidFill>
                              <a:srgbClr val="000000"/>
                            </a:solidFill>
                            <a:latin typeface="Cambria Math" panose="02040503050406030204" pitchFamily="18" charset="0"/>
                            <a:ea typeface="Cambria Math" panose="02040503050406030204" pitchFamily="18" charset="0"/>
                          </a:rPr>
                        </m:ctrlPr>
                      </m:fPr>
                      <m:num>
                        <m:sSub>
                          <m:sSubPr>
                            <m:ctrlPr>
                              <a:rPr lang="en-US" i="1" smtClean="0">
                                <a:solidFill>
                                  <a:srgbClr val="000000"/>
                                </a:solidFill>
                                <a:latin typeface="Cambria Math" panose="02040503050406030204" pitchFamily="18" charset="0"/>
                                <a:ea typeface="Cambria Math" panose="02040503050406030204" pitchFamily="18" charset="0"/>
                              </a:rPr>
                            </m:ctrlPr>
                          </m:sSubPr>
                          <m:e>
                            <m:r>
                              <m:rPr>
                                <m:sty m:val="p"/>
                              </m:rPr>
                              <a:rPr lang="en-US" smtClean="0">
                                <a:solidFill>
                                  <a:srgbClr val="000000"/>
                                </a:solidFill>
                                <a:latin typeface="Cambria Math" panose="02040503050406030204" pitchFamily="18" charset="0"/>
                                <a:ea typeface="Cambria Math" panose="02040503050406030204" pitchFamily="18" charset="0"/>
                              </a:rPr>
                              <m:t>V</m:t>
                            </m:r>
                          </m:e>
                          <m:sub>
                            <m:r>
                              <m:rPr>
                                <m:sty m:val="p"/>
                              </m:rPr>
                              <a:rPr lang="en-US" smtClean="0">
                                <a:solidFill>
                                  <a:srgbClr val="000000"/>
                                </a:solidFill>
                                <a:latin typeface="Cambria Math" panose="02040503050406030204" pitchFamily="18" charset="0"/>
                                <a:ea typeface="Cambria Math" panose="02040503050406030204" pitchFamily="18" charset="0"/>
                              </a:rPr>
                              <m:t>s</m:t>
                            </m:r>
                          </m:sub>
                        </m:sSub>
                      </m:num>
                      <m:den>
                        <m:r>
                          <m:rPr>
                            <m:sty m:val="p"/>
                          </m:rPr>
                          <a:rPr lang="en-US" smtClean="0">
                            <a:solidFill>
                              <a:srgbClr val="000000"/>
                            </a:solidFill>
                            <a:latin typeface="Cambria Math" panose="02040503050406030204" pitchFamily="18" charset="0"/>
                            <a:ea typeface="Cambria Math" panose="02040503050406030204" pitchFamily="18" charset="0"/>
                          </a:rPr>
                          <m:t>R</m:t>
                        </m:r>
                      </m:den>
                    </m:f>
                    <m:r>
                      <a:rPr lang="en-US" b="0" i="0" smtClean="0">
                        <a:solidFill>
                          <a:srgbClr val="000000"/>
                        </a:solidFill>
                        <a:latin typeface="Cambria Math" panose="02040503050406030204" pitchFamily="18" charset="0"/>
                        <a:ea typeface="Cambria Math" panose="02040503050406030204" pitchFamily="18" charset="0"/>
                      </a:rPr>
                      <m:t>, </m:t>
                    </m:r>
                    <m:r>
                      <m:rPr>
                        <m:sty m:val="p"/>
                      </m:rPr>
                      <a:rPr lang="en-US" b="0" i="0" smtClean="0">
                        <a:solidFill>
                          <a:srgbClr val="000000"/>
                        </a:solidFill>
                        <a:latin typeface="Cambria Math" panose="02040503050406030204" pitchFamily="18" charset="0"/>
                        <a:ea typeface="Cambria Math" panose="02040503050406030204" pitchFamily="18" charset="0"/>
                      </a:rPr>
                      <m:t>as</m:t>
                    </m:r>
                    <m:r>
                      <a:rPr lang="en-US" b="0" i="0" smtClean="0">
                        <a:solidFill>
                          <a:srgbClr val="000000"/>
                        </a:solidFill>
                        <a:latin typeface="Cambria Math" panose="02040503050406030204" pitchFamily="18" charset="0"/>
                        <a:ea typeface="Cambria Math" panose="02040503050406030204" pitchFamily="18" charset="0"/>
                      </a:rPr>
                      <m:t> </m:t>
                    </m:r>
                    <m:r>
                      <m:rPr>
                        <m:sty m:val="p"/>
                      </m:rPr>
                      <a:rPr lang="en-US" b="0" i="0" smtClean="0">
                        <a:solidFill>
                          <a:srgbClr val="000000"/>
                        </a:solidFill>
                        <a:latin typeface="Cambria Math" panose="02040503050406030204" pitchFamily="18" charset="0"/>
                        <a:ea typeface="Cambria Math" panose="02040503050406030204" pitchFamily="18" charset="0"/>
                      </a:rPr>
                      <m:t>v</m:t>
                    </m:r>
                    <m:d>
                      <m:dPr>
                        <m:ctrlPr>
                          <a:rPr lang="en-US" b="0" i="1" smtClean="0">
                            <a:solidFill>
                              <a:srgbClr val="000000"/>
                            </a:solidFill>
                            <a:latin typeface="Cambria Math" panose="02040503050406030204" pitchFamily="18" charset="0"/>
                            <a:ea typeface="Cambria Math" panose="02040503050406030204" pitchFamily="18" charset="0"/>
                          </a:rPr>
                        </m:ctrlPr>
                      </m:dPr>
                      <m:e>
                        <m:r>
                          <m:rPr>
                            <m:sty m:val="p"/>
                          </m:rPr>
                          <a:rPr lang="en-US" b="0" i="0" smtClean="0">
                            <a:solidFill>
                              <a:srgbClr val="000000"/>
                            </a:solidFill>
                            <a:latin typeface="Cambria Math" panose="02040503050406030204" pitchFamily="18" charset="0"/>
                            <a:ea typeface="Cambria Math" panose="02040503050406030204" pitchFamily="18" charset="0"/>
                          </a:rPr>
                          <m:t>t</m:t>
                        </m:r>
                      </m:e>
                    </m:d>
                    <m:r>
                      <a:rPr lang="en-US" b="0" i="0" smtClean="0">
                        <a:solidFill>
                          <a:srgbClr val="000000"/>
                        </a:solidFill>
                        <a:latin typeface="Cambria Math" panose="02040503050406030204" pitchFamily="18" charset="0"/>
                        <a:ea typeface="Cambria Math" panose="02040503050406030204" pitchFamily="18" charset="0"/>
                      </a:rPr>
                      <m:t>=0 </m:t>
                    </m:r>
                    <m:r>
                      <m:rPr>
                        <m:sty m:val="p"/>
                      </m:rPr>
                      <a:rPr lang="en-US" b="0" i="0" smtClean="0">
                        <a:solidFill>
                          <a:srgbClr val="000000"/>
                        </a:solidFill>
                        <a:latin typeface="Cambria Math" panose="02040503050406030204" pitchFamily="18" charset="0"/>
                        <a:ea typeface="Cambria Math" panose="02040503050406030204" pitchFamily="18" charset="0"/>
                      </a:rPr>
                      <m:t>for</m:t>
                    </m:r>
                    <m:r>
                      <a:rPr lang="en-US" b="0" i="0" smtClean="0">
                        <a:solidFill>
                          <a:srgbClr val="000000"/>
                        </a:solidFill>
                        <a:latin typeface="Cambria Math" panose="02040503050406030204" pitchFamily="18" charset="0"/>
                        <a:ea typeface="Cambria Math" panose="02040503050406030204" pitchFamily="18" charset="0"/>
                      </a:rPr>
                      <m:t> </m:t>
                    </m:r>
                    <m:r>
                      <m:rPr>
                        <m:sty m:val="p"/>
                      </m:rPr>
                      <a:rPr lang="en-US" b="0" i="0" smtClean="0">
                        <a:solidFill>
                          <a:srgbClr val="000000"/>
                        </a:solidFill>
                        <a:latin typeface="Cambria Math" panose="02040503050406030204" pitchFamily="18" charset="0"/>
                        <a:ea typeface="Cambria Math" panose="02040503050406030204" pitchFamily="18" charset="0"/>
                      </a:rPr>
                      <m:t>no</m:t>
                    </m:r>
                    <m:r>
                      <a:rPr lang="en-US" b="0" i="0" smtClean="0">
                        <a:solidFill>
                          <a:srgbClr val="000000"/>
                        </a:solidFill>
                        <a:latin typeface="Cambria Math" panose="02040503050406030204" pitchFamily="18" charset="0"/>
                        <a:ea typeface="Cambria Math" panose="02040503050406030204" pitchFamily="18" charset="0"/>
                      </a:rPr>
                      <m:t> </m:t>
                    </m:r>
                    <m:r>
                      <m:rPr>
                        <m:sty m:val="p"/>
                      </m:rPr>
                      <a:rPr lang="en-US" b="0" i="0" smtClean="0">
                        <a:solidFill>
                          <a:srgbClr val="000000"/>
                        </a:solidFill>
                        <a:latin typeface="Cambria Math" panose="02040503050406030204" pitchFamily="18" charset="0"/>
                        <a:ea typeface="Cambria Math" panose="02040503050406030204" pitchFamily="18" charset="0"/>
                      </a:rPr>
                      <m:t>current</m:t>
                    </m:r>
                    <m:r>
                      <a:rPr lang="en-US" b="0" i="0" smtClean="0">
                        <a:solidFill>
                          <a:srgbClr val="000000"/>
                        </a:solidFill>
                        <a:latin typeface="Cambria Math" panose="02040503050406030204" pitchFamily="18" charset="0"/>
                        <a:ea typeface="Cambria Math" panose="02040503050406030204" pitchFamily="18" charset="0"/>
                      </a:rPr>
                      <m:t> </m:t>
                    </m:r>
                    <m:r>
                      <m:rPr>
                        <m:sty m:val="p"/>
                      </m:rPr>
                      <a:rPr lang="en-US" b="0" i="0" smtClean="0">
                        <a:solidFill>
                          <a:srgbClr val="000000"/>
                        </a:solidFill>
                        <a:latin typeface="Cambria Math" panose="02040503050406030204" pitchFamily="18" charset="0"/>
                        <a:ea typeface="Cambria Math" panose="02040503050406030204" pitchFamily="18" charset="0"/>
                      </a:rPr>
                      <m:t>change</m:t>
                    </m:r>
                  </m:oMath>
                </a14:m>
                <a:r>
                  <a:rPr lang="en-US" dirty="0">
                    <a:solidFill>
                      <a:srgbClr val="000000"/>
                    </a:solidFill>
                  </a:rPr>
                  <a:t>.</a:t>
                </a:r>
              </a:p>
              <a:p>
                <a:pPr>
                  <a:spcAft>
                    <a:spcPts val="1800"/>
                  </a:spcAft>
                </a:pPr>
                <a:r>
                  <a:rPr lang="en-US" dirty="0">
                    <a:solidFill>
                      <a:srgbClr val="000000"/>
                    </a:solidFill>
                    <a:latin typeface="+mn-lt"/>
                  </a:rPr>
                  <a:t>Assume exponential solution: </a:t>
                </a:r>
                <a14:m>
                  <m:oMath xmlns:m="http://schemas.openxmlformats.org/officeDocument/2006/math">
                    <m:sSub>
                      <m:sSubPr>
                        <m:ctrlPr>
                          <a:rPr lang="en-US" i="1" smtClean="0">
                            <a:solidFill>
                              <a:srgbClr val="000000"/>
                            </a:solidFill>
                            <a:latin typeface="Cambria Math" panose="02040503050406030204" pitchFamily="18" charset="0"/>
                            <a:ea typeface="Cambria Math" panose="02040503050406030204" pitchFamily="18" charset="0"/>
                          </a:rPr>
                        </m:ctrlPr>
                      </m:sSubPr>
                      <m:e>
                        <m:r>
                          <m:rPr>
                            <m:sty m:val="p"/>
                          </m:rPr>
                          <a:rPr lang="en-US" smtClean="0">
                            <a:solidFill>
                              <a:srgbClr val="000000"/>
                            </a:solidFill>
                            <a:latin typeface="Cambria Math" panose="02040503050406030204" pitchFamily="18" charset="0"/>
                            <a:ea typeface="Cambria Math" panose="02040503050406030204" pitchFamily="18" charset="0"/>
                          </a:rPr>
                          <m:t>i</m:t>
                        </m:r>
                      </m:e>
                      <m:sub>
                        <m:r>
                          <m:rPr>
                            <m:sty m:val="p"/>
                          </m:rPr>
                          <a:rPr lang="en-US" smtClean="0">
                            <a:solidFill>
                              <a:srgbClr val="000000"/>
                            </a:solidFill>
                            <a:latin typeface="Cambria Math" panose="02040503050406030204" pitchFamily="18" charset="0"/>
                            <a:ea typeface="Cambria Math" panose="02040503050406030204" pitchFamily="18" charset="0"/>
                          </a:rPr>
                          <m:t>tr</m:t>
                        </m:r>
                      </m:sub>
                    </m:sSub>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r>
                      <a:rPr lang="en-US">
                        <a:solidFill>
                          <a:srgbClr val="000000"/>
                        </a:solidFill>
                        <a:latin typeface="Cambria Math" panose="02040503050406030204" pitchFamily="18" charset="0"/>
                        <a:ea typeface="Cambria Math" panose="02040503050406030204" pitchFamily="18" charset="0"/>
                      </a:rPr>
                      <m:t>=</m:t>
                    </m:r>
                    <m:r>
                      <m:rPr>
                        <m:sty m:val="p"/>
                      </m:rPr>
                      <a:rPr lang="en-US" smtClean="0">
                        <a:solidFill>
                          <a:srgbClr val="000000"/>
                        </a:solidFill>
                        <a:latin typeface="Cambria Math" panose="02040503050406030204" pitchFamily="18" charset="0"/>
                        <a:ea typeface="Cambria Math" panose="02040503050406030204" pitchFamily="18" charset="0"/>
                      </a:rPr>
                      <m:t>A</m:t>
                    </m:r>
                    <m:sSup>
                      <m:sSupPr>
                        <m:ctrlPr>
                          <a:rPr lang="en-US" i="1">
                            <a:solidFill>
                              <a:srgbClr val="000000"/>
                            </a:solidFill>
                            <a:latin typeface="Cambria Math" panose="02040503050406030204" pitchFamily="18" charset="0"/>
                            <a:ea typeface="Cambria Math" panose="02040503050406030204" pitchFamily="18" charset="0"/>
                          </a:rPr>
                        </m:ctrlPr>
                      </m:sSupPr>
                      <m:e>
                        <m:r>
                          <m:rPr>
                            <m:sty m:val="p"/>
                          </m:rPr>
                          <a:rPr lang="en-US">
                            <a:solidFill>
                              <a:srgbClr val="000000"/>
                            </a:solidFill>
                            <a:latin typeface="Cambria Math" panose="02040503050406030204" pitchFamily="18" charset="0"/>
                            <a:ea typeface="Cambria Math" panose="02040503050406030204" pitchFamily="18" charset="0"/>
                          </a:rPr>
                          <m:t>e</m:t>
                        </m:r>
                      </m:e>
                      <m:sup>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t</m:t>
                            </m:r>
                          </m:num>
                          <m:den>
                            <m:r>
                              <m:rPr>
                                <m:sty m:val="p"/>
                              </m:rPr>
                              <a:rPr lang="en-US">
                                <a:solidFill>
                                  <a:srgbClr val="000000"/>
                                </a:solidFill>
                                <a:latin typeface="Cambria Math" panose="02040503050406030204" pitchFamily="18" charset="0"/>
                                <a:ea typeface="Cambria Math" panose="02040503050406030204" pitchFamily="18" charset="0"/>
                              </a:rPr>
                              <m:t>τ</m:t>
                            </m:r>
                          </m:den>
                        </m:f>
                      </m:sup>
                    </m:sSup>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where</m:t>
                    </m:r>
                    <m:r>
                      <a:rPr lang="en-US" b="0" i="0" smtClean="0">
                        <a:solidFill>
                          <a:srgbClr val="000000"/>
                        </a:solidFill>
                        <a:latin typeface="Cambria Math" panose="02040503050406030204" pitchFamily="18" charset="0"/>
                        <a:ea typeface="Cambria Math" panose="02040503050406030204" pitchFamily="18" charset="0"/>
                      </a:rPr>
                      <m:t> </m:t>
                    </m:r>
                    <m:r>
                      <m:rPr>
                        <m:sty m:val="p"/>
                      </m:rPr>
                      <a:rPr lang="el-GR" i="1" smtClean="0">
                        <a:solidFill>
                          <a:srgbClr val="000000"/>
                        </a:solidFill>
                        <a:latin typeface="Cambria Math" panose="02040503050406030204" pitchFamily="18" charset="0"/>
                        <a:ea typeface="Cambria Math" panose="02040503050406030204" pitchFamily="18" charset="0"/>
                      </a:rPr>
                      <m:t>τ</m:t>
                    </m:r>
                    <m:r>
                      <a:rPr lang="en-US" i="1">
                        <a:solidFill>
                          <a:srgbClr val="000000"/>
                        </a:solidFill>
                        <a:latin typeface="Cambria Math" panose="02040503050406030204" pitchFamily="18" charset="0"/>
                        <a:ea typeface="Cambria Math" panose="02040503050406030204" pitchFamily="18" charset="0"/>
                      </a:rPr>
                      <m:t>=</m:t>
                    </m:r>
                    <m:f>
                      <m:fPr>
                        <m:type m:val="lin"/>
                        <m:ctrlPr>
                          <a:rPr lang="en-US" i="1" smtClean="0">
                            <a:solidFill>
                              <a:srgbClr val="000000"/>
                            </a:solidFill>
                            <a:latin typeface="Cambria Math" panose="02040503050406030204" pitchFamily="18" charset="0"/>
                            <a:ea typeface="Cambria Math" panose="02040503050406030204" pitchFamily="18" charset="0"/>
                          </a:rPr>
                        </m:ctrlPr>
                      </m:fPr>
                      <m:num>
                        <m:r>
                          <m:rPr>
                            <m:sty m:val="p"/>
                          </m:rPr>
                          <a:rPr lang="en-US" smtClean="0">
                            <a:solidFill>
                              <a:srgbClr val="000000"/>
                            </a:solidFill>
                            <a:latin typeface="Cambria Math" panose="02040503050406030204" pitchFamily="18" charset="0"/>
                            <a:ea typeface="Cambria Math" panose="02040503050406030204" pitchFamily="18" charset="0"/>
                          </a:rPr>
                          <m:t>L</m:t>
                        </m:r>
                      </m:num>
                      <m:den>
                        <m:r>
                          <m:rPr>
                            <m:sty m:val="p"/>
                          </m:rPr>
                          <a:rPr lang="en-US" smtClean="0">
                            <a:solidFill>
                              <a:srgbClr val="000000"/>
                            </a:solidFill>
                            <a:latin typeface="Cambria Math" panose="02040503050406030204" pitchFamily="18" charset="0"/>
                            <a:ea typeface="Cambria Math" panose="02040503050406030204" pitchFamily="18" charset="0"/>
                          </a:rPr>
                          <m:t>R</m:t>
                        </m:r>
                      </m:den>
                    </m:f>
                    <m:r>
                      <a:rPr lang="en-US" i="1" smtClean="0">
                        <a:solidFill>
                          <a:srgbClr val="000000"/>
                        </a:solidFill>
                        <a:latin typeface="Cambria Math" panose="02040503050406030204" pitchFamily="18" charset="0"/>
                        <a:ea typeface="Cambria Math" panose="02040503050406030204" pitchFamily="18" charset="0"/>
                      </a:rPr>
                      <m:t>.</m:t>
                    </m:r>
                  </m:oMath>
                </a14:m>
                <a:endParaRPr lang="en-US" i="1" dirty="0">
                  <a:solidFill>
                    <a:srgbClr val="000000"/>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sty m:val="p"/>
                        </m:rPr>
                        <a:rPr lang="en-US" smtClean="0">
                          <a:solidFill>
                            <a:srgbClr val="000000"/>
                          </a:solidFill>
                          <a:latin typeface="Cambria Math" panose="02040503050406030204" pitchFamily="18" charset="0"/>
                          <a:ea typeface="Cambria Math" panose="02040503050406030204" pitchFamily="18" charset="0"/>
                        </a:rPr>
                        <m:t>Therefore</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i</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r>
                        <a:rPr lang="en-US">
                          <a:solidFill>
                            <a:srgbClr val="000000"/>
                          </a:solidFill>
                          <a:latin typeface="Cambria Math" panose="02040503050406030204" pitchFamily="18" charset="0"/>
                          <a:ea typeface="Cambria Math" panose="02040503050406030204" pitchFamily="18" charset="0"/>
                        </a:rPr>
                        <m:t>=</m:t>
                      </m:r>
                      <m:r>
                        <m:rPr>
                          <m:sty m:val="p"/>
                        </m:rPr>
                        <a:rPr lang="en-US" smtClean="0">
                          <a:solidFill>
                            <a:srgbClr val="000000"/>
                          </a:solidFill>
                          <a:latin typeface="Cambria Math" panose="02040503050406030204" pitchFamily="18" charset="0"/>
                          <a:ea typeface="Cambria Math" panose="02040503050406030204" pitchFamily="18" charset="0"/>
                        </a:rPr>
                        <m:t>A</m:t>
                      </m:r>
                      <m:sSup>
                        <m:sSupPr>
                          <m:ctrlPr>
                            <a:rPr lang="en-US" i="1">
                              <a:solidFill>
                                <a:srgbClr val="000000"/>
                              </a:solidFill>
                              <a:latin typeface="Cambria Math" panose="02040503050406030204" pitchFamily="18" charset="0"/>
                              <a:ea typeface="Cambria Math" panose="02040503050406030204" pitchFamily="18" charset="0"/>
                            </a:rPr>
                          </m:ctrlPr>
                        </m:sSupPr>
                        <m:e>
                          <m:r>
                            <m:rPr>
                              <m:sty m:val="p"/>
                            </m:rPr>
                            <a:rPr lang="en-US">
                              <a:solidFill>
                                <a:srgbClr val="000000"/>
                              </a:solidFill>
                              <a:latin typeface="Cambria Math" panose="02040503050406030204" pitchFamily="18" charset="0"/>
                              <a:ea typeface="Cambria Math" panose="02040503050406030204" pitchFamily="18" charset="0"/>
                            </a:rPr>
                            <m:t>e</m:t>
                          </m:r>
                        </m:e>
                        <m:sup>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t</m:t>
                              </m:r>
                            </m:num>
                            <m:den>
                              <m:r>
                                <m:rPr>
                                  <m:sty m:val="p"/>
                                </m:rPr>
                                <a:rPr lang="en-US">
                                  <a:solidFill>
                                    <a:srgbClr val="000000"/>
                                  </a:solidFill>
                                  <a:latin typeface="Cambria Math" panose="02040503050406030204" pitchFamily="18" charset="0"/>
                                  <a:ea typeface="Cambria Math" panose="02040503050406030204" pitchFamily="18" charset="0"/>
                                </a:rPr>
                                <m:t>τ</m:t>
                              </m:r>
                            </m:den>
                          </m:f>
                        </m:sup>
                      </m:sSup>
                      <m:r>
                        <a:rPr lang="en-US" smtClean="0">
                          <a:solidFill>
                            <a:srgbClr val="000000"/>
                          </a:solidFill>
                          <a:latin typeface="Cambria Math" panose="02040503050406030204" pitchFamily="18" charset="0"/>
                          <a:ea typeface="Cambria Math" panose="02040503050406030204" pitchFamily="18" charset="0"/>
                        </a:rPr>
                        <m:t>+</m:t>
                      </m:r>
                      <m:f>
                        <m:fPr>
                          <m:type m:val="lin"/>
                          <m:ctrlPr>
                            <a:rPr lang="en-US" i="1" smtClean="0">
                              <a:solidFill>
                                <a:srgbClr val="000000"/>
                              </a:solidFill>
                              <a:latin typeface="Cambria Math" panose="02040503050406030204" pitchFamily="18" charset="0"/>
                              <a:ea typeface="Cambria Math" panose="02040503050406030204" pitchFamily="18" charset="0"/>
                            </a:rPr>
                          </m:ctrlPr>
                        </m:fPr>
                        <m:num>
                          <m:sSub>
                            <m:sSubPr>
                              <m:ctrlPr>
                                <a:rPr lang="en-US" i="1" smtClean="0">
                                  <a:solidFill>
                                    <a:srgbClr val="000000"/>
                                  </a:solidFill>
                                  <a:latin typeface="Cambria Math" panose="02040503050406030204" pitchFamily="18" charset="0"/>
                                  <a:ea typeface="Cambria Math" panose="02040503050406030204" pitchFamily="18" charset="0"/>
                                </a:rPr>
                              </m:ctrlPr>
                            </m:sSubPr>
                            <m:e>
                              <m:r>
                                <m:rPr>
                                  <m:sty m:val="p"/>
                                </m:rPr>
                                <a:rPr lang="en-US" smtClean="0">
                                  <a:solidFill>
                                    <a:srgbClr val="000000"/>
                                  </a:solidFill>
                                  <a:latin typeface="Cambria Math" panose="02040503050406030204" pitchFamily="18" charset="0"/>
                                  <a:ea typeface="Cambria Math" panose="02040503050406030204" pitchFamily="18" charset="0"/>
                                </a:rPr>
                                <m:t>V</m:t>
                              </m:r>
                            </m:e>
                            <m:sub>
                              <m:r>
                                <m:rPr>
                                  <m:sty m:val="p"/>
                                </m:rPr>
                                <a:rPr lang="en-US" smtClean="0">
                                  <a:solidFill>
                                    <a:srgbClr val="000000"/>
                                  </a:solidFill>
                                  <a:latin typeface="Cambria Math" panose="02040503050406030204" pitchFamily="18" charset="0"/>
                                  <a:ea typeface="Cambria Math" panose="02040503050406030204" pitchFamily="18" charset="0"/>
                                </a:rPr>
                                <m:t>s</m:t>
                              </m:r>
                            </m:sub>
                          </m:sSub>
                        </m:num>
                        <m:den>
                          <m:r>
                            <m:rPr>
                              <m:sty m:val="p"/>
                            </m:rPr>
                            <a:rPr lang="en-US" smtClean="0">
                              <a:solidFill>
                                <a:srgbClr val="000000"/>
                              </a:solidFill>
                              <a:latin typeface="Cambria Math" panose="02040503050406030204" pitchFamily="18" charset="0"/>
                              <a:ea typeface="Cambria Math" panose="02040503050406030204" pitchFamily="18" charset="0"/>
                            </a:rPr>
                            <m:t>R</m:t>
                          </m:r>
                        </m:den>
                      </m:f>
                      <m:r>
                        <a:rPr lang="en-US" smtClean="0">
                          <a:solidFill>
                            <a:srgbClr val="000000"/>
                          </a:solidFill>
                          <a:latin typeface="Cambria Math" panose="02040503050406030204" pitchFamily="18" charset="0"/>
                          <a:ea typeface="Cambria Math" panose="02040503050406030204" pitchFamily="18" charset="0"/>
                        </a:rPr>
                        <m:t>. </m:t>
                      </m:r>
                      <m:r>
                        <a:rPr lang="en-US" b="0" i="0"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i</m:t>
                      </m:r>
                      <m:d>
                        <m:dPr>
                          <m:ctrlPr>
                            <a:rPr lang="en-US" i="1" smtClean="0">
                              <a:solidFill>
                                <a:srgbClr val="000000"/>
                              </a:solidFill>
                              <a:latin typeface="Cambria Math" panose="02040503050406030204" pitchFamily="18" charset="0"/>
                              <a:ea typeface="Cambria Math" panose="02040503050406030204" pitchFamily="18" charset="0"/>
                            </a:rPr>
                          </m:ctrlPr>
                        </m:dPr>
                        <m:e>
                          <m:r>
                            <a:rPr lang="en-US" i="1" smtClean="0">
                              <a:solidFill>
                                <a:srgbClr val="000000"/>
                              </a:solidFill>
                              <a:latin typeface="Cambria Math" panose="02040503050406030204" pitchFamily="18" charset="0"/>
                              <a:ea typeface="Cambria Math" panose="02040503050406030204" pitchFamily="18" charset="0"/>
                            </a:rPr>
                            <m:t>0</m:t>
                          </m:r>
                        </m:e>
                      </m:d>
                      <m:r>
                        <a:rPr lang="en-US" i="1" smtClean="0">
                          <a:solidFill>
                            <a:srgbClr val="000000"/>
                          </a:solidFill>
                          <a:latin typeface="Cambria Math" panose="02040503050406030204" pitchFamily="18" charset="0"/>
                          <a:ea typeface="Cambria Math" panose="02040503050406030204" pitchFamily="18" charset="0"/>
                        </a:rPr>
                        <m:t>= </m:t>
                      </m:r>
                      <m:sSub>
                        <m:sSubPr>
                          <m:ctrlPr>
                            <a:rPr lang="en-US" i="1" smtClean="0">
                              <a:solidFill>
                                <a:srgbClr val="000000"/>
                              </a:solidFill>
                              <a:latin typeface="Cambria Math" panose="02040503050406030204" pitchFamily="18" charset="0"/>
                              <a:ea typeface="Cambria Math" panose="02040503050406030204" pitchFamily="18" charset="0"/>
                            </a:rPr>
                          </m:ctrlPr>
                        </m:sSubPr>
                        <m:e>
                          <m:r>
                            <m:rPr>
                              <m:sty m:val="p"/>
                            </m:rPr>
                            <a:rPr lang="en-US" smtClean="0">
                              <a:solidFill>
                                <a:srgbClr val="000000"/>
                              </a:solidFill>
                              <a:latin typeface="Cambria Math" panose="02040503050406030204" pitchFamily="18" charset="0"/>
                              <a:ea typeface="Cambria Math" panose="02040503050406030204" pitchFamily="18" charset="0"/>
                            </a:rPr>
                            <m:t>I</m:t>
                          </m:r>
                        </m:e>
                        <m:sub>
                          <m:r>
                            <m:rPr>
                              <m:sty m:val="p"/>
                            </m:rPr>
                            <a:rPr lang="en-US" smtClean="0">
                              <a:solidFill>
                                <a:srgbClr val="000000"/>
                              </a:solidFill>
                              <a:latin typeface="Cambria Math" panose="02040503050406030204" pitchFamily="18" charset="0"/>
                              <a:ea typeface="Cambria Math" panose="02040503050406030204" pitchFamily="18" charset="0"/>
                            </a:rPr>
                            <m:t>o</m:t>
                          </m:r>
                        </m:sub>
                      </m:sSub>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so</m:t>
                      </m:r>
                      <m:r>
                        <a:rPr lang="en-US" smtClean="0">
                          <a:solidFill>
                            <a:srgbClr val="000000"/>
                          </a:solidFill>
                          <a:latin typeface="Cambria Math" panose="02040503050406030204" pitchFamily="18" charset="0"/>
                          <a:ea typeface="Cambria Math" panose="02040503050406030204" pitchFamily="18" charset="0"/>
                        </a:rPr>
                        <m:t> </m:t>
                      </m:r>
                      <m:sSub>
                        <m:sSubPr>
                          <m:ctrlPr>
                            <a:rPr lang="en-US" i="1" smtClean="0">
                              <a:solidFill>
                                <a:srgbClr val="000000"/>
                              </a:solidFill>
                              <a:latin typeface="Cambria Math" panose="02040503050406030204" pitchFamily="18" charset="0"/>
                              <a:ea typeface="Cambria Math" panose="02040503050406030204" pitchFamily="18" charset="0"/>
                            </a:rPr>
                          </m:ctrlPr>
                        </m:sSubPr>
                        <m:e>
                          <m:r>
                            <m:rPr>
                              <m:sty m:val="p"/>
                            </m:rPr>
                            <a:rPr lang="en-US" smtClean="0">
                              <a:solidFill>
                                <a:srgbClr val="000000"/>
                              </a:solidFill>
                              <a:latin typeface="Cambria Math" panose="02040503050406030204" pitchFamily="18" charset="0"/>
                              <a:ea typeface="Cambria Math" panose="02040503050406030204" pitchFamily="18" charset="0"/>
                            </a:rPr>
                            <m:t>I</m:t>
                          </m:r>
                        </m:e>
                        <m:sub>
                          <m:r>
                            <m:rPr>
                              <m:sty m:val="p"/>
                            </m:rPr>
                            <a:rPr lang="en-US" smtClean="0">
                              <a:solidFill>
                                <a:srgbClr val="000000"/>
                              </a:solidFill>
                              <a:latin typeface="Cambria Math" panose="02040503050406030204" pitchFamily="18" charset="0"/>
                              <a:ea typeface="Cambria Math" panose="02040503050406030204" pitchFamily="18" charset="0"/>
                            </a:rPr>
                            <m:t>o</m:t>
                          </m:r>
                        </m:sub>
                      </m:sSub>
                      <m:r>
                        <a:rPr lang="en-US" i="1" smtClean="0">
                          <a:solidFill>
                            <a:srgbClr val="000000"/>
                          </a:solidFill>
                          <a:latin typeface="Cambria Math" panose="02040503050406030204" pitchFamily="18" charset="0"/>
                          <a:ea typeface="Cambria Math" panose="02040503050406030204" pitchFamily="18" charset="0"/>
                        </a:rPr>
                        <m:t>=</m:t>
                      </m:r>
                      <m:r>
                        <m:rPr>
                          <m:sty m:val="p"/>
                        </m:rPr>
                        <a:rPr lang="en-US" smtClean="0">
                          <a:solidFill>
                            <a:srgbClr val="000000"/>
                          </a:solidFill>
                          <a:latin typeface="Cambria Math" panose="02040503050406030204" pitchFamily="18" charset="0"/>
                          <a:ea typeface="Cambria Math" panose="02040503050406030204" pitchFamily="18" charset="0"/>
                        </a:rPr>
                        <m:t>A</m:t>
                      </m:r>
                      <m:r>
                        <a:rPr lang="en-US" i="1" smtClean="0">
                          <a:solidFill>
                            <a:srgbClr val="000000"/>
                          </a:solidFill>
                          <a:latin typeface="Cambria Math" panose="02040503050406030204" pitchFamily="18" charset="0"/>
                          <a:ea typeface="Cambria Math" panose="02040503050406030204" pitchFamily="18" charset="0"/>
                        </a:rPr>
                        <m:t>+</m:t>
                      </m:r>
                      <m:f>
                        <m:fPr>
                          <m:type m:val="lin"/>
                          <m:ctrlPr>
                            <a:rPr lang="en-US" i="1" smtClean="0">
                              <a:solidFill>
                                <a:srgbClr val="000000"/>
                              </a:solidFill>
                              <a:latin typeface="Cambria Math" panose="02040503050406030204" pitchFamily="18" charset="0"/>
                              <a:ea typeface="Cambria Math" panose="02040503050406030204" pitchFamily="18" charset="0"/>
                            </a:rPr>
                          </m:ctrlPr>
                        </m:fPr>
                        <m:num>
                          <m:sSub>
                            <m:sSubPr>
                              <m:ctrlPr>
                                <a:rPr lang="en-US" i="1" smtClean="0">
                                  <a:solidFill>
                                    <a:srgbClr val="000000"/>
                                  </a:solidFill>
                                  <a:latin typeface="Cambria Math" panose="02040503050406030204" pitchFamily="18" charset="0"/>
                                  <a:ea typeface="Cambria Math" panose="02040503050406030204" pitchFamily="18" charset="0"/>
                                </a:rPr>
                              </m:ctrlPr>
                            </m:sSubPr>
                            <m:e>
                              <m:r>
                                <m:rPr>
                                  <m:sty m:val="p"/>
                                </m:rPr>
                                <a:rPr lang="en-US" smtClean="0">
                                  <a:solidFill>
                                    <a:srgbClr val="000000"/>
                                  </a:solidFill>
                                  <a:latin typeface="Cambria Math" panose="02040503050406030204" pitchFamily="18" charset="0"/>
                                  <a:ea typeface="Cambria Math" panose="02040503050406030204" pitchFamily="18" charset="0"/>
                                </a:rPr>
                                <m:t>V</m:t>
                              </m:r>
                            </m:e>
                            <m:sub>
                              <m:r>
                                <m:rPr>
                                  <m:sty m:val="p"/>
                                </m:rPr>
                                <a:rPr lang="en-US" smtClean="0">
                                  <a:solidFill>
                                    <a:srgbClr val="000000"/>
                                  </a:solidFill>
                                  <a:latin typeface="Cambria Math" panose="02040503050406030204" pitchFamily="18" charset="0"/>
                                  <a:ea typeface="Cambria Math" panose="02040503050406030204" pitchFamily="18" charset="0"/>
                                </a:rPr>
                                <m:t>s</m:t>
                              </m:r>
                            </m:sub>
                          </m:sSub>
                        </m:num>
                        <m:den>
                          <m:r>
                            <m:rPr>
                              <m:sty m:val="p"/>
                            </m:rPr>
                            <a:rPr lang="en-US" smtClean="0">
                              <a:solidFill>
                                <a:srgbClr val="000000"/>
                              </a:solidFill>
                              <a:latin typeface="Cambria Math" panose="02040503050406030204" pitchFamily="18" charset="0"/>
                              <a:ea typeface="Cambria Math" panose="02040503050406030204" pitchFamily="18" charset="0"/>
                            </a:rPr>
                            <m:t>R</m:t>
                          </m:r>
                        </m:den>
                      </m:f>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or</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A</m:t>
                      </m:r>
                      <m:r>
                        <a:rPr lang="en-US" smtClean="0">
                          <a:solidFill>
                            <a:srgbClr val="000000"/>
                          </a:solidFill>
                          <a:latin typeface="Cambria Math" panose="02040503050406030204" pitchFamily="18" charset="0"/>
                          <a:ea typeface="Cambria Math" panose="02040503050406030204" pitchFamily="18" charset="0"/>
                        </a:rPr>
                        <m:t>=</m:t>
                      </m:r>
                      <m:sSub>
                        <m:sSubPr>
                          <m:ctrlPr>
                            <a:rPr lang="en-US" i="1" smtClean="0">
                              <a:solidFill>
                                <a:srgbClr val="000000"/>
                              </a:solidFill>
                              <a:latin typeface="Cambria Math" panose="02040503050406030204" pitchFamily="18" charset="0"/>
                              <a:ea typeface="Cambria Math" panose="02040503050406030204" pitchFamily="18" charset="0"/>
                            </a:rPr>
                          </m:ctrlPr>
                        </m:sSubPr>
                        <m:e>
                          <m:r>
                            <m:rPr>
                              <m:sty m:val="p"/>
                            </m:rPr>
                            <a:rPr lang="en-US" smtClean="0">
                              <a:solidFill>
                                <a:srgbClr val="000000"/>
                              </a:solidFill>
                              <a:latin typeface="Cambria Math" panose="02040503050406030204" pitchFamily="18" charset="0"/>
                              <a:ea typeface="Cambria Math" panose="02040503050406030204" pitchFamily="18" charset="0"/>
                            </a:rPr>
                            <m:t>I</m:t>
                          </m:r>
                        </m:e>
                        <m:sub>
                          <m:r>
                            <m:rPr>
                              <m:sty m:val="p"/>
                            </m:rPr>
                            <a:rPr lang="en-US" smtClean="0">
                              <a:solidFill>
                                <a:srgbClr val="000000"/>
                              </a:solidFill>
                              <a:latin typeface="Cambria Math" panose="02040503050406030204" pitchFamily="18" charset="0"/>
                              <a:ea typeface="Cambria Math" panose="02040503050406030204" pitchFamily="18" charset="0"/>
                            </a:rPr>
                            <m:t>o</m:t>
                          </m:r>
                        </m:sub>
                      </m:sSub>
                      <m:r>
                        <a:rPr lang="en-US" i="1" smtClean="0">
                          <a:solidFill>
                            <a:srgbClr val="000000"/>
                          </a:solidFill>
                          <a:latin typeface="Cambria Math" panose="02040503050406030204" pitchFamily="18" charset="0"/>
                          <a:ea typeface="Cambria Math" panose="02040503050406030204" pitchFamily="18" charset="0"/>
                        </a:rPr>
                        <m:t>−</m:t>
                      </m:r>
                      <m:f>
                        <m:fPr>
                          <m:type m:val="lin"/>
                          <m:ctrlPr>
                            <a:rPr lang="en-US" i="1" smtClean="0">
                              <a:solidFill>
                                <a:srgbClr val="000000"/>
                              </a:solidFill>
                              <a:latin typeface="Cambria Math" panose="02040503050406030204" pitchFamily="18" charset="0"/>
                              <a:ea typeface="Cambria Math" panose="02040503050406030204" pitchFamily="18" charset="0"/>
                            </a:rPr>
                          </m:ctrlPr>
                        </m:fPr>
                        <m:num>
                          <m:sSub>
                            <m:sSubPr>
                              <m:ctrlPr>
                                <a:rPr lang="en-US" i="1" smtClean="0">
                                  <a:solidFill>
                                    <a:srgbClr val="000000"/>
                                  </a:solidFill>
                                  <a:latin typeface="Cambria Math" panose="02040503050406030204" pitchFamily="18" charset="0"/>
                                  <a:ea typeface="Cambria Math" panose="02040503050406030204" pitchFamily="18" charset="0"/>
                                </a:rPr>
                              </m:ctrlPr>
                            </m:sSubPr>
                            <m:e>
                              <m:r>
                                <m:rPr>
                                  <m:sty m:val="p"/>
                                </m:rPr>
                                <a:rPr lang="en-US" smtClean="0">
                                  <a:solidFill>
                                    <a:srgbClr val="000000"/>
                                  </a:solidFill>
                                  <a:latin typeface="Cambria Math" panose="02040503050406030204" pitchFamily="18" charset="0"/>
                                  <a:ea typeface="Cambria Math" panose="02040503050406030204" pitchFamily="18" charset="0"/>
                                </a:rPr>
                                <m:t>V</m:t>
                              </m:r>
                            </m:e>
                            <m:sub>
                              <m:r>
                                <m:rPr>
                                  <m:sty m:val="p"/>
                                </m:rPr>
                                <a:rPr lang="en-US" smtClean="0">
                                  <a:solidFill>
                                    <a:srgbClr val="000000"/>
                                  </a:solidFill>
                                  <a:latin typeface="Cambria Math" panose="02040503050406030204" pitchFamily="18" charset="0"/>
                                  <a:ea typeface="Cambria Math" panose="02040503050406030204" pitchFamily="18" charset="0"/>
                                </a:rPr>
                                <m:t>s</m:t>
                              </m:r>
                            </m:sub>
                          </m:sSub>
                        </m:num>
                        <m:den>
                          <m:r>
                            <m:rPr>
                              <m:sty m:val="p"/>
                            </m:rPr>
                            <a:rPr lang="en-US" smtClean="0">
                              <a:solidFill>
                                <a:srgbClr val="000000"/>
                              </a:solidFill>
                              <a:latin typeface="Cambria Math" panose="02040503050406030204" pitchFamily="18" charset="0"/>
                              <a:ea typeface="Cambria Math" panose="02040503050406030204" pitchFamily="18" charset="0"/>
                            </a:rPr>
                            <m:t>R</m:t>
                          </m:r>
                        </m:den>
                      </m:f>
                      <m:r>
                        <a:rPr lang="en-US" smtClean="0">
                          <a:solidFill>
                            <a:srgbClr val="000000"/>
                          </a:solidFill>
                          <a:latin typeface="Cambria Math" panose="02040503050406030204" pitchFamily="18" charset="0"/>
                          <a:ea typeface="Cambria Math" panose="02040503050406030204" pitchFamily="18" charset="0"/>
                        </a:rPr>
                        <m:t>.</m:t>
                      </m:r>
                    </m:oMath>
                  </m:oMathPara>
                </a14:m>
                <a:endParaRPr lang="en-US" dirty="0">
                  <a:solidFill>
                    <a:srgbClr val="000000"/>
                  </a:solidFill>
                  <a:latin typeface="Cambria" panose="02040503050406030204"/>
                </a:endParaRPr>
              </a:p>
              <a:p>
                <a:pPr algn="ctr"/>
                <a:endParaRPr lang="en-US" dirty="0">
                  <a:solidFill>
                    <a:srgbClr val="000000"/>
                  </a:solidFill>
                  <a:latin typeface="Cambria" panose="02040503050406030204"/>
                </a:endParaRPr>
              </a:p>
              <a:p>
                <a:pPr algn="ctr">
                  <a:spcAft>
                    <a:spcPts val="1800"/>
                  </a:spcAft>
                </a:pPr>
                <a14:m>
                  <m:oMath xmlns:m="http://schemas.openxmlformats.org/officeDocument/2006/math">
                    <m:r>
                      <m:rPr>
                        <m:sty m:val="p"/>
                      </m:rPr>
                      <a:rPr lang="en-US" smtClean="0">
                        <a:solidFill>
                          <a:srgbClr val="000000"/>
                        </a:solidFill>
                        <a:latin typeface="Cambria Math" panose="02040503050406030204" pitchFamily="18" charset="0"/>
                        <a:ea typeface="Cambria Math" panose="02040503050406030204" pitchFamily="18" charset="0"/>
                      </a:rPr>
                      <m:t>i</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r>
                      <a:rPr lang="en-US">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rPr>
                        </m:ctrlPr>
                      </m:sSubPr>
                      <m:e>
                        <m:r>
                          <m:rPr>
                            <m:sty m:val="p"/>
                          </m:rPr>
                          <a:rPr lang="en-US">
                            <a:solidFill>
                              <a:srgbClr val="000000"/>
                            </a:solidFill>
                            <a:latin typeface="Cambria Math" panose="02040503050406030204" pitchFamily="18" charset="0"/>
                          </a:rPr>
                          <m:t>i</m:t>
                        </m:r>
                      </m:e>
                      <m:sub>
                        <m:r>
                          <m:rPr>
                            <m:sty m:val="p"/>
                          </m:rPr>
                          <a:rPr lang="en-US">
                            <a:solidFill>
                              <a:srgbClr val="000000"/>
                            </a:solidFill>
                            <a:latin typeface="Cambria Math" panose="02040503050406030204" pitchFamily="18" charset="0"/>
                          </a:rPr>
                          <m:t>sst</m:t>
                        </m:r>
                      </m:sub>
                    </m:sSub>
                    <m:d>
                      <m:dPr>
                        <m:ctrlPr>
                          <a:rPr lang="en-US" i="1">
                            <a:solidFill>
                              <a:srgbClr val="000000"/>
                            </a:solidFill>
                            <a:latin typeface="Cambria Math" panose="02040503050406030204" pitchFamily="18" charset="0"/>
                          </a:rPr>
                        </m:ctrlPr>
                      </m:dPr>
                      <m:e>
                        <m:r>
                          <m:rPr>
                            <m:sty m:val="p"/>
                          </m:rPr>
                          <a:rPr lang="en-US">
                            <a:solidFill>
                              <a:srgbClr val="000000"/>
                            </a:solidFill>
                            <a:latin typeface="Cambria Math" panose="02040503050406030204" pitchFamily="18" charset="0"/>
                          </a:rPr>
                          <m:t>t</m:t>
                        </m:r>
                      </m:e>
                    </m:d>
                    <m:r>
                      <a:rPr lang="en-US">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m:rPr>
                            <m:sty m:val="p"/>
                          </m:rPr>
                          <a:rPr lang="en-US">
                            <a:solidFill>
                              <a:srgbClr val="000000"/>
                            </a:solidFill>
                            <a:latin typeface="Cambria Math" panose="02040503050406030204" pitchFamily="18" charset="0"/>
                          </a:rPr>
                          <m:t>i</m:t>
                        </m:r>
                      </m:e>
                      <m:sub>
                        <m:r>
                          <m:rPr>
                            <m:sty m:val="p"/>
                          </m:rPr>
                          <a:rPr lang="en-US">
                            <a:solidFill>
                              <a:srgbClr val="000000"/>
                            </a:solidFill>
                            <a:latin typeface="Cambria Math" panose="02040503050406030204" pitchFamily="18" charset="0"/>
                          </a:rPr>
                          <m:t>tr</m:t>
                        </m:r>
                      </m:sub>
                    </m:sSub>
                    <m:d>
                      <m:dPr>
                        <m:ctrlPr>
                          <a:rPr lang="en-US" i="1">
                            <a:solidFill>
                              <a:srgbClr val="000000"/>
                            </a:solidFill>
                            <a:latin typeface="Cambria Math" panose="02040503050406030204" pitchFamily="18" charset="0"/>
                          </a:rPr>
                        </m:ctrlPr>
                      </m:dPr>
                      <m:e>
                        <m:r>
                          <m:rPr>
                            <m:sty m:val="p"/>
                          </m:rPr>
                          <a:rPr lang="en-US">
                            <a:solidFill>
                              <a:srgbClr val="000000"/>
                            </a:solidFill>
                            <a:latin typeface="Cambria Math" panose="02040503050406030204" pitchFamily="18" charset="0"/>
                          </a:rPr>
                          <m:t>t</m:t>
                        </m:r>
                      </m:e>
                    </m:d>
                    <m:r>
                      <a:rPr lang="en-US" b="0" i="1" smtClean="0">
                        <a:solidFill>
                          <a:srgbClr val="000000"/>
                        </a:solidFill>
                        <a:latin typeface="Cambria Math" panose="02040503050406030204" pitchFamily="18" charset="0"/>
                      </a:rPr>
                      <m:t>=</m:t>
                    </m:r>
                    <m:f>
                      <m:fPr>
                        <m:ctrlPr>
                          <a:rPr lang="en-US" i="1" smtClean="0">
                            <a:solidFill>
                              <a:srgbClr val="000000"/>
                            </a:solidFill>
                            <a:latin typeface="Cambria Math" panose="02040503050406030204" pitchFamily="18" charset="0"/>
                            <a:ea typeface="Cambria Math" panose="02040503050406030204" pitchFamily="18" charset="0"/>
                          </a:rPr>
                        </m:ctrlPr>
                      </m:fPr>
                      <m:num>
                        <m:sSub>
                          <m:sSubPr>
                            <m:ctrlPr>
                              <a:rPr lang="en-US" i="1" smtClean="0">
                                <a:solidFill>
                                  <a:srgbClr val="000000"/>
                                </a:solidFill>
                                <a:latin typeface="Cambria Math" panose="02040503050406030204" pitchFamily="18" charset="0"/>
                                <a:ea typeface="Cambria Math" panose="02040503050406030204" pitchFamily="18" charset="0"/>
                              </a:rPr>
                            </m:ctrlPr>
                          </m:sSubPr>
                          <m:e>
                            <m:r>
                              <m:rPr>
                                <m:sty m:val="p"/>
                              </m:rPr>
                              <a:rPr lang="en-US" smtClean="0">
                                <a:solidFill>
                                  <a:srgbClr val="000000"/>
                                </a:solidFill>
                                <a:latin typeface="Cambria Math" panose="02040503050406030204" pitchFamily="18" charset="0"/>
                                <a:ea typeface="Cambria Math" panose="02040503050406030204" pitchFamily="18" charset="0"/>
                              </a:rPr>
                              <m:t>V</m:t>
                            </m:r>
                          </m:e>
                          <m:sub>
                            <m:r>
                              <m:rPr>
                                <m:sty m:val="p"/>
                              </m:rPr>
                              <a:rPr lang="en-US" smtClean="0">
                                <a:solidFill>
                                  <a:srgbClr val="000000"/>
                                </a:solidFill>
                                <a:latin typeface="Cambria Math" panose="02040503050406030204" pitchFamily="18" charset="0"/>
                                <a:ea typeface="Cambria Math" panose="02040503050406030204" pitchFamily="18" charset="0"/>
                              </a:rPr>
                              <m:t>s</m:t>
                            </m:r>
                          </m:sub>
                        </m:sSub>
                      </m:num>
                      <m:den>
                        <m:r>
                          <m:rPr>
                            <m:sty m:val="p"/>
                          </m:rPr>
                          <a:rPr lang="en-US" smtClean="0">
                            <a:solidFill>
                              <a:srgbClr val="000000"/>
                            </a:solidFill>
                            <a:latin typeface="Cambria Math" panose="02040503050406030204" pitchFamily="18" charset="0"/>
                            <a:ea typeface="Cambria Math" panose="02040503050406030204" pitchFamily="18" charset="0"/>
                          </a:rPr>
                          <m:t>R</m:t>
                        </m:r>
                      </m:den>
                    </m:f>
                    <m:r>
                      <a:rPr lang="en-US" i="1" smtClean="0">
                        <a:solidFill>
                          <a:srgbClr val="000000"/>
                        </a:solidFill>
                        <a:latin typeface="Cambria Math" panose="02040503050406030204" pitchFamily="18" charset="0"/>
                        <a:ea typeface="Cambria Math" panose="02040503050406030204" pitchFamily="18" charset="0"/>
                      </a:rPr>
                      <m:t>+</m:t>
                    </m:r>
                    <m:d>
                      <m:dPr>
                        <m:ctrlPr>
                          <a:rPr lang="en-US" i="1" smtClean="0">
                            <a:solidFill>
                              <a:srgbClr val="000000"/>
                            </a:solidFill>
                            <a:latin typeface="Cambria Math" panose="02040503050406030204" pitchFamily="18" charset="0"/>
                            <a:ea typeface="Cambria Math" panose="02040503050406030204" pitchFamily="18" charset="0"/>
                          </a:rPr>
                        </m:ctrlPr>
                      </m:dPr>
                      <m:e>
                        <m:sSub>
                          <m:sSubPr>
                            <m:ctrlPr>
                              <a:rPr lang="en-US" i="1" smtClean="0">
                                <a:solidFill>
                                  <a:srgbClr val="000000"/>
                                </a:solidFill>
                                <a:latin typeface="Cambria Math" panose="02040503050406030204" pitchFamily="18" charset="0"/>
                                <a:ea typeface="Cambria Math" panose="02040503050406030204" pitchFamily="18" charset="0"/>
                              </a:rPr>
                            </m:ctrlPr>
                          </m:sSubPr>
                          <m:e>
                            <m:r>
                              <m:rPr>
                                <m:sty m:val="p"/>
                              </m:rPr>
                              <a:rPr lang="en-US" i="0" smtClean="0">
                                <a:solidFill>
                                  <a:srgbClr val="000000"/>
                                </a:solidFill>
                                <a:latin typeface="Cambria Math" panose="02040503050406030204" pitchFamily="18" charset="0"/>
                                <a:ea typeface="Cambria Math" panose="02040503050406030204" pitchFamily="18" charset="0"/>
                              </a:rPr>
                              <m:t>I</m:t>
                            </m:r>
                          </m:e>
                          <m:sub>
                            <m:r>
                              <m:rPr>
                                <m:sty m:val="p"/>
                              </m:rPr>
                              <a:rPr lang="en-US" i="0" smtClean="0">
                                <a:solidFill>
                                  <a:srgbClr val="000000"/>
                                </a:solidFill>
                                <a:latin typeface="Cambria Math" panose="02040503050406030204" pitchFamily="18" charset="0"/>
                                <a:ea typeface="Cambria Math" panose="02040503050406030204" pitchFamily="18" charset="0"/>
                              </a:rPr>
                              <m:t>o</m:t>
                            </m:r>
                          </m:sub>
                        </m:sSub>
                        <m:r>
                          <a:rPr lang="en-US" i="1" smtClean="0">
                            <a:solidFill>
                              <a:srgbClr val="000000"/>
                            </a:solidFill>
                            <a:latin typeface="Cambria Math" panose="02040503050406030204" pitchFamily="18" charset="0"/>
                            <a:ea typeface="Cambria Math" panose="02040503050406030204" pitchFamily="18" charset="0"/>
                          </a:rPr>
                          <m:t>−</m:t>
                        </m:r>
                        <m:f>
                          <m:fPr>
                            <m:ctrlPr>
                              <a:rPr lang="en-US" i="1" smtClean="0">
                                <a:solidFill>
                                  <a:srgbClr val="000000"/>
                                </a:solidFill>
                                <a:latin typeface="Cambria Math" panose="02040503050406030204" pitchFamily="18" charset="0"/>
                                <a:ea typeface="Cambria Math" panose="02040503050406030204" pitchFamily="18" charset="0"/>
                              </a:rPr>
                            </m:ctrlPr>
                          </m:fPr>
                          <m:num>
                            <m:sSub>
                              <m:sSubPr>
                                <m:ctrlPr>
                                  <a:rPr lang="en-US" i="1" smtClean="0">
                                    <a:solidFill>
                                      <a:srgbClr val="000000"/>
                                    </a:solidFill>
                                    <a:latin typeface="Cambria Math" panose="02040503050406030204" pitchFamily="18" charset="0"/>
                                    <a:ea typeface="Cambria Math" panose="02040503050406030204" pitchFamily="18" charset="0"/>
                                  </a:rPr>
                                </m:ctrlPr>
                              </m:sSubPr>
                              <m:e>
                                <m:r>
                                  <m:rPr>
                                    <m:sty m:val="p"/>
                                  </m:rPr>
                                  <a:rPr lang="en-US" smtClean="0">
                                    <a:solidFill>
                                      <a:srgbClr val="000000"/>
                                    </a:solidFill>
                                    <a:latin typeface="Cambria Math" panose="02040503050406030204" pitchFamily="18" charset="0"/>
                                    <a:ea typeface="Cambria Math" panose="02040503050406030204" pitchFamily="18" charset="0"/>
                                  </a:rPr>
                                  <m:t>V</m:t>
                                </m:r>
                              </m:e>
                              <m:sub>
                                <m:r>
                                  <m:rPr>
                                    <m:sty m:val="p"/>
                                  </m:rPr>
                                  <a:rPr lang="en-US" smtClean="0">
                                    <a:solidFill>
                                      <a:srgbClr val="000000"/>
                                    </a:solidFill>
                                    <a:latin typeface="Cambria Math" panose="02040503050406030204" pitchFamily="18" charset="0"/>
                                    <a:ea typeface="Cambria Math" panose="02040503050406030204" pitchFamily="18" charset="0"/>
                                  </a:rPr>
                                  <m:t>s</m:t>
                                </m:r>
                              </m:sub>
                            </m:sSub>
                          </m:num>
                          <m:den>
                            <m:r>
                              <m:rPr>
                                <m:sty m:val="p"/>
                              </m:rPr>
                              <a:rPr lang="en-US" smtClean="0">
                                <a:solidFill>
                                  <a:srgbClr val="000000"/>
                                </a:solidFill>
                                <a:latin typeface="Cambria Math" panose="02040503050406030204" pitchFamily="18" charset="0"/>
                                <a:ea typeface="Cambria Math" panose="02040503050406030204" pitchFamily="18" charset="0"/>
                              </a:rPr>
                              <m:t>R</m:t>
                            </m:r>
                          </m:den>
                        </m:f>
                      </m:e>
                    </m:d>
                    <m:sSup>
                      <m:sSupPr>
                        <m:ctrlPr>
                          <a:rPr lang="en-US" i="1" smtClean="0">
                            <a:solidFill>
                              <a:srgbClr val="000000"/>
                            </a:solidFill>
                            <a:latin typeface="Cambria Math" panose="02040503050406030204" pitchFamily="18" charset="0"/>
                            <a:ea typeface="Cambria Math" panose="02040503050406030204" pitchFamily="18" charset="0"/>
                          </a:rPr>
                        </m:ctrlPr>
                      </m:sSupPr>
                      <m:e>
                        <m:r>
                          <m:rPr>
                            <m:sty m:val="p"/>
                          </m:rPr>
                          <a:rPr lang="en-US">
                            <a:solidFill>
                              <a:srgbClr val="000000"/>
                            </a:solidFill>
                            <a:latin typeface="Cambria Math" panose="02040503050406030204" pitchFamily="18" charset="0"/>
                            <a:ea typeface="Cambria Math" panose="02040503050406030204" pitchFamily="18" charset="0"/>
                          </a:rPr>
                          <m:t>e</m:t>
                        </m:r>
                      </m:e>
                      <m:sup>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t</m:t>
                            </m:r>
                          </m:num>
                          <m:den>
                            <m:r>
                              <m:rPr>
                                <m:sty m:val="p"/>
                              </m:rPr>
                              <a:rPr lang="en-US">
                                <a:solidFill>
                                  <a:srgbClr val="000000"/>
                                </a:solidFill>
                                <a:latin typeface="Cambria Math" panose="02040503050406030204" pitchFamily="18" charset="0"/>
                                <a:ea typeface="Cambria Math" panose="02040503050406030204" pitchFamily="18" charset="0"/>
                              </a:rPr>
                              <m:t>τ</m:t>
                            </m:r>
                          </m:den>
                        </m:f>
                      </m:sup>
                    </m:sSup>
                    <m:r>
                      <a:rPr lang="en-US" b="0" i="0" smtClean="0">
                        <a:solidFill>
                          <a:srgbClr val="000000"/>
                        </a:solidFill>
                        <a:latin typeface="Cambria Math" panose="02040503050406030204" pitchFamily="18" charset="0"/>
                        <a:ea typeface="Cambria Math" panose="02040503050406030204" pitchFamily="18" charset="0"/>
                      </a:rPr>
                      <m:t>,</m:t>
                    </m:r>
                    <m:r>
                      <a:rPr lang="en-US" b="0" i="1" smtClean="0">
                        <a:solidFill>
                          <a:srgbClr val="000000"/>
                        </a:solidFill>
                        <a:latin typeface="Cambria Math" panose="02040503050406030204" pitchFamily="18" charset="0"/>
                        <a:ea typeface="Cambria Math" panose="02040503050406030204" pitchFamily="18" charset="0"/>
                      </a:rPr>
                      <m:t> </m:t>
                    </m:r>
                    <m:r>
                      <m:rPr>
                        <m:sty m:val="p"/>
                      </m:rPr>
                      <a:rPr lang="en-US" b="0" i="0" smtClean="0">
                        <a:solidFill>
                          <a:srgbClr val="000000"/>
                        </a:solidFill>
                        <a:latin typeface="Cambria Math" panose="02040503050406030204" pitchFamily="18" charset="0"/>
                        <a:ea typeface="Cambria Math" panose="02040503050406030204" pitchFamily="18" charset="0"/>
                      </a:rPr>
                      <m:t>with</m:t>
                    </m:r>
                    <m:r>
                      <a:rPr lang="en-US" b="0" i="1" smtClean="0">
                        <a:solidFill>
                          <a:srgbClr val="000000"/>
                        </a:solidFill>
                        <a:latin typeface="Cambria Math" panose="02040503050406030204" pitchFamily="18" charset="0"/>
                        <a:ea typeface="Cambria Math" panose="02040503050406030204" pitchFamily="18" charset="0"/>
                      </a:rPr>
                      <m:t> </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i</m:t>
                        </m:r>
                      </m:e>
                      <m:sub>
                        <m:r>
                          <m:rPr>
                            <m:sty m:val="p"/>
                          </m:rPr>
                          <a:rPr lang="en-US">
                            <a:solidFill>
                              <a:srgbClr val="000000"/>
                            </a:solidFill>
                            <a:latin typeface="Cambria Math" panose="02040503050406030204" pitchFamily="18" charset="0"/>
                            <a:ea typeface="Cambria Math" panose="02040503050406030204" pitchFamily="18" charset="0"/>
                          </a:rPr>
                          <m:t>sst</m:t>
                        </m:r>
                      </m:sub>
                    </m:sSub>
                    <m:r>
                      <a:rPr lang="en-US" b="0" i="0" smtClean="0">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s</m:t>
                            </m:r>
                          </m:sub>
                        </m:sSub>
                      </m:num>
                      <m:den>
                        <m:r>
                          <m:rPr>
                            <m:sty m:val="p"/>
                          </m:rPr>
                          <a:rPr lang="en-US">
                            <a:solidFill>
                              <a:srgbClr val="000000"/>
                            </a:solidFill>
                            <a:latin typeface="Cambria Math" panose="02040503050406030204" pitchFamily="18" charset="0"/>
                            <a:ea typeface="Cambria Math" panose="02040503050406030204" pitchFamily="18" charset="0"/>
                          </a:rPr>
                          <m:t>R</m:t>
                        </m:r>
                      </m:den>
                    </m:f>
                    <m:r>
                      <a:rPr lang="en-US">
                        <a:solidFill>
                          <a:srgbClr val="000000"/>
                        </a:solidFill>
                        <a:latin typeface="Cambria Math" panose="02040503050406030204" pitchFamily="18" charset="0"/>
                        <a:ea typeface="Cambria Math" panose="02040503050406030204" pitchFamily="18" charset="0"/>
                      </a:rPr>
                      <m:t>,</m:t>
                    </m:r>
                  </m:oMath>
                </a14:m>
                <a:r>
                  <a:rPr lang="en-US" dirty="0">
                    <a:solidFill>
                      <a:srgbClr val="000000"/>
                    </a:solidFill>
                    <a:latin typeface="Cambria" panose="02040503050406030204"/>
                  </a:rPr>
                  <a:t> and </a:t>
                </a:r>
                <a14:m>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i</m:t>
                        </m:r>
                      </m:e>
                      <m:sub>
                        <m:r>
                          <m:rPr>
                            <m:sty m:val="p"/>
                          </m:rPr>
                          <a:rPr lang="en-US">
                            <a:solidFill>
                              <a:srgbClr val="000000"/>
                            </a:solidFill>
                            <a:latin typeface="Cambria Math" panose="02040503050406030204" pitchFamily="18" charset="0"/>
                            <a:ea typeface="Cambria Math" panose="02040503050406030204" pitchFamily="18" charset="0"/>
                          </a:rPr>
                          <m:t>tr</m:t>
                        </m:r>
                      </m:sub>
                    </m:sSub>
                    <m:r>
                      <a:rPr lang="en-US" b="0" i="1" smtClean="0">
                        <a:solidFill>
                          <a:srgbClr val="000000"/>
                        </a:solidFill>
                        <a:latin typeface="Cambria Math" panose="02040503050406030204" pitchFamily="18" charset="0"/>
                        <a:ea typeface="Cambria Math" panose="02040503050406030204" pitchFamily="18" charset="0"/>
                      </a:rPr>
                      <m:t>=</m:t>
                    </m:r>
                    <m:d>
                      <m:dPr>
                        <m:ctrlPr>
                          <a:rPr lang="en-US" i="1">
                            <a:solidFill>
                              <a:srgbClr val="000000"/>
                            </a:solidFill>
                            <a:latin typeface="Cambria Math" panose="02040503050406030204" pitchFamily="18" charset="0"/>
                            <a:ea typeface="Cambria Math" panose="02040503050406030204" pitchFamily="18" charset="0"/>
                          </a:rPr>
                        </m:ctrlPr>
                      </m:dPr>
                      <m:e>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I</m:t>
                            </m:r>
                          </m:e>
                          <m:sub>
                            <m:r>
                              <m:rPr>
                                <m:sty m:val="p"/>
                              </m:rPr>
                              <a:rPr lang="en-US">
                                <a:solidFill>
                                  <a:srgbClr val="000000"/>
                                </a:solidFill>
                                <a:latin typeface="Cambria Math" panose="02040503050406030204" pitchFamily="18" charset="0"/>
                                <a:ea typeface="Cambria Math" panose="02040503050406030204" pitchFamily="18" charset="0"/>
                              </a:rPr>
                              <m:t>o</m:t>
                            </m:r>
                          </m:sub>
                        </m:sSub>
                        <m:r>
                          <a:rPr lang="en-US" i="1">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s</m:t>
                                </m:r>
                              </m:sub>
                            </m:sSub>
                          </m:num>
                          <m:den>
                            <m:r>
                              <m:rPr>
                                <m:sty m:val="p"/>
                              </m:rPr>
                              <a:rPr lang="en-US">
                                <a:solidFill>
                                  <a:srgbClr val="000000"/>
                                </a:solidFill>
                                <a:latin typeface="Cambria Math" panose="02040503050406030204" pitchFamily="18" charset="0"/>
                                <a:ea typeface="Cambria Math" panose="02040503050406030204" pitchFamily="18" charset="0"/>
                              </a:rPr>
                              <m:t>R</m:t>
                            </m:r>
                          </m:den>
                        </m:f>
                      </m:e>
                    </m:d>
                    <m:sSup>
                      <m:sSupPr>
                        <m:ctrlPr>
                          <a:rPr lang="en-US" i="1">
                            <a:solidFill>
                              <a:srgbClr val="000000"/>
                            </a:solidFill>
                            <a:latin typeface="Cambria Math" panose="02040503050406030204" pitchFamily="18" charset="0"/>
                            <a:ea typeface="Cambria Math" panose="02040503050406030204" pitchFamily="18" charset="0"/>
                          </a:rPr>
                        </m:ctrlPr>
                      </m:sSupPr>
                      <m:e>
                        <m:r>
                          <m:rPr>
                            <m:sty m:val="p"/>
                          </m:rPr>
                          <a:rPr lang="en-US">
                            <a:solidFill>
                              <a:srgbClr val="000000"/>
                            </a:solidFill>
                            <a:latin typeface="Cambria Math" panose="02040503050406030204" pitchFamily="18" charset="0"/>
                            <a:ea typeface="Cambria Math" panose="02040503050406030204" pitchFamily="18" charset="0"/>
                          </a:rPr>
                          <m:t>e</m:t>
                        </m:r>
                      </m:e>
                      <m:sup>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t</m:t>
                            </m:r>
                          </m:num>
                          <m:den>
                            <m:r>
                              <m:rPr>
                                <m:sty m:val="p"/>
                              </m:rPr>
                              <a:rPr lang="en-US">
                                <a:solidFill>
                                  <a:srgbClr val="000000"/>
                                </a:solidFill>
                                <a:latin typeface="Cambria Math" panose="02040503050406030204" pitchFamily="18" charset="0"/>
                                <a:ea typeface="Cambria Math" panose="02040503050406030204" pitchFamily="18" charset="0"/>
                              </a:rPr>
                              <m:t>τ</m:t>
                            </m:r>
                          </m:den>
                        </m:f>
                      </m:sup>
                    </m:sSup>
                  </m:oMath>
                </a14:m>
                <a:r>
                  <a:rPr lang="en-US" dirty="0">
                    <a:solidFill>
                      <a:srgbClr val="000000"/>
                    </a:solidFill>
                    <a:latin typeface="Cambria" panose="02040503050406030204"/>
                  </a:rPr>
                  <a:t>.</a:t>
                </a:r>
              </a:p>
              <a:p>
                <a:pPr algn="ctr">
                  <a:spcAft>
                    <a:spcPts val="1800"/>
                  </a:spcAft>
                </a:pPr>
                <a14:m>
                  <m:oMath xmlns:m="http://schemas.openxmlformats.org/officeDocument/2006/math">
                    <m:r>
                      <m:rPr>
                        <m:sty m:val="p"/>
                      </m:rPr>
                      <a:rPr lang="en-US" b="0" i="0" smtClean="0">
                        <a:solidFill>
                          <a:srgbClr val="000000"/>
                        </a:solidFill>
                        <a:latin typeface="Cambria Math" panose="02040503050406030204" pitchFamily="18" charset="0"/>
                        <a:ea typeface="Cambria Math" panose="02040503050406030204" pitchFamily="18" charset="0"/>
                      </a:rPr>
                      <m:t>General</m:t>
                    </m:r>
                    <m:r>
                      <a:rPr lang="en-US" b="0" i="0" smtClean="0">
                        <a:solidFill>
                          <a:srgbClr val="000000"/>
                        </a:solidFill>
                        <a:latin typeface="Cambria Math" panose="02040503050406030204" pitchFamily="18" charset="0"/>
                        <a:ea typeface="Cambria Math" panose="02040503050406030204" pitchFamily="18" charset="0"/>
                      </a:rPr>
                      <m:t> </m:t>
                    </m:r>
                    <m:r>
                      <m:rPr>
                        <m:sty m:val="p"/>
                      </m:rPr>
                      <a:rPr lang="en-US" b="0" i="0" smtClean="0">
                        <a:solidFill>
                          <a:srgbClr val="000000"/>
                        </a:solidFill>
                        <a:latin typeface="Cambria Math" panose="02040503050406030204" pitchFamily="18" charset="0"/>
                        <a:ea typeface="Cambria Math" panose="02040503050406030204" pitchFamily="18" charset="0"/>
                      </a:rPr>
                      <m:t>Case</m:t>
                    </m:r>
                    <m:r>
                      <a:rPr lang="en-US" b="0" i="0" smtClean="0">
                        <a:solidFill>
                          <a:srgbClr val="000000"/>
                        </a:solidFill>
                        <a:latin typeface="Cambria Math" panose="02040503050406030204" pitchFamily="18" charset="0"/>
                        <a:ea typeface="Cambria Math" panose="02040503050406030204" pitchFamily="18" charset="0"/>
                      </a:rPr>
                      <m:t> </m:t>
                    </m:r>
                    <m:r>
                      <m:rPr>
                        <m:sty m:val="p"/>
                      </m:rPr>
                      <a:rPr lang="en-US" b="0" i="0" smtClean="0">
                        <a:solidFill>
                          <a:srgbClr val="000000"/>
                        </a:solidFill>
                        <a:latin typeface="Cambria Math" panose="02040503050406030204" pitchFamily="18" charset="0"/>
                        <a:ea typeface="Cambria Math" panose="02040503050406030204" pitchFamily="18" charset="0"/>
                      </a:rPr>
                      <m:t>for</m:t>
                    </m:r>
                    <m:r>
                      <a:rPr lang="en-US" b="0" i="0" smtClean="0">
                        <a:solidFill>
                          <a:srgbClr val="000000"/>
                        </a:solidFill>
                        <a:latin typeface="Cambria Math" panose="02040503050406030204" pitchFamily="18" charset="0"/>
                        <a:ea typeface="Cambria Math" panose="02040503050406030204" pitchFamily="18" charset="0"/>
                      </a:rPr>
                      <m:t> </m:t>
                    </m:r>
                    <m:r>
                      <m:rPr>
                        <m:sty m:val="p"/>
                      </m:rPr>
                      <a:rPr lang="en-US" b="0" i="0" smtClean="0">
                        <a:solidFill>
                          <a:srgbClr val="000000"/>
                        </a:solidFill>
                        <a:latin typeface="Cambria Math" panose="02040503050406030204" pitchFamily="18" charset="0"/>
                        <a:ea typeface="Cambria Math" panose="02040503050406030204" pitchFamily="18" charset="0"/>
                      </a:rPr>
                      <m:t>t</m:t>
                    </m:r>
                    <m:r>
                      <m:rPr>
                        <m:nor/>
                      </m:rPr>
                      <a:rPr lang="en-US" b="0" i="0" smtClean="0">
                        <a:solidFill>
                          <a:srgbClr val="000000"/>
                        </a:solidFill>
                        <a:latin typeface="Cambria Math" panose="02040503050406030204" pitchFamily="18" charset="0"/>
                        <a:ea typeface="Cambria Math" panose="02040503050406030204" pitchFamily="18" charset="0"/>
                      </a:rPr>
                      <m:t> </m:t>
                    </m:r>
                    <m:r>
                      <m:rPr>
                        <m:nor/>
                      </m:rPr>
                      <a:rPr lang="en-US" dirty="0">
                        <a:solidFill>
                          <a:srgbClr val="000000"/>
                        </a:solidFill>
                        <a:latin typeface="Cambria" panose="02040503050406030204"/>
                        <a:ea typeface="Cambria Math" panose="02040503050406030204" pitchFamily="18" charset="0"/>
                      </a:rPr>
                      <m:t>≥</m:t>
                    </m:r>
                    <m:r>
                      <a:rPr lang="en-US" b="0" i="0" dirty="0" smtClean="0">
                        <a:solidFill>
                          <a:srgbClr val="000000"/>
                        </a:solidFill>
                        <a:latin typeface="Cambria Math" panose="02040503050406030204" pitchFamily="18" charset="0"/>
                        <a:ea typeface="Cambria Math" panose="02040503050406030204" pitchFamily="18" charset="0"/>
                      </a:rPr>
                      <m:t> </m:t>
                    </m:r>
                    <m:r>
                      <a:rPr lang="en-US" b="0" i="0" smtClean="0">
                        <a:solidFill>
                          <a:srgbClr val="000000"/>
                        </a:solidFill>
                        <a:latin typeface="Cambria Math" panose="02040503050406030204" pitchFamily="18" charset="0"/>
                        <a:ea typeface="Cambria Math" panose="02040503050406030204" pitchFamily="18" charset="0"/>
                      </a:rPr>
                      <m:t>0, </m:t>
                    </m:r>
                    <m:r>
                      <m:rPr>
                        <m:sty m:val="p"/>
                      </m:rPr>
                      <a:rPr lang="en-US" smtClean="0">
                        <a:solidFill>
                          <a:srgbClr val="000000"/>
                        </a:solidFill>
                        <a:latin typeface="Cambria Math" panose="02040503050406030204" pitchFamily="18" charset="0"/>
                        <a:ea typeface="Cambria Math" panose="02040503050406030204" pitchFamily="18" charset="0"/>
                      </a:rPr>
                      <m:t>i</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r>
                      <a:rPr lang="en-US">
                        <a:solidFill>
                          <a:srgbClr val="000000"/>
                        </a:solidFill>
                        <a:latin typeface="Cambria Math" panose="02040503050406030204" pitchFamily="18" charset="0"/>
                        <a:ea typeface="Cambria Math" panose="02040503050406030204" pitchFamily="18" charset="0"/>
                      </a:rPr>
                      <m:t>=</m:t>
                    </m:r>
                    <m:r>
                      <m:rPr>
                        <m:sty m:val="p"/>
                      </m:rPr>
                      <a:rPr lang="en-US" smtClean="0">
                        <a:solidFill>
                          <a:srgbClr val="000000"/>
                        </a:solidFill>
                        <a:latin typeface="Cambria Math" panose="02040503050406030204" pitchFamily="18" charset="0"/>
                        <a:ea typeface="Cambria Math" panose="02040503050406030204" pitchFamily="18" charset="0"/>
                      </a:rPr>
                      <m:t>i</m:t>
                    </m:r>
                    <m:r>
                      <a:rPr lang="en-US" smtClean="0">
                        <a:solidFill>
                          <a:srgbClr val="000000"/>
                        </a:solidFill>
                        <a:latin typeface="Cambria Math" panose="02040503050406030204" pitchFamily="18" charset="0"/>
                        <a:ea typeface="Cambria Math" panose="02040503050406030204" pitchFamily="18" charset="0"/>
                      </a:rPr>
                      <m:t>(</m:t>
                    </m:r>
                    <m:r>
                      <m:rPr>
                        <m:nor/>
                      </m:rPr>
                      <a:rPr lang="en-US" dirty="0">
                        <a:solidFill>
                          <a:srgbClr val="000000"/>
                        </a:solidFill>
                        <a:latin typeface="Cambria" panose="02040503050406030204"/>
                      </a:rPr>
                      <m:t>∞)</m:t>
                    </m:r>
                    <m:r>
                      <a:rPr lang="en-US">
                        <a:solidFill>
                          <a:srgbClr val="000000"/>
                        </a:solidFill>
                        <a:latin typeface="Cambria Math" panose="02040503050406030204" pitchFamily="18" charset="0"/>
                      </a:rPr>
                      <m:t>+</m:t>
                    </m:r>
                    <m:d>
                      <m:dPr>
                        <m:begChr m:val="["/>
                        <m:endChr m:val="]"/>
                        <m:ctrlPr>
                          <a:rPr lang="en-US" i="1">
                            <a:solidFill>
                              <a:srgbClr val="000000"/>
                            </a:solidFill>
                            <a:latin typeface="Cambria Math" panose="02040503050406030204" pitchFamily="18" charset="0"/>
                          </a:rPr>
                        </m:ctrlPr>
                      </m:dPr>
                      <m:e>
                        <m:r>
                          <m:rPr>
                            <m:nor/>
                          </m:rPr>
                          <a:rPr lang="en-US" smtClean="0">
                            <a:solidFill>
                              <a:srgbClr val="000000"/>
                            </a:solidFill>
                            <a:latin typeface="Cambria Math" panose="02040503050406030204" pitchFamily="18" charset="0"/>
                          </a:rPr>
                          <m:t>i</m:t>
                        </m:r>
                        <m:r>
                          <m:rPr>
                            <m:nor/>
                          </m:rPr>
                          <a:rPr lang="en-US" dirty="0">
                            <a:solidFill>
                              <a:srgbClr val="000000"/>
                            </a:solidFill>
                            <a:latin typeface="Cambria" panose="02040503050406030204"/>
                          </a:rPr>
                          <m:t>(0)</m:t>
                        </m:r>
                        <m:r>
                          <a:rPr lang="en-US">
                            <a:solidFill>
                              <a:srgbClr val="000000"/>
                            </a:solidFill>
                            <a:latin typeface="Cambria Math" panose="02040503050406030204" pitchFamily="18" charset="0"/>
                            <a:ea typeface="Cambria Math" panose="02040503050406030204" pitchFamily="18" charset="0"/>
                          </a:rPr>
                          <m:t>−</m:t>
                        </m:r>
                        <m:r>
                          <m:rPr>
                            <m:sty m:val="p"/>
                          </m:rPr>
                          <a:rPr lang="en-US" smtClean="0">
                            <a:solidFill>
                              <a:srgbClr val="000000"/>
                            </a:solidFill>
                            <a:latin typeface="Cambria Math" panose="02040503050406030204" pitchFamily="18" charset="0"/>
                            <a:ea typeface="Cambria Math" panose="02040503050406030204" pitchFamily="18" charset="0"/>
                          </a:rPr>
                          <m:t>i</m:t>
                        </m:r>
                        <m:r>
                          <a:rPr lang="en-US">
                            <a:solidFill>
                              <a:srgbClr val="000000"/>
                            </a:solidFill>
                            <a:latin typeface="Cambria Math" panose="02040503050406030204" pitchFamily="18" charset="0"/>
                            <a:ea typeface="Cambria Math" panose="02040503050406030204" pitchFamily="18" charset="0"/>
                          </a:rPr>
                          <m:t>(</m:t>
                        </m:r>
                        <m:r>
                          <m:rPr>
                            <m:nor/>
                          </m:rPr>
                          <a:rPr lang="en-US" dirty="0">
                            <a:solidFill>
                              <a:srgbClr val="000000"/>
                            </a:solidFill>
                            <a:latin typeface="Cambria" panose="02040503050406030204"/>
                          </a:rPr>
                          <m:t>∞)</m:t>
                        </m:r>
                      </m:e>
                    </m:d>
                    <m:sSup>
                      <m:sSupPr>
                        <m:ctrlPr>
                          <a:rPr lang="en-US" i="1" smtClean="0">
                            <a:solidFill>
                              <a:srgbClr val="000000"/>
                            </a:solidFill>
                            <a:latin typeface="Cambria Math" panose="02040503050406030204" pitchFamily="18" charset="0"/>
                            <a:ea typeface="Cambria Math" panose="02040503050406030204" pitchFamily="18" charset="0"/>
                          </a:rPr>
                        </m:ctrlPr>
                      </m:sSupPr>
                      <m:e>
                        <m:r>
                          <m:rPr>
                            <m:sty m:val="p"/>
                          </m:rPr>
                          <a:rPr lang="en-US">
                            <a:solidFill>
                              <a:srgbClr val="000000"/>
                            </a:solidFill>
                            <a:latin typeface="Cambria Math" panose="02040503050406030204" pitchFamily="18" charset="0"/>
                            <a:ea typeface="Cambria Math" panose="02040503050406030204" pitchFamily="18" charset="0"/>
                          </a:rPr>
                          <m:t>e</m:t>
                        </m:r>
                      </m:e>
                      <m:sup>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t</m:t>
                            </m:r>
                          </m:num>
                          <m:den>
                            <m:r>
                              <m:rPr>
                                <m:sty m:val="p"/>
                              </m:rPr>
                              <a:rPr lang="en-US">
                                <a:solidFill>
                                  <a:srgbClr val="000000"/>
                                </a:solidFill>
                                <a:latin typeface="Cambria Math" panose="02040503050406030204" pitchFamily="18" charset="0"/>
                                <a:ea typeface="Cambria Math" panose="02040503050406030204" pitchFamily="18" charset="0"/>
                              </a:rPr>
                              <m:t>τ</m:t>
                            </m:r>
                          </m:den>
                        </m:f>
                      </m:sup>
                    </m:sSup>
                  </m:oMath>
                </a14:m>
                <a:r>
                  <a:rPr lang="en-US" dirty="0">
                    <a:solidFill>
                      <a:srgbClr val="000000"/>
                    </a:solidFill>
                    <a:latin typeface="Cambria" panose="02040503050406030204"/>
                  </a:rPr>
                  <a:t>.</a:t>
                </a:r>
              </a:p>
              <a:p>
                <a:pPr algn="ctr">
                  <a:spcAft>
                    <a:spcPts val="1200"/>
                  </a:spcAft>
                </a:pPr>
                <a14:m>
                  <m:oMathPara xmlns:m="http://schemas.openxmlformats.org/officeDocument/2006/math">
                    <m:oMathParaPr>
                      <m:jc m:val="centerGroup"/>
                    </m:oMathParaPr>
                    <m:oMath xmlns:m="http://schemas.openxmlformats.org/officeDocument/2006/math">
                      <m:r>
                        <m:rPr>
                          <m:nor/>
                        </m:rPr>
                        <a:rPr lang="en-US" dirty="0">
                          <a:solidFill>
                            <a:srgbClr val="000000"/>
                          </a:solidFill>
                          <a:latin typeface="Cambria Math" panose="02040503050406030204" pitchFamily="18" charset="0"/>
                        </a:rPr>
                        <m:t>F</m:t>
                      </m:r>
                      <m:r>
                        <m:rPr>
                          <m:nor/>
                        </m:rPr>
                        <a:rPr lang="en-US" dirty="0">
                          <a:solidFill>
                            <a:srgbClr val="000000"/>
                          </a:solidFill>
                          <a:latin typeface="Cambria" panose="02040503050406030204"/>
                        </a:rPr>
                        <m:t>or</m:t>
                      </m:r>
                      <m:r>
                        <m:rPr>
                          <m:nor/>
                        </m:rPr>
                        <a:rPr lang="en-US" dirty="0">
                          <a:solidFill>
                            <a:srgbClr val="000000"/>
                          </a:solidFill>
                          <a:latin typeface="Cambria" panose="02040503050406030204"/>
                        </a:rPr>
                        <m:t> </m:t>
                      </m:r>
                      <m:r>
                        <m:rPr>
                          <m:nor/>
                        </m:rPr>
                        <a:rPr lang="en-US" dirty="0">
                          <a:solidFill>
                            <a:srgbClr val="000000"/>
                          </a:solidFill>
                          <a:latin typeface="Cambria" panose="02040503050406030204"/>
                          <a:ea typeface="Cambria Math" panose="02040503050406030204" pitchFamily="18" charset="0"/>
                        </a:rPr>
                        <m:t>t</m:t>
                      </m:r>
                      <m:r>
                        <m:rPr>
                          <m:nor/>
                        </m:rPr>
                        <a:rPr lang="en-US" dirty="0">
                          <a:solidFill>
                            <a:srgbClr val="000000"/>
                          </a:solidFill>
                          <a:latin typeface="Cambria" panose="02040503050406030204"/>
                          <a:ea typeface="Cambria Math" panose="02040503050406030204" pitchFamily="18" charset="0"/>
                        </a:rPr>
                        <m:t> ≥ 0 </m:t>
                      </m:r>
                      <m:r>
                        <m:rPr>
                          <m:nor/>
                        </m:rPr>
                        <a:rPr lang="en-US" dirty="0">
                          <a:solidFill>
                            <a:srgbClr val="000000"/>
                          </a:solidFill>
                          <a:latin typeface="Cambria" panose="02040503050406030204"/>
                          <a:ea typeface="Cambria Math" panose="02040503050406030204" pitchFamily="18" charset="0"/>
                        </a:rPr>
                        <m:t>and</m:t>
                      </m:r>
                      <m:r>
                        <m:rPr>
                          <m:nor/>
                        </m:rPr>
                        <a:rPr lang="en-US" dirty="0">
                          <a:solidFill>
                            <a:srgbClr val="000000"/>
                          </a:solidFill>
                          <a:latin typeface="Cambria" panose="02040503050406030204"/>
                          <a:ea typeface="Cambria Math" panose="02040503050406030204" pitchFamily="18" charset="0"/>
                        </a:rPr>
                        <m:t> </m:t>
                      </m:r>
                      <m:r>
                        <m:rPr>
                          <m:nor/>
                        </m:rPr>
                        <a:rPr lang="en-US" b="0" i="0" dirty="0" smtClean="0">
                          <a:solidFill>
                            <a:srgbClr val="000000"/>
                          </a:solidFill>
                          <a:latin typeface="Cambria" panose="02040503050406030204"/>
                          <a:ea typeface="Cambria Math" panose="02040503050406030204" pitchFamily="18" charset="0"/>
                        </a:rPr>
                        <m:t>i</m:t>
                      </m:r>
                      <m:r>
                        <m:rPr>
                          <m:nor/>
                        </m:rPr>
                        <a:rPr lang="en-US" dirty="0">
                          <a:solidFill>
                            <a:srgbClr val="000000"/>
                          </a:solidFill>
                          <a:latin typeface="Cambria" panose="02040503050406030204"/>
                        </a:rPr>
                        <m:t>(0) = 0,  </m:t>
                      </m:r>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i</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r>
                        <a:rPr lang="en-US">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i</m:t>
                      </m:r>
                      <m:r>
                        <a:rPr lang="en-US">
                          <a:solidFill>
                            <a:srgbClr val="000000"/>
                          </a:solidFill>
                          <a:latin typeface="Cambria Math" panose="02040503050406030204" pitchFamily="18" charset="0"/>
                          <a:ea typeface="Cambria Math" panose="02040503050406030204" pitchFamily="18" charset="0"/>
                        </a:rPr>
                        <m:t>(</m:t>
                      </m:r>
                      <m:r>
                        <m:rPr>
                          <m:nor/>
                        </m:rPr>
                        <a:rPr lang="en-US" dirty="0">
                          <a:solidFill>
                            <a:srgbClr val="000000"/>
                          </a:solidFill>
                          <a:latin typeface="Cambria" panose="02040503050406030204"/>
                        </a:rPr>
                        <m:t>∞)</m:t>
                      </m:r>
                      <m:r>
                        <a:rPr lang="en-US" b="0" i="1" dirty="0" smtClean="0">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ea typeface="Cambria Math" panose="02040503050406030204" pitchFamily="18" charset="0"/>
                            </a:rPr>
                          </m:ctrlPr>
                        </m:sSupPr>
                        <m:e>
                          <m:r>
                            <m:rPr>
                              <m:sty m:val="p"/>
                            </m:rPr>
                            <a:rPr lang="en-US">
                              <a:solidFill>
                                <a:srgbClr val="000000"/>
                              </a:solidFill>
                              <a:latin typeface="Cambria Math" panose="02040503050406030204" pitchFamily="18" charset="0"/>
                              <a:ea typeface="Cambria Math" panose="02040503050406030204" pitchFamily="18" charset="0"/>
                            </a:rPr>
                            <m:t>i</m:t>
                          </m:r>
                          <m:r>
                            <a:rPr lang="en-US">
                              <a:solidFill>
                                <a:srgbClr val="000000"/>
                              </a:solidFill>
                              <a:latin typeface="Cambria Math" panose="02040503050406030204" pitchFamily="18" charset="0"/>
                              <a:ea typeface="Cambria Math" panose="02040503050406030204" pitchFamily="18" charset="0"/>
                            </a:rPr>
                            <m:t>(</m:t>
                          </m:r>
                          <m:r>
                            <m:rPr>
                              <m:nor/>
                            </m:rPr>
                            <a:rPr lang="en-US" dirty="0">
                              <a:solidFill>
                                <a:srgbClr val="000000"/>
                              </a:solidFill>
                              <a:latin typeface="Cambria" panose="02040503050406030204"/>
                            </a:rPr>
                            <m:t>∞)</m:t>
                          </m:r>
                          <m:r>
                            <m:rPr>
                              <m:sty m:val="p"/>
                            </m:rPr>
                            <a:rPr lang="en-US">
                              <a:solidFill>
                                <a:srgbClr val="000000"/>
                              </a:solidFill>
                              <a:latin typeface="Cambria Math" panose="02040503050406030204" pitchFamily="18" charset="0"/>
                              <a:ea typeface="Cambria Math" panose="02040503050406030204" pitchFamily="18" charset="0"/>
                            </a:rPr>
                            <m:t>e</m:t>
                          </m:r>
                        </m:e>
                        <m:sup>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t</m:t>
                              </m:r>
                            </m:num>
                            <m:den>
                              <m:r>
                                <m:rPr>
                                  <m:sty m:val="p"/>
                                </m:rPr>
                                <a:rPr lang="en-US">
                                  <a:solidFill>
                                    <a:srgbClr val="000000"/>
                                  </a:solidFill>
                                  <a:latin typeface="Cambria Math" panose="02040503050406030204" pitchFamily="18" charset="0"/>
                                  <a:ea typeface="Cambria Math" panose="02040503050406030204" pitchFamily="18" charset="0"/>
                                </a:rPr>
                                <m:t>τ</m:t>
                              </m:r>
                            </m:den>
                          </m:f>
                        </m:sup>
                      </m:sSup>
                      <m:r>
                        <m:rPr>
                          <m:sty m:val="p"/>
                        </m:rPr>
                        <a:rPr lang="en-US" b="0" i="0" dirty="0" smtClean="0">
                          <a:solidFill>
                            <a:srgbClr val="000000"/>
                          </a:solidFill>
                          <a:latin typeface="Cambria Math" panose="02040503050406030204" pitchFamily="18" charset="0"/>
                        </a:rPr>
                        <m:t>i</m:t>
                      </m:r>
                      <m:r>
                        <a:rPr lang="en-US" i="0">
                          <a:solidFill>
                            <a:srgbClr val="000000"/>
                          </a:solidFill>
                          <a:latin typeface="Cambria Math" panose="02040503050406030204" pitchFamily="18" charset="0"/>
                          <a:ea typeface="Cambria Math" panose="02040503050406030204" pitchFamily="18" charset="0"/>
                        </a:rPr>
                        <m:t>=</m:t>
                      </m:r>
                      <m:r>
                        <m:rPr>
                          <m:sty m:val="p"/>
                        </m:rPr>
                        <a:rPr lang="en-US" b="0" i="0" smtClean="0">
                          <a:solidFill>
                            <a:srgbClr val="000000"/>
                          </a:solidFill>
                          <a:latin typeface="Cambria Math" panose="02040503050406030204" pitchFamily="18" charset="0"/>
                          <a:ea typeface="Cambria Math" panose="02040503050406030204" pitchFamily="18" charset="0"/>
                        </a:rPr>
                        <m:t>i</m:t>
                      </m:r>
                      <m:d>
                        <m:dPr>
                          <m:ctrlPr>
                            <a:rPr lang="en-US" i="1">
                              <a:solidFill>
                                <a:srgbClr val="000000"/>
                              </a:solidFill>
                              <a:latin typeface="Cambria Math" panose="02040503050406030204" pitchFamily="18" charset="0"/>
                              <a:ea typeface="Cambria Math" panose="02040503050406030204" pitchFamily="18" charset="0"/>
                            </a:rPr>
                          </m:ctrlPr>
                        </m:dPr>
                        <m:e>
                          <m:r>
                            <m:rPr>
                              <m:nor/>
                            </m:rPr>
                            <a:rPr lang="en-US" dirty="0">
                              <a:solidFill>
                                <a:srgbClr val="000000"/>
                              </a:solidFill>
                              <a:latin typeface="+mn-lt"/>
                            </a:rPr>
                            <m:t>∞</m:t>
                          </m:r>
                        </m:e>
                      </m:d>
                      <m:d>
                        <m:dPr>
                          <m:ctrlPr>
                            <a:rPr lang="en-US" i="1">
                              <a:solidFill>
                                <a:srgbClr val="000000"/>
                              </a:solidFill>
                              <a:latin typeface="Cambria Math" panose="02040503050406030204" pitchFamily="18" charset="0"/>
                            </a:rPr>
                          </m:ctrlPr>
                        </m:dPr>
                        <m:e>
                          <m:r>
                            <a:rPr lang="en-US" i="0">
                              <a:solidFill>
                                <a:srgbClr val="000000"/>
                              </a:solidFill>
                              <a:latin typeface="Cambria Math" panose="02040503050406030204" pitchFamily="18" charset="0"/>
                            </a:rPr>
                            <m:t>1−</m:t>
                          </m:r>
                          <m:sSup>
                            <m:sSupPr>
                              <m:ctrlPr>
                                <a:rPr lang="en-US" i="1">
                                  <a:solidFill>
                                    <a:srgbClr val="000000"/>
                                  </a:solidFill>
                                  <a:latin typeface="Cambria Math" panose="02040503050406030204" pitchFamily="18" charset="0"/>
                                  <a:ea typeface="Cambria Math" panose="02040503050406030204" pitchFamily="18" charset="0"/>
                                </a:rPr>
                              </m:ctrlPr>
                            </m:sSupPr>
                            <m:e>
                              <m:r>
                                <m:rPr>
                                  <m:sty m:val="p"/>
                                </m:rPr>
                                <a:rPr lang="en-US" i="0">
                                  <a:solidFill>
                                    <a:srgbClr val="000000"/>
                                  </a:solidFill>
                                  <a:latin typeface="Cambria Math" panose="02040503050406030204" pitchFamily="18" charset="0"/>
                                  <a:ea typeface="Cambria Math" panose="02040503050406030204" pitchFamily="18" charset="0"/>
                                </a:rPr>
                                <m:t>e</m:t>
                              </m:r>
                            </m:e>
                            <m:sup>
                              <m:r>
                                <a:rPr lang="en-US" i="0">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i="0">
                                      <a:solidFill>
                                        <a:srgbClr val="000000"/>
                                      </a:solidFill>
                                      <a:latin typeface="Cambria Math" panose="02040503050406030204" pitchFamily="18" charset="0"/>
                                      <a:ea typeface="Cambria Math" panose="02040503050406030204" pitchFamily="18" charset="0"/>
                                    </a:rPr>
                                    <m:t>t</m:t>
                                  </m:r>
                                </m:num>
                                <m:den>
                                  <m:r>
                                    <m:rPr>
                                      <m:sty m:val="p"/>
                                    </m:rPr>
                                    <a:rPr lang="en-US" i="0">
                                      <a:solidFill>
                                        <a:srgbClr val="000000"/>
                                      </a:solidFill>
                                      <a:latin typeface="Cambria Math" panose="02040503050406030204" pitchFamily="18" charset="0"/>
                                      <a:ea typeface="Cambria Math" panose="02040503050406030204" pitchFamily="18" charset="0"/>
                                    </a:rPr>
                                    <m:t>τ</m:t>
                                  </m:r>
                                </m:den>
                              </m:f>
                            </m:sup>
                          </m:sSup>
                        </m:e>
                      </m:d>
                      <m:r>
                        <a:rPr lang="en-US" i="0">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i="0">
                                  <a:solidFill>
                                    <a:srgbClr val="000000"/>
                                  </a:solidFill>
                                  <a:latin typeface="Cambria Math" panose="02040503050406030204" pitchFamily="18" charset="0"/>
                                  <a:ea typeface="Cambria Math" panose="02040503050406030204" pitchFamily="18" charset="0"/>
                                </a:rPr>
                                <m:t>V</m:t>
                              </m:r>
                            </m:e>
                            <m:sub>
                              <m:r>
                                <m:rPr>
                                  <m:sty m:val="p"/>
                                </m:rPr>
                                <a:rPr lang="en-US" i="0">
                                  <a:solidFill>
                                    <a:srgbClr val="000000"/>
                                  </a:solidFill>
                                  <a:latin typeface="Cambria Math" panose="02040503050406030204" pitchFamily="18" charset="0"/>
                                  <a:ea typeface="Cambria Math" panose="02040503050406030204" pitchFamily="18" charset="0"/>
                                </a:rPr>
                                <m:t>s</m:t>
                              </m:r>
                            </m:sub>
                          </m:sSub>
                        </m:num>
                        <m:den>
                          <m:r>
                            <m:rPr>
                              <m:sty m:val="p"/>
                            </m:rPr>
                            <a:rPr lang="en-US" i="0">
                              <a:solidFill>
                                <a:srgbClr val="000000"/>
                              </a:solidFill>
                              <a:latin typeface="Cambria Math" panose="02040503050406030204" pitchFamily="18" charset="0"/>
                              <a:ea typeface="Cambria Math" panose="02040503050406030204" pitchFamily="18" charset="0"/>
                            </a:rPr>
                            <m:t>R</m:t>
                          </m:r>
                        </m:den>
                      </m:f>
                      <m:d>
                        <m:dPr>
                          <m:ctrlPr>
                            <a:rPr lang="en-US" i="1">
                              <a:solidFill>
                                <a:srgbClr val="000000"/>
                              </a:solidFill>
                              <a:latin typeface="Cambria Math" panose="02040503050406030204" pitchFamily="18" charset="0"/>
                              <a:ea typeface="Cambria Math" panose="02040503050406030204" pitchFamily="18" charset="0"/>
                            </a:rPr>
                          </m:ctrlPr>
                        </m:dPr>
                        <m:e>
                          <m:r>
                            <a:rPr lang="en-US" i="0">
                              <a:solidFill>
                                <a:srgbClr val="000000"/>
                              </a:solidFill>
                              <a:latin typeface="Cambria Math" panose="02040503050406030204" pitchFamily="18" charset="0"/>
                            </a:rPr>
                            <m:t>1−</m:t>
                          </m:r>
                          <m:sSup>
                            <m:sSupPr>
                              <m:ctrlPr>
                                <a:rPr lang="en-US" i="1">
                                  <a:solidFill>
                                    <a:srgbClr val="000000"/>
                                  </a:solidFill>
                                  <a:latin typeface="Cambria Math" panose="02040503050406030204" pitchFamily="18" charset="0"/>
                                  <a:ea typeface="Cambria Math" panose="02040503050406030204" pitchFamily="18" charset="0"/>
                                </a:rPr>
                              </m:ctrlPr>
                            </m:sSupPr>
                            <m:e>
                              <m:r>
                                <m:rPr>
                                  <m:sty m:val="p"/>
                                </m:rPr>
                                <a:rPr lang="en-US" i="0">
                                  <a:solidFill>
                                    <a:srgbClr val="000000"/>
                                  </a:solidFill>
                                  <a:latin typeface="Cambria Math" panose="02040503050406030204" pitchFamily="18" charset="0"/>
                                  <a:ea typeface="Cambria Math" panose="02040503050406030204" pitchFamily="18" charset="0"/>
                                </a:rPr>
                                <m:t>e</m:t>
                              </m:r>
                            </m:e>
                            <m:sup>
                              <m:r>
                                <a:rPr lang="en-US" i="0">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i="0">
                                      <a:solidFill>
                                        <a:srgbClr val="000000"/>
                                      </a:solidFill>
                                      <a:latin typeface="Cambria Math" panose="02040503050406030204" pitchFamily="18" charset="0"/>
                                      <a:ea typeface="Cambria Math" panose="02040503050406030204" pitchFamily="18" charset="0"/>
                                    </a:rPr>
                                    <m:t>t</m:t>
                                  </m:r>
                                </m:num>
                                <m:den>
                                  <m:r>
                                    <m:rPr>
                                      <m:sty m:val="p"/>
                                    </m:rPr>
                                    <a:rPr lang="en-US" i="0">
                                      <a:solidFill>
                                        <a:srgbClr val="000000"/>
                                      </a:solidFill>
                                      <a:latin typeface="Cambria Math" panose="02040503050406030204" pitchFamily="18" charset="0"/>
                                      <a:ea typeface="Cambria Math" panose="02040503050406030204" pitchFamily="18" charset="0"/>
                                    </a:rPr>
                                    <m:t>τ</m:t>
                                  </m:r>
                                </m:den>
                              </m:f>
                            </m:sup>
                          </m:sSup>
                        </m:e>
                      </m:d>
                      <m:r>
                        <a:rPr lang="en-US" b="0" i="0" smtClean="0">
                          <a:solidFill>
                            <a:srgbClr val="000000"/>
                          </a:solidFill>
                          <a:latin typeface="Cambria Math" panose="02040503050406030204" pitchFamily="18" charset="0"/>
                          <a:ea typeface="Cambria Math" panose="02040503050406030204" pitchFamily="18" charset="0"/>
                        </a:rPr>
                        <m:t>.</m:t>
                      </m:r>
                    </m:oMath>
                  </m:oMathPara>
                </a14:m>
                <a:endParaRPr lang="en-US" b="0" i="0" dirty="0">
                  <a:solidFill>
                    <a:srgbClr val="000000"/>
                  </a:solidFill>
                  <a:latin typeface="Cambria Math" panose="02040503050406030204" pitchFamily="18" charset="0"/>
                  <a:ea typeface="Cambria Math" panose="02040503050406030204" pitchFamily="18" charset="0"/>
                </a:endParaRPr>
              </a:p>
              <a:p>
                <a:pPr algn="ctr">
                  <a:spcBef>
                    <a:spcPts val="0"/>
                  </a:spcBef>
                  <a:spcAft>
                    <a:spcPts val="0"/>
                  </a:spcAft>
                </a:pPr>
                <a14:m>
                  <m:oMath xmlns:m="http://schemas.openxmlformats.org/officeDocument/2006/math">
                    <m:r>
                      <m:rPr>
                        <m:nor/>
                      </m:rPr>
                      <a:rPr lang="en-US" dirty="0">
                        <a:solidFill>
                          <a:srgbClr val="000000"/>
                        </a:solidFill>
                        <a:latin typeface="Cambria Math" panose="02040503050406030204" pitchFamily="18" charset="0"/>
                      </a:rPr>
                      <m:t>F</m:t>
                    </m:r>
                    <m:r>
                      <m:rPr>
                        <m:nor/>
                      </m:rPr>
                      <a:rPr lang="en-US" dirty="0">
                        <a:solidFill>
                          <a:srgbClr val="000000"/>
                        </a:solidFill>
                        <a:latin typeface="Cambria" panose="02040503050406030204"/>
                      </a:rPr>
                      <m:t>or</m:t>
                    </m:r>
                    <m:r>
                      <m:rPr>
                        <m:nor/>
                      </m:rPr>
                      <a:rPr lang="en-US" dirty="0">
                        <a:solidFill>
                          <a:srgbClr val="000000"/>
                        </a:solidFill>
                        <a:latin typeface="Cambria" panose="02040503050406030204"/>
                      </a:rPr>
                      <m:t> </m:t>
                    </m:r>
                    <m:r>
                      <m:rPr>
                        <m:nor/>
                      </m:rPr>
                      <a:rPr lang="en-US" dirty="0">
                        <a:solidFill>
                          <a:srgbClr val="000000"/>
                        </a:solidFill>
                        <a:latin typeface="Cambria" panose="02040503050406030204"/>
                        <a:ea typeface="Cambria Math" panose="02040503050406030204" pitchFamily="18" charset="0"/>
                      </a:rPr>
                      <m:t>t</m:t>
                    </m:r>
                    <m:r>
                      <m:rPr>
                        <m:nor/>
                      </m:rPr>
                      <a:rPr lang="en-US" dirty="0">
                        <a:solidFill>
                          <a:srgbClr val="000000"/>
                        </a:solidFill>
                        <a:latin typeface="Cambria" panose="02040503050406030204"/>
                        <a:ea typeface="Cambria Math" panose="02040503050406030204" pitchFamily="18" charset="0"/>
                      </a:rPr>
                      <m:t> ≥ 0 </m:t>
                    </m:r>
                    <m:r>
                      <m:rPr>
                        <m:nor/>
                      </m:rPr>
                      <a:rPr lang="en-US" dirty="0">
                        <a:solidFill>
                          <a:srgbClr val="000000"/>
                        </a:solidFill>
                        <a:latin typeface="Cambria" panose="02040503050406030204"/>
                        <a:ea typeface="Cambria Math" panose="02040503050406030204" pitchFamily="18" charset="0"/>
                      </a:rPr>
                      <m:t>and</m:t>
                    </m:r>
                    <m:r>
                      <m:rPr>
                        <m:nor/>
                      </m:rPr>
                      <a:rPr lang="en-US" dirty="0">
                        <a:solidFill>
                          <a:srgbClr val="000000"/>
                        </a:solidFill>
                        <a:latin typeface="Cambria" panose="02040503050406030204"/>
                        <a:ea typeface="Cambria Math" panose="02040503050406030204" pitchFamily="18" charset="0"/>
                      </a:rPr>
                      <m:t> </m:t>
                    </m:r>
                    <m:r>
                      <m:rPr>
                        <m:nor/>
                      </m:rPr>
                      <a:rPr lang="en-US" dirty="0">
                        <a:solidFill>
                          <a:srgbClr val="000000"/>
                        </a:solidFill>
                        <a:latin typeface="Cambria" panose="02040503050406030204"/>
                        <a:ea typeface="Cambria Math" panose="02040503050406030204" pitchFamily="18" charset="0"/>
                      </a:rPr>
                      <m:t>i</m:t>
                    </m:r>
                    <m:r>
                      <m:rPr>
                        <m:nor/>
                      </m:rPr>
                      <a:rPr lang="en-US" dirty="0">
                        <a:solidFill>
                          <a:srgbClr val="000000"/>
                        </a:solidFill>
                        <a:latin typeface="Cambria" panose="02040503050406030204"/>
                      </a:rPr>
                      <m:t>(0) = 0</m:t>
                    </m:r>
                    <m:r>
                      <a:rPr lang="en-US" dirty="0">
                        <a:solidFill>
                          <a:srgbClr val="000000"/>
                        </a:solidFill>
                        <a:latin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i</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s</m:t>
                            </m:r>
                          </m:sub>
                        </m:sSub>
                      </m:num>
                      <m:den>
                        <m:r>
                          <m:rPr>
                            <m:sty m:val="p"/>
                          </m:rPr>
                          <a:rPr lang="en-US">
                            <a:solidFill>
                              <a:srgbClr val="000000"/>
                            </a:solidFill>
                            <a:latin typeface="Cambria Math" panose="02040503050406030204" pitchFamily="18" charset="0"/>
                            <a:ea typeface="Cambria Math" panose="02040503050406030204" pitchFamily="18" charset="0"/>
                          </a:rPr>
                          <m:t>R</m:t>
                        </m:r>
                      </m:den>
                    </m:f>
                    <m:d>
                      <m:dPr>
                        <m:ctrlPr>
                          <a:rPr lang="en-US" i="1">
                            <a:solidFill>
                              <a:srgbClr val="000000"/>
                            </a:solidFill>
                            <a:latin typeface="Cambria Math" panose="02040503050406030204" pitchFamily="18" charset="0"/>
                            <a:ea typeface="Cambria Math" panose="02040503050406030204" pitchFamily="18" charset="0"/>
                          </a:rPr>
                        </m:ctrlPr>
                      </m:dPr>
                      <m:e>
                        <m:r>
                          <a:rPr lang="en-US">
                            <a:solidFill>
                              <a:srgbClr val="000000"/>
                            </a:solidFill>
                            <a:latin typeface="Cambria Math" panose="02040503050406030204" pitchFamily="18" charset="0"/>
                          </a:rPr>
                          <m:t>1−</m:t>
                        </m:r>
                        <m:sSup>
                          <m:sSupPr>
                            <m:ctrlPr>
                              <a:rPr lang="en-US" i="1">
                                <a:solidFill>
                                  <a:srgbClr val="000000"/>
                                </a:solidFill>
                                <a:latin typeface="Cambria Math" panose="02040503050406030204" pitchFamily="18" charset="0"/>
                                <a:ea typeface="Cambria Math" panose="02040503050406030204" pitchFamily="18" charset="0"/>
                              </a:rPr>
                            </m:ctrlPr>
                          </m:sSupPr>
                          <m:e>
                            <m:r>
                              <m:rPr>
                                <m:sty m:val="p"/>
                              </m:rPr>
                              <a:rPr lang="en-US">
                                <a:solidFill>
                                  <a:srgbClr val="000000"/>
                                </a:solidFill>
                                <a:latin typeface="Cambria Math" panose="02040503050406030204" pitchFamily="18" charset="0"/>
                                <a:ea typeface="Cambria Math" panose="02040503050406030204" pitchFamily="18" charset="0"/>
                              </a:rPr>
                              <m:t>e</m:t>
                            </m:r>
                          </m:e>
                          <m:sup>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t</m:t>
                                </m:r>
                              </m:num>
                              <m:den>
                                <m:r>
                                  <m:rPr>
                                    <m:sty m:val="p"/>
                                  </m:rPr>
                                  <a:rPr lang="en-US">
                                    <a:solidFill>
                                      <a:srgbClr val="000000"/>
                                    </a:solidFill>
                                    <a:latin typeface="Cambria Math" panose="02040503050406030204" pitchFamily="18" charset="0"/>
                                    <a:ea typeface="Cambria Math" panose="02040503050406030204" pitchFamily="18" charset="0"/>
                                  </a:rPr>
                                  <m:t>τ</m:t>
                                </m:r>
                              </m:den>
                            </m:f>
                          </m:sup>
                        </m:sSup>
                      </m:e>
                    </m:d>
                  </m:oMath>
                </a14:m>
                <a:r>
                  <a:rPr lang="en-US" dirty="0">
                    <a:solidFill>
                      <a:srgbClr val="000000"/>
                    </a:solidFill>
                  </a:rPr>
                  <a:t>. </a:t>
                </a:r>
                <a:r>
                  <a:rPr lang="en-US" dirty="0">
                    <a:solidFill>
                      <a:srgbClr val="000000"/>
                    </a:solidFill>
                    <a:latin typeface="+mn-lt"/>
                  </a:rPr>
                  <a:t>Rising exponential.</a:t>
                </a:r>
                <a:endParaRPr lang="en-US" dirty="0">
                  <a:solidFill>
                    <a:srgbClr val="000000"/>
                  </a:solidFill>
                  <a:latin typeface="+mn-lt"/>
                  <a:ea typeface="Cambria Math" panose="02040503050406030204" pitchFamily="18"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94282" y="590468"/>
                <a:ext cx="11593585" cy="6159315"/>
              </a:xfrm>
              <a:prstGeom prst="rect">
                <a:avLst/>
              </a:prstGeom>
              <a:blipFill>
                <a:blip r:embed="rId3"/>
                <a:stretch>
                  <a:fillRect l="-262" t="-294"/>
                </a:stretch>
              </a:blipFill>
              <a:ln w="57150">
                <a:solidFill>
                  <a:schemeClr val="accent1"/>
                </a:solidFill>
              </a:ln>
            </p:spPr>
            <p:txBody>
              <a:bodyPr/>
              <a:lstStyle/>
              <a:p>
                <a:r>
                  <a:rPr lang="en-US">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10939" y="797758"/>
            <a:ext cx="3911253" cy="2314557"/>
          </a:xfrm>
          <a:prstGeom prst="rect">
            <a:avLst/>
          </a:prstGeom>
        </p:spPr>
      </p:pic>
    </p:spTree>
    <p:extLst>
      <p:ext uri="{BB962C8B-B14F-4D97-AF65-F5344CB8AC3E}">
        <p14:creationId xmlns:p14="http://schemas.microsoft.com/office/powerpoint/2010/main" val="33186829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620698" y="0"/>
            <a:ext cx="7598604" cy="539708"/>
          </a:xfrm>
        </p:spPr>
        <p:txBody>
          <a:bodyPr>
            <a:noAutofit/>
          </a:bodyPr>
          <a:lstStyle/>
          <a:p>
            <a:r>
              <a:rPr lang="en-US" altLang="en-US" sz="3600" dirty="0">
                <a:ea typeface="ＭＳ Ｐゴシック" pitchFamily="34" charset="-128"/>
              </a:rPr>
              <a:t>Exponential Rise and Time Constants</a:t>
            </a:r>
          </a:p>
        </p:txBody>
      </p:sp>
      <mc:AlternateContent xmlns:mc="http://schemas.openxmlformats.org/markup-compatibility/2006" xmlns:a14="http://schemas.microsoft.com/office/drawing/2010/main">
        <mc:Choice Requires="a14">
          <p:sp>
            <p:nvSpPr>
              <p:cNvPr id="4" name="Rectangle 3"/>
              <p:cNvSpPr/>
              <p:nvPr/>
            </p:nvSpPr>
            <p:spPr>
              <a:xfrm>
                <a:off x="822960" y="650301"/>
                <a:ext cx="10314432" cy="1269771"/>
              </a:xfrm>
              <a:prstGeom prst="rect">
                <a:avLst/>
              </a:prstGeom>
              <a:solidFill>
                <a:schemeClr val="tx1">
                  <a:lumMod val="95000"/>
                </a:schemeClr>
              </a:solidFill>
              <a:ln w="57150">
                <a:solidFill>
                  <a:schemeClr val="accent1"/>
                </a:solidFill>
              </a:ln>
            </p:spPr>
            <p:txBody>
              <a:bodyPr wrap="square">
                <a:spAutoFit/>
              </a:bodyPr>
              <a:lstStyle/>
              <a:p>
                <a:pPr algn="ctr">
                  <a:defRPr/>
                </a:pPr>
                <a14:m>
                  <m:oMath xmlns:m="http://schemas.openxmlformats.org/officeDocument/2006/math">
                    <m:r>
                      <m:rPr>
                        <m:nor/>
                      </m:rPr>
                      <a:rPr lang="en-US" dirty="0" smtClean="0">
                        <a:solidFill>
                          <a:srgbClr val="000000"/>
                        </a:solidFill>
                        <a:latin typeface="Cambria" panose="02040503050406030204"/>
                      </a:rPr>
                      <m:t>Step</m:t>
                    </m:r>
                    <m:r>
                      <m:rPr>
                        <m:nor/>
                      </m:rPr>
                      <a:rPr lang="en-US" dirty="0" smtClean="0">
                        <a:solidFill>
                          <a:srgbClr val="000000"/>
                        </a:solidFill>
                        <a:latin typeface="Cambria" panose="02040503050406030204"/>
                      </a:rPr>
                      <m:t>−</m:t>
                    </m:r>
                    <m:r>
                      <m:rPr>
                        <m:nor/>
                      </m:rPr>
                      <a:rPr lang="en-US" dirty="0" smtClean="0">
                        <a:solidFill>
                          <a:srgbClr val="000000"/>
                        </a:solidFill>
                        <a:latin typeface="Cambria" panose="02040503050406030204"/>
                      </a:rPr>
                      <m:t>Response</m:t>
                    </m:r>
                    <m:r>
                      <m:rPr>
                        <m:nor/>
                      </m:rPr>
                      <a:rPr lang="en-US" dirty="0" smtClean="0">
                        <a:solidFill>
                          <a:srgbClr val="000000"/>
                        </a:solidFill>
                        <a:latin typeface="Cambria" panose="02040503050406030204"/>
                      </a:rPr>
                      <m:t> </m:t>
                    </m:r>
                    <m:r>
                      <m:rPr>
                        <m:nor/>
                      </m:rPr>
                      <a:rPr lang="en-US" dirty="0" smtClean="0">
                        <a:solidFill>
                          <a:srgbClr val="000000"/>
                        </a:solidFill>
                        <a:latin typeface="Cambria" panose="02040503050406030204"/>
                      </a:rPr>
                      <m:t>for</m:t>
                    </m:r>
                    <m:r>
                      <m:rPr>
                        <m:nor/>
                      </m:rPr>
                      <a:rPr lang="en-US" dirty="0" smtClean="0">
                        <a:solidFill>
                          <a:srgbClr val="000000"/>
                        </a:solidFill>
                        <a:latin typeface="Cambria" panose="02040503050406030204"/>
                      </a:rPr>
                      <m:t> </m:t>
                    </m:r>
                    <m:r>
                      <m:rPr>
                        <m:nor/>
                      </m:rPr>
                      <a:rPr lang="en-US" dirty="0" smtClean="0">
                        <a:solidFill>
                          <a:srgbClr val="000000"/>
                        </a:solidFill>
                        <a:latin typeface="Cambria" panose="02040503050406030204"/>
                      </a:rPr>
                      <m:t>RC</m:t>
                    </m:r>
                    <m:r>
                      <m:rPr>
                        <m:nor/>
                      </m:rPr>
                      <a:rPr lang="en-US" dirty="0" smtClean="0">
                        <a:solidFill>
                          <a:srgbClr val="000000"/>
                        </a:solidFill>
                        <a:latin typeface="Cambria" panose="02040503050406030204"/>
                      </a:rPr>
                      <m:t> </m:t>
                    </m:r>
                    <m:r>
                      <m:rPr>
                        <m:nor/>
                      </m:rPr>
                      <a:rPr lang="en-US" dirty="0" smtClean="0">
                        <a:solidFill>
                          <a:srgbClr val="000000"/>
                        </a:solidFill>
                        <a:latin typeface="Cambria" panose="02040503050406030204"/>
                      </a:rPr>
                      <m:t>circuit</m:t>
                    </m:r>
                    <m:r>
                      <m:rPr>
                        <m:nor/>
                      </m:rPr>
                      <a:rPr lang="en-US" dirty="0" smtClean="0">
                        <a:solidFill>
                          <a:srgbClr val="000000"/>
                        </a:solidFill>
                        <a:latin typeface="Cambria" panose="02040503050406030204"/>
                      </a:rPr>
                      <m:t> </m:t>
                    </m:r>
                    <m:r>
                      <m:rPr>
                        <m:nor/>
                      </m:rPr>
                      <a:rPr lang="en-US" dirty="0" smtClean="0">
                        <a:solidFill>
                          <a:srgbClr val="000000"/>
                        </a:solidFill>
                        <a:latin typeface="Cambria" panose="02040503050406030204"/>
                      </a:rPr>
                      <m:t>wit</m:t>
                    </m:r>
                    <m:r>
                      <m:rPr>
                        <m:sty m:val="p"/>
                      </m:rPr>
                      <a:rPr lang="en-US" dirty="0">
                        <a:solidFill>
                          <a:srgbClr val="000000"/>
                        </a:solidFill>
                        <a:latin typeface="Cambria Math" panose="02040503050406030204" pitchFamily="18" charset="0"/>
                      </a:rPr>
                      <m:t>h</m:t>
                    </m:r>
                    <m:r>
                      <a:rPr lang="en-US" i="1" dirty="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o</m:t>
                        </m:r>
                      </m:sub>
                    </m:sSub>
                    <m:r>
                      <m:rPr>
                        <m:nor/>
                      </m:rPr>
                      <a:rPr lang="en-US">
                        <a:solidFill>
                          <a:srgbClr val="000000"/>
                        </a:solidFill>
                        <a:latin typeface="Cambria" panose="02040503050406030204"/>
                        <a:ea typeface="Cambria Math" panose="02040503050406030204" pitchFamily="18" charset="0"/>
                      </a:rPr>
                      <m:t>= </m:t>
                    </m:r>
                    <m:r>
                      <m:rPr>
                        <m:nor/>
                      </m:rPr>
                      <a:rPr lang="en-US">
                        <a:solidFill>
                          <a:srgbClr val="000000"/>
                        </a:solidFill>
                        <a:latin typeface="Cambria" panose="02040503050406030204"/>
                        <a:ea typeface="Cambria Math" panose="02040503050406030204" pitchFamily="18" charset="0"/>
                      </a:rPr>
                      <m:t>v</m:t>
                    </m:r>
                    <m:r>
                      <m:rPr>
                        <m:nor/>
                      </m:rPr>
                      <a:rPr lang="en-US" dirty="0">
                        <a:solidFill>
                          <a:srgbClr val="000000"/>
                        </a:solidFill>
                        <a:latin typeface="Cambria" panose="02040503050406030204"/>
                      </a:rPr>
                      <m:t>(0) = 0</m:t>
                    </m:r>
                    <m:r>
                      <a:rPr lang="en-US">
                        <a:solidFill>
                          <a:srgbClr val="000000"/>
                        </a:solidFill>
                        <a:latin typeface="Cambria Math" panose="02040503050406030204" pitchFamily="18" charset="0"/>
                        <a:ea typeface="Cambria Math" panose="02040503050406030204" pitchFamily="18" charset="0"/>
                      </a:rPr>
                      <m:t>:</m:t>
                    </m:r>
                    <m:r>
                      <m:rPr>
                        <m:nor/>
                      </m:rPr>
                      <a:rPr lang="en-US" b="0" i="0" smtClean="0">
                        <a:solidFill>
                          <a:srgbClr val="000000"/>
                        </a:solidFill>
                        <a:latin typeface="Cambria Math" panose="02040503050406030204" pitchFamily="18" charset="0"/>
                        <a:ea typeface="Cambria Math" panose="02040503050406030204" pitchFamily="18" charset="0"/>
                      </a:rPr>
                      <m:t>For</m:t>
                    </m:r>
                    <m:r>
                      <m:rPr>
                        <m:nor/>
                      </m:rPr>
                      <a:rPr lang="en-US" b="0" i="0" smtClean="0">
                        <a:solidFill>
                          <a:srgbClr val="000000"/>
                        </a:solidFill>
                        <a:latin typeface="Cambria Math" panose="02040503050406030204" pitchFamily="18" charset="0"/>
                        <a:ea typeface="Cambria Math" panose="02040503050406030204" pitchFamily="18" charset="0"/>
                      </a:rPr>
                      <m:t> </m:t>
                    </m:r>
                    <m:r>
                      <m:rPr>
                        <m:nor/>
                      </m:rPr>
                      <a:rPr lang="en-US" b="0" i="0" smtClean="0">
                        <a:solidFill>
                          <a:srgbClr val="000000"/>
                        </a:solidFill>
                        <a:latin typeface="Cambria Math" panose="02040503050406030204" pitchFamily="18" charset="0"/>
                        <a:ea typeface="Cambria Math" panose="02040503050406030204" pitchFamily="18" charset="0"/>
                      </a:rPr>
                      <m:t>t</m:t>
                    </m:r>
                    <m:r>
                      <m:rPr>
                        <m:nor/>
                      </m:rPr>
                      <a:rPr lang="en-US" b="0" i="0" smtClean="0">
                        <a:solidFill>
                          <a:srgbClr val="000000"/>
                        </a:solidFill>
                        <a:latin typeface="Cambria Math" panose="02040503050406030204" pitchFamily="18" charset="0"/>
                        <a:ea typeface="Cambria Math" panose="02040503050406030204" pitchFamily="18" charset="0"/>
                      </a:rPr>
                      <m:t> </m:t>
                    </m:r>
                    <m:r>
                      <a:rPr lang="en-US" b="0" i="1" smtClean="0">
                        <a:solidFill>
                          <a:srgbClr val="000000"/>
                        </a:solidFill>
                        <a:latin typeface="Cambria Math" panose="02040503050406030204" pitchFamily="18" charset="0"/>
                        <a:ea typeface="Cambria Math" panose="02040503050406030204" pitchFamily="18" charset="0"/>
                      </a:rPr>
                      <m:t>≥0,</m:t>
                    </m:r>
                    <m:r>
                      <m:rPr>
                        <m:sty m:val="p"/>
                      </m:rPr>
                      <a:rPr lang="en-US">
                        <a:solidFill>
                          <a:srgbClr val="000000"/>
                        </a:solidFill>
                        <a:latin typeface="Cambria Math" panose="02040503050406030204" pitchFamily="18" charset="0"/>
                        <a:ea typeface="Cambria Math" panose="02040503050406030204" pitchFamily="18" charset="0"/>
                      </a:rPr>
                      <m:t>v</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r>
                      <a:rPr lang="en-US">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s</m:t>
                        </m:r>
                      </m:sub>
                    </m:sSub>
                    <m:d>
                      <m:dPr>
                        <m:ctrlPr>
                          <a:rPr lang="en-US" i="1">
                            <a:solidFill>
                              <a:srgbClr val="000000"/>
                            </a:solidFill>
                            <a:latin typeface="Cambria Math" panose="02040503050406030204" pitchFamily="18" charset="0"/>
                            <a:ea typeface="Cambria Math" panose="02040503050406030204" pitchFamily="18" charset="0"/>
                          </a:rPr>
                        </m:ctrlPr>
                      </m:dPr>
                      <m:e>
                        <m:r>
                          <a:rPr lang="en-US" i="1">
                            <a:solidFill>
                              <a:srgbClr val="000000"/>
                            </a:solidFill>
                            <a:latin typeface="Cambria Math" panose="02040503050406030204" pitchFamily="18" charset="0"/>
                            <a:ea typeface="Cambria Math" panose="02040503050406030204" pitchFamily="18" charset="0"/>
                          </a:rPr>
                          <m:t>1−</m:t>
                        </m:r>
                        <m:sSup>
                          <m:sSupPr>
                            <m:ctrlPr>
                              <a:rPr lang="en-US" i="1">
                                <a:solidFill>
                                  <a:srgbClr val="000000"/>
                                </a:solidFill>
                                <a:latin typeface="Cambria Math" panose="02040503050406030204" pitchFamily="18" charset="0"/>
                                <a:ea typeface="Cambria Math" panose="02040503050406030204" pitchFamily="18" charset="0"/>
                              </a:rPr>
                            </m:ctrlPr>
                          </m:sSupPr>
                          <m:e>
                            <m:r>
                              <m:rPr>
                                <m:sty m:val="p"/>
                              </m:rPr>
                              <a:rPr lang="en-US">
                                <a:solidFill>
                                  <a:srgbClr val="000000"/>
                                </a:solidFill>
                                <a:latin typeface="Cambria Math" panose="02040503050406030204" pitchFamily="18" charset="0"/>
                                <a:ea typeface="Cambria Math" panose="02040503050406030204" pitchFamily="18" charset="0"/>
                              </a:rPr>
                              <m:t>e</m:t>
                            </m:r>
                          </m:e>
                          <m:sup>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t</m:t>
                                </m:r>
                              </m:num>
                              <m:den>
                                <m:r>
                                  <m:rPr>
                                    <m:sty m:val="p"/>
                                  </m:rPr>
                                  <a:rPr lang="en-US">
                                    <a:solidFill>
                                      <a:srgbClr val="000000"/>
                                    </a:solidFill>
                                    <a:latin typeface="Cambria Math" panose="02040503050406030204" pitchFamily="18" charset="0"/>
                                    <a:ea typeface="Cambria Math" panose="02040503050406030204" pitchFamily="18" charset="0"/>
                                  </a:rPr>
                                  <m:t>τ</m:t>
                                </m:r>
                              </m:den>
                            </m:f>
                          </m:sup>
                        </m:sSup>
                      </m:e>
                    </m:d>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where</m:t>
                    </m:r>
                    <m:r>
                      <a:rPr lang="en-US">
                        <a:solidFill>
                          <a:srgbClr val="000000"/>
                        </a:solidFill>
                        <a:latin typeface="Cambria Math" panose="02040503050406030204" pitchFamily="18" charset="0"/>
                        <a:ea typeface="Cambria Math" panose="02040503050406030204" pitchFamily="18" charset="0"/>
                      </a:rPr>
                      <m:t> </m:t>
                    </m:r>
                    <m:r>
                      <m:rPr>
                        <m:sty m:val="p"/>
                      </m:rPr>
                      <a:rPr lang="el-GR" i="1">
                        <a:solidFill>
                          <a:srgbClr val="000000"/>
                        </a:solidFill>
                        <a:latin typeface="Cambria Math" panose="02040503050406030204" pitchFamily="18" charset="0"/>
                        <a:ea typeface="Cambria Math" panose="02040503050406030204" pitchFamily="18" charset="0"/>
                      </a:rPr>
                      <m:t>τ</m:t>
                    </m:r>
                    <m:r>
                      <a:rPr lang="en-US" i="1">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RC</m:t>
                    </m:r>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s</m:t>
                    </m:r>
                    <m:r>
                      <a:rPr lang="en-US" i="1">
                        <a:solidFill>
                          <a:srgbClr val="000000"/>
                        </a:solidFill>
                        <a:latin typeface="Cambria Math" panose="02040503050406030204" pitchFamily="18" charset="0"/>
                        <a:ea typeface="Cambria Math" panose="02040503050406030204" pitchFamily="18" charset="0"/>
                      </a:rPr>
                      <m:t>.</m:t>
                    </m:r>
                    <m:r>
                      <a:rPr lang="en-US">
                        <a:solidFill>
                          <a:srgbClr val="000000"/>
                        </a:solidFill>
                        <a:latin typeface="Cambria Math" panose="02040503050406030204" pitchFamily="18" charset="0"/>
                        <a:ea typeface="Cambria Math" panose="02040503050406030204" pitchFamily="18" charset="0"/>
                      </a:rPr>
                      <m:t> </m:t>
                    </m:r>
                  </m:oMath>
                </a14:m>
                <a:r>
                  <a:rPr lang="en-US" dirty="0">
                    <a:solidFill>
                      <a:srgbClr val="000000"/>
                    </a:solidFill>
                    <a:latin typeface="Cambria" panose="02040503050406030204"/>
                  </a:rPr>
                  <a:t> </a:t>
                </a:r>
              </a:p>
              <a:p>
                <a:pPr>
                  <a:defRPr/>
                </a:pPr>
                <a:endParaRPr lang="en-US" b="1" dirty="0">
                  <a:solidFill>
                    <a:srgbClr val="000000"/>
                  </a:solidFill>
                  <a:latin typeface="Cambria" panose="02040503050406030204"/>
                </a:endParaRPr>
              </a:p>
              <a:p>
                <a:pPr algn="ctr">
                  <a:defRPr/>
                </a:pPr>
                <a14:m>
                  <m:oMathPara xmlns:m="http://schemas.openxmlformats.org/officeDocument/2006/math">
                    <m:oMathParaPr>
                      <m:jc m:val="centerGroup"/>
                    </m:oMathParaPr>
                    <m:oMath xmlns:m="http://schemas.openxmlformats.org/officeDocument/2006/math">
                      <m:r>
                        <m:rPr>
                          <m:nor/>
                        </m:rPr>
                        <a:rPr lang="en-US" dirty="0">
                          <a:solidFill>
                            <a:srgbClr val="000000"/>
                          </a:solidFill>
                          <a:latin typeface="Cambria" panose="02040503050406030204"/>
                        </a:rPr>
                        <m:t>Step</m:t>
                      </m:r>
                      <m:r>
                        <m:rPr>
                          <m:nor/>
                        </m:rPr>
                        <a:rPr lang="en-US" dirty="0">
                          <a:solidFill>
                            <a:srgbClr val="000000"/>
                          </a:solidFill>
                          <a:latin typeface="Cambria" panose="02040503050406030204"/>
                        </a:rPr>
                        <m:t>−</m:t>
                      </m:r>
                      <m:r>
                        <m:rPr>
                          <m:nor/>
                        </m:rPr>
                        <a:rPr lang="en-US" dirty="0">
                          <a:solidFill>
                            <a:srgbClr val="000000"/>
                          </a:solidFill>
                          <a:latin typeface="Cambria" panose="02040503050406030204"/>
                        </a:rPr>
                        <m:t>Response</m:t>
                      </m:r>
                      <m:r>
                        <m:rPr>
                          <m:nor/>
                        </m:rPr>
                        <a:rPr lang="en-US" dirty="0">
                          <a:solidFill>
                            <a:srgbClr val="000000"/>
                          </a:solidFill>
                          <a:latin typeface="Cambria" panose="02040503050406030204"/>
                        </a:rPr>
                        <m:t> </m:t>
                      </m:r>
                      <m:r>
                        <m:rPr>
                          <m:nor/>
                        </m:rPr>
                        <a:rPr lang="en-US" dirty="0">
                          <a:solidFill>
                            <a:srgbClr val="000000"/>
                          </a:solidFill>
                          <a:latin typeface="Cambria" panose="02040503050406030204"/>
                        </a:rPr>
                        <m:t>for</m:t>
                      </m:r>
                      <m:r>
                        <m:rPr>
                          <m:nor/>
                        </m:rPr>
                        <a:rPr lang="en-US" dirty="0">
                          <a:solidFill>
                            <a:srgbClr val="000000"/>
                          </a:solidFill>
                          <a:latin typeface="Cambria" panose="02040503050406030204"/>
                        </a:rPr>
                        <m:t> </m:t>
                      </m:r>
                      <m:r>
                        <m:rPr>
                          <m:nor/>
                        </m:rPr>
                        <a:rPr lang="en-US" dirty="0">
                          <a:solidFill>
                            <a:srgbClr val="000000"/>
                          </a:solidFill>
                          <a:latin typeface="Cambria" panose="02040503050406030204"/>
                        </a:rPr>
                        <m:t>RL</m:t>
                      </m:r>
                      <m:r>
                        <m:rPr>
                          <m:nor/>
                        </m:rPr>
                        <a:rPr lang="en-US" dirty="0">
                          <a:solidFill>
                            <a:srgbClr val="000000"/>
                          </a:solidFill>
                          <a:latin typeface="Cambria" panose="02040503050406030204"/>
                        </a:rPr>
                        <m:t> </m:t>
                      </m:r>
                      <m:r>
                        <m:rPr>
                          <m:nor/>
                        </m:rPr>
                        <a:rPr lang="en-US" dirty="0">
                          <a:solidFill>
                            <a:srgbClr val="000000"/>
                          </a:solidFill>
                          <a:latin typeface="Cambria" panose="02040503050406030204"/>
                        </a:rPr>
                        <m:t>circuit</m:t>
                      </m:r>
                      <m:r>
                        <m:rPr>
                          <m:nor/>
                        </m:rPr>
                        <a:rPr lang="en-US" dirty="0">
                          <a:solidFill>
                            <a:srgbClr val="000000"/>
                          </a:solidFill>
                          <a:latin typeface="Cambria" panose="02040503050406030204"/>
                        </a:rPr>
                        <m:t> </m:t>
                      </m:r>
                      <m:r>
                        <m:rPr>
                          <m:nor/>
                        </m:rPr>
                        <a:rPr lang="en-US" dirty="0">
                          <a:solidFill>
                            <a:srgbClr val="000000"/>
                          </a:solidFill>
                          <a:latin typeface="Cambria" panose="02040503050406030204"/>
                        </a:rPr>
                        <m:t>with</m:t>
                      </m:r>
                      <m:r>
                        <m:rPr>
                          <m:nor/>
                        </m:rPr>
                        <a:rPr lang="en-US" dirty="0">
                          <a:solidFill>
                            <a:srgbClr val="000000"/>
                          </a:solidFill>
                          <a:latin typeface="Cambria" panose="02040503050406030204"/>
                        </a:rPr>
                        <m:t> </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I</m:t>
                          </m:r>
                        </m:e>
                        <m:sub>
                          <m:r>
                            <m:rPr>
                              <m:sty m:val="p"/>
                            </m:rPr>
                            <a:rPr lang="en-US">
                              <a:solidFill>
                                <a:srgbClr val="000000"/>
                              </a:solidFill>
                              <a:latin typeface="Cambria Math" panose="02040503050406030204" pitchFamily="18" charset="0"/>
                              <a:ea typeface="Cambria Math" panose="02040503050406030204" pitchFamily="18" charset="0"/>
                            </a:rPr>
                            <m:t>o</m:t>
                          </m:r>
                        </m:sub>
                      </m:sSub>
                      <m:r>
                        <m:rPr>
                          <m:nor/>
                        </m:rPr>
                        <a:rPr lang="en-US">
                          <a:solidFill>
                            <a:srgbClr val="000000"/>
                          </a:solidFill>
                          <a:latin typeface="Cambria" panose="02040503050406030204"/>
                          <a:ea typeface="Cambria Math" panose="02040503050406030204" pitchFamily="18" charset="0"/>
                        </a:rPr>
                        <m:t>= </m:t>
                      </m:r>
                      <m:r>
                        <m:rPr>
                          <m:nor/>
                        </m:rPr>
                        <a:rPr lang="en-US">
                          <a:solidFill>
                            <a:srgbClr val="000000"/>
                          </a:solidFill>
                          <a:latin typeface="Cambria" panose="02040503050406030204"/>
                          <a:ea typeface="Cambria Math" panose="02040503050406030204" pitchFamily="18" charset="0"/>
                        </a:rPr>
                        <m:t>i</m:t>
                      </m:r>
                      <m:r>
                        <m:rPr>
                          <m:nor/>
                        </m:rPr>
                        <a:rPr lang="en-US" dirty="0">
                          <a:solidFill>
                            <a:srgbClr val="000000"/>
                          </a:solidFill>
                          <a:latin typeface="Cambria" panose="02040503050406030204"/>
                        </a:rPr>
                        <m:t>(0) = 0</m:t>
                      </m:r>
                      <m:r>
                        <a:rPr lang="en-US">
                          <a:solidFill>
                            <a:srgbClr val="000000"/>
                          </a:solidFill>
                          <a:latin typeface="Cambria Math" panose="02040503050406030204" pitchFamily="18" charset="0"/>
                          <a:ea typeface="Cambria Math" panose="02040503050406030204" pitchFamily="18" charset="0"/>
                        </a:rPr>
                        <m:t>:</m:t>
                      </m:r>
                      <m:r>
                        <m:rPr>
                          <m:nor/>
                        </m:rPr>
                        <a:rPr lang="en-US">
                          <a:solidFill>
                            <a:srgbClr val="000000"/>
                          </a:solidFill>
                          <a:latin typeface="Cambria Math" panose="02040503050406030204" pitchFamily="18" charset="0"/>
                          <a:ea typeface="Cambria Math" panose="02040503050406030204" pitchFamily="18" charset="0"/>
                        </a:rPr>
                        <m:t>For</m:t>
                      </m:r>
                      <m:r>
                        <m:rPr>
                          <m:nor/>
                        </m:rPr>
                        <a:rPr lang="en-US">
                          <a:solidFill>
                            <a:srgbClr val="000000"/>
                          </a:solidFill>
                          <a:latin typeface="Cambria Math" panose="02040503050406030204" pitchFamily="18" charset="0"/>
                          <a:ea typeface="Cambria Math" panose="02040503050406030204" pitchFamily="18" charset="0"/>
                        </a:rPr>
                        <m:t> </m:t>
                      </m:r>
                      <m:r>
                        <m:rPr>
                          <m:nor/>
                        </m:rPr>
                        <a:rPr lang="en-US">
                          <a:solidFill>
                            <a:srgbClr val="000000"/>
                          </a:solidFill>
                          <a:latin typeface="Cambria Math" panose="02040503050406030204" pitchFamily="18" charset="0"/>
                          <a:ea typeface="Cambria Math" panose="02040503050406030204" pitchFamily="18" charset="0"/>
                        </a:rPr>
                        <m:t>t</m:t>
                      </m:r>
                      <m:r>
                        <m:rPr>
                          <m:nor/>
                        </m:rPr>
                        <a:rPr lang="en-US">
                          <a:solidFill>
                            <a:srgbClr val="000000"/>
                          </a:solidFill>
                          <a:latin typeface="Cambria Math" panose="02040503050406030204" pitchFamily="18" charset="0"/>
                          <a:ea typeface="Cambria Math" panose="02040503050406030204" pitchFamily="18" charset="0"/>
                        </a:rPr>
                        <m:t> </m:t>
                      </m:r>
                      <m:r>
                        <a:rPr lang="en-US" i="1">
                          <a:solidFill>
                            <a:srgbClr val="000000"/>
                          </a:solidFill>
                          <a:latin typeface="Cambria Math" panose="02040503050406030204" pitchFamily="18" charset="0"/>
                          <a:ea typeface="Cambria Math" panose="02040503050406030204" pitchFamily="18" charset="0"/>
                        </a:rPr>
                        <m:t>≥0,</m:t>
                      </m:r>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i</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s</m:t>
                              </m:r>
                            </m:sub>
                          </m:sSub>
                        </m:num>
                        <m:den>
                          <m:r>
                            <m:rPr>
                              <m:sty m:val="p"/>
                            </m:rPr>
                            <a:rPr lang="en-US">
                              <a:solidFill>
                                <a:srgbClr val="000000"/>
                              </a:solidFill>
                              <a:latin typeface="Cambria Math" panose="02040503050406030204" pitchFamily="18" charset="0"/>
                              <a:ea typeface="Cambria Math" panose="02040503050406030204" pitchFamily="18" charset="0"/>
                            </a:rPr>
                            <m:t>R</m:t>
                          </m:r>
                        </m:den>
                      </m:f>
                      <m:d>
                        <m:dPr>
                          <m:ctrlPr>
                            <a:rPr lang="en-US" i="1">
                              <a:solidFill>
                                <a:srgbClr val="000000"/>
                              </a:solidFill>
                              <a:latin typeface="Cambria Math" panose="02040503050406030204" pitchFamily="18" charset="0"/>
                              <a:ea typeface="Cambria Math" panose="02040503050406030204" pitchFamily="18" charset="0"/>
                            </a:rPr>
                          </m:ctrlPr>
                        </m:dPr>
                        <m:e>
                          <m:r>
                            <a:rPr lang="en-US" i="1">
                              <a:solidFill>
                                <a:srgbClr val="000000"/>
                              </a:solidFill>
                              <a:latin typeface="Cambria Math" panose="02040503050406030204" pitchFamily="18" charset="0"/>
                              <a:ea typeface="Cambria Math" panose="02040503050406030204" pitchFamily="18" charset="0"/>
                            </a:rPr>
                            <m:t>1−</m:t>
                          </m:r>
                          <m:sSup>
                            <m:sSupPr>
                              <m:ctrlPr>
                                <a:rPr lang="en-US" i="1">
                                  <a:solidFill>
                                    <a:srgbClr val="000000"/>
                                  </a:solidFill>
                                  <a:latin typeface="Cambria Math" panose="02040503050406030204" pitchFamily="18" charset="0"/>
                                  <a:ea typeface="Cambria Math" panose="02040503050406030204" pitchFamily="18" charset="0"/>
                                </a:rPr>
                              </m:ctrlPr>
                            </m:sSupPr>
                            <m:e>
                              <m:r>
                                <m:rPr>
                                  <m:sty m:val="p"/>
                                </m:rPr>
                                <a:rPr lang="en-US">
                                  <a:solidFill>
                                    <a:srgbClr val="000000"/>
                                  </a:solidFill>
                                  <a:latin typeface="Cambria Math" panose="02040503050406030204" pitchFamily="18" charset="0"/>
                                  <a:ea typeface="Cambria Math" panose="02040503050406030204" pitchFamily="18" charset="0"/>
                                </a:rPr>
                                <m:t>e</m:t>
                              </m:r>
                            </m:e>
                            <m:sup>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t</m:t>
                                  </m:r>
                                </m:num>
                                <m:den>
                                  <m:r>
                                    <m:rPr>
                                      <m:sty m:val="p"/>
                                    </m:rPr>
                                    <a:rPr lang="en-US">
                                      <a:solidFill>
                                        <a:srgbClr val="000000"/>
                                      </a:solidFill>
                                      <a:latin typeface="Cambria Math" panose="02040503050406030204" pitchFamily="18" charset="0"/>
                                      <a:ea typeface="Cambria Math" panose="02040503050406030204" pitchFamily="18" charset="0"/>
                                    </a:rPr>
                                    <m:t>τ</m:t>
                                  </m:r>
                                </m:den>
                              </m:f>
                            </m:sup>
                          </m:sSup>
                        </m:e>
                      </m:d>
                      <m:r>
                        <a:rPr lang="en-US">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where</m:t>
                      </m:r>
                      <m:r>
                        <a:rPr lang="en-US">
                          <a:solidFill>
                            <a:srgbClr val="000000"/>
                          </a:solidFill>
                          <a:latin typeface="Cambria Math" panose="02040503050406030204" pitchFamily="18" charset="0"/>
                          <a:ea typeface="Cambria Math" panose="02040503050406030204" pitchFamily="18" charset="0"/>
                        </a:rPr>
                        <m:t> </m:t>
                      </m:r>
                      <m:r>
                        <m:rPr>
                          <m:sty m:val="p"/>
                        </m:rPr>
                        <a:rPr lang="el-GR" i="1">
                          <a:solidFill>
                            <a:srgbClr val="000000"/>
                          </a:solidFill>
                          <a:latin typeface="Cambria Math" panose="02040503050406030204" pitchFamily="18" charset="0"/>
                          <a:ea typeface="Cambria Math" panose="02040503050406030204" pitchFamily="18" charset="0"/>
                        </a:rPr>
                        <m:t>τ</m:t>
                      </m:r>
                      <m:r>
                        <a:rPr lang="en-US" i="1">
                          <a:solidFill>
                            <a:srgbClr val="000000"/>
                          </a:solidFill>
                          <a:latin typeface="Cambria Math" panose="02040503050406030204" pitchFamily="18" charset="0"/>
                          <a:ea typeface="Cambria Math" panose="02040503050406030204" pitchFamily="18" charset="0"/>
                        </a:rPr>
                        <m:t>=</m:t>
                      </m:r>
                      <m:f>
                        <m:fPr>
                          <m:type m:val="lin"/>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L</m:t>
                          </m:r>
                        </m:num>
                        <m:den>
                          <m:r>
                            <m:rPr>
                              <m:sty m:val="p"/>
                            </m:rPr>
                            <a:rPr lang="en-US">
                              <a:solidFill>
                                <a:srgbClr val="000000"/>
                              </a:solidFill>
                              <a:latin typeface="Cambria Math" panose="02040503050406030204" pitchFamily="18" charset="0"/>
                              <a:ea typeface="Cambria Math" panose="02040503050406030204" pitchFamily="18" charset="0"/>
                            </a:rPr>
                            <m:t>R</m:t>
                          </m:r>
                        </m:den>
                      </m:f>
                      <m:r>
                        <m:rPr>
                          <m:sty m:val="p"/>
                        </m:rPr>
                        <a:rPr lang="en-US">
                          <a:solidFill>
                            <a:srgbClr val="000000"/>
                          </a:solidFill>
                          <a:latin typeface="Cambria Math" panose="02040503050406030204" pitchFamily="18" charset="0"/>
                          <a:ea typeface="Cambria Math" panose="02040503050406030204" pitchFamily="18" charset="0"/>
                        </a:rPr>
                        <m:t>s</m:t>
                      </m:r>
                      <m:r>
                        <a:rPr lang="en-US" i="1">
                          <a:solidFill>
                            <a:srgbClr val="000000"/>
                          </a:solidFill>
                          <a:latin typeface="Cambria Math" panose="02040503050406030204" pitchFamily="18" charset="0"/>
                          <a:ea typeface="Cambria Math" panose="02040503050406030204" pitchFamily="18" charset="0"/>
                        </a:rPr>
                        <m:t>.</m:t>
                      </m:r>
                    </m:oMath>
                  </m:oMathPara>
                </a14:m>
                <a:endParaRPr lang="en-US" dirty="0">
                  <a:solidFill>
                    <a:srgbClr val="000000"/>
                  </a:solidFill>
                  <a:latin typeface="Cambria" panose="02040503050406030204"/>
                </a:endParaRPr>
              </a:p>
            </p:txBody>
          </p:sp>
        </mc:Choice>
        <mc:Fallback xmlns="">
          <p:sp>
            <p:nvSpPr>
              <p:cNvPr id="4" name="Rectangle 3"/>
              <p:cNvSpPr>
                <a:spLocks noRot="1" noChangeAspect="1" noMove="1" noResize="1" noEditPoints="1" noAdjustHandles="1" noChangeArrowheads="1" noChangeShapeType="1" noTextEdit="1"/>
              </p:cNvSpPr>
              <p:nvPr/>
            </p:nvSpPr>
            <p:spPr>
              <a:xfrm>
                <a:off x="822960" y="650301"/>
                <a:ext cx="10314432" cy="1269771"/>
              </a:xfrm>
              <a:prstGeom prst="rect">
                <a:avLst/>
              </a:prstGeom>
              <a:blipFill>
                <a:blip r:embed="rId3"/>
                <a:stretch>
                  <a:fillRect/>
                </a:stretch>
              </a:blipFill>
              <a:ln w="57150">
                <a:solidFill>
                  <a:schemeClr val="accent1"/>
                </a:solidFill>
              </a:ln>
            </p:spPr>
            <p:txBody>
              <a:bodyPr/>
              <a:lstStyle/>
              <a:p>
                <a:r>
                  <a:rPr lang="en-US">
                    <a:noFill/>
                  </a:rPr>
                  <a:t> </a:t>
                </a:r>
              </a:p>
            </p:txBody>
          </p:sp>
        </mc:Fallback>
      </mc:AlternateContent>
      <p:pic>
        <p:nvPicPr>
          <p:cNvPr id="8" name="Picture 7">
            <a:extLst>
              <a:ext uri="{FF2B5EF4-FFF2-40B4-BE49-F238E27FC236}">
                <a16:creationId xmlns:a16="http://schemas.microsoft.com/office/drawing/2014/main" id="{17DF66C1-7410-4E0D-AB29-CC28EDC79E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7518" y="2291815"/>
            <a:ext cx="5058482" cy="4491789"/>
          </a:xfrm>
          <a:prstGeom prst="rect">
            <a:avLst/>
          </a:prstGeom>
        </p:spPr>
      </p:pic>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BA04698F-3552-4FBF-95DB-968D43BC262A}"/>
                  </a:ext>
                </a:extLst>
              </p:cNvPr>
              <p:cNvGraphicFramePr>
                <a:graphicFrameLocks noGrp="1"/>
              </p:cNvGraphicFramePr>
              <p:nvPr>
                <p:extLst>
                  <p:ext uri="{D42A27DB-BD31-4B8C-83A1-F6EECF244321}">
                    <p14:modId xmlns:p14="http://schemas.microsoft.com/office/powerpoint/2010/main" val="1866986835"/>
                  </p:ext>
                </p:extLst>
              </p:nvPr>
            </p:nvGraphicFramePr>
            <p:xfrm>
              <a:off x="6677679" y="2845369"/>
              <a:ext cx="4672624" cy="3753376"/>
            </p:xfrm>
            <a:graphic>
              <a:graphicData uri="http://schemas.openxmlformats.org/drawingml/2006/table">
                <a:tbl>
                  <a:tblPr firstRow="1" bandRow="1">
                    <a:tableStyleId>{5C22544A-7EE6-4342-B048-85BDC9FD1C3A}</a:tableStyleId>
                  </a:tblPr>
                  <a:tblGrid>
                    <a:gridCol w="1485203">
                      <a:extLst>
                        <a:ext uri="{9D8B030D-6E8A-4147-A177-3AD203B41FA5}">
                          <a16:colId xmlns:a16="http://schemas.microsoft.com/office/drawing/2014/main" val="20000"/>
                        </a:ext>
                      </a:extLst>
                    </a:gridCol>
                    <a:gridCol w="1680010">
                      <a:extLst>
                        <a:ext uri="{9D8B030D-6E8A-4147-A177-3AD203B41FA5}">
                          <a16:colId xmlns:a16="http://schemas.microsoft.com/office/drawing/2014/main" val="20001"/>
                        </a:ext>
                      </a:extLst>
                    </a:gridCol>
                    <a:gridCol w="1507411">
                      <a:extLst>
                        <a:ext uri="{9D8B030D-6E8A-4147-A177-3AD203B41FA5}">
                          <a16:colId xmlns:a16="http://schemas.microsoft.com/office/drawing/2014/main" val="571031114"/>
                        </a:ext>
                      </a:extLst>
                    </a:gridCol>
                  </a:tblGrid>
                  <a:tr h="677869">
                    <a:tc>
                      <a:txBody>
                        <a:bodyPr/>
                        <a:lstStyle/>
                        <a:p>
                          <a:pPr algn="ctr"/>
                          <a:r>
                            <a:rPr lang="en-US" sz="1200" dirty="0">
                              <a:solidFill>
                                <a:schemeClr val="bg1"/>
                              </a:solidFill>
                            </a:rPr>
                            <a:t>Time t in terms of time constant </a:t>
                          </a:r>
                          <a14:m>
                            <m:oMath xmlns:m="http://schemas.openxmlformats.org/officeDocument/2006/math">
                              <m:r>
                                <a:rPr kumimoji="0" lang="en-US" sz="1200" b="1"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𝛕</m:t>
                              </m:r>
                            </m:oMath>
                          </a14:m>
                          <a:endParaRPr lang="en-US" sz="1200" b="1" i="0"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sSup>
                                  <m:sSup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2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num>
                                      <m:den>
                                        <m:r>
                                          <m:rPr>
                                            <m:sty m:val="p"/>
                                          </m:rP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τ</m:t>
                                        </m:r>
                                      </m:den>
                                    </m:f>
                                  </m:sup>
                                </m:sSup>
                              </m:oMath>
                            </m:oMathPara>
                          </a14:m>
                          <a:endParaRPr lang="en-US" sz="1200" dirty="0">
                            <a:solidFill>
                              <a:schemeClr val="bg1"/>
                            </a:solidFill>
                          </a:endParaRPr>
                        </a:p>
                      </a:txBody>
                      <a:tcPr/>
                    </a:tc>
                    <a:tc>
                      <a:txBody>
                        <a:bodyPr/>
                        <a:lstStyle/>
                        <a:p>
                          <a:pPr marL="0" marR="0" lvl="0" indent="0" algn="ctr" defTabSz="514329" rtl="0" eaLnBrk="1" fontAlgn="auto" latinLnBrk="0" hangingPunct="1">
                            <a:lnSpc>
                              <a:spcPct val="100000"/>
                            </a:lnSpc>
                            <a:spcBef>
                              <a:spcPts val="0"/>
                            </a:spcBef>
                            <a:spcAft>
                              <a:spcPts val="0"/>
                            </a:spcAft>
                            <a:buClrTx/>
                            <a:buSzTx/>
                            <a:buFontTx/>
                            <a:buNone/>
                            <a:tabLst/>
                            <a:defRPr/>
                          </a:pPr>
                          <a:r>
                            <a:rPr lang="en-US" sz="1200" dirty="0">
                              <a:solidFill>
                                <a:schemeClr val="bg1"/>
                              </a:solidFill>
                            </a:rPr>
                            <a:t>Percent of Final Value, i.e.</a:t>
                          </a:r>
                        </a:p>
                        <a:p>
                          <a:pPr algn="ctr"/>
                          <a14:m>
                            <m:oMathPara xmlns:m="http://schemas.openxmlformats.org/officeDocument/2006/math">
                              <m:oMathParaPr>
                                <m:jc m:val="centerGroup"/>
                              </m:oMathParaPr>
                              <m:oMath xmlns:m="http://schemas.openxmlformats.org/officeDocument/2006/math">
                                <m:d>
                                  <m:d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100</m:t>
                                    </m:r>
                                  </m:e>
                                </m:d>
                                <m:d>
                                  <m:d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sSup>
                                      <m:sSup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2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num>
                                          <m:den>
                                            <m:r>
                                              <m:rPr>
                                                <m:sty m:val="p"/>
                                              </m:rP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τ</m:t>
                                            </m:r>
                                          </m:den>
                                        </m:f>
                                      </m:sup>
                                    </m:sSup>
                                  </m:e>
                                </m:d>
                              </m:oMath>
                            </m:oMathPara>
                          </a14:m>
                          <a:endParaRPr lang="en-US" sz="1200" dirty="0">
                            <a:solidFill>
                              <a:schemeClr val="bg1"/>
                            </a:solidFill>
                          </a:endParaRPr>
                        </a:p>
                      </a:txBody>
                      <a:tcPr/>
                    </a:tc>
                    <a:extLst>
                      <a:ext uri="{0D108BD9-81ED-4DB2-BD59-A6C34878D82A}">
                        <a16:rowId xmlns:a16="http://schemas.microsoft.com/office/drawing/2014/main" val="10000"/>
                      </a:ext>
                    </a:extLst>
                  </a:tr>
                  <a:tr h="270352">
                    <a:tc>
                      <a:txBody>
                        <a:bodyPr/>
                        <a:lstStyle/>
                        <a:p>
                          <a:pPr algn="ctr"/>
                          <a:r>
                            <a:rPr lang="en-US" sz="1200" i="0" dirty="0">
                              <a:solidFill>
                                <a:schemeClr val="bg1"/>
                              </a:solidFill>
                            </a:rPr>
                            <a:t>t = 0</a:t>
                          </a:r>
                          <a14:m>
                            <m:oMath xmlns:m="http://schemas.openxmlformats.org/officeDocument/2006/math">
                              <m:r>
                                <m:rPr>
                                  <m:sty m:val="p"/>
                                </m:rP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τ</m:t>
                              </m:r>
                            </m:oMath>
                          </a14:m>
                          <a:endParaRPr lang="en-US" sz="1200" i="0" dirty="0">
                            <a:solidFill>
                              <a:schemeClr val="bg1"/>
                            </a:solidFill>
                          </a:endParaRPr>
                        </a:p>
                      </a:txBody>
                      <a:tcPr/>
                    </a:tc>
                    <a:tc>
                      <a:txBody>
                        <a:bodyPr/>
                        <a:lstStyle/>
                        <a:p>
                          <a:pPr algn="ctr"/>
                          <a14:m>
                            <m:oMath xmlns:m="http://schemas.openxmlformats.org/officeDocument/2006/math">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sSup>
                                <m:sSup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0</m:t>
                                  </m:r>
                                </m:sup>
                              </m:sSup>
                            </m:oMath>
                          </a14:m>
                          <a:r>
                            <a:rPr lang="en-US" sz="1200" dirty="0">
                              <a:solidFill>
                                <a:schemeClr val="bg1"/>
                              </a:solidFill>
                            </a:rPr>
                            <a:t> = 0.000</a:t>
                          </a:r>
                        </a:p>
                      </a:txBody>
                      <a:tcPr/>
                    </a:tc>
                    <a:tc>
                      <a:txBody>
                        <a:bodyPr/>
                        <a:lstStyle/>
                        <a:p>
                          <a:pPr algn="ctr"/>
                          <a:r>
                            <a:rPr lang="en-US" sz="1200" dirty="0">
                              <a:solidFill>
                                <a:schemeClr val="bg1"/>
                              </a:solidFill>
                            </a:rPr>
                            <a:t>0.000</a:t>
                          </a:r>
                        </a:p>
                      </a:txBody>
                      <a:tcPr/>
                    </a:tc>
                    <a:extLst>
                      <a:ext uri="{0D108BD9-81ED-4DB2-BD59-A6C34878D82A}">
                        <a16:rowId xmlns:a16="http://schemas.microsoft.com/office/drawing/2014/main" val="10001"/>
                      </a:ext>
                    </a:extLst>
                  </a:tr>
                  <a:tr h="275729">
                    <a:tc>
                      <a:txBody>
                        <a:bodyPr/>
                        <a:lstStyle/>
                        <a:p>
                          <a:pPr algn="ctr"/>
                          <a:r>
                            <a:rPr lang="en-US" sz="1200" i="0" dirty="0">
                              <a:solidFill>
                                <a:schemeClr val="bg1"/>
                              </a:solidFill>
                            </a:rPr>
                            <a:t>t = 1</a:t>
                          </a:r>
                          <a14:m>
                            <m:oMath xmlns:m="http://schemas.openxmlformats.org/officeDocument/2006/math">
                              <m:r>
                                <m:rPr>
                                  <m:sty m:val="p"/>
                                </m:rP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τ</m:t>
                              </m:r>
                            </m:oMath>
                          </a14:m>
                          <a:endParaRPr lang="en-US" sz="1200" i="0" dirty="0">
                            <a:solidFill>
                              <a:schemeClr val="bg1"/>
                            </a:solidFill>
                          </a:endParaRPr>
                        </a:p>
                      </a:txBody>
                      <a:tcPr/>
                    </a:tc>
                    <a:tc>
                      <a:txBody>
                        <a:bodyPr/>
                        <a:lstStyle/>
                        <a:p>
                          <a:pPr algn="ctr"/>
                          <a14:m>
                            <m:oMath xmlns:m="http://schemas.openxmlformats.org/officeDocument/2006/math">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sSup>
                                <m:sSup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sup>
                              </m:sSup>
                            </m:oMath>
                          </a14:m>
                          <a:r>
                            <a:rPr lang="en-US" sz="1200" dirty="0">
                              <a:solidFill>
                                <a:schemeClr val="bg1"/>
                              </a:solidFill>
                            </a:rPr>
                            <a:t> = 0.6321</a:t>
                          </a:r>
                        </a:p>
                      </a:txBody>
                      <a:tcPr/>
                    </a:tc>
                    <a:tc>
                      <a:txBody>
                        <a:bodyPr/>
                        <a:lstStyle/>
                        <a:p>
                          <a:pPr algn="ctr"/>
                          <a:r>
                            <a:rPr lang="en-US" sz="1200" dirty="0">
                              <a:solidFill>
                                <a:schemeClr val="bg1"/>
                              </a:solidFill>
                            </a:rPr>
                            <a:t>63.21</a:t>
                          </a:r>
                        </a:p>
                      </a:txBody>
                      <a:tcPr/>
                    </a:tc>
                    <a:extLst>
                      <a:ext uri="{0D108BD9-81ED-4DB2-BD59-A6C34878D82A}">
                        <a16:rowId xmlns:a16="http://schemas.microsoft.com/office/drawing/2014/main" val="10002"/>
                      </a:ext>
                    </a:extLst>
                  </a:tr>
                  <a:tr h="270352">
                    <a:tc>
                      <a:txBody>
                        <a:bodyPr/>
                        <a:lstStyle/>
                        <a:p>
                          <a:pPr algn="ctr"/>
                          <a:r>
                            <a:rPr lang="en-US" sz="1200" i="0" dirty="0">
                              <a:solidFill>
                                <a:schemeClr val="bg1"/>
                              </a:solidFill>
                            </a:rPr>
                            <a:t>t = 2</a:t>
                          </a:r>
                          <a14:m>
                            <m:oMath xmlns:m="http://schemas.openxmlformats.org/officeDocument/2006/math">
                              <m:r>
                                <m:rPr>
                                  <m:sty m:val="p"/>
                                </m:rP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τ</m:t>
                              </m:r>
                            </m:oMath>
                          </a14:m>
                          <a:endParaRPr lang="en-US" sz="1200" i="0" dirty="0">
                            <a:solidFill>
                              <a:schemeClr val="bg1"/>
                            </a:solidFill>
                          </a:endParaRPr>
                        </a:p>
                      </a:txBody>
                      <a:tcPr/>
                    </a:tc>
                    <a:tc>
                      <a:txBody>
                        <a:bodyPr/>
                        <a:lstStyle/>
                        <a:p>
                          <a:pPr algn="ctr"/>
                          <a14:m>
                            <m:oMath xmlns:m="http://schemas.openxmlformats.org/officeDocument/2006/math">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sSup>
                                <m:sSup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m:t>
                                  </m:r>
                                </m:sup>
                              </m:sSup>
                            </m:oMath>
                          </a14:m>
                          <a:r>
                            <a:rPr lang="en-US" sz="1200" dirty="0">
                              <a:solidFill>
                                <a:schemeClr val="bg1"/>
                              </a:solidFill>
                            </a:rPr>
                            <a:t> = 0.8647</a:t>
                          </a:r>
                        </a:p>
                      </a:txBody>
                      <a:tcPr/>
                    </a:tc>
                    <a:tc>
                      <a:txBody>
                        <a:bodyPr/>
                        <a:lstStyle/>
                        <a:p>
                          <a:pPr algn="ctr"/>
                          <a:r>
                            <a:rPr lang="en-US" sz="1200" dirty="0">
                              <a:solidFill>
                                <a:schemeClr val="bg1"/>
                              </a:solidFill>
                            </a:rPr>
                            <a:t>86.47</a:t>
                          </a:r>
                        </a:p>
                      </a:txBody>
                      <a:tcPr/>
                    </a:tc>
                    <a:extLst>
                      <a:ext uri="{0D108BD9-81ED-4DB2-BD59-A6C34878D82A}">
                        <a16:rowId xmlns:a16="http://schemas.microsoft.com/office/drawing/2014/main" val="10003"/>
                      </a:ext>
                    </a:extLst>
                  </a:tr>
                  <a:tr h="270352">
                    <a:tc>
                      <a:txBody>
                        <a:bodyPr/>
                        <a:lstStyle/>
                        <a:p>
                          <a:pPr algn="ctr"/>
                          <a:r>
                            <a:rPr lang="en-US" sz="1200" i="0" dirty="0">
                              <a:solidFill>
                                <a:schemeClr val="bg1"/>
                              </a:solidFill>
                            </a:rPr>
                            <a:t>t = 3</a:t>
                          </a:r>
                          <a14:m>
                            <m:oMath xmlns:m="http://schemas.openxmlformats.org/officeDocument/2006/math">
                              <m:r>
                                <m:rPr>
                                  <m:sty m:val="p"/>
                                </m:rP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τ</m:t>
                              </m:r>
                            </m:oMath>
                          </a14:m>
                          <a:endParaRPr lang="en-US" sz="1200" i="0" dirty="0">
                            <a:solidFill>
                              <a:schemeClr val="bg1"/>
                            </a:solidFill>
                          </a:endParaRPr>
                        </a:p>
                      </a:txBody>
                      <a:tcPr/>
                    </a:tc>
                    <a:tc>
                      <a:txBody>
                        <a:bodyPr/>
                        <a:lstStyle/>
                        <a:p>
                          <a:pPr marL="0" marR="0" lvl="0" indent="0" algn="ctr" defTabSz="514329"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r>
                                    <m:rPr>
                                      <m:sty m:val="p"/>
                                    </m:rP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3</m:t>
                                  </m:r>
                                </m:sup>
                              </m:sSup>
                            </m:oMath>
                          </a14:m>
                          <a:r>
                            <a:rPr lang="en-US" sz="1200" dirty="0">
                              <a:solidFill>
                                <a:schemeClr val="bg1"/>
                              </a:solidFill>
                            </a:rPr>
                            <a:t> = 0.9502</a:t>
                          </a:r>
                        </a:p>
                      </a:txBody>
                      <a:tcPr/>
                    </a:tc>
                    <a:tc>
                      <a:txBody>
                        <a:bodyPr/>
                        <a:lstStyle/>
                        <a:p>
                          <a:pPr algn="ctr"/>
                          <a:r>
                            <a:rPr lang="en-US" sz="1200" dirty="0">
                              <a:solidFill>
                                <a:schemeClr val="bg1"/>
                              </a:solidFill>
                            </a:rPr>
                            <a:t>95.02</a:t>
                          </a:r>
                        </a:p>
                      </a:txBody>
                      <a:tcPr/>
                    </a:tc>
                    <a:extLst>
                      <a:ext uri="{0D108BD9-81ED-4DB2-BD59-A6C34878D82A}">
                        <a16:rowId xmlns:a16="http://schemas.microsoft.com/office/drawing/2014/main" val="10004"/>
                      </a:ext>
                    </a:extLst>
                  </a:tr>
                  <a:tr h="275380">
                    <a:tc>
                      <a:txBody>
                        <a:bodyPr/>
                        <a:lstStyle/>
                        <a:p>
                          <a:pPr algn="ctr"/>
                          <a:r>
                            <a:rPr lang="en-US" sz="1200" i="0" dirty="0">
                              <a:solidFill>
                                <a:schemeClr val="bg1"/>
                              </a:solidFill>
                            </a:rPr>
                            <a:t>t = 4</a:t>
                          </a:r>
                          <a14:m>
                            <m:oMath xmlns:m="http://schemas.openxmlformats.org/officeDocument/2006/math">
                              <m:r>
                                <m:rPr>
                                  <m:sty m:val="p"/>
                                </m:rP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τ</m:t>
                              </m:r>
                            </m:oMath>
                          </a14:m>
                          <a:endParaRPr lang="en-US" sz="1200" i="0" dirty="0">
                            <a:solidFill>
                              <a:schemeClr val="bg1"/>
                            </a:solidFill>
                          </a:endParaRPr>
                        </a:p>
                      </a:txBody>
                      <a:tcPr/>
                    </a:tc>
                    <a:tc>
                      <a:txBody>
                        <a:bodyPr/>
                        <a:lstStyle/>
                        <a:p>
                          <a:pPr marL="0" marR="0" lvl="0" indent="0" algn="ctr" defTabSz="514329"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r>
                                    <m:rPr>
                                      <m:sty m:val="p"/>
                                    </m:rP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4</m:t>
                                  </m:r>
                                </m:sup>
                              </m:sSup>
                            </m:oMath>
                          </a14:m>
                          <a:r>
                            <a:rPr lang="en-US" sz="1200" dirty="0">
                              <a:solidFill>
                                <a:schemeClr val="bg1"/>
                              </a:solidFill>
                            </a:rPr>
                            <a:t> = 0.9817 </a:t>
                          </a:r>
                        </a:p>
                      </a:txBody>
                      <a:tcPr/>
                    </a:tc>
                    <a:tc>
                      <a:txBody>
                        <a:bodyPr/>
                        <a:lstStyle/>
                        <a:p>
                          <a:pPr algn="ctr"/>
                          <a:r>
                            <a:rPr lang="en-US" sz="1200" dirty="0">
                              <a:solidFill>
                                <a:schemeClr val="bg1"/>
                              </a:solidFill>
                            </a:rPr>
                            <a:t>98.17</a:t>
                          </a:r>
                        </a:p>
                      </a:txBody>
                      <a:tcPr/>
                    </a:tc>
                    <a:extLst>
                      <a:ext uri="{0D108BD9-81ED-4DB2-BD59-A6C34878D82A}">
                        <a16:rowId xmlns:a16="http://schemas.microsoft.com/office/drawing/2014/main" val="10005"/>
                      </a:ext>
                    </a:extLst>
                  </a:tr>
                  <a:tr h="278593">
                    <a:tc>
                      <a:txBody>
                        <a:bodyPr/>
                        <a:lstStyle/>
                        <a:p>
                          <a:pPr algn="ctr"/>
                          <a:r>
                            <a:rPr lang="en-US" sz="1200" i="0" dirty="0">
                              <a:solidFill>
                                <a:schemeClr val="bg1"/>
                              </a:solidFill>
                            </a:rPr>
                            <a:t>t = 5</a:t>
                          </a:r>
                          <a14:m>
                            <m:oMath xmlns:m="http://schemas.openxmlformats.org/officeDocument/2006/math">
                              <m:r>
                                <m:rPr>
                                  <m:sty m:val="p"/>
                                </m:rP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τ</m:t>
                              </m:r>
                            </m:oMath>
                          </a14:m>
                          <a:endParaRPr lang="en-US" sz="1200" i="0" dirty="0">
                            <a:solidFill>
                              <a:schemeClr val="bg1"/>
                            </a:solidFill>
                          </a:endParaRPr>
                        </a:p>
                      </a:txBody>
                      <a:tcPr/>
                    </a:tc>
                    <a:tc>
                      <a:txBody>
                        <a:bodyPr/>
                        <a:lstStyle/>
                        <a:p>
                          <a:pPr marL="0" marR="0" lvl="0" indent="0" algn="ctr" defTabSz="514329"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r>
                                    <m:rPr>
                                      <m:sty m:val="p"/>
                                    </m:rP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5</m:t>
                                  </m:r>
                                </m:sup>
                              </m:sSup>
                            </m:oMath>
                          </a14:m>
                          <a:r>
                            <a:rPr lang="en-US" sz="1200" dirty="0">
                              <a:solidFill>
                                <a:schemeClr val="bg1"/>
                              </a:solidFill>
                            </a:rPr>
                            <a:t> = 0.9933 </a:t>
                          </a:r>
                        </a:p>
                      </a:txBody>
                      <a:tcPr/>
                    </a:tc>
                    <a:tc>
                      <a:txBody>
                        <a:bodyPr/>
                        <a:lstStyle/>
                        <a:p>
                          <a:pPr algn="ctr"/>
                          <a:r>
                            <a:rPr lang="en-US" sz="1200" dirty="0">
                              <a:solidFill>
                                <a:schemeClr val="bg1"/>
                              </a:solidFill>
                            </a:rPr>
                            <a:t>99.33</a:t>
                          </a:r>
                        </a:p>
                      </a:txBody>
                      <a:tcPr/>
                    </a:tc>
                    <a:extLst>
                      <a:ext uri="{0D108BD9-81ED-4DB2-BD59-A6C34878D82A}">
                        <a16:rowId xmlns:a16="http://schemas.microsoft.com/office/drawing/2014/main" val="10006"/>
                      </a:ext>
                    </a:extLst>
                  </a:tr>
                  <a:tr h="276079">
                    <a:tc>
                      <a:txBody>
                        <a:bodyPr/>
                        <a:lstStyle/>
                        <a:p>
                          <a:pPr algn="ctr"/>
                          <a:r>
                            <a:rPr lang="en-US" sz="1200" i="0" dirty="0">
                              <a:solidFill>
                                <a:schemeClr val="bg1"/>
                              </a:solidFill>
                            </a:rPr>
                            <a:t>t = 6</a:t>
                          </a:r>
                          <a14:m>
                            <m:oMath xmlns:m="http://schemas.openxmlformats.org/officeDocument/2006/math">
                              <m:r>
                                <m:rPr>
                                  <m:sty m:val="p"/>
                                </m:rP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τ</m:t>
                              </m:r>
                            </m:oMath>
                          </a14:m>
                          <a:endParaRPr lang="en-US" sz="1200" i="0" dirty="0">
                            <a:solidFill>
                              <a:schemeClr val="bg1"/>
                            </a:solidFill>
                          </a:endParaRPr>
                        </a:p>
                      </a:txBody>
                      <a:tcPr/>
                    </a:tc>
                    <a:tc>
                      <a:txBody>
                        <a:bodyPr/>
                        <a:lstStyle/>
                        <a:p>
                          <a:pPr marL="0" marR="0" lvl="0" indent="0" algn="ctr" defTabSz="514329"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r>
                                    <m:rPr>
                                      <m:sty m:val="p"/>
                                    </m:rP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6</m:t>
                                  </m:r>
                                </m:sup>
                              </m:sSup>
                            </m:oMath>
                          </a14:m>
                          <a:r>
                            <a:rPr lang="en-US" sz="1200" dirty="0">
                              <a:solidFill>
                                <a:schemeClr val="bg1"/>
                              </a:solidFill>
                            </a:rPr>
                            <a:t> = 0.9975 </a:t>
                          </a:r>
                        </a:p>
                      </a:txBody>
                      <a:tcPr/>
                    </a:tc>
                    <a:tc>
                      <a:txBody>
                        <a:bodyPr/>
                        <a:lstStyle/>
                        <a:p>
                          <a:pPr algn="ctr"/>
                          <a:r>
                            <a:rPr lang="en-US" sz="1200" dirty="0">
                              <a:solidFill>
                                <a:schemeClr val="bg1"/>
                              </a:solidFill>
                            </a:rPr>
                            <a:t>99.75</a:t>
                          </a:r>
                        </a:p>
                      </a:txBody>
                      <a:tcPr/>
                    </a:tc>
                    <a:extLst>
                      <a:ext uri="{0D108BD9-81ED-4DB2-BD59-A6C34878D82A}">
                        <a16:rowId xmlns:a16="http://schemas.microsoft.com/office/drawing/2014/main" val="10007"/>
                      </a:ext>
                    </a:extLst>
                  </a:tr>
                  <a:tr h="275101">
                    <a:tc>
                      <a:txBody>
                        <a:bodyPr/>
                        <a:lstStyle/>
                        <a:p>
                          <a:pPr algn="ctr"/>
                          <a:r>
                            <a:rPr lang="en-US" sz="1200" i="0" dirty="0">
                              <a:solidFill>
                                <a:schemeClr val="bg1"/>
                              </a:solidFill>
                            </a:rPr>
                            <a:t>t = 7</a:t>
                          </a:r>
                          <a14:m>
                            <m:oMath xmlns:m="http://schemas.openxmlformats.org/officeDocument/2006/math">
                              <m:r>
                                <m:rPr>
                                  <m:sty m:val="p"/>
                                </m:rP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τ</m:t>
                              </m:r>
                            </m:oMath>
                          </a14:m>
                          <a:endParaRPr lang="en-US" sz="1200" i="0" dirty="0">
                            <a:solidFill>
                              <a:schemeClr val="bg1"/>
                            </a:solidFill>
                          </a:endParaRPr>
                        </a:p>
                      </a:txBody>
                      <a:tcPr/>
                    </a:tc>
                    <a:tc>
                      <a:txBody>
                        <a:bodyPr/>
                        <a:lstStyle/>
                        <a:p>
                          <a:pPr marL="0" marR="0" lvl="0" indent="0" algn="ctr" defTabSz="514329"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r>
                                    <m:rPr>
                                      <m:sty m:val="p"/>
                                    </m:rP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7</m:t>
                                  </m:r>
                                </m:sup>
                              </m:sSup>
                            </m:oMath>
                          </a14:m>
                          <a:r>
                            <a:rPr lang="en-US" sz="1200" dirty="0">
                              <a:solidFill>
                                <a:schemeClr val="bg1"/>
                              </a:solidFill>
                            </a:rPr>
                            <a:t> = 0.9991 </a:t>
                          </a:r>
                        </a:p>
                      </a:txBody>
                      <a:tcPr/>
                    </a:tc>
                    <a:tc>
                      <a:txBody>
                        <a:bodyPr/>
                        <a:lstStyle/>
                        <a:p>
                          <a:pPr algn="ctr"/>
                          <a:r>
                            <a:rPr lang="en-US" sz="1200" dirty="0">
                              <a:solidFill>
                                <a:schemeClr val="bg1"/>
                              </a:solidFill>
                            </a:rPr>
                            <a:t>99.91</a:t>
                          </a:r>
                        </a:p>
                      </a:txBody>
                      <a:tcPr/>
                    </a:tc>
                    <a:extLst>
                      <a:ext uri="{0D108BD9-81ED-4DB2-BD59-A6C34878D82A}">
                        <a16:rowId xmlns:a16="http://schemas.microsoft.com/office/drawing/2014/main" val="10008"/>
                      </a:ext>
                    </a:extLst>
                  </a:tr>
                  <a:tr h="276079">
                    <a:tc>
                      <a:txBody>
                        <a:bodyPr/>
                        <a:lstStyle/>
                        <a:p>
                          <a:pPr algn="ctr"/>
                          <a:r>
                            <a:rPr lang="en-US" sz="1200" i="0" dirty="0">
                              <a:solidFill>
                                <a:schemeClr val="bg1"/>
                              </a:solidFill>
                            </a:rPr>
                            <a:t>t = 8</a:t>
                          </a:r>
                          <a14:m>
                            <m:oMath xmlns:m="http://schemas.openxmlformats.org/officeDocument/2006/math">
                              <m:r>
                                <m:rPr>
                                  <m:sty m:val="p"/>
                                </m:rP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τ</m:t>
                              </m:r>
                            </m:oMath>
                          </a14:m>
                          <a:endParaRPr lang="en-US" sz="1200" i="0" dirty="0">
                            <a:solidFill>
                              <a:schemeClr val="bg1"/>
                            </a:solidFill>
                          </a:endParaRPr>
                        </a:p>
                      </a:txBody>
                      <a:tcPr/>
                    </a:tc>
                    <a:tc>
                      <a:txBody>
                        <a:bodyPr/>
                        <a:lstStyle/>
                        <a:p>
                          <a:pPr marL="0" marR="0" lvl="0" indent="0" algn="ctr" defTabSz="514329"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r>
                                    <m:rPr>
                                      <m:sty m:val="p"/>
                                    </m:rP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8</m:t>
                                  </m:r>
                                </m:sup>
                              </m:sSup>
                            </m:oMath>
                          </a14:m>
                          <a:r>
                            <a:rPr lang="en-US" sz="1200" dirty="0">
                              <a:solidFill>
                                <a:schemeClr val="bg1"/>
                              </a:solidFill>
                            </a:rPr>
                            <a:t> = 0.9997 </a:t>
                          </a:r>
                        </a:p>
                      </a:txBody>
                      <a:tcPr/>
                    </a:tc>
                    <a:tc>
                      <a:txBody>
                        <a:bodyPr/>
                        <a:lstStyle/>
                        <a:p>
                          <a:pPr algn="ctr"/>
                          <a:r>
                            <a:rPr lang="en-US" sz="1200" dirty="0">
                              <a:solidFill>
                                <a:schemeClr val="bg1"/>
                              </a:solidFill>
                            </a:rPr>
                            <a:t>99.97</a:t>
                          </a:r>
                        </a:p>
                      </a:txBody>
                      <a:tcPr/>
                    </a:tc>
                    <a:extLst>
                      <a:ext uri="{0D108BD9-81ED-4DB2-BD59-A6C34878D82A}">
                        <a16:rowId xmlns:a16="http://schemas.microsoft.com/office/drawing/2014/main" val="10009"/>
                      </a:ext>
                    </a:extLst>
                  </a:tr>
                  <a:tr h="276079">
                    <a:tc>
                      <a:txBody>
                        <a:bodyPr/>
                        <a:lstStyle/>
                        <a:p>
                          <a:pPr algn="ctr"/>
                          <a:r>
                            <a:rPr lang="en-US" sz="1200" i="0" dirty="0">
                              <a:solidFill>
                                <a:schemeClr val="bg1"/>
                              </a:solidFill>
                            </a:rPr>
                            <a:t>t = 9</a:t>
                          </a:r>
                          <a14:m>
                            <m:oMath xmlns:m="http://schemas.openxmlformats.org/officeDocument/2006/math">
                              <m:r>
                                <m:rPr>
                                  <m:sty m:val="p"/>
                                </m:rP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τ</m:t>
                              </m:r>
                            </m:oMath>
                          </a14:m>
                          <a:endParaRPr lang="en-US" sz="1200" i="0" dirty="0">
                            <a:solidFill>
                              <a:schemeClr val="bg1"/>
                            </a:solidFill>
                          </a:endParaRPr>
                        </a:p>
                      </a:txBody>
                      <a:tcPr/>
                    </a:tc>
                    <a:tc>
                      <a:txBody>
                        <a:bodyPr/>
                        <a:lstStyle/>
                        <a:p>
                          <a:pPr marL="0" marR="0" lvl="0" indent="0" algn="ctr" defTabSz="514329"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r>
                                    <m:rPr>
                                      <m:sty m:val="p"/>
                                    </m:rP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9</m:t>
                                  </m:r>
                                </m:sup>
                              </m:sSup>
                            </m:oMath>
                          </a14:m>
                          <a:r>
                            <a:rPr lang="en-US" sz="1200" dirty="0">
                              <a:solidFill>
                                <a:schemeClr val="bg1"/>
                              </a:solidFill>
                            </a:rPr>
                            <a:t> = 0.9999 </a:t>
                          </a:r>
                        </a:p>
                      </a:txBody>
                      <a:tcPr/>
                    </a:tc>
                    <a:tc>
                      <a:txBody>
                        <a:bodyPr/>
                        <a:lstStyle/>
                        <a:p>
                          <a:pPr algn="ctr"/>
                          <a:r>
                            <a:rPr lang="en-US" sz="1200" dirty="0">
                              <a:solidFill>
                                <a:schemeClr val="bg1"/>
                              </a:solidFill>
                            </a:rPr>
                            <a:t>99.99</a:t>
                          </a:r>
                        </a:p>
                      </a:txBody>
                      <a:tcPr/>
                    </a:tc>
                    <a:extLst>
                      <a:ext uri="{0D108BD9-81ED-4DB2-BD59-A6C34878D82A}">
                        <a16:rowId xmlns:a16="http://schemas.microsoft.com/office/drawing/2014/main" val="10010"/>
                      </a:ext>
                    </a:extLst>
                  </a:tr>
                  <a:tr h="276079">
                    <a:tc>
                      <a:txBody>
                        <a:bodyPr/>
                        <a:lstStyle/>
                        <a:p>
                          <a:pPr algn="ctr"/>
                          <a:r>
                            <a:rPr lang="en-US" sz="1200" i="0" dirty="0">
                              <a:solidFill>
                                <a:schemeClr val="bg1"/>
                              </a:solidFill>
                            </a:rPr>
                            <a:t>t = 10</a:t>
                          </a:r>
                          <a14:m>
                            <m:oMath xmlns:m="http://schemas.openxmlformats.org/officeDocument/2006/math">
                              <m:r>
                                <m:rPr>
                                  <m:sty m:val="p"/>
                                </m:rP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τ</m:t>
                              </m:r>
                            </m:oMath>
                          </a14:m>
                          <a:endParaRPr lang="en-US" sz="1200" i="0" dirty="0">
                            <a:solidFill>
                              <a:schemeClr val="bg1"/>
                            </a:solidFill>
                          </a:endParaRPr>
                        </a:p>
                      </a:txBody>
                      <a:tcPr/>
                    </a:tc>
                    <a:tc>
                      <a:txBody>
                        <a:bodyPr/>
                        <a:lstStyle/>
                        <a:p>
                          <a:pPr algn="ctr"/>
                          <a14:m>
                            <m:oMath xmlns:m="http://schemas.openxmlformats.org/officeDocument/2006/math">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sSup>
                                <m:sSup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10</m:t>
                                  </m:r>
                                </m:sup>
                              </m:sSup>
                            </m:oMath>
                          </a14:m>
                          <a:r>
                            <a:rPr lang="en-US" sz="1200" dirty="0">
                              <a:solidFill>
                                <a:schemeClr val="bg1"/>
                              </a:solidFill>
                            </a:rPr>
                            <a:t> ≈ 1.000 </a:t>
                          </a:r>
                        </a:p>
                      </a:txBody>
                      <a:tcPr/>
                    </a:tc>
                    <a:tc>
                      <a:txBody>
                        <a:bodyPr/>
                        <a:lstStyle/>
                        <a:p>
                          <a:pPr algn="ctr"/>
                          <a:r>
                            <a:rPr lang="en-US" sz="1200" dirty="0">
                              <a:solidFill>
                                <a:schemeClr val="bg1"/>
                              </a:solidFill>
                            </a:rPr>
                            <a:t>100</a:t>
                          </a:r>
                        </a:p>
                      </a:txBody>
                      <a:tcPr/>
                    </a:tc>
                    <a:extLst>
                      <a:ext uri="{0D108BD9-81ED-4DB2-BD59-A6C34878D82A}">
                        <a16:rowId xmlns:a16="http://schemas.microsoft.com/office/drawing/2014/main" val="10011"/>
                      </a:ext>
                    </a:extLst>
                  </a:tr>
                </a:tbl>
              </a:graphicData>
            </a:graphic>
          </p:graphicFrame>
        </mc:Choice>
        <mc:Fallback xmlns="">
          <p:graphicFrame>
            <p:nvGraphicFramePr>
              <p:cNvPr id="6" name="Table 5">
                <a:extLst>
                  <a:ext uri="{FF2B5EF4-FFF2-40B4-BE49-F238E27FC236}">
                    <a16:creationId xmlns:a16="http://schemas.microsoft.com/office/drawing/2014/main" id="{BA04698F-3552-4FBF-95DB-968D43BC262A}"/>
                  </a:ext>
                </a:extLst>
              </p:cNvPr>
              <p:cNvGraphicFramePr>
                <a:graphicFrameLocks noGrp="1"/>
              </p:cNvGraphicFramePr>
              <p:nvPr>
                <p:extLst>
                  <p:ext uri="{D42A27DB-BD31-4B8C-83A1-F6EECF244321}">
                    <p14:modId xmlns:p14="http://schemas.microsoft.com/office/powerpoint/2010/main" val="1866986835"/>
                  </p:ext>
                </p:extLst>
              </p:nvPr>
            </p:nvGraphicFramePr>
            <p:xfrm>
              <a:off x="6677679" y="2845369"/>
              <a:ext cx="4672624" cy="3753376"/>
            </p:xfrm>
            <a:graphic>
              <a:graphicData uri="http://schemas.openxmlformats.org/drawingml/2006/table">
                <a:tbl>
                  <a:tblPr firstRow="1" bandRow="1">
                    <a:tableStyleId>{5C22544A-7EE6-4342-B048-85BDC9FD1C3A}</a:tableStyleId>
                  </a:tblPr>
                  <a:tblGrid>
                    <a:gridCol w="1485203">
                      <a:extLst>
                        <a:ext uri="{9D8B030D-6E8A-4147-A177-3AD203B41FA5}">
                          <a16:colId xmlns:a16="http://schemas.microsoft.com/office/drawing/2014/main" val="20000"/>
                        </a:ext>
                      </a:extLst>
                    </a:gridCol>
                    <a:gridCol w="1680010">
                      <a:extLst>
                        <a:ext uri="{9D8B030D-6E8A-4147-A177-3AD203B41FA5}">
                          <a16:colId xmlns:a16="http://schemas.microsoft.com/office/drawing/2014/main" val="20001"/>
                        </a:ext>
                      </a:extLst>
                    </a:gridCol>
                    <a:gridCol w="1507411">
                      <a:extLst>
                        <a:ext uri="{9D8B030D-6E8A-4147-A177-3AD203B41FA5}">
                          <a16:colId xmlns:a16="http://schemas.microsoft.com/office/drawing/2014/main" val="571031114"/>
                        </a:ext>
                      </a:extLst>
                    </a:gridCol>
                  </a:tblGrid>
                  <a:tr h="721297">
                    <a:tc>
                      <a:txBody>
                        <a:bodyPr/>
                        <a:lstStyle/>
                        <a:p>
                          <a:endParaRPr lang="en-US"/>
                        </a:p>
                      </a:txBody>
                      <a:tcPr>
                        <a:blipFill>
                          <a:blip r:embed="rId5"/>
                          <a:stretch>
                            <a:fillRect l="-410" t="-840" r="-216393" b="-424370"/>
                          </a:stretch>
                        </a:blipFill>
                      </a:tcPr>
                    </a:tc>
                    <a:tc>
                      <a:txBody>
                        <a:bodyPr/>
                        <a:lstStyle/>
                        <a:p>
                          <a:endParaRPr lang="en-US"/>
                        </a:p>
                      </a:txBody>
                      <a:tcPr>
                        <a:blipFill>
                          <a:blip r:embed="rId5"/>
                          <a:stretch>
                            <a:fillRect l="-88768" t="-840" r="-91304" b="-424370"/>
                          </a:stretch>
                        </a:blipFill>
                      </a:tcPr>
                    </a:tc>
                    <a:tc>
                      <a:txBody>
                        <a:bodyPr/>
                        <a:lstStyle/>
                        <a:p>
                          <a:endParaRPr lang="en-US"/>
                        </a:p>
                      </a:txBody>
                      <a:tcPr>
                        <a:blipFill>
                          <a:blip r:embed="rId5"/>
                          <a:stretch>
                            <a:fillRect l="-210931" t="-840" r="-2024" b="-424370"/>
                          </a:stretch>
                        </a:blipFill>
                      </a:tcPr>
                    </a:tc>
                    <a:extLst>
                      <a:ext uri="{0D108BD9-81ED-4DB2-BD59-A6C34878D82A}">
                        <a16:rowId xmlns:a16="http://schemas.microsoft.com/office/drawing/2014/main" val="10000"/>
                      </a:ext>
                    </a:extLst>
                  </a:tr>
                  <a:tr h="274320">
                    <a:tc>
                      <a:txBody>
                        <a:bodyPr/>
                        <a:lstStyle/>
                        <a:p>
                          <a:endParaRPr lang="en-US"/>
                        </a:p>
                      </a:txBody>
                      <a:tcPr>
                        <a:blipFill>
                          <a:blip r:embed="rId5"/>
                          <a:stretch>
                            <a:fillRect l="-410" t="-266667" r="-216393" b="-1022222"/>
                          </a:stretch>
                        </a:blipFill>
                      </a:tcPr>
                    </a:tc>
                    <a:tc>
                      <a:txBody>
                        <a:bodyPr/>
                        <a:lstStyle/>
                        <a:p>
                          <a:endParaRPr lang="en-US"/>
                        </a:p>
                      </a:txBody>
                      <a:tcPr>
                        <a:blipFill>
                          <a:blip r:embed="rId5"/>
                          <a:stretch>
                            <a:fillRect l="-88768" t="-266667" r="-91304" b="-1022222"/>
                          </a:stretch>
                        </a:blipFill>
                      </a:tcPr>
                    </a:tc>
                    <a:tc>
                      <a:txBody>
                        <a:bodyPr/>
                        <a:lstStyle/>
                        <a:p>
                          <a:pPr algn="ctr"/>
                          <a:r>
                            <a:rPr lang="en-US" sz="1200" dirty="0">
                              <a:solidFill>
                                <a:schemeClr val="bg1"/>
                              </a:solidFill>
                            </a:rPr>
                            <a:t>0.000</a:t>
                          </a:r>
                        </a:p>
                      </a:txBody>
                      <a:tcPr/>
                    </a:tc>
                    <a:extLst>
                      <a:ext uri="{0D108BD9-81ED-4DB2-BD59-A6C34878D82A}">
                        <a16:rowId xmlns:a16="http://schemas.microsoft.com/office/drawing/2014/main" val="10001"/>
                      </a:ext>
                    </a:extLst>
                  </a:tr>
                  <a:tr h="275729">
                    <a:tc>
                      <a:txBody>
                        <a:bodyPr/>
                        <a:lstStyle/>
                        <a:p>
                          <a:endParaRPr lang="en-US"/>
                        </a:p>
                      </a:txBody>
                      <a:tcPr>
                        <a:blipFill>
                          <a:blip r:embed="rId5"/>
                          <a:stretch>
                            <a:fillRect l="-410" t="-366667" r="-216393" b="-922222"/>
                          </a:stretch>
                        </a:blipFill>
                      </a:tcPr>
                    </a:tc>
                    <a:tc>
                      <a:txBody>
                        <a:bodyPr/>
                        <a:lstStyle/>
                        <a:p>
                          <a:endParaRPr lang="en-US"/>
                        </a:p>
                      </a:txBody>
                      <a:tcPr>
                        <a:blipFill>
                          <a:blip r:embed="rId5"/>
                          <a:stretch>
                            <a:fillRect l="-88768" t="-366667" r="-91304" b="-922222"/>
                          </a:stretch>
                        </a:blipFill>
                      </a:tcPr>
                    </a:tc>
                    <a:tc>
                      <a:txBody>
                        <a:bodyPr/>
                        <a:lstStyle/>
                        <a:p>
                          <a:pPr algn="ctr"/>
                          <a:r>
                            <a:rPr lang="en-US" sz="1200" dirty="0">
                              <a:solidFill>
                                <a:schemeClr val="bg1"/>
                              </a:solidFill>
                            </a:rPr>
                            <a:t>63.21</a:t>
                          </a:r>
                        </a:p>
                      </a:txBody>
                      <a:tcPr/>
                    </a:tc>
                    <a:extLst>
                      <a:ext uri="{0D108BD9-81ED-4DB2-BD59-A6C34878D82A}">
                        <a16:rowId xmlns:a16="http://schemas.microsoft.com/office/drawing/2014/main" val="10002"/>
                      </a:ext>
                    </a:extLst>
                  </a:tr>
                  <a:tr h="274320">
                    <a:tc>
                      <a:txBody>
                        <a:bodyPr/>
                        <a:lstStyle/>
                        <a:p>
                          <a:endParaRPr lang="en-US"/>
                        </a:p>
                      </a:txBody>
                      <a:tcPr>
                        <a:blipFill>
                          <a:blip r:embed="rId5"/>
                          <a:stretch>
                            <a:fillRect l="-410" t="-466667" r="-216393" b="-822222"/>
                          </a:stretch>
                        </a:blipFill>
                      </a:tcPr>
                    </a:tc>
                    <a:tc>
                      <a:txBody>
                        <a:bodyPr/>
                        <a:lstStyle/>
                        <a:p>
                          <a:endParaRPr lang="en-US"/>
                        </a:p>
                      </a:txBody>
                      <a:tcPr>
                        <a:blipFill>
                          <a:blip r:embed="rId5"/>
                          <a:stretch>
                            <a:fillRect l="-88768" t="-466667" r="-91304" b="-822222"/>
                          </a:stretch>
                        </a:blipFill>
                      </a:tcPr>
                    </a:tc>
                    <a:tc>
                      <a:txBody>
                        <a:bodyPr/>
                        <a:lstStyle/>
                        <a:p>
                          <a:pPr algn="ctr"/>
                          <a:r>
                            <a:rPr lang="en-US" sz="1200" dirty="0">
                              <a:solidFill>
                                <a:schemeClr val="bg1"/>
                              </a:solidFill>
                            </a:rPr>
                            <a:t>86.47</a:t>
                          </a:r>
                        </a:p>
                      </a:txBody>
                      <a:tcPr/>
                    </a:tc>
                    <a:extLst>
                      <a:ext uri="{0D108BD9-81ED-4DB2-BD59-A6C34878D82A}">
                        <a16:rowId xmlns:a16="http://schemas.microsoft.com/office/drawing/2014/main" val="10003"/>
                      </a:ext>
                    </a:extLst>
                  </a:tr>
                  <a:tr h="274320">
                    <a:tc>
                      <a:txBody>
                        <a:bodyPr/>
                        <a:lstStyle/>
                        <a:p>
                          <a:endParaRPr lang="en-US"/>
                        </a:p>
                      </a:txBody>
                      <a:tcPr>
                        <a:blipFill>
                          <a:blip r:embed="rId5"/>
                          <a:stretch>
                            <a:fillRect l="-410" t="-566667" r="-216393" b="-722222"/>
                          </a:stretch>
                        </a:blipFill>
                      </a:tcPr>
                    </a:tc>
                    <a:tc>
                      <a:txBody>
                        <a:bodyPr/>
                        <a:lstStyle/>
                        <a:p>
                          <a:endParaRPr lang="en-US"/>
                        </a:p>
                      </a:txBody>
                      <a:tcPr>
                        <a:blipFill>
                          <a:blip r:embed="rId5"/>
                          <a:stretch>
                            <a:fillRect l="-88768" t="-566667" r="-91304" b="-722222"/>
                          </a:stretch>
                        </a:blipFill>
                      </a:tcPr>
                    </a:tc>
                    <a:tc>
                      <a:txBody>
                        <a:bodyPr/>
                        <a:lstStyle/>
                        <a:p>
                          <a:pPr algn="ctr"/>
                          <a:r>
                            <a:rPr lang="en-US" sz="1200" dirty="0">
                              <a:solidFill>
                                <a:schemeClr val="bg1"/>
                              </a:solidFill>
                            </a:rPr>
                            <a:t>95.02</a:t>
                          </a:r>
                        </a:p>
                      </a:txBody>
                      <a:tcPr/>
                    </a:tc>
                    <a:extLst>
                      <a:ext uri="{0D108BD9-81ED-4DB2-BD59-A6C34878D82A}">
                        <a16:rowId xmlns:a16="http://schemas.microsoft.com/office/drawing/2014/main" val="10004"/>
                      </a:ext>
                    </a:extLst>
                  </a:tr>
                  <a:tr h="275380">
                    <a:tc>
                      <a:txBody>
                        <a:bodyPr/>
                        <a:lstStyle/>
                        <a:p>
                          <a:endParaRPr lang="en-US"/>
                        </a:p>
                      </a:txBody>
                      <a:tcPr>
                        <a:blipFill>
                          <a:blip r:embed="rId5"/>
                          <a:stretch>
                            <a:fillRect l="-410" t="-666667" r="-216393" b="-622222"/>
                          </a:stretch>
                        </a:blipFill>
                      </a:tcPr>
                    </a:tc>
                    <a:tc>
                      <a:txBody>
                        <a:bodyPr/>
                        <a:lstStyle/>
                        <a:p>
                          <a:endParaRPr lang="en-US"/>
                        </a:p>
                      </a:txBody>
                      <a:tcPr>
                        <a:blipFill>
                          <a:blip r:embed="rId5"/>
                          <a:stretch>
                            <a:fillRect l="-88768" t="-666667" r="-91304" b="-622222"/>
                          </a:stretch>
                        </a:blipFill>
                      </a:tcPr>
                    </a:tc>
                    <a:tc>
                      <a:txBody>
                        <a:bodyPr/>
                        <a:lstStyle/>
                        <a:p>
                          <a:pPr algn="ctr"/>
                          <a:r>
                            <a:rPr lang="en-US" sz="1200" dirty="0">
                              <a:solidFill>
                                <a:schemeClr val="bg1"/>
                              </a:solidFill>
                            </a:rPr>
                            <a:t>98.17</a:t>
                          </a:r>
                        </a:p>
                      </a:txBody>
                      <a:tcPr/>
                    </a:tc>
                    <a:extLst>
                      <a:ext uri="{0D108BD9-81ED-4DB2-BD59-A6C34878D82A}">
                        <a16:rowId xmlns:a16="http://schemas.microsoft.com/office/drawing/2014/main" val="10005"/>
                      </a:ext>
                    </a:extLst>
                  </a:tr>
                  <a:tr h="278593">
                    <a:tc>
                      <a:txBody>
                        <a:bodyPr/>
                        <a:lstStyle/>
                        <a:p>
                          <a:endParaRPr lang="en-US"/>
                        </a:p>
                      </a:txBody>
                      <a:tcPr>
                        <a:blipFill>
                          <a:blip r:embed="rId5"/>
                          <a:stretch>
                            <a:fillRect l="-410" t="-750000" r="-216393" b="-508696"/>
                          </a:stretch>
                        </a:blipFill>
                      </a:tcPr>
                    </a:tc>
                    <a:tc>
                      <a:txBody>
                        <a:bodyPr/>
                        <a:lstStyle/>
                        <a:p>
                          <a:endParaRPr lang="en-US"/>
                        </a:p>
                      </a:txBody>
                      <a:tcPr>
                        <a:blipFill>
                          <a:blip r:embed="rId5"/>
                          <a:stretch>
                            <a:fillRect l="-88768" t="-750000" r="-91304" b="-508696"/>
                          </a:stretch>
                        </a:blipFill>
                      </a:tcPr>
                    </a:tc>
                    <a:tc>
                      <a:txBody>
                        <a:bodyPr/>
                        <a:lstStyle/>
                        <a:p>
                          <a:pPr algn="ctr"/>
                          <a:r>
                            <a:rPr lang="en-US" sz="1200" dirty="0">
                              <a:solidFill>
                                <a:schemeClr val="bg1"/>
                              </a:solidFill>
                            </a:rPr>
                            <a:t>99.33</a:t>
                          </a:r>
                        </a:p>
                      </a:txBody>
                      <a:tcPr/>
                    </a:tc>
                    <a:extLst>
                      <a:ext uri="{0D108BD9-81ED-4DB2-BD59-A6C34878D82A}">
                        <a16:rowId xmlns:a16="http://schemas.microsoft.com/office/drawing/2014/main" val="10006"/>
                      </a:ext>
                    </a:extLst>
                  </a:tr>
                  <a:tr h="276079">
                    <a:tc>
                      <a:txBody>
                        <a:bodyPr/>
                        <a:lstStyle/>
                        <a:p>
                          <a:endParaRPr lang="en-US"/>
                        </a:p>
                      </a:txBody>
                      <a:tcPr>
                        <a:blipFill>
                          <a:blip r:embed="rId5"/>
                          <a:stretch>
                            <a:fillRect l="-410" t="-850000" r="-216393" b="-408696"/>
                          </a:stretch>
                        </a:blipFill>
                      </a:tcPr>
                    </a:tc>
                    <a:tc>
                      <a:txBody>
                        <a:bodyPr/>
                        <a:lstStyle/>
                        <a:p>
                          <a:endParaRPr lang="en-US"/>
                        </a:p>
                      </a:txBody>
                      <a:tcPr>
                        <a:blipFill>
                          <a:blip r:embed="rId5"/>
                          <a:stretch>
                            <a:fillRect l="-88768" t="-850000" r="-91304" b="-408696"/>
                          </a:stretch>
                        </a:blipFill>
                      </a:tcPr>
                    </a:tc>
                    <a:tc>
                      <a:txBody>
                        <a:bodyPr/>
                        <a:lstStyle/>
                        <a:p>
                          <a:pPr algn="ctr"/>
                          <a:r>
                            <a:rPr lang="en-US" sz="1200" dirty="0">
                              <a:solidFill>
                                <a:schemeClr val="bg1"/>
                              </a:solidFill>
                            </a:rPr>
                            <a:t>99.75</a:t>
                          </a:r>
                        </a:p>
                      </a:txBody>
                      <a:tcPr/>
                    </a:tc>
                    <a:extLst>
                      <a:ext uri="{0D108BD9-81ED-4DB2-BD59-A6C34878D82A}">
                        <a16:rowId xmlns:a16="http://schemas.microsoft.com/office/drawing/2014/main" val="10007"/>
                      </a:ext>
                    </a:extLst>
                  </a:tr>
                  <a:tr h="275101">
                    <a:tc>
                      <a:txBody>
                        <a:bodyPr/>
                        <a:lstStyle/>
                        <a:p>
                          <a:endParaRPr lang="en-US"/>
                        </a:p>
                      </a:txBody>
                      <a:tcPr>
                        <a:blipFill>
                          <a:blip r:embed="rId5"/>
                          <a:stretch>
                            <a:fillRect l="-410" t="-971111" r="-216393" b="-317778"/>
                          </a:stretch>
                        </a:blipFill>
                      </a:tcPr>
                    </a:tc>
                    <a:tc>
                      <a:txBody>
                        <a:bodyPr/>
                        <a:lstStyle/>
                        <a:p>
                          <a:endParaRPr lang="en-US"/>
                        </a:p>
                      </a:txBody>
                      <a:tcPr>
                        <a:blipFill>
                          <a:blip r:embed="rId5"/>
                          <a:stretch>
                            <a:fillRect l="-88768" t="-971111" r="-91304" b="-317778"/>
                          </a:stretch>
                        </a:blipFill>
                      </a:tcPr>
                    </a:tc>
                    <a:tc>
                      <a:txBody>
                        <a:bodyPr/>
                        <a:lstStyle/>
                        <a:p>
                          <a:pPr algn="ctr"/>
                          <a:r>
                            <a:rPr lang="en-US" sz="1200" dirty="0">
                              <a:solidFill>
                                <a:schemeClr val="bg1"/>
                              </a:solidFill>
                            </a:rPr>
                            <a:t>99.91</a:t>
                          </a:r>
                        </a:p>
                      </a:txBody>
                      <a:tcPr/>
                    </a:tc>
                    <a:extLst>
                      <a:ext uri="{0D108BD9-81ED-4DB2-BD59-A6C34878D82A}">
                        <a16:rowId xmlns:a16="http://schemas.microsoft.com/office/drawing/2014/main" val="10008"/>
                      </a:ext>
                    </a:extLst>
                  </a:tr>
                  <a:tr h="276079">
                    <a:tc>
                      <a:txBody>
                        <a:bodyPr/>
                        <a:lstStyle/>
                        <a:p>
                          <a:endParaRPr lang="en-US"/>
                        </a:p>
                      </a:txBody>
                      <a:tcPr>
                        <a:blipFill>
                          <a:blip r:embed="rId5"/>
                          <a:stretch>
                            <a:fillRect l="-410" t="-1071111" r="-216393" b="-217778"/>
                          </a:stretch>
                        </a:blipFill>
                      </a:tcPr>
                    </a:tc>
                    <a:tc>
                      <a:txBody>
                        <a:bodyPr/>
                        <a:lstStyle/>
                        <a:p>
                          <a:endParaRPr lang="en-US"/>
                        </a:p>
                      </a:txBody>
                      <a:tcPr>
                        <a:blipFill>
                          <a:blip r:embed="rId5"/>
                          <a:stretch>
                            <a:fillRect l="-88768" t="-1071111" r="-91304" b="-217778"/>
                          </a:stretch>
                        </a:blipFill>
                      </a:tcPr>
                    </a:tc>
                    <a:tc>
                      <a:txBody>
                        <a:bodyPr/>
                        <a:lstStyle/>
                        <a:p>
                          <a:pPr algn="ctr"/>
                          <a:r>
                            <a:rPr lang="en-US" sz="1200" dirty="0">
                              <a:solidFill>
                                <a:schemeClr val="bg1"/>
                              </a:solidFill>
                            </a:rPr>
                            <a:t>99.97</a:t>
                          </a:r>
                        </a:p>
                      </a:txBody>
                      <a:tcPr/>
                    </a:tc>
                    <a:extLst>
                      <a:ext uri="{0D108BD9-81ED-4DB2-BD59-A6C34878D82A}">
                        <a16:rowId xmlns:a16="http://schemas.microsoft.com/office/drawing/2014/main" val="10009"/>
                      </a:ext>
                    </a:extLst>
                  </a:tr>
                  <a:tr h="276079">
                    <a:tc>
                      <a:txBody>
                        <a:bodyPr/>
                        <a:lstStyle/>
                        <a:p>
                          <a:endParaRPr lang="en-US"/>
                        </a:p>
                      </a:txBody>
                      <a:tcPr>
                        <a:blipFill>
                          <a:blip r:embed="rId5"/>
                          <a:stretch>
                            <a:fillRect l="-410" t="-1145652" r="-216393" b="-113043"/>
                          </a:stretch>
                        </a:blipFill>
                      </a:tcPr>
                    </a:tc>
                    <a:tc>
                      <a:txBody>
                        <a:bodyPr/>
                        <a:lstStyle/>
                        <a:p>
                          <a:endParaRPr lang="en-US"/>
                        </a:p>
                      </a:txBody>
                      <a:tcPr>
                        <a:blipFill>
                          <a:blip r:embed="rId5"/>
                          <a:stretch>
                            <a:fillRect l="-88768" t="-1145652" r="-91304" b="-113043"/>
                          </a:stretch>
                        </a:blipFill>
                      </a:tcPr>
                    </a:tc>
                    <a:tc>
                      <a:txBody>
                        <a:bodyPr/>
                        <a:lstStyle/>
                        <a:p>
                          <a:pPr algn="ctr"/>
                          <a:r>
                            <a:rPr lang="en-US" sz="1200" dirty="0">
                              <a:solidFill>
                                <a:schemeClr val="bg1"/>
                              </a:solidFill>
                            </a:rPr>
                            <a:t>99.99</a:t>
                          </a:r>
                        </a:p>
                      </a:txBody>
                      <a:tcPr/>
                    </a:tc>
                    <a:extLst>
                      <a:ext uri="{0D108BD9-81ED-4DB2-BD59-A6C34878D82A}">
                        <a16:rowId xmlns:a16="http://schemas.microsoft.com/office/drawing/2014/main" val="10010"/>
                      </a:ext>
                    </a:extLst>
                  </a:tr>
                  <a:tr h="276079">
                    <a:tc>
                      <a:txBody>
                        <a:bodyPr/>
                        <a:lstStyle/>
                        <a:p>
                          <a:endParaRPr lang="en-US"/>
                        </a:p>
                      </a:txBody>
                      <a:tcPr>
                        <a:blipFill>
                          <a:blip r:embed="rId5"/>
                          <a:stretch>
                            <a:fillRect l="-410" t="-1273333" r="-216393" b="-15556"/>
                          </a:stretch>
                        </a:blipFill>
                      </a:tcPr>
                    </a:tc>
                    <a:tc>
                      <a:txBody>
                        <a:bodyPr/>
                        <a:lstStyle/>
                        <a:p>
                          <a:endParaRPr lang="en-US"/>
                        </a:p>
                      </a:txBody>
                      <a:tcPr>
                        <a:blipFill>
                          <a:blip r:embed="rId5"/>
                          <a:stretch>
                            <a:fillRect l="-88768" t="-1273333" r="-91304" b="-15556"/>
                          </a:stretch>
                        </a:blipFill>
                      </a:tcPr>
                    </a:tc>
                    <a:tc>
                      <a:txBody>
                        <a:bodyPr/>
                        <a:lstStyle/>
                        <a:p>
                          <a:pPr algn="ctr"/>
                          <a:r>
                            <a:rPr lang="en-US" sz="1200" dirty="0">
                              <a:solidFill>
                                <a:schemeClr val="bg1"/>
                              </a:solidFill>
                            </a:rPr>
                            <a:t>100</a:t>
                          </a:r>
                        </a:p>
                      </a:txBody>
                      <a:tcPr/>
                    </a:tc>
                    <a:extLst>
                      <a:ext uri="{0D108BD9-81ED-4DB2-BD59-A6C34878D82A}">
                        <a16:rowId xmlns:a16="http://schemas.microsoft.com/office/drawing/2014/main" val="10011"/>
                      </a:ext>
                    </a:extLst>
                  </a:tr>
                </a:tbl>
              </a:graphicData>
            </a:graphic>
          </p:graphicFrame>
        </mc:Fallback>
      </mc:AlternateContent>
      <p:sp>
        <p:nvSpPr>
          <p:cNvPr id="7" name="TextBox 6">
            <a:extLst>
              <a:ext uri="{FF2B5EF4-FFF2-40B4-BE49-F238E27FC236}">
                <a16:creationId xmlns:a16="http://schemas.microsoft.com/office/drawing/2014/main" id="{4BCC8F5B-67D5-49FF-84E6-6D4576A9321D}"/>
              </a:ext>
            </a:extLst>
          </p:cNvPr>
          <p:cNvSpPr txBox="1"/>
          <p:nvPr/>
        </p:nvSpPr>
        <p:spPr>
          <a:xfrm>
            <a:off x="7642786" y="2424018"/>
            <a:ext cx="1835759" cy="369332"/>
          </a:xfrm>
          <a:prstGeom prst="rect">
            <a:avLst/>
          </a:prstGeom>
          <a:noFill/>
        </p:spPr>
        <p:txBody>
          <a:bodyPr wrap="none" rtlCol="0">
            <a:spAutoFit/>
          </a:bodyPr>
          <a:lstStyle/>
          <a:p>
            <a:pPr>
              <a:defRPr/>
            </a:pPr>
            <a:r>
              <a:rPr lang="en-US" dirty="0">
                <a:solidFill>
                  <a:srgbClr val="000000"/>
                </a:solidFill>
                <a:latin typeface="Cambria" panose="02040503050406030204"/>
              </a:rPr>
              <a:t>Exponential Rise</a:t>
            </a:r>
          </a:p>
        </p:txBody>
      </p:sp>
    </p:spTree>
    <p:extLst>
      <p:ext uri="{BB962C8B-B14F-4D97-AF65-F5344CB8AC3E}">
        <p14:creationId xmlns:p14="http://schemas.microsoft.com/office/powerpoint/2010/main" val="228686110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a:xfrm>
            <a:off x="3534716" y="114894"/>
            <a:ext cx="6413284" cy="400050"/>
          </a:xfrm>
        </p:spPr>
        <p:txBody>
          <a:bodyPr>
            <a:noAutofit/>
          </a:bodyPr>
          <a:lstStyle/>
          <a:p>
            <a:r>
              <a:rPr lang="en-US" altLang="en-US" sz="4000" dirty="0">
                <a:ea typeface="ＭＳ Ｐゴシック" pitchFamily="34" charset="-128"/>
              </a:rPr>
              <a:t>Capacitor Charging Example</a:t>
            </a:r>
          </a:p>
        </p:txBody>
      </p:sp>
      <mc:AlternateContent xmlns:mc="http://schemas.openxmlformats.org/markup-compatibility/2006" xmlns:a14="http://schemas.microsoft.com/office/drawing/2010/main">
        <mc:Choice Requires="a14">
          <p:sp>
            <p:nvSpPr>
              <p:cNvPr id="14" name="Rectangle 13"/>
              <p:cNvSpPr/>
              <p:nvPr/>
            </p:nvSpPr>
            <p:spPr>
              <a:xfrm>
                <a:off x="620785" y="1100693"/>
                <a:ext cx="11299971" cy="4719241"/>
              </a:xfrm>
              <a:prstGeom prst="rect">
                <a:avLst/>
              </a:prstGeom>
              <a:solidFill>
                <a:schemeClr val="tx1">
                  <a:lumMod val="95000"/>
                </a:schemeClr>
              </a:solidFill>
              <a:ln w="57150">
                <a:solidFill>
                  <a:schemeClr val="accent1"/>
                </a:solidFill>
              </a:ln>
            </p:spPr>
            <p:txBody>
              <a:bodyPr wrap="square">
                <a:spAutoFit/>
              </a:bodyPr>
              <a:lstStyle/>
              <a:p>
                <a:pPr fontAlgn="auto">
                  <a:spcBef>
                    <a:spcPts val="0"/>
                  </a:spcBef>
                  <a:spcAft>
                    <a:spcPts val="0"/>
                  </a:spcAft>
                </a:pPr>
                <a:r>
                  <a:rPr lang="en-US" dirty="0">
                    <a:solidFill>
                      <a:schemeClr val="bg1"/>
                    </a:solidFill>
                    <a:latin typeface="+mn-lt"/>
                  </a:rPr>
                  <a:t>For the adjacent series RC circuit with switch closure at</a:t>
                </a:r>
              </a:p>
              <a:p>
                <a:pPr fontAlgn="auto">
                  <a:spcBef>
                    <a:spcPts val="0"/>
                  </a:spcBef>
                  <a:spcAft>
                    <a:spcPts val="0"/>
                  </a:spcAft>
                </a:pPr>
                <a:r>
                  <a:rPr lang="en-US" dirty="0">
                    <a:solidFill>
                      <a:schemeClr val="bg1"/>
                    </a:solidFill>
                    <a:latin typeface="+mn-lt"/>
                  </a:rPr>
                  <a:t>time t = 0, with V</a:t>
                </a:r>
                <a:r>
                  <a:rPr lang="en-US" baseline="-25000" dirty="0">
                    <a:solidFill>
                      <a:schemeClr val="bg1"/>
                    </a:solidFill>
                    <a:latin typeface="+mn-lt"/>
                  </a:rPr>
                  <a:t>s</a:t>
                </a:r>
                <a:r>
                  <a:rPr lang="en-US" dirty="0">
                    <a:solidFill>
                      <a:schemeClr val="bg1"/>
                    </a:solidFill>
                    <a:latin typeface="+mn-lt"/>
                  </a:rPr>
                  <a:t> = 10 V, </a:t>
                </a:r>
                <a:r>
                  <a:rPr lang="en-US" dirty="0">
                    <a:solidFill>
                      <a:srgbClr val="000000"/>
                    </a:solidFill>
                    <a:latin typeface="+mn-lt"/>
                    <a:ea typeface="Cambria Math" panose="02040503050406030204" pitchFamily="18" charset="0"/>
                  </a:rPr>
                  <a:t>and </a:t>
                </a:r>
                <a14:m>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o</m:t>
                        </m:r>
                      </m:sub>
                    </m:sSub>
                    <m:r>
                      <m:rPr>
                        <m:nor/>
                      </m:rPr>
                      <a:rPr lang="en-US">
                        <a:solidFill>
                          <a:srgbClr val="000000"/>
                        </a:solidFill>
                        <a:latin typeface="+mn-lt"/>
                        <a:ea typeface="Cambria Math" panose="02040503050406030204" pitchFamily="18" charset="0"/>
                      </a:rPr>
                      <m:t>= </m:t>
                    </m:r>
                    <m:r>
                      <m:rPr>
                        <m:nor/>
                      </m:rPr>
                      <a:rPr lang="en-US">
                        <a:solidFill>
                          <a:srgbClr val="000000"/>
                        </a:solidFill>
                        <a:latin typeface="+mn-lt"/>
                        <a:ea typeface="Cambria Math" panose="02040503050406030204" pitchFamily="18" charset="0"/>
                      </a:rPr>
                      <m:t>v</m:t>
                    </m:r>
                    <m:r>
                      <m:rPr>
                        <m:nor/>
                      </m:rPr>
                      <a:rPr lang="en-US" dirty="0">
                        <a:solidFill>
                          <a:srgbClr val="000000"/>
                        </a:solidFill>
                        <a:latin typeface="+mn-lt"/>
                      </a:rPr>
                      <m:t>(0</m:t>
                    </m:r>
                    <m:r>
                      <m:rPr>
                        <m:nor/>
                      </m:rPr>
                      <a:rPr lang="en-US" b="0" i="0" dirty="0" smtClean="0">
                        <a:solidFill>
                          <a:srgbClr val="000000"/>
                        </a:solidFill>
                        <a:latin typeface="+mn-lt"/>
                      </a:rPr>
                      <m:t>−</m:t>
                    </m:r>
                    <m:r>
                      <m:rPr>
                        <m:nor/>
                      </m:rPr>
                      <a:rPr lang="en-US" dirty="0">
                        <a:solidFill>
                          <a:srgbClr val="000000"/>
                        </a:solidFill>
                        <a:latin typeface="+mn-lt"/>
                      </a:rPr>
                      <m:t>) = 0</m:t>
                    </m:r>
                    <m:r>
                      <a:rPr lang="en-US" b="0" i="0" dirty="0" smtClean="0">
                        <a:solidFill>
                          <a:srgbClr val="000000"/>
                        </a:solidFill>
                        <a:latin typeface="Cambria Math" panose="02040503050406030204" pitchFamily="18" charset="0"/>
                      </a:rPr>
                      <m:t>, </m:t>
                    </m:r>
                  </m:oMath>
                </a14:m>
                <a:r>
                  <a:rPr lang="en-US" dirty="0">
                    <a:solidFill>
                      <a:schemeClr val="bg1"/>
                    </a:solidFill>
                    <a:latin typeface="+mn-lt"/>
                  </a:rPr>
                  <a:t>what is </a:t>
                </a:r>
                <a14:m>
                  <m:oMath xmlns:m="http://schemas.openxmlformats.org/officeDocument/2006/math">
                    <m:r>
                      <m:rPr>
                        <m:sty m:val="p"/>
                      </m:rPr>
                      <a:rPr lang="en-US" altLang="en-US" b="0" i="0" smtClean="0">
                        <a:solidFill>
                          <a:schemeClr val="bg1"/>
                        </a:solidFill>
                        <a:latin typeface="Cambria Math" panose="02040503050406030204" pitchFamily="18" charset="0"/>
                      </a:rPr>
                      <m:t>v</m:t>
                    </m:r>
                    <m:d>
                      <m:dPr>
                        <m:ctrlPr>
                          <a:rPr lang="en-US" altLang="en-US" i="1">
                            <a:solidFill>
                              <a:schemeClr val="bg1"/>
                            </a:solidFill>
                            <a:latin typeface="Cambria Math" panose="02040503050406030204" pitchFamily="18" charset="0"/>
                          </a:rPr>
                        </m:ctrlPr>
                      </m:dPr>
                      <m:e>
                        <m:r>
                          <m:rPr>
                            <m:sty m:val="p"/>
                          </m:rPr>
                          <a:rPr lang="en-US" altLang="en-US">
                            <a:solidFill>
                              <a:schemeClr val="bg1"/>
                            </a:solidFill>
                            <a:latin typeface="Cambria Math" panose="02040503050406030204" pitchFamily="18" charset="0"/>
                          </a:rPr>
                          <m:t>t</m:t>
                        </m:r>
                      </m:e>
                    </m:d>
                  </m:oMath>
                </a14:m>
                <a:r>
                  <a:rPr lang="en-US" dirty="0">
                    <a:solidFill>
                      <a:schemeClr val="bg1"/>
                    </a:solidFill>
                    <a:latin typeface="+mn-lt"/>
                  </a:rPr>
                  <a:t> </a:t>
                </a:r>
              </a:p>
              <a:p>
                <a:pPr fontAlgn="auto">
                  <a:spcBef>
                    <a:spcPts val="0"/>
                  </a:spcBef>
                  <a:spcAft>
                    <a:spcPts val="0"/>
                  </a:spcAft>
                </a:pPr>
                <a:r>
                  <a:rPr lang="en-US" dirty="0">
                    <a:solidFill>
                      <a:schemeClr val="bg1"/>
                    </a:solidFill>
                    <a:latin typeface="+mn-lt"/>
                  </a:rPr>
                  <a:t>for times of 1 and 5 time constants?</a:t>
                </a:r>
              </a:p>
              <a:p>
                <a:pPr fontAlgn="auto">
                  <a:spcBef>
                    <a:spcPts val="900"/>
                  </a:spcBef>
                  <a:spcAft>
                    <a:spcPts val="0"/>
                  </a:spcAft>
                </a:pPr>
                <a:endParaRPr lang="en-US" dirty="0">
                  <a:solidFill>
                    <a:schemeClr val="bg1"/>
                  </a:solidFill>
                  <a:latin typeface="+mn-lt"/>
                </a:endParaRPr>
              </a:p>
              <a:p>
                <a:pPr fontAlgn="auto">
                  <a:spcBef>
                    <a:spcPts val="900"/>
                  </a:spcBef>
                  <a:spcAft>
                    <a:spcPts val="0"/>
                  </a:spcAft>
                </a:pPr>
                <a14:m>
                  <m:oMathPara xmlns:m="http://schemas.openxmlformats.org/officeDocument/2006/math">
                    <m:oMathParaPr>
                      <m:jc m:val="left"/>
                    </m:oMathParaPr>
                    <m:oMath xmlns:m="http://schemas.openxmlformats.org/officeDocument/2006/math">
                      <m:r>
                        <m:rPr>
                          <m:sty m:val="p"/>
                        </m:rPr>
                        <a:rPr lang="en-US">
                          <a:solidFill>
                            <a:srgbClr val="000000"/>
                          </a:solidFill>
                          <a:latin typeface="Cambria Math" panose="02040503050406030204" pitchFamily="18" charset="0"/>
                          <a:ea typeface="Cambria Math" panose="02040503050406030204" pitchFamily="18" charset="0"/>
                        </a:rPr>
                        <m:t>v</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r>
                        <a:rPr lang="en-US">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s</m:t>
                          </m:r>
                        </m:sub>
                      </m:sSub>
                      <m:d>
                        <m:dPr>
                          <m:ctrlPr>
                            <a:rPr lang="en-US" i="1">
                              <a:solidFill>
                                <a:srgbClr val="000000"/>
                              </a:solidFill>
                              <a:latin typeface="Cambria Math" panose="02040503050406030204" pitchFamily="18" charset="0"/>
                              <a:ea typeface="Cambria Math" panose="02040503050406030204" pitchFamily="18" charset="0"/>
                            </a:rPr>
                          </m:ctrlPr>
                        </m:dPr>
                        <m:e>
                          <m:r>
                            <a:rPr lang="en-US" i="1">
                              <a:solidFill>
                                <a:srgbClr val="000000"/>
                              </a:solidFill>
                              <a:latin typeface="Cambria Math" panose="02040503050406030204" pitchFamily="18" charset="0"/>
                              <a:ea typeface="Cambria Math" panose="02040503050406030204" pitchFamily="18" charset="0"/>
                            </a:rPr>
                            <m:t>1−</m:t>
                          </m:r>
                          <m:sSup>
                            <m:sSupPr>
                              <m:ctrlPr>
                                <a:rPr lang="en-US" i="1">
                                  <a:solidFill>
                                    <a:srgbClr val="000000"/>
                                  </a:solidFill>
                                  <a:latin typeface="Cambria Math" panose="02040503050406030204" pitchFamily="18" charset="0"/>
                                  <a:ea typeface="Cambria Math" panose="02040503050406030204" pitchFamily="18" charset="0"/>
                                </a:rPr>
                              </m:ctrlPr>
                            </m:sSupPr>
                            <m:e>
                              <m:r>
                                <m:rPr>
                                  <m:sty m:val="p"/>
                                </m:rPr>
                                <a:rPr lang="en-US">
                                  <a:solidFill>
                                    <a:srgbClr val="000000"/>
                                  </a:solidFill>
                                  <a:latin typeface="Cambria Math" panose="02040503050406030204" pitchFamily="18" charset="0"/>
                                  <a:ea typeface="Cambria Math" panose="02040503050406030204" pitchFamily="18" charset="0"/>
                                </a:rPr>
                                <m:t>e</m:t>
                              </m:r>
                            </m:e>
                            <m:sup>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t</m:t>
                                  </m:r>
                                </m:num>
                                <m:den>
                                  <m:r>
                                    <m:rPr>
                                      <m:sty m:val="p"/>
                                    </m:rPr>
                                    <a:rPr lang="en-US">
                                      <a:solidFill>
                                        <a:srgbClr val="000000"/>
                                      </a:solidFill>
                                      <a:latin typeface="Cambria Math" panose="02040503050406030204" pitchFamily="18" charset="0"/>
                                      <a:ea typeface="Cambria Math" panose="02040503050406030204" pitchFamily="18" charset="0"/>
                                    </a:rPr>
                                    <m:t>τ</m:t>
                                  </m:r>
                                </m:den>
                              </m:f>
                            </m:sup>
                          </m:sSup>
                        </m:e>
                      </m:d>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where</m:t>
                      </m:r>
                      <m:r>
                        <a:rPr lang="en-US">
                          <a:solidFill>
                            <a:srgbClr val="000000"/>
                          </a:solidFill>
                          <a:latin typeface="Cambria Math" panose="02040503050406030204" pitchFamily="18" charset="0"/>
                          <a:ea typeface="Cambria Math" panose="02040503050406030204" pitchFamily="18" charset="0"/>
                        </a:rPr>
                        <m:t> </m:t>
                      </m:r>
                      <m:r>
                        <m:rPr>
                          <m:sty m:val="p"/>
                        </m:rPr>
                        <a:rPr lang="el-GR" i="1">
                          <a:solidFill>
                            <a:srgbClr val="000000"/>
                          </a:solidFill>
                          <a:latin typeface="Cambria Math" panose="02040503050406030204" pitchFamily="18" charset="0"/>
                          <a:ea typeface="Cambria Math" panose="02040503050406030204" pitchFamily="18" charset="0"/>
                        </a:rPr>
                        <m:t>τ</m:t>
                      </m:r>
                      <m:r>
                        <a:rPr lang="en-US" i="1">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RC</m:t>
                      </m:r>
                      <m:r>
                        <a:rPr lang="en-US" i="1">
                          <a:solidFill>
                            <a:srgbClr val="000000"/>
                          </a:solidFill>
                          <a:latin typeface="Cambria Math" panose="02040503050406030204" pitchFamily="18" charset="0"/>
                          <a:ea typeface="Cambria Math" panose="02040503050406030204" pitchFamily="18" charset="0"/>
                        </a:rPr>
                        <m:t>.</m:t>
                      </m:r>
                    </m:oMath>
                  </m:oMathPara>
                </a14:m>
                <a:endParaRPr lang="en-US" dirty="0">
                  <a:solidFill>
                    <a:schemeClr val="bg1"/>
                  </a:solidFill>
                  <a:latin typeface="Cambria Math" panose="02040503050406030204" pitchFamily="18" charset="0"/>
                </a:endParaRPr>
              </a:p>
              <a:p>
                <a:pPr fontAlgn="auto">
                  <a:spcBef>
                    <a:spcPts val="900"/>
                  </a:spcBef>
                  <a:spcAft>
                    <a:spcPts val="0"/>
                  </a:spcAft>
                </a:pPr>
                <a:r>
                  <a:rPr lang="en-US" sz="1500" dirty="0">
                    <a:solidFill>
                      <a:schemeClr val="bg1"/>
                    </a:solidFill>
                    <a:latin typeface="Cambria Math" panose="02040503050406030204" pitchFamily="18" charset="0"/>
                  </a:rPr>
                  <a:t> </a:t>
                </a:r>
              </a:p>
              <a:p>
                <a:pPr fontAlgn="auto">
                  <a:spcBef>
                    <a:spcPts val="900"/>
                  </a:spcBef>
                  <a:spcAft>
                    <a:spcPts val="0"/>
                  </a:spcAft>
                </a:pPr>
                <a:endParaRPr lang="en-US" sz="1500" dirty="0">
                  <a:solidFill>
                    <a:schemeClr val="bg1"/>
                  </a:solidFill>
                  <a:latin typeface="Cambria Math" panose="02040503050406030204" pitchFamily="18" charset="0"/>
                  <a:ea typeface="Cambria Math" panose="02040503050406030204" pitchFamily="18" charset="0"/>
                </a:endParaRPr>
              </a:p>
              <a:p>
                <a:pPr fontAlgn="auto">
                  <a:spcBef>
                    <a:spcPts val="900"/>
                  </a:spcBef>
                  <a:spcAft>
                    <a:spcPts val="0"/>
                  </a:spcAft>
                </a:pPr>
                <a:endParaRPr lang="en-US" sz="1500" dirty="0">
                  <a:solidFill>
                    <a:schemeClr val="bg1"/>
                  </a:solidFill>
                  <a:latin typeface="Cambria Math" panose="02040503050406030204" pitchFamily="18" charset="0"/>
                  <a:ea typeface="Cambria Math" panose="02040503050406030204" pitchFamily="18" charset="0"/>
                </a:endParaRPr>
              </a:p>
              <a:p>
                <a:pPr fontAlgn="auto">
                  <a:spcBef>
                    <a:spcPts val="0"/>
                  </a:spcBef>
                  <a:spcAft>
                    <a:spcPts val="1800"/>
                  </a:spcAft>
                </a:pPr>
                <a:r>
                  <a:rPr lang="en-US" dirty="0">
                    <a:solidFill>
                      <a:schemeClr val="bg1"/>
                    </a:solidFill>
                    <a:latin typeface="Cambria Math" panose="02040503050406030204" pitchFamily="18" charset="0"/>
                  </a:rPr>
                  <a:t>For 1 time constant, </a:t>
                </a:r>
                <a14:m>
                  <m:oMath xmlns:m="http://schemas.openxmlformats.org/officeDocument/2006/math">
                    <m:r>
                      <m:rPr>
                        <m:sty m:val="p"/>
                      </m:rPr>
                      <a:rPr lang="en-US" altLang="en-US">
                        <a:solidFill>
                          <a:schemeClr val="bg1"/>
                        </a:solidFill>
                        <a:latin typeface="Cambria Math" panose="02040503050406030204" pitchFamily="18" charset="0"/>
                      </a:rPr>
                      <m:t>v</m:t>
                    </m:r>
                    <m:d>
                      <m:dPr>
                        <m:ctrlPr>
                          <a:rPr lang="en-US" altLang="en-US" i="1">
                            <a:solidFill>
                              <a:schemeClr val="bg1"/>
                            </a:solidFill>
                            <a:latin typeface="Cambria Math" panose="02040503050406030204" pitchFamily="18" charset="0"/>
                          </a:rPr>
                        </m:ctrlPr>
                      </m:dPr>
                      <m:e>
                        <m:r>
                          <m:rPr>
                            <m:sty m:val="p"/>
                          </m:rPr>
                          <a:rPr lang="en-US" altLang="en-US">
                            <a:solidFill>
                              <a:schemeClr val="bg1"/>
                            </a:solidFill>
                            <a:latin typeface="Cambria Math" panose="02040503050406030204" pitchFamily="18" charset="0"/>
                          </a:rPr>
                          <m:t>t</m:t>
                        </m:r>
                      </m:e>
                    </m:d>
                    <m:r>
                      <a:rPr lang="en-US" altLang="en-US">
                        <a:solidFill>
                          <a:schemeClr val="bg1"/>
                        </a:solidFill>
                        <a:latin typeface="Cambria Math" panose="02040503050406030204" pitchFamily="18" charset="0"/>
                      </a:rPr>
                      <m:t>=</m:t>
                    </m:r>
                    <m:r>
                      <m:rPr>
                        <m:nor/>
                      </m:rPr>
                      <a:rPr lang="en-US" dirty="0">
                        <a:solidFill>
                          <a:schemeClr val="bg1"/>
                        </a:solidFill>
                        <a:latin typeface="Cambria Math" panose="02040503050406030204" pitchFamily="18" charset="0"/>
                        <a:ea typeface="Cambria Math" panose="02040503050406030204" pitchFamily="18" charset="0"/>
                      </a:rPr>
                      <m:t>V</m:t>
                    </m:r>
                    <m:r>
                      <m:rPr>
                        <m:nor/>
                      </m:rPr>
                      <a:rPr lang="en-US" baseline="-25000" dirty="0">
                        <a:solidFill>
                          <a:schemeClr val="bg1"/>
                        </a:solidFill>
                        <a:latin typeface="Cambria Math" panose="02040503050406030204" pitchFamily="18" charset="0"/>
                        <a:ea typeface="Cambria Math" panose="02040503050406030204" pitchFamily="18" charset="0"/>
                      </a:rPr>
                      <m:t>s</m:t>
                    </m:r>
                    <m:sSup>
                      <m:sSupPr>
                        <m:ctrlPr>
                          <a:rPr lang="en-US" altLang="en-US" i="1">
                            <a:solidFill>
                              <a:schemeClr val="bg1"/>
                            </a:solidFill>
                            <a:latin typeface="Cambria Math" panose="02040503050406030204" pitchFamily="18" charset="0"/>
                          </a:rPr>
                        </m:ctrlPr>
                      </m:sSupPr>
                      <m:e>
                        <m:r>
                          <a:rPr lang="en-US" altLang="en-US">
                            <a:solidFill>
                              <a:schemeClr val="bg1"/>
                            </a:solidFill>
                            <a:latin typeface="Cambria Math" panose="02040503050406030204" pitchFamily="18" charset="0"/>
                          </a:rPr>
                          <m:t>(1−</m:t>
                        </m:r>
                        <m:r>
                          <m:rPr>
                            <m:sty m:val="p"/>
                          </m:rPr>
                          <a:rPr lang="en-US" altLang="en-US">
                            <a:solidFill>
                              <a:schemeClr val="bg1"/>
                            </a:solidFill>
                            <a:latin typeface="Cambria Math" panose="02040503050406030204" pitchFamily="18" charset="0"/>
                          </a:rPr>
                          <m:t>e</m:t>
                        </m:r>
                      </m:e>
                      <m:sup>
                        <m:r>
                          <a:rPr lang="en-US" altLang="en-US">
                            <a:solidFill>
                              <a:schemeClr val="bg1"/>
                            </a:solidFill>
                            <a:latin typeface="Cambria Math" panose="02040503050406030204" pitchFamily="18" charset="0"/>
                          </a:rPr>
                          <m:t>−1</m:t>
                        </m:r>
                      </m:sup>
                    </m:sSup>
                    <m:r>
                      <a:rPr lang="en-US" altLang="en-US">
                        <a:solidFill>
                          <a:schemeClr val="bg1"/>
                        </a:solidFill>
                        <a:latin typeface="Cambria Math" panose="02040503050406030204" pitchFamily="18" charset="0"/>
                        <a:ea typeface="Cambria Math" panose="02040503050406030204" pitchFamily="18" charset="0"/>
                      </a:rPr>
                      <m:t>)=</m:t>
                    </m:r>
                    <m:r>
                      <a:rPr lang="en-US" altLang="en-US" i="1">
                        <a:solidFill>
                          <a:schemeClr val="bg1"/>
                        </a:solidFill>
                        <a:latin typeface="Cambria Math" panose="02040503050406030204" pitchFamily="18" charset="0"/>
                        <a:ea typeface="Cambria Math" panose="02040503050406030204" pitchFamily="18" charset="0"/>
                      </a:rPr>
                      <m:t>(10 </m:t>
                    </m:r>
                    <m:r>
                      <m:rPr>
                        <m:sty m:val="p"/>
                      </m:rPr>
                      <a:rPr lang="en-US" altLang="en-US">
                        <a:solidFill>
                          <a:schemeClr val="bg1"/>
                        </a:solidFill>
                        <a:latin typeface="Cambria Math" panose="02040503050406030204" pitchFamily="18" charset="0"/>
                        <a:ea typeface="Cambria Math" panose="02040503050406030204" pitchFamily="18" charset="0"/>
                      </a:rPr>
                      <m:t>V</m:t>
                    </m:r>
                    <m:r>
                      <a:rPr lang="en-US" altLang="en-US" i="1">
                        <a:solidFill>
                          <a:schemeClr val="bg1"/>
                        </a:solidFill>
                        <a:latin typeface="Cambria Math" panose="02040503050406030204" pitchFamily="18" charset="0"/>
                        <a:ea typeface="Cambria Math" panose="02040503050406030204" pitchFamily="18" charset="0"/>
                      </a:rPr>
                      <m:t>)</m:t>
                    </m:r>
                    <m:d>
                      <m:dPr>
                        <m:ctrlPr>
                          <a:rPr lang="en-US" altLang="en-US" i="1">
                            <a:solidFill>
                              <a:schemeClr val="bg1"/>
                            </a:solidFill>
                            <a:latin typeface="Cambria Math" panose="02040503050406030204" pitchFamily="18" charset="0"/>
                            <a:ea typeface="Cambria Math" panose="02040503050406030204" pitchFamily="18" charset="0"/>
                          </a:rPr>
                        </m:ctrlPr>
                      </m:dPr>
                      <m:e>
                        <m:r>
                          <a:rPr lang="en-US" altLang="en-US" i="1">
                            <a:solidFill>
                              <a:schemeClr val="bg1"/>
                            </a:solidFill>
                            <a:latin typeface="Cambria Math" panose="02040503050406030204" pitchFamily="18" charset="0"/>
                            <a:ea typeface="Cambria Math" panose="02040503050406030204" pitchFamily="18" charset="0"/>
                          </a:rPr>
                          <m:t>0.632</m:t>
                        </m:r>
                      </m:e>
                    </m:d>
                    <m:r>
                      <a:rPr lang="en-US" altLang="en-US">
                        <a:solidFill>
                          <a:schemeClr val="bg1"/>
                        </a:solidFill>
                        <a:latin typeface="Cambria Math" panose="02040503050406030204" pitchFamily="18" charset="0"/>
                        <a:ea typeface="Cambria Math" panose="02040503050406030204" pitchFamily="18" charset="0"/>
                      </a:rPr>
                      <m:t> =6.32 </m:t>
                    </m:r>
                    <m:r>
                      <m:rPr>
                        <m:sty m:val="p"/>
                      </m:rPr>
                      <a:rPr lang="en-US" altLang="en-US">
                        <a:solidFill>
                          <a:schemeClr val="bg1"/>
                        </a:solidFill>
                        <a:latin typeface="Cambria Math" panose="02040503050406030204" pitchFamily="18" charset="0"/>
                        <a:ea typeface="Cambria Math" panose="02040503050406030204" pitchFamily="18" charset="0"/>
                      </a:rPr>
                      <m:t>V</m:t>
                    </m:r>
                    <m:r>
                      <a:rPr lang="en-US" altLang="en-US">
                        <a:solidFill>
                          <a:schemeClr val="bg1"/>
                        </a:solidFill>
                        <a:latin typeface="Cambria Math" panose="02040503050406030204" pitchFamily="18" charset="0"/>
                        <a:ea typeface="Cambria Math" panose="02040503050406030204" pitchFamily="18" charset="0"/>
                      </a:rPr>
                      <m:t>.</m:t>
                    </m:r>
                  </m:oMath>
                </a14:m>
                <a:endParaRPr lang="en-US" altLang="en-US" dirty="0">
                  <a:solidFill>
                    <a:schemeClr val="bg1"/>
                  </a:solidFill>
                  <a:latin typeface="Cambria Math" panose="02040503050406030204" pitchFamily="18" charset="0"/>
                  <a:ea typeface="Cambria Math" panose="02040503050406030204" pitchFamily="18" charset="0"/>
                </a:endParaRPr>
              </a:p>
              <a:p>
                <a:pPr fontAlgn="auto">
                  <a:spcBef>
                    <a:spcPts val="900"/>
                  </a:spcBef>
                  <a:spcAft>
                    <a:spcPts val="0"/>
                  </a:spcAft>
                </a:pPr>
                <a:r>
                  <a:rPr lang="en-US" dirty="0">
                    <a:solidFill>
                      <a:schemeClr val="bg1"/>
                    </a:solidFill>
                    <a:latin typeface="Cambria Math" panose="02040503050406030204" pitchFamily="18" charset="0"/>
                  </a:rPr>
                  <a:t>For 5 time constants, </a:t>
                </a:r>
                <a14:m>
                  <m:oMath xmlns:m="http://schemas.openxmlformats.org/officeDocument/2006/math">
                    <m:r>
                      <m:rPr>
                        <m:sty m:val="p"/>
                      </m:rPr>
                      <a:rPr lang="en-US" altLang="en-US" b="0" i="0" smtClean="0">
                        <a:solidFill>
                          <a:schemeClr val="bg1"/>
                        </a:solidFill>
                        <a:latin typeface="Cambria Math" panose="02040503050406030204" pitchFamily="18" charset="0"/>
                      </a:rPr>
                      <m:t>v</m:t>
                    </m:r>
                    <m:d>
                      <m:dPr>
                        <m:ctrlPr>
                          <a:rPr lang="en-US" altLang="en-US" i="1">
                            <a:solidFill>
                              <a:schemeClr val="bg1"/>
                            </a:solidFill>
                            <a:latin typeface="Cambria Math" panose="02040503050406030204" pitchFamily="18" charset="0"/>
                          </a:rPr>
                        </m:ctrlPr>
                      </m:dPr>
                      <m:e>
                        <m:r>
                          <m:rPr>
                            <m:sty m:val="p"/>
                          </m:rPr>
                          <a:rPr lang="en-US" altLang="en-US">
                            <a:solidFill>
                              <a:schemeClr val="bg1"/>
                            </a:solidFill>
                            <a:latin typeface="Cambria Math" panose="02040503050406030204" pitchFamily="18" charset="0"/>
                          </a:rPr>
                          <m:t>t</m:t>
                        </m:r>
                      </m:e>
                    </m:d>
                    <m:r>
                      <a:rPr lang="en-US" altLang="en-US">
                        <a:solidFill>
                          <a:schemeClr val="bg1"/>
                        </a:solidFill>
                        <a:latin typeface="Cambria Math" panose="02040503050406030204" pitchFamily="18" charset="0"/>
                      </a:rPr>
                      <m:t>=</m:t>
                    </m:r>
                    <m:r>
                      <m:rPr>
                        <m:nor/>
                      </m:rPr>
                      <a:rPr lang="en-US" dirty="0">
                        <a:solidFill>
                          <a:schemeClr val="bg1"/>
                        </a:solidFill>
                        <a:latin typeface="Cambria Math" panose="02040503050406030204" pitchFamily="18" charset="0"/>
                        <a:ea typeface="Cambria Math" panose="02040503050406030204" pitchFamily="18" charset="0"/>
                      </a:rPr>
                      <m:t>V</m:t>
                    </m:r>
                    <m:r>
                      <m:rPr>
                        <m:nor/>
                      </m:rPr>
                      <a:rPr lang="en-US" baseline="-25000" dirty="0">
                        <a:solidFill>
                          <a:schemeClr val="bg1"/>
                        </a:solidFill>
                        <a:latin typeface="Cambria Math" panose="02040503050406030204" pitchFamily="18" charset="0"/>
                        <a:ea typeface="Cambria Math" panose="02040503050406030204" pitchFamily="18" charset="0"/>
                      </a:rPr>
                      <m:t>s</m:t>
                    </m:r>
                    <m:sSup>
                      <m:sSupPr>
                        <m:ctrlPr>
                          <a:rPr lang="en-US" altLang="en-US" i="1">
                            <a:solidFill>
                              <a:schemeClr val="bg1"/>
                            </a:solidFill>
                            <a:latin typeface="Cambria Math" panose="02040503050406030204" pitchFamily="18" charset="0"/>
                          </a:rPr>
                        </m:ctrlPr>
                      </m:sSupPr>
                      <m:e>
                        <m:r>
                          <a:rPr lang="en-US" altLang="en-US">
                            <a:solidFill>
                              <a:schemeClr val="bg1"/>
                            </a:solidFill>
                            <a:latin typeface="Cambria Math" panose="02040503050406030204" pitchFamily="18" charset="0"/>
                          </a:rPr>
                          <m:t>(1−</m:t>
                        </m:r>
                        <m:r>
                          <m:rPr>
                            <m:sty m:val="p"/>
                          </m:rPr>
                          <a:rPr lang="en-US" altLang="en-US">
                            <a:solidFill>
                              <a:schemeClr val="bg1"/>
                            </a:solidFill>
                            <a:latin typeface="Cambria Math" panose="02040503050406030204" pitchFamily="18" charset="0"/>
                          </a:rPr>
                          <m:t>e</m:t>
                        </m:r>
                      </m:e>
                      <m:sup>
                        <m:r>
                          <a:rPr lang="en-US" altLang="en-US">
                            <a:solidFill>
                              <a:schemeClr val="bg1"/>
                            </a:solidFill>
                            <a:latin typeface="Cambria Math" panose="02040503050406030204" pitchFamily="18" charset="0"/>
                          </a:rPr>
                          <m:t>−5</m:t>
                        </m:r>
                      </m:sup>
                    </m:sSup>
                    <m:r>
                      <a:rPr lang="en-US" altLang="en-US">
                        <a:solidFill>
                          <a:schemeClr val="bg1"/>
                        </a:solidFill>
                        <a:latin typeface="Cambria Math" panose="02040503050406030204" pitchFamily="18" charset="0"/>
                        <a:ea typeface="Cambria Math" panose="02040503050406030204" pitchFamily="18" charset="0"/>
                      </a:rPr>
                      <m:t>)=</m:t>
                    </m:r>
                    <m:d>
                      <m:dPr>
                        <m:ctrlPr>
                          <a:rPr lang="en-US" altLang="en-US" i="1">
                            <a:solidFill>
                              <a:schemeClr val="bg1"/>
                            </a:solidFill>
                            <a:latin typeface="Cambria Math" panose="02040503050406030204" pitchFamily="18" charset="0"/>
                            <a:ea typeface="Cambria Math" panose="02040503050406030204" pitchFamily="18" charset="0"/>
                          </a:rPr>
                        </m:ctrlPr>
                      </m:dPr>
                      <m:e>
                        <m:r>
                          <a:rPr lang="en-US" altLang="en-US" i="1">
                            <a:solidFill>
                              <a:schemeClr val="bg1"/>
                            </a:solidFill>
                            <a:latin typeface="Cambria Math" panose="02040503050406030204" pitchFamily="18" charset="0"/>
                            <a:ea typeface="Cambria Math" panose="02040503050406030204" pitchFamily="18" charset="0"/>
                          </a:rPr>
                          <m:t>10 </m:t>
                        </m:r>
                        <m:r>
                          <m:rPr>
                            <m:sty m:val="p"/>
                          </m:rPr>
                          <a:rPr lang="en-US" altLang="en-US">
                            <a:solidFill>
                              <a:schemeClr val="bg1"/>
                            </a:solidFill>
                            <a:latin typeface="Cambria Math" panose="02040503050406030204" pitchFamily="18" charset="0"/>
                            <a:ea typeface="Cambria Math" panose="02040503050406030204" pitchFamily="18" charset="0"/>
                          </a:rPr>
                          <m:t>V</m:t>
                        </m:r>
                      </m:e>
                    </m:d>
                    <m:d>
                      <m:dPr>
                        <m:ctrlPr>
                          <a:rPr lang="en-US" altLang="en-US" i="1">
                            <a:solidFill>
                              <a:schemeClr val="bg1"/>
                            </a:solidFill>
                            <a:latin typeface="Cambria Math" panose="02040503050406030204" pitchFamily="18" charset="0"/>
                            <a:ea typeface="Cambria Math" panose="02040503050406030204" pitchFamily="18" charset="0"/>
                          </a:rPr>
                        </m:ctrlPr>
                      </m:dPr>
                      <m:e>
                        <m:r>
                          <a:rPr lang="en-US" altLang="en-US" i="1">
                            <a:solidFill>
                              <a:schemeClr val="bg1"/>
                            </a:solidFill>
                            <a:latin typeface="Cambria Math" panose="02040503050406030204" pitchFamily="18" charset="0"/>
                            <a:ea typeface="Cambria Math" panose="02040503050406030204" pitchFamily="18" charset="0"/>
                          </a:rPr>
                          <m:t>0.993</m:t>
                        </m:r>
                      </m:e>
                    </m:d>
                    <m:r>
                      <a:rPr lang="en-US" altLang="en-US">
                        <a:solidFill>
                          <a:schemeClr val="bg1"/>
                        </a:solidFill>
                        <a:latin typeface="Cambria Math" panose="02040503050406030204" pitchFamily="18" charset="0"/>
                        <a:ea typeface="Cambria Math" panose="02040503050406030204" pitchFamily="18" charset="0"/>
                      </a:rPr>
                      <m:t> =9.93 </m:t>
                    </m:r>
                    <m:r>
                      <m:rPr>
                        <m:sty m:val="p"/>
                      </m:rPr>
                      <a:rPr lang="en-US" altLang="en-US">
                        <a:solidFill>
                          <a:schemeClr val="bg1"/>
                        </a:solidFill>
                        <a:latin typeface="Cambria Math" panose="02040503050406030204" pitchFamily="18" charset="0"/>
                        <a:ea typeface="Cambria Math" panose="02040503050406030204" pitchFamily="18" charset="0"/>
                      </a:rPr>
                      <m:t>V</m:t>
                    </m:r>
                    <m:r>
                      <a:rPr lang="en-US" altLang="en-US">
                        <a:solidFill>
                          <a:schemeClr val="bg1"/>
                        </a:solidFill>
                        <a:latin typeface="Cambria Math" panose="02040503050406030204" pitchFamily="18" charset="0"/>
                        <a:ea typeface="Cambria Math" panose="02040503050406030204" pitchFamily="18" charset="0"/>
                      </a:rPr>
                      <m:t>.</m:t>
                    </m:r>
                  </m:oMath>
                </a14:m>
                <a:endParaRPr lang="en-US" altLang="en-US" dirty="0">
                  <a:solidFill>
                    <a:schemeClr val="bg1"/>
                  </a:solidFill>
                  <a:latin typeface="Cambria Math" panose="02040503050406030204" pitchFamily="18" charset="0"/>
                  <a:ea typeface="Cambria Math" panose="02040503050406030204" pitchFamily="18" charset="0"/>
                </a:endParaRPr>
              </a:p>
              <a:p>
                <a:pPr fontAlgn="auto">
                  <a:spcBef>
                    <a:spcPts val="900"/>
                  </a:spcBef>
                  <a:spcAft>
                    <a:spcPts val="0"/>
                  </a:spcAft>
                </a:pPr>
                <a:endParaRPr lang="en-US" dirty="0">
                  <a:solidFill>
                    <a:schemeClr val="bg1"/>
                  </a:solidFill>
                  <a:latin typeface="Cambria Math" panose="02040503050406030204" pitchFamily="18" charset="0"/>
                </a:endParaRPr>
              </a:p>
              <a:p>
                <a:pPr marL="285750" indent="-285750" fontAlgn="auto">
                  <a:spcBef>
                    <a:spcPts val="900"/>
                  </a:spcBef>
                  <a:spcAft>
                    <a:spcPts val="0"/>
                  </a:spcAft>
                  <a:buFont typeface="Arial" panose="020B0604020202020204" pitchFamily="34" charset="0"/>
                  <a:buChar char="•"/>
                </a:pPr>
                <a:r>
                  <a:rPr lang="en-US" dirty="0">
                    <a:solidFill>
                      <a:schemeClr val="bg1"/>
                    </a:solidFill>
                    <a:latin typeface="Cambria Math" panose="02040503050406030204" pitchFamily="18" charset="0"/>
                  </a:rPr>
                  <a:t>Since resulting value is within 1% of final value after 5 time constants, 5 time constants or 5</a:t>
                </a:r>
                <a:r>
                  <a:rPr lang="el-GR" dirty="0">
                    <a:solidFill>
                      <a:schemeClr val="bg1"/>
                    </a:solidFill>
                    <a:latin typeface="Cambria Math" panose="02040503050406030204" pitchFamily="18" charset="0"/>
                    <a:ea typeface="Cambria Math" panose="02040503050406030204" pitchFamily="18" charset="0"/>
                  </a:rPr>
                  <a:t>τ</a:t>
                </a:r>
                <a:r>
                  <a:rPr lang="en-US" dirty="0">
                    <a:solidFill>
                      <a:schemeClr val="bg1"/>
                    </a:solidFill>
                    <a:latin typeface="Cambria Math" panose="02040503050406030204" pitchFamily="18" charset="0"/>
                    <a:ea typeface="Cambria Math" panose="02040503050406030204" pitchFamily="18" charset="0"/>
                  </a:rPr>
                  <a:t> is often used as a desired settling time value in transient circuits.</a:t>
                </a:r>
              </a:p>
            </p:txBody>
          </p:sp>
        </mc:Choice>
        <mc:Fallback xmlns="">
          <p:sp>
            <p:nvSpPr>
              <p:cNvPr id="14" name="Rectangle 13"/>
              <p:cNvSpPr>
                <a:spLocks noRot="1" noChangeAspect="1" noMove="1" noResize="1" noEditPoints="1" noAdjustHandles="1" noChangeArrowheads="1" noChangeShapeType="1" noTextEdit="1"/>
              </p:cNvSpPr>
              <p:nvPr/>
            </p:nvSpPr>
            <p:spPr>
              <a:xfrm>
                <a:off x="620785" y="1100693"/>
                <a:ext cx="11299971" cy="4719241"/>
              </a:xfrm>
              <a:prstGeom prst="rect">
                <a:avLst/>
              </a:prstGeom>
              <a:blipFill>
                <a:blip r:embed="rId3"/>
                <a:stretch>
                  <a:fillRect l="-268" t="-383" b="-383"/>
                </a:stretch>
              </a:blipFill>
              <a:ln w="57150">
                <a:solidFill>
                  <a:schemeClr val="accent1"/>
                </a:solidFill>
              </a:ln>
            </p:spPr>
            <p:txBody>
              <a:bodyPr/>
              <a:lstStyle/>
              <a:p>
                <a:r>
                  <a:rPr lang="en-US">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88535" y="1183393"/>
            <a:ext cx="3952999" cy="2415484"/>
          </a:xfrm>
          <a:prstGeom prst="rect">
            <a:avLst/>
          </a:prstGeom>
        </p:spPr>
      </p:pic>
    </p:spTree>
    <p:extLst>
      <p:ext uri="{BB962C8B-B14F-4D97-AF65-F5344CB8AC3E}">
        <p14:creationId xmlns:p14="http://schemas.microsoft.com/office/powerpoint/2010/main" val="37960498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4" end="4"/>
                                            </p:txEl>
                                          </p:spTgt>
                                        </p:tgtEl>
                                        <p:attrNameLst>
                                          <p:attrName>style.visibility</p:attrName>
                                        </p:attrNameLst>
                                      </p:cBhvr>
                                      <p:to>
                                        <p:strVal val="visible"/>
                                      </p:to>
                                    </p:set>
                                    <p:anim calcmode="lin" valueType="num">
                                      <p:cBhvr additive="base">
                                        <p:cTn id="7"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xEl>
                                              <p:pRg st="8" end="8"/>
                                            </p:txEl>
                                          </p:spTgt>
                                        </p:tgtEl>
                                        <p:attrNameLst>
                                          <p:attrName>style.visibility</p:attrName>
                                        </p:attrNameLst>
                                      </p:cBhvr>
                                      <p:to>
                                        <p:strVal val="visible"/>
                                      </p:to>
                                    </p:set>
                                    <p:anim calcmode="lin" valueType="num">
                                      <p:cBhvr additive="base">
                                        <p:cTn id="13" dur="500" fill="hold"/>
                                        <p:tgtEl>
                                          <p:spTgt spid="14">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xEl>
                                              <p:pRg st="9" end="9"/>
                                            </p:txEl>
                                          </p:spTgt>
                                        </p:tgtEl>
                                        <p:attrNameLst>
                                          <p:attrName>style.visibility</p:attrName>
                                        </p:attrNameLst>
                                      </p:cBhvr>
                                      <p:to>
                                        <p:strVal val="visible"/>
                                      </p:to>
                                    </p:set>
                                    <p:anim calcmode="lin" valueType="num">
                                      <p:cBhvr additive="base">
                                        <p:cTn id="19" dur="500" fill="hold"/>
                                        <p:tgtEl>
                                          <p:spTgt spid="14">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xEl>
                                              <p:pRg st="11" end="11"/>
                                            </p:txEl>
                                          </p:spTgt>
                                        </p:tgtEl>
                                        <p:attrNameLst>
                                          <p:attrName>style.visibility</p:attrName>
                                        </p:attrNameLst>
                                      </p:cBhvr>
                                      <p:to>
                                        <p:strVal val="visible"/>
                                      </p:to>
                                    </p:set>
                                    <p:anim calcmode="lin" valueType="num">
                                      <p:cBhvr additive="base">
                                        <p:cTn id="25" dur="500" fill="hold"/>
                                        <p:tgtEl>
                                          <p:spTgt spid="14">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0095" y="11491"/>
            <a:ext cx="5424993" cy="400050"/>
          </a:xfrm>
        </p:spPr>
        <p:txBody>
          <a:bodyPr>
            <a:noAutofit/>
          </a:bodyPr>
          <a:lstStyle/>
          <a:p>
            <a:r>
              <a:rPr lang="en-US" sz="4000" dirty="0"/>
              <a:t>Capacitor Charging Time</a:t>
            </a:r>
          </a:p>
        </p:txBody>
      </p:sp>
      <mc:AlternateContent xmlns:mc="http://schemas.openxmlformats.org/markup-compatibility/2006" xmlns:a14="http://schemas.microsoft.com/office/drawing/2010/main">
        <mc:Choice Requires="a14">
          <p:sp>
            <p:nvSpPr>
              <p:cNvPr id="11" name="Rectangle 10"/>
              <p:cNvSpPr/>
              <p:nvPr/>
            </p:nvSpPr>
            <p:spPr>
              <a:xfrm>
                <a:off x="427839" y="656132"/>
                <a:ext cx="11568418" cy="6018635"/>
              </a:xfrm>
              <a:prstGeom prst="rect">
                <a:avLst/>
              </a:prstGeom>
              <a:solidFill>
                <a:schemeClr val="tx1">
                  <a:lumMod val="95000"/>
                </a:schemeClr>
              </a:solidFill>
              <a:ln w="57150">
                <a:solidFill>
                  <a:schemeClr val="accent1"/>
                </a:solidFill>
              </a:ln>
            </p:spPr>
            <p:txBody>
              <a:bodyPr wrap="square">
                <a:spAutoFit/>
              </a:bodyPr>
              <a:lstStyle/>
              <a:p>
                <a:pPr marL="285750" indent="-285750" fontAlgn="auto">
                  <a:spcBef>
                    <a:spcPts val="0"/>
                  </a:spcBef>
                  <a:spcAft>
                    <a:spcPts val="0"/>
                  </a:spcAft>
                  <a:buFont typeface="Arial" panose="020B0604020202020204" pitchFamily="34" charset="0"/>
                  <a:buChar char="•"/>
                </a:pPr>
                <a:r>
                  <a:rPr lang="en-US" dirty="0">
                    <a:solidFill>
                      <a:schemeClr val="bg1"/>
                    </a:solidFill>
                    <a:latin typeface="+mn-lt"/>
                  </a:rPr>
                  <a:t>For the adjacent series RC circuit </a:t>
                </a:r>
                <a:r>
                  <a:rPr lang="en-US" dirty="0">
                    <a:solidFill>
                      <a:srgbClr val="000000"/>
                    </a:solidFill>
                    <a:latin typeface="Cambria" panose="02040503050406030204"/>
                  </a:rPr>
                  <a:t>with switch closure at time t = 0</a:t>
                </a:r>
                <a:r>
                  <a:rPr lang="en-US" dirty="0">
                    <a:solidFill>
                      <a:schemeClr val="bg1"/>
                    </a:solidFill>
                    <a:latin typeface="+mn-lt"/>
                  </a:rPr>
                  <a:t>, derive an </a:t>
                </a:r>
              </a:p>
              <a:p>
                <a:pPr fontAlgn="auto">
                  <a:spcBef>
                    <a:spcPts val="0"/>
                  </a:spcBef>
                  <a:spcAft>
                    <a:spcPts val="0"/>
                  </a:spcAft>
                </a:pPr>
                <a:r>
                  <a:rPr lang="en-US" dirty="0">
                    <a:solidFill>
                      <a:schemeClr val="bg1"/>
                    </a:solidFill>
                    <a:latin typeface="+mn-lt"/>
                  </a:rPr>
                  <a:t>expression for time t in terms of </a:t>
                </a:r>
                <a14:m>
                  <m:oMath xmlns:m="http://schemas.openxmlformats.org/officeDocument/2006/math">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oMath>
                </a14:m>
                <a:r>
                  <a:rPr lang="en-US" dirty="0">
                    <a:solidFill>
                      <a:schemeClr val="bg1"/>
                    </a:solidFill>
                    <a:latin typeface="+mn-lt"/>
                  </a:rPr>
                  <a:t>, </a:t>
                </a:r>
                <a14:m>
                  <m:oMath xmlns:m="http://schemas.openxmlformats.org/officeDocument/2006/math">
                    <m:r>
                      <m:rPr>
                        <m:sty m:val="p"/>
                      </m:rPr>
                      <a:rPr lang="en-US" altLang="en-US" smtClean="0">
                        <a:solidFill>
                          <a:schemeClr val="bg1"/>
                        </a:solidFill>
                        <a:latin typeface="Cambria Math" panose="02040503050406030204" pitchFamily="18" charset="0"/>
                      </a:rPr>
                      <m:t>v</m:t>
                    </m:r>
                    <m:d>
                      <m:dPr>
                        <m:ctrlPr>
                          <a:rPr lang="en-US" altLang="en-US" i="1">
                            <a:solidFill>
                              <a:schemeClr val="bg1"/>
                            </a:solidFill>
                            <a:latin typeface="Cambria Math" panose="02040503050406030204" pitchFamily="18" charset="0"/>
                          </a:rPr>
                        </m:ctrlPr>
                      </m:dPr>
                      <m:e>
                        <m:r>
                          <m:rPr>
                            <m:sty m:val="p"/>
                          </m:rPr>
                          <a:rPr lang="en-US" altLang="en-US">
                            <a:solidFill>
                              <a:schemeClr val="bg1"/>
                            </a:solidFill>
                            <a:latin typeface="Cambria Math" panose="02040503050406030204" pitchFamily="18" charset="0"/>
                          </a:rPr>
                          <m:t>t</m:t>
                        </m:r>
                      </m:e>
                    </m:d>
                  </m:oMath>
                </a14:m>
                <a:r>
                  <a:rPr lang="en-US" dirty="0">
                    <a:solidFill>
                      <a:schemeClr val="bg1"/>
                    </a:solidFill>
                    <a:latin typeface="+mn-lt"/>
                  </a:rPr>
                  <a:t> and </a:t>
                </a:r>
                <a:r>
                  <a:rPr lang="el-GR" dirty="0">
                    <a:solidFill>
                      <a:schemeClr val="bg1"/>
                    </a:solidFill>
                    <a:latin typeface="+mn-lt"/>
                  </a:rPr>
                  <a:t>τ</a:t>
                </a:r>
                <a:r>
                  <a:rPr lang="en-US" dirty="0">
                    <a:solidFill>
                      <a:schemeClr val="bg1"/>
                    </a:solidFill>
                    <a:latin typeface="+mn-lt"/>
                  </a:rPr>
                  <a:t>, given v(0) = 0.   </a:t>
                </a:r>
              </a:p>
              <a:p>
                <a:pPr fontAlgn="auto">
                  <a:spcBef>
                    <a:spcPts val="0"/>
                  </a:spcBef>
                  <a:spcAft>
                    <a:spcPts val="0"/>
                  </a:spcAft>
                </a:pPr>
                <a:endParaRPr lang="en-US" dirty="0">
                  <a:solidFill>
                    <a:schemeClr val="bg1"/>
                  </a:solidFill>
                  <a:latin typeface="+mn-lt"/>
                  <a:ea typeface="Cambria Math" panose="02040503050406030204" pitchFamily="18" charset="0"/>
                </a:endParaRPr>
              </a:p>
              <a:p>
                <a:pPr fontAlgn="auto">
                  <a:spcBef>
                    <a:spcPts val="0"/>
                  </a:spcBef>
                  <a:spcAft>
                    <a:spcPts val="0"/>
                  </a:spcAft>
                </a:pPr>
                <a14:m>
                  <m:oMathPara xmlns:m="http://schemas.openxmlformats.org/officeDocument/2006/math">
                    <m:oMathParaPr>
                      <m:jc m:val="left"/>
                    </m:oMathParaPr>
                    <m:oMath xmlns:m="http://schemas.openxmlformats.org/officeDocument/2006/math">
                      <m:r>
                        <m:rPr>
                          <m:sty m:val="p"/>
                        </m:rPr>
                        <a:rPr lang="en-US" b="0" i="0" dirty="0" smtClean="0">
                          <a:solidFill>
                            <a:schemeClr val="bg1"/>
                          </a:solidFill>
                          <a:latin typeface="Cambria Math" panose="02040503050406030204" pitchFamily="18" charset="0"/>
                          <a:ea typeface="Cambria Math" panose="02040503050406030204" pitchFamily="18" charset="0"/>
                        </a:rPr>
                        <m:t>For</m:t>
                      </m:r>
                      <m:r>
                        <a:rPr lang="en-US" b="0" i="0" dirty="0" smtClean="0">
                          <a:solidFill>
                            <a:schemeClr val="bg1"/>
                          </a:solidFill>
                          <a:latin typeface="Cambria Math" panose="02040503050406030204" pitchFamily="18" charset="0"/>
                          <a:ea typeface="Cambria Math" panose="02040503050406030204" pitchFamily="18" charset="0"/>
                        </a:rPr>
                        <m:t> </m:t>
                      </m:r>
                      <m:r>
                        <m:rPr>
                          <m:sty m:val="p"/>
                        </m:rPr>
                        <a:rPr lang="en-US" b="0" i="0" dirty="0" smtClean="0">
                          <a:solidFill>
                            <a:schemeClr val="bg1"/>
                          </a:solidFill>
                          <a:latin typeface="Cambria Math" panose="02040503050406030204" pitchFamily="18" charset="0"/>
                          <a:ea typeface="Cambria Math" panose="02040503050406030204" pitchFamily="18" charset="0"/>
                        </a:rPr>
                        <m:t>t</m:t>
                      </m:r>
                      <m:r>
                        <a:rPr lang="en-US" b="0" i="1" dirty="0" smtClean="0">
                          <a:solidFill>
                            <a:schemeClr val="bg1"/>
                          </a:solidFill>
                          <a:latin typeface="Cambria Math" panose="02040503050406030204" pitchFamily="18" charset="0"/>
                          <a:ea typeface="Cambria Math" panose="02040503050406030204" pitchFamily="18" charset="0"/>
                        </a:rPr>
                        <m:t>≥</m:t>
                      </m:r>
                      <m:r>
                        <a:rPr lang="en-US" b="0" i="0" dirty="0" smtClean="0">
                          <a:solidFill>
                            <a:schemeClr val="bg1"/>
                          </a:solidFill>
                          <a:latin typeface="Cambria Math" panose="02040503050406030204" pitchFamily="18" charset="0"/>
                          <a:ea typeface="Cambria Math" panose="02040503050406030204" pitchFamily="18" charset="0"/>
                        </a:rPr>
                        <m:t>0, </m:t>
                      </m:r>
                      <m:r>
                        <m:rPr>
                          <m:sty m:val="p"/>
                        </m:rPr>
                        <a:rPr lang="en-US" b="0" i="0" dirty="0" smtClean="0">
                          <a:solidFill>
                            <a:schemeClr val="bg1"/>
                          </a:solidFill>
                          <a:latin typeface="Cambria Math" panose="02040503050406030204" pitchFamily="18" charset="0"/>
                          <a:ea typeface="Cambria Math" panose="02040503050406030204" pitchFamily="18" charset="0"/>
                        </a:rPr>
                        <m:t>v</m:t>
                      </m:r>
                      <m:d>
                        <m:dPr>
                          <m:ctrlPr>
                            <a:rPr lang="en-US" altLang="en-US" i="1">
                              <a:solidFill>
                                <a:schemeClr val="bg1"/>
                              </a:solidFill>
                              <a:latin typeface="Cambria Math" panose="02040503050406030204" pitchFamily="18" charset="0"/>
                            </a:rPr>
                          </m:ctrlPr>
                        </m:dPr>
                        <m:e>
                          <m:r>
                            <m:rPr>
                              <m:sty m:val="p"/>
                            </m:rPr>
                            <a:rPr lang="en-US" altLang="en-US">
                              <a:solidFill>
                                <a:schemeClr val="bg1"/>
                              </a:solidFill>
                              <a:latin typeface="Cambria Math" panose="02040503050406030204" pitchFamily="18" charset="0"/>
                            </a:rPr>
                            <m:t>t</m:t>
                          </m:r>
                        </m:e>
                      </m:d>
                      <m:r>
                        <a:rPr lang="en-US" altLang="en-US">
                          <a:solidFill>
                            <a:schemeClr val="bg1"/>
                          </a:solidFill>
                          <a:latin typeface="Cambria Math" panose="02040503050406030204" pitchFamily="18" charset="0"/>
                        </a:rPr>
                        <m:t>=</m:t>
                      </m:r>
                      <m:sSub>
                        <m:sSubPr>
                          <m:ctrlPr>
                            <a:rPr lang="en-US" altLang="en-US" i="1" smtClean="0">
                              <a:solidFill>
                                <a:schemeClr val="bg1"/>
                              </a:solidFill>
                              <a:latin typeface="Cambria Math" panose="02040503050406030204" pitchFamily="18" charset="0"/>
                            </a:rPr>
                          </m:ctrlPr>
                        </m:sSubPr>
                        <m:e>
                          <m:r>
                            <m:rPr>
                              <m:sty m:val="p"/>
                            </m:rPr>
                            <a:rPr lang="en-US" altLang="en-US" b="0" i="0" smtClean="0">
                              <a:solidFill>
                                <a:schemeClr val="bg1"/>
                              </a:solidFill>
                              <a:latin typeface="Cambria Math" panose="02040503050406030204" pitchFamily="18" charset="0"/>
                            </a:rPr>
                            <m:t>V</m:t>
                          </m:r>
                        </m:e>
                        <m:sub>
                          <m:r>
                            <m:rPr>
                              <m:sty m:val="p"/>
                            </m:rPr>
                            <a:rPr lang="en-US" altLang="en-US" b="0" i="0" smtClean="0">
                              <a:solidFill>
                                <a:schemeClr val="bg1"/>
                              </a:solidFill>
                              <a:latin typeface="Cambria Math" panose="02040503050406030204" pitchFamily="18" charset="0"/>
                            </a:rPr>
                            <m:t>s</m:t>
                          </m:r>
                        </m:sub>
                      </m:sSub>
                      <m:d>
                        <m:dPr>
                          <m:ctrlPr>
                            <a:rPr lang="en-US" altLang="en-US" i="1">
                              <a:solidFill>
                                <a:schemeClr val="bg1"/>
                              </a:solidFill>
                              <a:latin typeface="Cambria Math" panose="02040503050406030204" pitchFamily="18" charset="0"/>
                            </a:rPr>
                          </m:ctrlPr>
                        </m:dPr>
                        <m:e>
                          <m:r>
                            <a:rPr lang="en-US" altLang="en-US">
                              <a:solidFill>
                                <a:schemeClr val="bg1"/>
                              </a:solidFill>
                              <a:latin typeface="Cambria Math" panose="02040503050406030204" pitchFamily="18" charset="0"/>
                            </a:rPr>
                            <m:t>1−</m:t>
                          </m:r>
                          <m:sSup>
                            <m:sSupPr>
                              <m:ctrlPr>
                                <a:rPr lang="en-US" altLang="en-US" i="1">
                                  <a:solidFill>
                                    <a:schemeClr val="bg1"/>
                                  </a:solidFill>
                                  <a:latin typeface="Cambria Math" panose="02040503050406030204" pitchFamily="18" charset="0"/>
                                </a:rPr>
                              </m:ctrlPr>
                            </m:sSupPr>
                            <m:e>
                              <m:r>
                                <m:rPr>
                                  <m:sty m:val="p"/>
                                </m:rPr>
                                <a:rPr lang="en-US" altLang="en-US">
                                  <a:solidFill>
                                    <a:schemeClr val="bg1"/>
                                  </a:solidFill>
                                  <a:latin typeface="Cambria Math" panose="02040503050406030204" pitchFamily="18" charset="0"/>
                                </a:rPr>
                                <m:t>e</m:t>
                              </m:r>
                            </m:e>
                            <m:sup>
                              <m:f>
                                <m:fPr>
                                  <m:type m:val="skw"/>
                                  <m:ctrlPr>
                                    <a:rPr lang="en-US" altLang="en-US" i="1">
                                      <a:solidFill>
                                        <a:schemeClr val="bg1"/>
                                      </a:solidFill>
                                      <a:latin typeface="Cambria Math" panose="02040503050406030204" pitchFamily="18" charset="0"/>
                                    </a:rPr>
                                  </m:ctrlPr>
                                </m:fPr>
                                <m:num>
                                  <m:r>
                                    <a:rPr lang="en-US" altLang="en-US">
                                      <a:solidFill>
                                        <a:schemeClr val="bg1"/>
                                      </a:solidFill>
                                      <a:latin typeface="Cambria Math" panose="02040503050406030204" pitchFamily="18" charset="0"/>
                                    </a:rPr>
                                    <m:t>−</m:t>
                                  </m:r>
                                  <m:r>
                                    <m:rPr>
                                      <m:sty m:val="p"/>
                                    </m:rPr>
                                    <a:rPr lang="en-US" altLang="en-US">
                                      <a:solidFill>
                                        <a:schemeClr val="bg1"/>
                                      </a:solidFill>
                                      <a:latin typeface="Cambria Math" panose="02040503050406030204" pitchFamily="18" charset="0"/>
                                    </a:rPr>
                                    <m:t>t</m:t>
                                  </m:r>
                                </m:num>
                                <m:den>
                                  <m:r>
                                    <m:rPr>
                                      <m:sty m:val="p"/>
                                    </m:rPr>
                                    <a:rPr lang="en-US" altLang="en-US">
                                      <a:solidFill>
                                        <a:schemeClr val="bg1"/>
                                      </a:solidFill>
                                      <a:latin typeface="Cambria Math" panose="02040503050406030204" pitchFamily="18" charset="0"/>
                                      <a:ea typeface="Cambria Math" panose="02040503050406030204" pitchFamily="18" charset="0"/>
                                    </a:rPr>
                                    <m:t>τ</m:t>
                                  </m:r>
                                </m:den>
                              </m:f>
                            </m:sup>
                          </m:sSup>
                        </m:e>
                      </m:d>
                      <m:r>
                        <a:rPr lang="en-US" altLang="en-US">
                          <a:solidFill>
                            <a:schemeClr val="bg1"/>
                          </a:solidFill>
                          <a:latin typeface="Cambria Math" panose="02040503050406030204" pitchFamily="18" charset="0"/>
                          <a:ea typeface="Cambria Math" panose="02040503050406030204" pitchFamily="18" charset="0"/>
                        </a:rPr>
                        <m:t>, </m:t>
                      </m:r>
                      <m:f>
                        <m:fPr>
                          <m:ctrlPr>
                            <a:rPr lang="en-US" altLang="en-US" i="1" smtClean="0">
                              <a:solidFill>
                                <a:schemeClr val="bg1"/>
                              </a:solidFill>
                              <a:latin typeface="Cambria Math" panose="02040503050406030204" pitchFamily="18" charset="0"/>
                              <a:ea typeface="Cambria Math" panose="02040503050406030204" pitchFamily="18" charset="0"/>
                            </a:rPr>
                          </m:ctrlPr>
                        </m:fPr>
                        <m:num>
                          <m:r>
                            <m:rPr>
                              <m:sty m:val="p"/>
                            </m:rPr>
                            <a:rPr lang="en-US" dirty="0">
                              <a:solidFill>
                                <a:schemeClr val="bg1"/>
                              </a:solidFill>
                              <a:latin typeface="Cambria Math" panose="02040503050406030204" pitchFamily="18" charset="0"/>
                              <a:ea typeface="Cambria Math" panose="02040503050406030204" pitchFamily="18" charset="0"/>
                            </a:rPr>
                            <m:t>v</m:t>
                          </m:r>
                          <m:d>
                            <m:dPr>
                              <m:ctrlPr>
                                <a:rPr lang="en-US" altLang="en-US" i="1">
                                  <a:solidFill>
                                    <a:schemeClr val="bg1"/>
                                  </a:solidFill>
                                  <a:latin typeface="Cambria Math" panose="02040503050406030204" pitchFamily="18" charset="0"/>
                                </a:rPr>
                              </m:ctrlPr>
                            </m:dPr>
                            <m:e>
                              <m:r>
                                <m:rPr>
                                  <m:sty m:val="p"/>
                                </m:rPr>
                                <a:rPr lang="en-US" altLang="en-US">
                                  <a:solidFill>
                                    <a:schemeClr val="bg1"/>
                                  </a:solidFill>
                                  <a:latin typeface="Cambria Math" panose="02040503050406030204" pitchFamily="18" charset="0"/>
                                </a:rPr>
                                <m:t>t</m:t>
                              </m:r>
                            </m:e>
                          </m:d>
                        </m:num>
                        <m:den>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den>
                      </m:f>
                      <m:r>
                        <a:rPr lang="en-US" altLang="en-US">
                          <a:solidFill>
                            <a:schemeClr val="bg1"/>
                          </a:solidFill>
                          <a:latin typeface="Cambria Math" panose="02040503050406030204" pitchFamily="18" charset="0"/>
                        </a:rPr>
                        <m:t>=</m:t>
                      </m:r>
                      <m:d>
                        <m:dPr>
                          <m:ctrlPr>
                            <a:rPr lang="en-US" altLang="en-US" i="1">
                              <a:solidFill>
                                <a:schemeClr val="bg1"/>
                              </a:solidFill>
                              <a:latin typeface="Cambria Math" panose="02040503050406030204" pitchFamily="18" charset="0"/>
                            </a:rPr>
                          </m:ctrlPr>
                        </m:dPr>
                        <m:e>
                          <m:r>
                            <a:rPr lang="en-US" altLang="en-US">
                              <a:solidFill>
                                <a:schemeClr val="bg1"/>
                              </a:solidFill>
                              <a:latin typeface="Cambria Math" panose="02040503050406030204" pitchFamily="18" charset="0"/>
                            </a:rPr>
                            <m:t>1−</m:t>
                          </m:r>
                          <m:sSup>
                            <m:sSupPr>
                              <m:ctrlPr>
                                <a:rPr lang="en-US" altLang="en-US" i="1">
                                  <a:solidFill>
                                    <a:schemeClr val="bg1"/>
                                  </a:solidFill>
                                  <a:latin typeface="Cambria Math" panose="02040503050406030204" pitchFamily="18" charset="0"/>
                                </a:rPr>
                              </m:ctrlPr>
                            </m:sSupPr>
                            <m:e>
                              <m:r>
                                <m:rPr>
                                  <m:sty m:val="p"/>
                                </m:rPr>
                                <a:rPr lang="en-US" altLang="en-US">
                                  <a:solidFill>
                                    <a:schemeClr val="bg1"/>
                                  </a:solidFill>
                                  <a:latin typeface="Cambria Math" panose="02040503050406030204" pitchFamily="18" charset="0"/>
                                </a:rPr>
                                <m:t>e</m:t>
                              </m:r>
                            </m:e>
                            <m:sup>
                              <m:f>
                                <m:fPr>
                                  <m:type m:val="skw"/>
                                  <m:ctrlPr>
                                    <a:rPr lang="en-US" altLang="en-US" i="1">
                                      <a:solidFill>
                                        <a:schemeClr val="bg1"/>
                                      </a:solidFill>
                                      <a:latin typeface="Cambria Math" panose="02040503050406030204" pitchFamily="18" charset="0"/>
                                    </a:rPr>
                                  </m:ctrlPr>
                                </m:fPr>
                                <m:num>
                                  <m:r>
                                    <a:rPr lang="en-US" altLang="en-US">
                                      <a:solidFill>
                                        <a:schemeClr val="bg1"/>
                                      </a:solidFill>
                                      <a:latin typeface="Cambria Math" panose="02040503050406030204" pitchFamily="18" charset="0"/>
                                    </a:rPr>
                                    <m:t>−</m:t>
                                  </m:r>
                                  <m:r>
                                    <m:rPr>
                                      <m:sty m:val="p"/>
                                    </m:rPr>
                                    <a:rPr lang="en-US" altLang="en-US">
                                      <a:solidFill>
                                        <a:schemeClr val="bg1"/>
                                      </a:solidFill>
                                      <a:latin typeface="Cambria Math" panose="02040503050406030204" pitchFamily="18" charset="0"/>
                                    </a:rPr>
                                    <m:t>t</m:t>
                                  </m:r>
                                </m:num>
                                <m:den>
                                  <m:r>
                                    <m:rPr>
                                      <m:sty m:val="p"/>
                                    </m:rPr>
                                    <a:rPr lang="en-US" altLang="en-US">
                                      <a:solidFill>
                                        <a:schemeClr val="bg1"/>
                                      </a:solidFill>
                                      <a:latin typeface="Cambria Math" panose="02040503050406030204" pitchFamily="18" charset="0"/>
                                      <a:ea typeface="Cambria Math" panose="02040503050406030204" pitchFamily="18" charset="0"/>
                                    </a:rPr>
                                    <m:t>τ</m:t>
                                  </m:r>
                                </m:den>
                              </m:f>
                            </m:sup>
                          </m:sSup>
                        </m:e>
                      </m:d>
                      <m:r>
                        <a:rPr lang="en-US" altLang="en-US" b="0" i="0" smtClean="0">
                          <a:solidFill>
                            <a:schemeClr val="bg1"/>
                          </a:solidFill>
                          <a:latin typeface="Cambria Math" panose="02040503050406030204" pitchFamily="18" charset="0"/>
                          <a:ea typeface="Cambria Math" panose="02040503050406030204" pitchFamily="18" charset="0"/>
                        </a:rPr>
                        <m:t>.</m:t>
                      </m:r>
                    </m:oMath>
                  </m:oMathPara>
                </a14:m>
                <a:endParaRPr lang="en-US" altLang="en-US" dirty="0">
                  <a:solidFill>
                    <a:schemeClr val="bg1"/>
                  </a:solidFill>
                  <a:latin typeface="+mn-lt"/>
                  <a:ea typeface="Cambria Math" panose="02040503050406030204" pitchFamily="18" charset="0"/>
                </a:endParaRPr>
              </a:p>
              <a:p>
                <a:pPr fontAlgn="auto">
                  <a:spcBef>
                    <a:spcPts val="0"/>
                  </a:spcBef>
                  <a:spcAft>
                    <a:spcPts val="0"/>
                  </a:spcAft>
                </a:pPr>
                <a:endParaRPr lang="en-US" altLang="en-US" dirty="0">
                  <a:solidFill>
                    <a:schemeClr val="bg1"/>
                  </a:solidFill>
                  <a:latin typeface="+mn-lt"/>
                  <a:ea typeface="Cambria Math" panose="02040503050406030204" pitchFamily="18" charset="0"/>
                </a:endParaRPr>
              </a:p>
              <a:p>
                <a:pPr fontAlgn="auto">
                  <a:spcBef>
                    <a:spcPts val="600"/>
                  </a:spcBef>
                  <a:spcAft>
                    <a:spcPts val="1800"/>
                  </a:spcAft>
                </a:pPr>
                <a14:m>
                  <m:oMathPara xmlns:m="http://schemas.openxmlformats.org/officeDocument/2006/math">
                    <m:oMathParaPr>
                      <m:jc m:val="left"/>
                    </m:oMathParaPr>
                    <m:oMath xmlns:m="http://schemas.openxmlformats.org/officeDocument/2006/math">
                      <m:f>
                        <m:fPr>
                          <m:ctrlPr>
                            <a:rPr lang="en-US" i="1" dirty="0">
                              <a:solidFill>
                                <a:schemeClr val="bg1"/>
                              </a:solidFill>
                              <a:latin typeface="Cambria Math" panose="02040503050406030204" pitchFamily="18" charset="0"/>
                            </a:rPr>
                          </m:ctrlPr>
                        </m:fPr>
                        <m:num>
                          <m:r>
                            <m:rPr>
                              <m:sty m:val="p"/>
                            </m:rPr>
                            <a:rPr lang="en-US" dirty="0">
                              <a:solidFill>
                                <a:schemeClr val="bg1"/>
                              </a:solidFill>
                              <a:latin typeface="Cambria Math" panose="02040503050406030204" pitchFamily="18" charset="0"/>
                              <a:ea typeface="Cambria Math" panose="02040503050406030204" pitchFamily="18" charset="0"/>
                            </a:rPr>
                            <m:t>v</m:t>
                          </m:r>
                          <m:d>
                            <m:dPr>
                              <m:ctrlPr>
                                <a:rPr lang="en-US" altLang="en-US" i="1">
                                  <a:solidFill>
                                    <a:schemeClr val="bg1"/>
                                  </a:solidFill>
                                  <a:latin typeface="Cambria Math" panose="02040503050406030204" pitchFamily="18" charset="0"/>
                                </a:rPr>
                              </m:ctrlPr>
                            </m:dPr>
                            <m:e>
                              <m:r>
                                <m:rPr>
                                  <m:sty m:val="p"/>
                                </m:rPr>
                                <a:rPr lang="en-US" altLang="en-US">
                                  <a:solidFill>
                                    <a:schemeClr val="bg1"/>
                                  </a:solidFill>
                                  <a:latin typeface="Cambria Math" panose="02040503050406030204" pitchFamily="18" charset="0"/>
                                </a:rPr>
                                <m:t>t</m:t>
                              </m:r>
                            </m:e>
                          </m:d>
                        </m:num>
                        <m:den>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den>
                      </m:f>
                      <m:r>
                        <a:rPr lang="en-US" dirty="0">
                          <a:solidFill>
                            <a:schemeClr val="bg1"/>
                          </a:solidFill>
                          <a:latin typeface="Cambria Math" panose="02040503050406030204" pitchFamily="18" charset="0"/>
                        </a:rPr>
                        <m:t>−1= </m:t>
                      </m:r>
                      <m:sSup>
                        <m:sSupPr>
                          <m:ctrlPr>
                            <a:rPr lang="en-US" i="1" dirty="0">
                              <a:solidFill>
                                <a:schemeClr val="bg1"/>
                              </a:solidFill>
                              <a:latin typeface="Cambria Math" panose="02040503050406030204" pitchFamily="18" charset="0"/>
                            </a:rPr>
                          </m:ctrlPr>
                        </m:sSupPr>
                        <m:e>
                          <m:r>
                            <a:rPr lang="en-US" dirty="0">
                              <a:solidFill>
                                <a:schemeClr val="bg1"/>
                              </a:solidFill>
                              <a:latin typeface="Cambria Math" panose="02040503050406030204" pitchFamily="18" charset="0"/>
                            </a:rPr>
                            <m:t>−</m:t>
                          </m:r>
                          <m:r>
                            <m:rPr>
                              <m:sty m:val="p"/>
                            </m:rPr>
                            <a:rPr lang="en-US" dirty="0">
                              <a:solidFill>
                                <a:schemeClr val="bg1"/>
                              </a:solidFill>
                              <a:latin typeface="Cambria Math" panose="02040503050406030204" pitchFamily="18" charset="0"/>
                            </a:rPr>
                            <m:t>e</m:t>
                          </m:r>
                        </m:e>
                        <m:sup>
                          <m:f>
                            <m:fPr>
                              <m:type m:val="skw"/>
                              <m:ctrlPr>
                                <a:rPr lang="en-US" i="1" dirty="0">
                                  <a:solidFill>
                                    <a:schemeClr val="bg1"/>
                                  </a:solidFill>
                                  <a:latin typeface="Cambria Math" panose="02040503050406030204" pitchFamily="18" charset="0"/>
                                </a:rPr>
                              </m:ctrlPr>
                            </m:fPr>
                            <m:num>
                              <m:r>
                                <a:rPr lang="en-US" dirty="0">
                                  <a:solidFill>
                                    <a:schemeClr val="bg1"/>
                                  </a:solidFill>
                                  <a:latin typeface="Cambria Math" panose="02040503050406030204" pitchFamily="18" charset="0"/>
                                </a:rPr>
                                <m:t>−</m:t>
                              </m:r>
                              <m:r>
                                <m:rPr>
                                  <m:sty m:val="p"/>
                                </m:rPr>
                                <a:rPr lang="en-US" dirty="0">
                                  <a:solidFill>
                                    <a:schemeClr val="bg1"/>
                                  </a:solidFill>
                                  <a:latin typeface="Cambria Math" panose="02040503050406030204" pitchFamily="18" charset="0"/>
                                </a:rPr>
                                <m:t>t</m:t>
                              </m:r>
                            </m:num>
                            <m:den>
                              <m:r>
                                <m:rPr>
                                  <m:sty m:val="p"/>
                                </m:rPr>
                                <a:rPr lang="en-US" dirty="0">
                                  <a:solidFill>
                                    <a:schemeClr val="bg1"/>
                                  </a:solidFill>
                                  <a:latin typeface="Cambria Math" panose="02040503050406030204" pitchFamily="18" charset="0"/>
                                  <a:ea typeface="Cambria Math" panose="02040503050406030204" pitchFamily="18" charset="0"/>
                                </a:rPr>
                                <m:t>τ</m:t>
                              </m:r>
                            </m:den>
                          </m:f>
                        </m:sup>
                      </m:sSup>
                      <m:r>
                        <a:rPr lang="en-US" dirty="0">
                          <a:solidFill>
                            <a:schemeClr val="bg1"/>
                          </a:solidFill>
                          <a:latin typeface="Cambria Math" panose="02040503050406030204" pitchFamily="18" charset="0"/>
                          <a:ea typeface="Cambria Math" panose="02040503050406030204" pitchFamily="18" charset="0"/>
                        </a:rPr>
                        <m:t>,</m:t>
                      </m:r>
                      <m:r>
                        <a:rPr lang="en-US" b="0" i="1" dirty="0" smtClean="0">
                          <a:solidFill>
                            <a:schemeClr val="bg1"/>
                          </a:solidFill>
                          <a:latin typeface="Cambria Math" panose="02040503050406030204" pitchFamily="18" charset="0"/>
                          <a:ea typeface="Cambria Math" panose="02040503050406030204" pitchFamily="18" charset="0"/>
                        </a:rPr>
                        <m:t>  </m:t>
                      </m:r>
                      <m:f>
                        <m:fPr>
                          <m:ctrlPr>
                            <a:rPr lang="en-US" i="1" dirty="0">
                              <a:solidFill>
                                <a:schemeClr val="bg1"/>
                              </a:solidFill>
                              <a:latin typeface="Cambria Math" panose="02040503050406030204" pitchFamily="18" charset="0"/>
                            </a:rPr>
                          </m:ctrlPr>
                        </m:fPr>
                        <m:num>
                          <m:r>
                            <m:rPr>
                              <m:sty m:val="p"/>
                            </m:rPr>
                            <a:rPr lang="en-US" dirty="0">
                              <a:solidFill>
                                <a:schemeClr val="bg1"/>
                              </a:solidFill>
                              <a:latin typeface="Cambria Math" panose="02040503050406030204" pitchFamily="18" charset="0"/>
                              <a:ea typeface="Cambria Math" panose="02040503050406030204" pitchFamily="18" charset="0"/>
                            </a:rPr>
                            <m:t>v</m:t>
                          </m:r>
                          <m:d>
                            <m:dPr>
                              <m:ctrlPr>
                                <a:rPr lang="en-US" altLang="en-US" i="1">
                                  <a:solidFill>
                                    <a:schemeClr val="bg1"/>
                                  </a:solidFill>
                                  <a:latin typeface="Cambria Math" panose="02040503050406030204" pitchFamily="18" charset="0"/>
                                </a:rPr>
                              </m:ctrlPr>
                            </m:dPr>
                            <m:e>
                              <m:r>
                                <m:rPr>
                                  <m:sty m:val="p"/>
                                </m:rPr>
                                <a:rPr lang="en-US" altLang="en-US">
                                  <a:solidFill>
                                    <a:schemeClr val="bg1"/>
                                  </a:solidFill>
                                  <a:latin typeface="Cambria Math" panose="02040503050406030204" pitchFamily="18" charset="0"/>
                                </a:rPr>
                                <m:t>t</m:t>
                              </m:r>
                            </m:e>
                          </m:d>
                          <m:r>
                            <a:rPr lang="en-US" dirty="0">
                              <a:solidFill>
                                <a:schemeClr val="bg1"/>
                              </a:solidFill>
                              <a:latin typeface="Cambria Math" panose="02040503050406030204" pitchFamily="18" charset="0"/>
                            </a:rPr>
                            <m:t>−</m:t>
                          </m:r>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num>
                        <m:den>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den>
                      </m:f>
                      <m:r>
                        <a:rPr lang="en-US" dirty="0">
                          <a:solidFill>
                            <a:schemeClr val="bg1"/>
                          </a:solidFill>
                          <a:latin typeface="Cambria Math" panose="02040503050406030204" pitchFamily="18" charset="0"/>
                        </a:rPr>
                        <m:t>=</m:t>
                      </m:r>
                      <m:sSup>
                        <m:sSupPr>
                          <m:ctrlPr>
                            <a:rPr lang="en-US" i="1" dirty="0">
                              <a:solidFill>
                                <a:schemeClr val="bg1"/>
                              </a:solidFill>
                              <a:latin typeface="Cambria Math" panose="02040503050406030204" pitchFamily="18" charset="0"/>
                            </a:rPr>
                          </m:ctrlPr>
                        </m:sSupPr>
                        <m:e>
                          <m:r>
                            <a:rPr lang="en-US" dirty="0">
                              <a:solidFill>
                                <a:schemeClr val="bg1"/>
                              </a:solidFill>
                              <a:latin typeface="Cambria Math" panose="02040503050406030204" pitchFamily="18" charset="0"/>
                            </a:rPr>
                            <m:t>−</m:t>
                          </m:r>
                          <m:r>
                            <m:rPr>
                              <m:sty m:val="p"/>
                            </m:rPr>
                            <a:rPr lang="en-US" dirty="0">
                              <a:solidFill>
                                <a:schemeClr val="bg1"/>
                              </a:solidFill>
                              <a:latin typeface="Cambria Math" panose="02040503050406030204" pitchFamily="18" charset="0"/>
                            </a:rPr>
                            <m:t>e</m:t>
                          </m:r>
                        </m:e>
                        <m:sup>
                          <m:f>
                            <m:fPr>
                              <m:type m:val="skw"/>
                              <m:ctrlPr>
                                <a:rPr lang="en-US" i="1" dirty="0">
                                  <a:solidFill>
                                    <a:schemeClr val="bg1"/>
                                  </a:solidFill>
                                  <a:latin typeface="Cambria Math" panose="02040503050406030204" pitchFamily="18" charset="0"/>
                                </a:rPr>
                              </m:ctrlPr>
                            </m:fPr>
                            <m:num>
                              <m:r>
                                <a:rPr lang="en-US" dirty="0">
                                  <a:solidFill>
                                    <a:schemeClr val="bg1"/>
                                  </a:solidFill>
                                  <a:latin typeface="Cambria Math" panose="02040503050406030204" pitchFamily="18" charset="0"/>
                                </a:rPr>
                                <m:t>−</m:t>
                              </m:r>
                              <m:r>
                                <m:rPr>
                                  <m:sty m:val="p"/>
                                </m:rPr>
                                <a:rPr lang="en-US" dirty="0">
                                  <a:solidFill>
                                    <a:schemeClr val="bg1"/>
                                  </a:solidFill>
                                  <a:latin typeface="Cambria Math" panose="02040503050406030204" pitchFamily="18" charset="0"/>
                                </a:rPr>
                                <m:t>t</m:t>
                              </m:r>
                            </m:num>
                            <m:den>
                              <m:r>
                                <m:rPr>
                                  <m:sty m:val="p"/>
                                </m:rPr>
                                <a:rPr lang="en-US" dirty="0">
                                  <a:solidFill>
                                    <a:schemeClr val="bg1"/>
                                  </a:solidFill>
                                  <a:latin typeface="Cambria Math" panose="02040503050406030204" pitchFamily="18" charset="0"/>
                                  <a:ea typeface="Cambria Math" panose="02040503050406030204" pitchFamily="18" charset="0"/>
                                </a:rPr>
                                <m:t>τ</m:t>
                              </m:r>
                            </m:den>
                          </m:f>
                        </m:sup>
                      </m:sSup>
                      <m:r>
                        <a:rPr lang="en-US" dirty="0">
                          <a:solidFill>
                            <a:schemeClr val="bg1"/>
                          </a:solidFill>
                          <a:latin typeface="Cambria Math" panose="02040503050406030204" pitchFamily="18" charset="0"/>
                          <a:ea typeface="Cambria Math" panose="02040503050406030204" pitchFamily="18" charset="0"/>
                        </a:rPr>
                        <m:t>,  </m:t>
                      </m:r>
                      <m:f>
                        <m:fPr>
                          <m:ctrlPr>
                            <a:rPr lang="en-US" i="1" dirty="0">
                              <a:solidFill>
                                <a:schemeClr val="bg1"/>
                              </a:solidFill>
                              <a:latin typeface="Cambria Math" panose="02040503050406030204" pitchFamily="18" charset="0"/>
                            </a:rPr>
                          </m:ctrlPr>
                        </m:fPr>
                        <m:num>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r>
                            <a:rPr lang="en-US" dirty="0">
                              <a:solidFill>
                                <a:schemeClr val="bg1"/>
                              </a:solidFill>
                              <a:latin typeface="Cambria Math" panose="02040503050406030204" pitchFamily="18" charset="0"/>
                            </a:rPr>
                            <m:t>−</m:t>
                          </m:r>
                          <m:r>
                            <m:rPr>
                              <m:sty m:val="p"/>
                            </m:rPr>
                            <a:rPr lang="en-US" dirty="0">
                              <a:solidFill>
                                <a:schemeClr val="bg1"/>
                              </a:solidFill>
                              <a:latin typeface="Cambria Math" panose="02040503050406030204" pitchFamily="18" charset="0"/>
                              <a:ea typeface="Cambria Math" panose="02040503050406030204" pitchFamily="18" charset="0"/>
                            </a:rPr>
                            <m:t>v</m:t>
                          </m:r>
                          <m:d>
                            <m:dPr>
                              <m:ctrlPr>
                                <a:rPr lang="en-US" altLang="en-US" i="1">
                                  <a:solidFill>
                                    <a:schemeClr val="bg1"/>
                                  </a:solidFill>
                                  <a:latin typeface="Cambria Math" panose="02040503050406030204" pitchFamily="18" charset="0"/>
                                </a:rPr>
                              </m:ctrlPr>
                            </m:dPr>
                            <m:e>
                              <m:r>
                                <m:rPr>
                                  <m:sty m:val="p"/>
                                </m:rPr>
                                <a:rPr lang="en-US" altLang="en-US">
                                  <a:solidFill>
                                    <a:schemeClr val="bg1"/>
                                  </a:solidFill>
                                  <a:latin typeface="Cambria Math" panose="02040503050406030204" pitchFamily="18" charset="0"/>
                                </a:rPr>
                                <m:t>t</m:t>
                              </m:r>
                            </m:e>
                          </m:d>
                        </m:num>
                        <m:den>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den>
                      </m:f>
                      <m:r>
                        <a:rPr lang="en-US" dirty="0">
                          <a:solidFill>
                            <a:schemeClr val="bg1"/>
                          </a:solidFill>
                          <a:latin typeface="Cambria Math" panose="02040503050406030204" pitchFamily="18" charset="0"/>
                        </a:rPr>
                        <m:t>=</m:t>
                      </m:r>
                      <m:sSup>
                        <m:sSupPr>
                          <m:ctrlPr>
                            <a:rPr lang="en-US" i="1" dirty="0">
                              <a:solidFill>
                                <a:schemeClr val="bg1"/>
                              </a:solidFill>
                              <a:latin typeface="Cambria Math" panose="02040503050406030204" pitchFamily="18" charset="0"/>
                            </a:rPr>
                          </m:ctrlPr>
                        </m:sSupPr>
                        <m:e>
                          <m:r>
                            <m:rPr>
                              <m:sty m:val="p"/>
                            </m:rPr>
                            <a:rPr lang="en-US" dirty="0">
                              <a:solidFill>
                                <a:schemeClr val="bg1"/>
                              </a:solidFill>
                              <a:latin typeface="Cambria Math" panose="02040503050406030204" pitchFamily="18" charset="0"/>
                            </a:rPr>
                            <m:t>e</m:t>
                          </m:r>
                        </m:e>
                        <m:sup>
                          <m:f>
                            <m:fPr>
                              <m:type m:val="skw"/>
                              <m:ctrlPr>
                                <a:rPr lang="en-US" i="1" dirty="0">
                                  <a:solidFill>
                                    <a:schemeClr val="bg1"/>
                                  </a:solidFill>
                                  <a:latin typeface="Cambria Math" panose="02040503050406030204" pitchFamily="18" charset="0"/>
                                </a:rPr>
                              </m:ctrlPr>
                            </m:fPr>
                            <m:num>
                              <m:r>
                                <a:rPr lang="en-US" dirty="0">
                                  <a:solidFill>
                                    <a:schemeClr val="bg1"/>
                                  </a:solidFill>
                                  <a:latin typeface="Cambria Math" panose="02040503050406030204" pitchFamily="18" charset="0"/>
                                </a:rPr>
                                <m:t>−</m:t>
                              </m:r>
                              <m:r>
                                <m:rPr>
                                  <m:sty m:val="p"/>
                                </m:rPr>
                                <a:rPr lang="en-US" dirty="0">
                                  <a:solidFill>
                                    <a:schemeClr val="bg1"/>
                                  </a:solidFill>
                                  <a:latin typeface="Cambria Math" panose="02040503050406030204" pitchFamily="18" charset="0"/>
                                </a:rPr>
                                <m:t>t</m:t>
                              </m:r>
                            </m:num>
                            <m:den>
                              <m:r>
                                <m:rPr>
                                  <m:sty m:val="p"/>
                                </m:rPr>
                                <a:rPr lang="en-US" dirty="0">
                                  <a:solidFill>
                                    <a:schemeClr val="bg1"/>
                                  </a:solidFill>
                                  <a:latin typeface="Cambria Math" panose="02040503050406030204" pitchFamily="18" charset="0"/>
                                  <a:ea typeface="Cambria Math" panose="02040503050406030204" pitchFamily="18" charset="0"/>
                                </a:rPr>
                                <m:t>τ</m:t>
                              </m:r>
                            </m:den>
                          </m:f>
                        </m:sup>
                      </m:sSup>
                      <m:r>
                        <a:rPr lang="en-US" b="0" i="0" dirty="0" smtClean="0">
                          <a:solidFill>
                            <a:schemeClr val="bg1"/>
                          </a:solidFill>
                          <a:latin typeface="Cambria Math" panose="02040503050406030204" pitchFamily="18" charset="0"/>
                          <a:ea typeface="Cambria Math" panose="02040503050406030204" pitchFamily="18" charset="0"/>
                        </a:rPr>
                        <m:t>.</m:t>
                      </m:r>
                      <m:r>
                        <a:rPr lang="en-US" dirty="0">
                          <a:solidFill>
                            <a:schemeClr val="bg1"/>
                          </a:solidFill>
                          <a:latin typeface="Cambria Math" panose="02040503050406030204" pitchFamily="18" charset="0"/>
                          <a:ea typeface="Cambria Math" panose="02040503050406030204" pitchFamily="18" charset="0"/>
                        </a:rPr>
                        <m:t> </m:t>
                      </m:r>
                    </m:oMath>
                  </m:oMathPara>
                </a14:m>
                <a:endParaRPr lang="en-US" dirty="0">
                  <a:solidFill>
                    <a:schemeClr val="bg1"/>
                  </a:solidFill>
                  <a:latin typeface="Cambria Math" panose="02040503050406030204" pitchFamily="18" charset="0"/>
                  <a:ea typeface="Cambria Math" panose="02040503050406030204" pitchFamily="18" charset="0"/>
                </a:endParaRPr>
              </a:p>
              <a:p>
                <a:pPr fontAlgn="auto">
                  <a:spcBef>
                    <a:spcPts val="900"/>
                  </a:spcBef>
                  <a:spcAft>
                    <a:spcPts val="0"/>
                  </a:spcAft>
                </a:pPr>
                <a14:m>
                  <m:oMathPara xmlns:m="http://schemas.openxmlformats.org/officeDocument/2006/math">
                    <m:oMathParaPr>
                      <m:jc m:val="left"/>
                    </m:oMathParaPr>
                    <m:oMath xmlns:m="http://schemas.openxmlformats.org/officeDocument/2006/math">
                      <m:f>
                        <m:fPr>
                          <m:ctrlPr>
                            <a:rPr lang="en-US" i="1" dirty="0">
                              <a:solidFill>
                                <a:schemeClr val="bg1"/>
                              </a:solidFill>
                              <a:latin typeface="Cambria Math" panose="02040503050406030204" pitchFamily="18" charset="0"/>
                            </a:rPr>
                          </m:ctrlPr>
                        </m:fPr>
                        <m:num>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num>
                        <m:den>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r>
                            <a:rPr lang="en-US" dirty="0">
                              <a:solidFill>
                                <a:schemeClr val="bg1"/>
                              </a:solidFill>
                              <a:latin typeface="Cambria Math" panose="02040503050406030204" pitchFamily="18" charset="0"/>
                            </a:rPr>
                            <m:t>−</m:t>
                          </m:r>
                          <m:r>
                            <m:rPr>
                              <m:sty m:val="p"/>
                            </m:rPr>
                            <a:rPr lang="en-US" dirty="0">
                              <a:solidFill>
                                <a:schemeClr val="bg1"/>
                              </a:solidFill>
                              <a:latin typeface="Cambria Math" panose="02040503050406030204" pitchFamily="18" charset="0"/>
                              <a:ea typeface="Cambria Math" panose="02040503050406030204" pitchFamily="18" charset="0"/>
                            </a:rPr>
                            <m:t>v</m:t>
                          </m:r>
                          <m:d>
                            <m:dPr>
                              <m:ctrlPr>
                                <a:rPr lang="en-US" altLang="en-US" i="1">
                                  <a:solidFill>
                                    <a:schemeClr val="bg1"/>
                                  </a:solidFill>
                                  <a:latin typeface="Cambria Math" panose="02040503050406030204" pitchFamily="18" charset="0"/>
                                </a:rPr>
                              </m:ctrlPr>
                            </m:dPr>
                            <m:e>
                              <m:r>
                                <m:rPr>
                                  <m:sty m:val="p"/>
                                </m:rPr>
                                <a:rPr lang="en-US" altLang="en-US">
                                  <a:solidFill>
                                    <a:schemeClr val="bg1"/>
                                  </a:solidFill>
                                  <a:latin typeface="Cambria Math" panose="02040503050406030204" pitchFamily="18" charset="0"/>
                                </a:rPr>
                                <m:t>t</m:t>
                              </m:r>
                            </m:e>
                          </m:d>
                        </m:den>
                      </m:f>
                      <m:r>
                        <a:rPr lang="en-US" dirty="0">
                          <a:solidFill>
                            <a:schemeClr val="bg1"/>
                          </a:solidFill>
                          <a:latin typeface="Cambria Math" panose="02040503050406030204" pitchFamily="18" charset="0"/>
                        </a:rPr>
                        <m:t>=</m:t>
                      </m:r>
                      <m:sSup>
                        <m:sSupPr>
                          <m:ctrlPr>
                            <a:rPr lang="en-US" i="1" dirty="0">
                              <a:solidFill>
                                <a:schemeClr val="bg1"/>
                              </a:solidFill>
                              <a:latin typeface="Cambria Math" panose="02040503050406030204" pitchFamily="18" charset="0"/>
                            </a:rPr>
                          </m:ctrlPr>
                        </m:sSupPr>
                        <m:e>
                          <m:r>
                            <m:rPr>
                              <m:sty m:val="p"/>
                            </m:rPr>
                            <a:rPr lang="en-US" dirty="0">
                              <a:solidFill>
                                <a:schemeClr val="bg1"/>
                              </a:solidFill>
                              <a:latin typeface="Cambria Math" panose="02040503050406030204" pitchFamily="18" charset="0"/>
                            </a:rPr>
                            <m:t>e</m:t>
                          </m:r>
                        </m:e>
                        <m:sup>
                          <m:f>
                            <m:fPr>
                              <m:type m:val="skw"/>
                              <m:ctrlPr>
                                <a:rPr lang="en-US" i="1" dirty="0">
                                  <a:solidFill>
                                    <a:schemeClr val="bg1"/>
                                  </a:solidFill>
                                  <a:latin typeface="Cambria Math" panose="02040503050406030204" pitchFamily="18" charset="0"/>
                                </a:rPr>
                              </m:ctrlPr>
                            </m:fPr>
                            <m:num>
                              <m:r>
                                <m:rPr>
                                  <m:sty m:val="p"/>
                                </m:rPr>
                                <a:rPr lang="en-US" dirty="0">
                                  <a:solidFill>
                                    <a:schemeClr val="bg1"/>
                                  </a:solidFill>
                                  <a:latin typeface="Cambria Math" panose="02040503050406030204" pitchFamily="18" charset="0"/>
                                </a:rPr>
                                <m:t>t</m:t>
                              </m:r>
                            </m:num>
                            <m:den>
                              <m:r>
                                <m:rPr>
                                  <m:sty m:val="p"/>
                                </m:rPr>
                                <a:rPr lang="en-US" dirty="0">
                                  <a:solidFill>
                                    <a:schemeClr val="bg1"/>
                                  </a:solidFill>
                                  <a:latin typeface="Cambria Math" panose="02040503050406030204" pitchFamily="18" charset="0"/>
                                  <a:ea typeface="Cambria Math" panose="02040503050406030204" pitchFamily="18" charset="0"/>
                                </a:rPr>
                                <m:t>τ</m:t>
                              </m:r>
                            </m:den>
                          </m:f>
                        </m:sup>
                      </m:sSup>
                      <m:r>
                        <a:rPr lang="en-US" b="0" i="0" dirty="0" smtClean="0">
                          <a:solidFill>
                            <a:schemeClr val="bg1"/>
                          </a:solidFill>
                          <a:latin typeface="Cambria Math" panose="02040503050406030204" pitchFamily="18" charset="0"/>
                          <a:ea typeface="Cambria Math" panose="02040503050406030204" pitchFamily="18" charset="0"/>
                        </a:rPr>
                        <m:t>.  </m:t>
                      </m:r>
                      <m:r>
                        <m:rPr>
                          <m:sty m:val="p"/>
                        </m:rPr>
                        <a:rPr lang="en-US" dirty="0">
                          <a:solidFill>
                            <a:schemeClr val="bg1"/>
                          </a:solidFill>
                          <a:latin typeface="Cambria Math" panose="02040503050406030204" pitchFamily="18" charset="0"/>
                        </a:rPr>
                        <m:t>ln</m:t>
                      </m:r>
                      <m:d>
                        <m:dPr>
                          <m:ctrlPr>
                            <a:rPr lang="en-US" i="1" dirty="0">
                              <a:solidFill>
                                <a:schemeClr val="bg1"/>
                              </a:solidFill>
                              <a:latin typeface="Cambria Math" panose="02040503050406030204" pitchFamily="18" charset="0"/>
                            </a:rPr>
                          </m:ctrlPr>
                        </m:dPr>
                        <m:e>
                          <m:f>
                            <m:fPr>
                              <m:ctrlPr>
                                <a:rPr lang="en-US" i="1" dirty="0">
                                  <a:solidFill>
                                    <a:schemeClr val="bg1"/>
                                  </a:solidFill>
                                  <a:latin typeface="Cambria Math" panose="02040503050406030204" pitchFamily="18" charset="0"/>
                                </a:rPr>
                              </m:ctrlPr>
                            </m:fPr>
                            <m:num>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num>
                            <m:den>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r>
                                    <a:rPr lang="en-US" altLang="en-US" b="0" i="0" smtClean="0">
                                      <a:solidFill>
                                        <a:schemeClr val="bg1"/>
                                      </a:solidFill>
                                      <a:latin typeface="Cambria Math" panose="02040503050406030204" pitchFamily="18" charset="0"/>
                                    </a:rPr>
                                    <m:t> </m:t>
                                  </m:r>
                                </m:sub>
                              </m:sSub>
                              <m:r>
                                <a:rPr lang="en-US" dirty="0">
                                  <a:solidFill>
                                    <a:schemeClr val="bg1"/>
                                  </a:solidFill>
                                  <a:latin typeface="Cambria Math" panose="02040503050406030204" pitchFamily="18" charset="0"/>
                                </a:rPr>
                                <m:t>−</m:t>
                              </m:r>
                              <m:r>
                                <a:rPr lang="en-US" b="0" i="0" dirty="0" smtClean="0">
                                  <a:solidFill>
                                    <a:schemeClr val="bg1"/>
                                  </a:solidFill>
                                  <a:latin typeface="Cambria Math" panose="02040503050406030204" pitchFamily="18" charset="0"/>
                                </a:rPr>
                                <m:t> </m:t>
                              </m:r>
                              <m:r>
                                <m:rPr>
                                  <m:sty m:val="p"/>
                                </m:rPr>
                                <a:rPr lang="en-US" dirty="0">
                                  <a:solidFill>
                                    <a:schemeClr val="bg1"/>
                                  </a:solidFill>
                                  <a:latin typeface="Cambria Math" panose="02040503050406030204" pitchFamily="18" charset="0"/>
                                  <a:ea typeface="Cambria Math" panose="02040503050406030204" pitchFamily="18" charset="0"/>
                                </a:rPr>
                                <m:t>v</m:t>
                              </m:r>
                              <m:d>
                                <m:dPr>
                                  <m:ctrlPr>
                                    <a:rPr lang="en-US" altLang="en-US" i="1">
                                      <a:solidFill>
                                        <a:schemeClr val="bg1"/>
                                      </a:solidFill>
                                      <a:latin typeface="Cambria Math" panose="02040503050406030204" pitchFamily="18" charset="0"/>
                                    </a:rPr>
                                  </m:ctrlPr>
                                </m:dPr>
                                <m:e>
                                  <m:r>
                                    <m:rPr>
                                      <m:sty m:val="p"/>
                                    </m:rPr>
                                    <a:rPr lang="en-US" altLang="en-US">
                                      <a:solidFill>
                                        <a:schemeClr val="bg1"/>
                                      </a:solidFill>
                                      <a:latin typeface="Cambria Math" panose="02040503050406030204" pitchFamily="18" charset="0"/>
                                    </a:rPr>
                                    <m:t>t</m:t>
                                  </m:r>
                                </m:e>
                              </m:d>
                            </m:den>
                          </m:f>
                        </m:e>
                      </m:d>
                      <m:r>
                        <a:rPr lang="en-US" dirty="0">
                          <a:solidFill>
                            <a:schemeClr val="bg1"/>
                          </a:solidFill>
                          <a:latin typeface="Cambria Math" panose="02040503050406030204" pitchFamily="18" charset="0"/>
                        </a:rPr>
                        <m:t>=</m:t>
                      </m:r>
                      <m:f>
                        <m:fPr>
                          <m:type m:val="skw"/>
                          <m:ctrlPr>
                            <a:rPr lang="en-US" i="1" dirty="0">
                              <a:solidFill>
                                <a:schemeClr val="bg1"/>
                              </a:solidFill>
                              <a:latin typeface="Cambria Math" panose="02040503050406030204" pitchFamily="18" charset="0"/>
                            </a:rPr>
                          </m:ctrlPr>
                        </m:fPr>
                        <m:num>
                          <m:r>
                            <m:rPr>
                              <m:sty m:val="p"/>
                            </m:rPr>
                            <a:rPr lang="en-US" dirty="0">
                              <a:solidFill>
                                <a:schemeClr val="bg1"/>
                              </a:solidFill>
                              <a:latin typeface="Cambria Math" panose="02040503050406030204" pitchFamily="18" charset="0"/>
                            </a:rPr>
                            <m:t>t</m:t>
                          </m:r>
                        </m:num>
                        <m:den>
                          <m:r>
                            <m:rPr>
                              <m:sty m:val="p"/>
                            </m:rPr>
                            <a:rPr lang="en-US" dirty="0">
                              <a:solidFill>
                                <a:schemeClr val="bg1"/>
                              </a:solidFill>
                              <a:latin typeface="Cambria Math" panose="02040503050406030204" pitchFamily="18" charset="0"/>
                              <a:ea typeface="Cambria Math" panose="02040503050406030204" pitchFamily="18" charset="0"/>
                            </a:rPr>
                            <m:t>τ</m:t>
                          </m:r>
                        </m:den>
                      </m:f>
                      <m:r>
                        <a:rPr lang="en-US" dirty="0">
                          <a:solidFill>
                            <a:schemeClr val="bg1"/>
                          </a:solidFill>
                          <a:latin typeface="Cambria Math" panose="02040503050406030204" pitchFamily="18" charset="0"/>
                          <a:ea typeface="Cambria Math" panose="02040503050406030204" pitchFamily="18" charset="0"/>
                        </a:rPr>
                        <m:t>,</m:t>
                      </m:r>
                      <m:r>
                        <a:rPr lang="en-US" b="0" i="0" dirty="0" smtClean="0">
                          <a:solidFill>
                            <a:schemeClr val="bg1"/>
                          </a:solidFill>
                          <a:latin typeface="Cambria Math" panose="02040503050406030204" pitchFamily="18" charset="0"/>
                          <a:ea typeface="Cambria Math" panose="02040503050406030204" pitchFamily="18" charset="0"/>
                        </a:rPr>
                        <m:t> </m:t>
                      </m:r>
                      <m:r>
                        <m:rPr>
                          <m:sty m:val="p"/>
                        </m:rPr>
                        <a:rPr lang="en-US" dirty="0">
                          <a:solidFill>
                            <a:schemeClr val="bg1"/>
                          </a:solidFill>
                          <a:latin typeface="Cambria Math" panose="02040503050406030204" pitchFamily="18" charset="0"/>
                          <a:ea typeface="Cambria Math" panose="02040503050406030204" pitchFamily="18" charset="0"/>
                        </a:rPr>
                        <m:t>t</m:t>
                      </m:r>
                      <m:r>
                        <a:rPr lang="en-US" dirty="0">
                          <a:solidFill>
                            <a:schemeClr val="bg1"/>
                          </a:solidFill>
                          <a:latin typeface="Cambria Math" panose="02040503050406030204" pitchFamily="18" charset="0"/>
                          <a:ea typeface="Cambria Math" panose="02040503050406030204" pitchFamily="18" charset="0"/>
                        </a:rPr>
                        <m:t>=</m:t>
                      </m:r>
                      <m:d>
                        <m:dPr>
                          <m:ctrlPr>
                            <a:rPr lang="en-US" i="1" dirty="0">
                              <a:solidFill>
                                <a:schemeClr val="bg1"/>
                              </a:solidFill>
                              <a:latin typeface="Cambria Math" panose="02040503050406030204" pitchFamily="18" charset="0"/>
                              <a:ea typeface="Cambria Math" panose="02040503050406030204" pitchFamily="18" charset="0"/>
                            </a:rPr>
                          </m:ctrlPr>
                        </m:dPr>
                        <m:e>
                          <m:r>
                            <m:rPr>
                              <m:sty m:val="p"/>
                            </m:rPr>
                            <a:rPr lang="en-US" dirty="0">
                              <a:solidFill>
                                <a:schemeClr val="bg1"/>
                              </a:solidFill>
                              <a:latin typeface="Cambria Math" panose="02040503050406030204" pitchFamily="18" charset="0"/>
                              <a:ea typeface="Cambria Math" panose="02040503050406030204" pitchFamily="18" charset="0"/>
                            </a:rPr>
                            <m:t>τ</m:t>
                          </m:r>
                        </m:e>
                      </m:d>
                      <m:r>
                        <m:rPr>
                          <m:sty m:val="p"/>
                        </m:rPr>
                        <a:rPr lang="en-US" dirty="0">
                          <a:solidFill>
                            <a:schemeClr val="bg1"/>
                          </a:solidFill>
                          <a:latin typeface="Cambria Math" panose="02040503050406030204" pitchFamily="18" charset="0"/>
                        </a:rPr>
                        <m:t>ln</m:t>
                      </m:r>
                      <m:d>
                        <m:dPr>
                          <m:ctrlPr>
                            <a:rPr lang="en-US" i="1" dirty="0">
                              <a:solidFill>
                                <a:schemeClr val="bg1"/>
                              </a:solidFill>
                              <a:latin typeface="Cambria Math" panose="02040503050406030204" pitchFamily="18" charset="0"/>
                            </a:rPr>
                          </m:ctrlPr>
                        </m:dPr>
                        <m:e>
                          <m:f>
                            <m:fPr>
                              <m:ctrlPr>
                                <a:rPr lang="en-US" i="1" dirty="0">
                                  <a:solidFill>
                                    <a:schemeClr val="bg1"/>
                                  </a:solidFill>
                                  <a:latin typeface="Cambria Math" panose="02040503050406030204" pitchFamily="18" charset="0"/>
                                </a:rPr>
                              </m:ctrlPr>
                            </m:fPr>
                            <m:num>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num>
                            <m:den>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r>
                                <a:rPr lang="en-US" altLang="en-US" b="0" i="0" smtClean="0">
                                  <a:solidFill>
                                    <a:schemeClr val="bg1"/>
                                  </a:solidFill>
                                  <a:latin typeface="Cambria Math" panose="02040503050406030204" pitchFamily="18" charset="0"/>
                                </a:rPr>
                                <m:t> </m:t>
                              </m:r>
                              <m:r>
                                <a:rPr lang="en-US" dirty="0">
                                  <a:solidFill>
                                    <a:schemeClr val="bg1"/>
                                  </a:solidFill>
                                  <a:latin typeface="Cambria Math" panose="02040503050406030204" pitchFamily="18" charset="0"/>
                                </a:rPr>
                                <m:t>−</m:t>
                              </m:r>
                              <m:r>
                                <a:rPr lang="en-US" b="0" i="0" dirty="0" smtClean="0">
                                  <a:solidFill>
                                    <a:schemeClr val="bg1"/>
                                  </a:solidFill>
                                  <a:latin typeface="Cambria Math" panose="02040503050406030204" pitchFamily="18" charset="0"/>
                                </a:rPr>
                                <m:t> </m:t>
                              </m:r>
                              <m:r>
                                <m:rPr>
                                  <m:sty m:val="p"/>
                                </m:rPr>
                                <a:rPr lang="en-US" dirty="0">
                                  <a:solidFill>
                                    <a:schemeClr val="bg1"/>
                                  </a:solidFill>
                                  <a:latin typeface="Cambria Math" panose="02040503050406030204" pitchFamily="18" charset="0"/>
                                  <a:ea typeface="Cambria Math" panose="02040503050406030204" pitchFamily="18" charset="0"/>
                                </a:rPr>
                                <m:t>v</m:t>
                              </m:r>
                              <m:d>
                                <m:dPr>
                                  <m:ctrlPr>
                                    <a:rPr lang="en-US" altLang="en-US" i="1">
                                      <a:solidFill>
                                        <a:schemeClr val="bg1"/>
                                      </a:solidFill>
                                      <a:latin typeface="Cambria Math" panose="02040503050406030204" pitchFamily="18" charset="0"/>
                                    </a:rPr>
                                  </m:ctrlPr>
                                </m:dPr>
                                <m:e>
                                  <m:r>
                                    <m:rPr>
                                      <m:sty m:val="p"/>
                                    </m:rPr>
                                    <a:rPr lang="en-US" altLang="en-US">
                                      <a:solidFill>
                                        <a:schemeClr val="bg1"/>
                                      </a:solidFill>
                                      <a:latin typeface="Cambria Math" panose="02040503050406030204" pitchFamily="18" charset="0"/>
                                    </a:rPr>
                                    <m:t>t</m:t>
                                  </m:r>
                                </m:e>
                              </m:d>
                            </m:den>
                          </m:f>
                        </m:e>
                      </m:d>
                      <m:r>
                        <a:rPr lang="en-US" altLang="en-US" b="0" i="0" smtClean="0">
                          <a:solidFill>
                            <a:schemeClr val="bg1"/>
                          </a:solidFill>
                          <a:latin typeface="Cambria Math" panose="02040503050406030204" pitchFamily="18" charset="0"/>
                        </a:rPr>
                        <m:t>, </m:t>
                      </m:r>
                      <m:r>
                        <m:rPr>
                          <m:sty m:val="p"/>
                        </m:rPr>
                        <a:rPr lang="en-US" altLang="en-US" b="0" i="0" smtClean="0">
                          <a:solidFill>
                            <a:schemeClr val="bg1"/>
                          </a:solidFill>
                          <a:latin typeface="Cambria Math" panose="02040503050406030204" pitchFamily="18" charset="0"/>
                        </a:rPr>
                        <m:t>where</m:t>
                      </m:r>
                      <m:r>
                        <a:rPr lang="en-US" altLang="en-US" b="0" i="0" smtClean="0">
                          <a:solidFill>
                            <a:schemeClr val="bg1"/>
                          </a:solidFill>
                          <a:latin typeface="Cambria Math" panose="02040503050406030204" pitchFamily="18" charset="0"/>
                        </a:rPr>
                        <m:t> </m:t>
                      </m:r>
                      <m:r>
                        <m:rPr>
                          <m:sty m:val="p"/>
                        </m:rPr>
                        <a:rPr lang="en-US" dirty="0">
                          <a:solidFill>
                            <a:schemeClr val="bg1"/>
                          </a:solidFill>
                          <a:latin typeface="Cambria Math" panose="02040503050406030204" pitchFamily="18" charset="0"/>
                          <a:ea typeface="Cambria Math" panose="02040503050406030204" pitchFamily="18" charset="0"/>
                        </a:rPr>
                        <m:t>τ</m:t>
                      </m:r>
                      <m:r>
                        <a:rPr lang="en-US" dirty="0">
                          <a:solidFill>
                            <a:schemeClr val="bg1"/>
                          </a:solidFill>
                          <a:latin typeface="Cambria Math" panose="02040503050406030204" pitchFamily="18" charset="0"/>
                          <a:ea typeface="Cambria Math" panose="02040503050406030204" pitchFamily="18" charset="0"/>
                        </a:rPr>
                        <m:t>=</m:t>
                      </m:r>
                      <m:r>
                        <m:rPr>
                          <m:sty m:val="p"/>
                        </m:rPr>
                        <a:rPr lang="en-US" dirty="0">
                          <a:solidFill>
                            <a:schemeClr val="bg1"/>
                          </a:solidFill>
                          <a:latin typeface="Cambria Math" panose="02040503050406030204" pitchFamily="18" charset="0"/>
                          <a:ea typeface="Cambria Math" panose="02040503050406030204" pitchFamily="18" charset="0"/>
                        </a:rPr>
                        <m:t>RC</m:t>
                      </m:r>
                      <m:r>
                        <a:rPr lang="en-US" dirty="0">
                          <a:solidFill>
                            <a:schemeClr val="bg1"/>
                          </a:solidFill>
                          <a:latin typeface="Cambria Math" panose="02040503050406030204" pitchFamily="18" charset="0"/>
                          <a:ea typeface="Cambria Math" panose="02040503050406030204" pitchFamily="18" charset="0"/>
                        </a:rPr>
                        <m:t>.</m:t>
                      </m:r>
                    </m:oMath>
                  </m:oMathPara>
                </a14:m>
                <a:endParaRPr lang="en-US" dirty="0">
                  <a:solidFill>
                    <a:schemeClr val="bg1"/>
                  </a:solidFill>
                  <a:latin typeface="+mn-lt"/>
                </a:endParaRPr>
              </a:p>
              <a:p>
                <a:pPr marL="285750" indent="-285750" fontAlgn="auto">
                  <a:spcBef>
                    <a:spcPts val="900"/>
                  </a:spcBef>
                  <a:spcAft>
                    <a:spcPts val="0"/>
                  </a:spcAft>
                  <a:buFont typeface="Arial" panose="020B0604020202020204" pitchFamily="34" charset="0"/>
                  <a:buChar char="•"/>
                </a:pPr>
                <a:endParaRPr lang="en-US" dirty="0">
                  <a:solidFill>
                    <a:schemeClr val="bg1"/>
                  </a:solidFill>
                  <a:latin typeface="+mn-lt"/>
                </a:endParaRPr>
              </a:p>
              <a:p>
                <a:pPr marL="285750" indent="-285750" fontAlgn="auto">
                  <a:spcBef>
                    <a:spcPts val="0"/>
                  </a:spcBef>
                  <a:spcAft>
                    <a:spcPts val="1800"/>
                  </a:spcAft>
                  <a:buFont typeface="Arial" panose="020B0604020202020204" pitchFamily="34" charset="0"/>
                  <a:buChar char="•"/>
                </a:pPr>
                <a:r>
                  <a:rPr lang="en-US" dirty="0">
                    <a:solidFill>
                      <a:schemeClr val="bg1"/>
                    </a:solidFill>
                    <a:latin typeface="+mn-lt"/>
                  </a:rPr>
                  <a:t>Example: For t</a:t>
                </a:r>
                <a:r>
                  <a:rPr lang="en-US" altLang="en-US" dirty="0">
                    <a:solidFill>
                      <a:srgbClr val="000000"/>
                    </a:solidFill>
                    <a:latin typeface="+mn-lt"/>
                    <a:ea typeface="ＭＳ Ｐゴシック" pitchFamily="34" charset="-128"/>
                    <a:cs typeface="Arial" panose="020B0604020202020204" pitchFamily="34" charset="0"/>
                  </a:rPr>
                  <a:t>he above circuit with R = 470 </a:t>
                </a:r>
                <a:r>
                  <a:rPr lang="el-GR" altLang="en-US" dirty="0">
                    <a:solidFill>
                      <a:srgbClr val="000000"/>
                    </a:solidFill>
                    <a:latin typeface="+mn-lt"/>
                    <a:ea typeface="ＭＳ Ｐゴシック" pitchFamily="34" charset="-128"/>
                    <a:cs typeface="Arial" panose="020B0604020202020204" pitchFamily="34" charset="0"/>
                  </a:rPr>
                  <a:t>Ω</a:t>
                </a:r>
                <a:r>
                  <a:rPr lang="en-US" altLang="en-US" dirty="0">
                    <a:solidFill>
                      <a:srgbClr val="000000"/>
                    </a:solidFill>
                    <a:latin typeface="+mn-lt"/>
                    <a:ea typeface="ＭＳ Ｐゴシック" pitchFamily="34" charset="-128"/>
                    <a:cs typeface="Arial" panose="020B0604020202020204" pitchFamily="34" charset="0"/>
                  </a:rPr>
                  <a:t> and  C = 2.7 µF. Calculate the time for the capacitor to reach 90% of maximum voltage after switch closure </a:t>
                </a:r>
                <a:r>
                  <a:rPr lang="en-US" dirty="0">
                    <a:solidFill>
                      <a:schemeClr val="bg1"/>
                    </a:solidFill>
                    <a:latin typeface="+mn-lt"/>
                  </a:rPr>
                  <a:t>for v(0) = 0.</a:t>
                </a:r>
                <a:endParaRPr lang="en-US" altLang="en-US" dirty="0">
                  <a:solidFill>
                    <a:srgbClr val="000000"/>
                  </a:solidFill>
                  <a:latin typeface="+mn-lt"/>
                  <a:ea typeface="ＭＳ Ｐゴシック" pitchFamily="34" charset="-128"/>
                  <a:cs typeface="Arial" panose="020B0604020202020204" pitchFamily="34" charset="0"/>
                </a:endParaRPr>
              </a:p>
              <a:p>
                <a:pPr marL="0" lvl="1" fontAlgn="auto">
                  <a:spcBef>
                    <a:spcPts val="900"/>
                  </a:spcBef>
                  <a:spcAft>
                    <a:spcPts val="1800"/>
                  </a:spcAft>
                </a:pPr>
                <a14:m>
                  <m:oMath xmlns:m="http://schemas.openxmlformats.org/officeDocument/2006/math">
                    <m:r>
                      <m:rPr>
                        <m:sty m:val="p"/>
                      </m:rPr>
                      <a:rPr lang="en-US" dirty="0">
                        <a:solidFill>
                          <a:srgbClr val="000000"/>
                        </a:solidFill>
                        <a:latin typeface="Cambria Math" panose="02040503050406030204" pitchFamily="18" charset="0"/>
                        <a:ea typeface="Cambria Math" panose="02040503050406030204" pitchFamily="18" charset="0"/>
                      </a:rPr>
                      <m:t>t</m:t>
                    </m:r>
                    <m:r>
                      <a:rPr lang="en-US" i="1" dirty="0">
                        <a:solidFill>
                          <a:srgbClr val="000000"/>
                        </a:solidFill>
                        <a:latin typeface="Cambria Math" panose="02040503050406030204" pitchFamily="18" charset="0"/>
                        <a:ea typeface="Cambria Math" panose="02040503050406030204" pitchFamily="18" charset="0"/>
                      </a:rPr>
                      <m:t>=</m:t>
                    </m:r>
                    <m:r>
                      <a:rPr lang="en-US" b="0" i="0" dirty="0" smtClean="0">
                        <a:solidFill>
                          <a:srgbClr val="000000"/>
                        </a:solidFill>
                        <a:latin typeface="Cambria Math" panose="02040503050406030204" pitchFamily="18" charset="0"/>
                        <a:ea typeface="Cambria Math" panose="02040503050406030204" pitchFamily="18" charset="0"/>
                      </a:rPr>
                      <m:t>(</m:t>
                    </m:r>
                    <m:r>
                      <m:rPr>
                        <m:sty m:val="p"/>
                      </m:rPr>
                      <a:rPr lang="en-US" dirty="0">
                        <a:solidFill>
                          <a:schemeClr val="bg1"/>
                        </a:solidFill>
                        <a:latin typeface="Cambria Math" panose="02040503050406030204" pitchFamily="18" charset="0"/>
                        <a:ea typeface="Cambria Math" panose="02040503050406030204" pitchFamily="18" charset="0"/>
                      </a:rPr>
                      <m:t>τ</m:t>
                    </m:r>
                    <m:r>
                      <a:rPr lang="en-US" b="0" i="0" dirty="0" smtClean="0">
                        <a:solidFill>
                          <a:srgbClr val="000000"/>
                        </a:solidFill>
                        <a:latin typeface="Cambria Math" panose="02040503050406030204" pitchFamily="18" charset="0"/>
                        <a:ea typeface="Cambria Math" panose="02040503050406030204" pitchFamily="18" charset="0"/>
                      </a:rPr>
                      <m:t>)</m:t>
                    </m:r>
                    <m:r>
                      <m:rPr>
                        <m:sty m:val="p"/>
                      </m:rPr>
                      <a:rPr lang="en-US" dirty="0">
                        <a:solidFill>
                          <a:srgbClr val="000000"/>
                        </a:solidFill>
                        <a:latin typeface="Cambria Math" panose="02040503050406030204" pitchFamily="18" charset="0"/>
                      </a:rPr>
                      <m:t>ln</m:t>
                    </m:r>
                    <m:d>
                      <m:dPr>
                        <m:ctrlPr>
                          <a:rPr lang="en-US" i="1" dirty="0">
                            <a:solidFill>
                              <a:srgbClr val="000000"/>
                            </a:solidFill>
                            <a:latin typeface="Cambria Math" panose="02040503050406030204" pitchFamily="18" charset="0"/>
                          </a:rPr>
                        </m:ctrlPr>
                      </m:dPr>
                      <m:e>
                        <m:f>
                          <m:fPr>
                            <m:ctrlPr>
                              <a:rPr lang="en-US" i="1" dirty="0">
                                <a:solidFill>
                                  <a:srgbClr val="000000"/>
                                </a:solidFill>
                                <a:latin typeface="Cambria Math" panose="02040503050406030204" pitchFamily="18" charset="0"/>
                              </a:rPr>
                            </m:ctrlPr>
                          </m:fPr>
                          <m:num>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num>
                          <m:den>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r>
                              <a:rPr lang="en-US" altLang="en-US" b="0" i="0" smtClean="0">
                                <a:solidFill>
                                  <a:schemeClr val="bg1"/>
                                </a:solidFill>
                                <a:latin typeface="Cambria Math" panose="02040503050406030204" pitchFamily="18" charset="0"/>
                              </a:rPr>
                              <m:t> </m:t>
                            </m:r>
                            <m:r>
                              <a:rPr lang="en-US" dirty="0">
                                <a:solidFill>
                                  <a:srgbClr val="000000"/>
                                </a:solidFill>
                                <a:latin typeface="Cambria Math" panose="02040503050406030204" pitchFamily="18" charset="0"/>
                              </a:rPr>
                              <m:t>−</m:t>
                            </m:r>
                            <m:r>
                              <a:rPr lang="en-US" b="0" i="0" dirty="0" smtClean="0">
                                <a:solidFill>
                                  <a:srgbClr val="000000"/>
                                </a:solidFill>
                                <a:latin typeface="Cambria Math" panose="02040503050406030204" pitchFamily="18" charset="0"/>
                              </a:rPr>
                              <m:t> </m:t>
                            </m:r>
                            <m:r>
                              <m:rPr>
                                <m:sty m:val="p"/>
                              </m:rPr>
                              <a:rPr lang="en-US" dirty="0">
                                <a:solidFill>
                                  <a:schemeClr val="bg1"/>
                                </a:solidFill>
                                <a:latin typeface="Cambria Math" panose="02040503050406030204" pitchFamily="18" charset="0"/>
                                <a:ea typeface="Cambria Math" panose="02040503050406030204" pitchFamily="18" charset="0"/>
                              </a:rPr>
                              <m:t>v</m:t>
                            </m:r>
                            <m:d>
                              <m:dPr>
                                <m:ctrlPr>
                                  <a:rPr lang="en-US" altLang="en-US" i="1">
                                    <a:solidFill>
                                      <a:schemeClr val="bg1"/>
                                    </a:solidFill>
                                    <a:latin typeface="Cambria Math" panose="02040503050406030204" pitchFamily="18" charset="0"/>
                                  </a:rPr>
                                </m:ctrlPr>
                              </m:dPr>
                              <m:e>
                                <m:r>
                                  <m:rPr>
                                    <m:sty m:val="p"/>
                                  </m:rPr>
                                  <a:rPr lang="en-US" altLang="en-US">
                                    <a:solidFill>
                                      <a:schemeClr val="bg1"/>
                                    </a:solidFill>
                                    <a:latin typeface="Cambria Math" panose="02040503050406030204" pitchFamily="18" charset="0"/>
                                  </a:rPr>
                                  <m:t>t</m:t>
                                </m:r>
                              </m:e>
                            </m:d>
                          </m:den>
                        </m:f>
                      </m:e>
                    </m:d>
                  </m:oMath>
                </a14:m>
                <a:r>
                  <a:rPr lang="en-US" dirty="0">
                    <a:solidFill>
                      <a:srgbClr val="000000"/>
                    </a:solidFill>
                    <a:latin typeface="+mn-lt"/>
                  </a:rPr>
                  <a:t> =</a:t>
                </a:r>
                <a:r>
                  <a:rPr lang="en-US" dirty="0">
                    <a:solidFill>
                      <a:srgbClr val="000000"/>
                    </a:solidFill>
                  </a:rPr>
                  <a:t> </a:t>
                </a:r>
                <a14:m>
                  <m:oMath xmlns:m="http://schemas.openxmlformats.org/officeDocument/2006/math">
                    <m:d>
                      <m:dPr>
                        <m:ctrlPr>
                          <a:rPr lang="en-US" b="0" i="1" dirty="0">
                            <a:solidFill>
                              <a:srgbClr val="000000"/>
                            </a:solidFill>
                            <a:latin typeface="Cambria Math" panose="02040503050406030204" pitchFamily="18" charset="0"/>
                            <a:ea typeface="Cambria Math" panose="02040503050406030204" pitchFamily="18" charset="0"/>
                          </a:rPr>
                        </m:ctrlPr>
                      </m:dPr>
                      <m:e>
                        <m:r>
                          <m:rPr>
                            <m:sty m:val="p"/>
                          </m:rPr>
                          <a:rPr lang="en-US" dirty="0">
                            <a:solidFill>
                              <a:schemeClr val="bg1"/>
                            </a:solidFill>
                            <a:latin typeface="Cambria Math" panose="02040503050406030204" pitchFamily="18" charset="0"/>
                            <a:ea typeface="Cambria Math" panose="02040503050406030204" pitchFamily="18" charset="0"/>
                          </a:rPr>
                          <m:t>τ</m:t>
                        </m:r>
                      </m:e>
                    </m:d>
                    <m:r>
                      <m:rPr>
                        <m:sty m:val="p"/>
                      </m:rPr>
                      <a:rPr lang="en-US" dirty="0">
                        <a:solidFill>
                          <a:srgbClr val="000000"/>
                        </a:solidFill>
                        <a:latin typeface="Cambria Math" panose="02040503050406030204" pitchFamily="18" charset="0"/>
                      </a:rPr>
                      <m:t>ln</m:t>
                    </m:r>
                    <m:d>
                      <m:dPr>
                        <m:ctrlPr>
                          <a:rPr lang="en-US" i="1" dirty="0">
                            <a:solidFill>
                              <a:srgbClr val="000000"/>
                            </a:solidFill>
                            <a:latin typeface="Cambria Math" panose="02040503050406030204" pitchFamily="18" charset="0"/>
                          </a:rPr>
                        </m:ctrlPr>
                      </m:dPr>
                      <m:e>
                        <m:f>
                          <m:fPr>
                            <m:ctrlPr>
                              <a:rPr lang="en-US" i="1" dirty="0">
                                <a:solidFill>
                                  <a:srgbClr val="000000"/>
                                </a:solidFill>
                                <a:latin typeface="Cambria Math" panose="02040503050406030204" pitchFamily="18" charset="0"/>
                              </a:rPr>
                            </m:ctrlPr>
                          </m:fPr>
                          <m:num>
                            <m:f>
                              <m:fPr>
                                <m:type m:val="lin"/>
                                <m:ctrlPr>
                                  <a:rPr lang="en-US" i="1" dirty="0" smtClean="0">
                                    <a:solidFill>
                                      <a:srgbClr val="000000"/>
                                    </a:solidFill>
                                    <a:latin typeface="Cambria Math" panose="02040503050406030204" pitchFamily="18" charset="0"/>
                                  </a:rPr>
                                </m:ctrlPr>
                              </m:fPr>
                              <m:num>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num>
                              <m:den>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den>
                            </m:f>
                          </m:num>
                          <m:den>
                            <m:f>
                              <m:fPr>
                                <m:type m:val="lin"/>
                                <m:ctrlPr>
                                  <a:rPr lang="en-US" i="1" dirty="0" smtClean="0">
                                    <a:solidFill>
                                      <a:srgbClr val="000000"/>
                                    </a:solidFill>
                                    <a:latin typeface="Cambria Math" panose="02040503050406030204" pitchFamily="18" charset="0"/>
                                  </a:rPr>
                                </m:ctrlPr>
                              </m:fPr>
                              <m:num>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num>
                              <m:den>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den>
                            </m:f>
                            <m:r>
                              <a:rPr lang="en-US" b="0" i="0" dirty="0" smtClean="0">
                                <a:solidFill>
                                  <a:srgbClr val="000000"/>
                                </a:solidFill>
                                <a:latin typeface="Cambria Math" panose="02040503050406030204" pitchFamily="18" charset="0"/>
                              </a:rPr>
                              <m:t> </m:t>
                            </m:r>
                            <m:r>
                              <a:rPr lang="en-US" dirty="0">
                                <a:solidFill>
                                  <a:srgbClr val="000000"/>
                                </a:solidFill>
                                <a:latin typeface="Cambria Math" panose="02040503050406030204" pitchFamily="18" charset="0"/>
                              </a:rPr>
                              <m:t>−</m:t>
                            </m:r>
                            <m:r>
                              <a:rPr lang="en-US" b="0" i="1" dirty="0" smtClean="0">
                                <a:solidFill>
                                  <a:srgbClr val="000000"/>
                                </a:solidFill>
                                <a:latin typeface="Cambria Math" panose="02040503050406030204" pitchFamily="18" charset="0"/>
                              </a:rPr>
                              <m:t> </m:t>
                            </m:r>
                            <m:f>
                              <m:fPr>
                                <m:type m:val="lin"/>
                                <m:ctrlPr>
                                  <a:rPr lang="en-US" b="0" i="1" dirty="0" smtClean="0">
                                    <a:solidFill>
                                      <a:srgbClr val="000000"/>
                                    </a:solidFill>
                                    <a:latin typeface="Cambria Math" panose="02040503050406030204" pitchFamily="18" charset="0"/>
                                  </a:rPr>
                                </m:ctrlPr>
                              </m:fPr>
                              <m:num>
                                <m:r>
                                  <m:rPr>
                                    <m:sty m:val="p"/>
                                  </m:rPr>
                                  <a:rPr lang="en-US" b="0" i="0" dirty="0" smtClean="0">
                                    <a:solidFill>
                                      <a:srgbClr val="000000"/>
                                    </a:solidFill>
                                    <a:latin typeface="Cambria Math" panose="02040503050406030204" pitchFamily="18" charset="0"/>
                                  </a:rPr>
                                  <m:t>v</m:t>
                                </m:r>
                                <m:r>
                                  <a:rPr lang="en-US" b="0" i="0" dirty="0" smtClean="0">
                                    <a:solidFill>
                                      <a:srgbClr val="000000"/>
                                    </a:solidFill>
                                    <a:latin typeface="Cambria Math" panose="02040503050406030204" pitchFamily="18" charset="0"/>
                                  </a:rPr>
                                  <m:t>(</m:t>
                                </m:r>
                                <m:r>
                                  <m:rPr>
                                    <m:sty m:val="p"/>
                                  </m:rPr>
                                  <a:rPr lang="en-US" b="0" i="0" dirty="0" smtClean="0">
                                    <a:solidFill>
                                      <a:srgbClr val="000000"/>
                                    </a:solidFill>
                                    <a:latin typeface="Cambria Math" panose="02040503050406030204" pitchFamily="18" charset="0"/>
                                  </a:rPr>
                                  <m:t>t</m:t>
                                </m:r>
                                <m:r>
                                  <a:rPr lang="en-US" b="0" i="0" dirty="0" smtClean="0">
                                    <a:solidFill>
                                      <a:srgbClr val="000000"/>
                                    </a:solidFill>
                                    <a:latin typeface="Cambria Math" panose="02040503050406030204" pitchFamily="18" charset="0"/>
                                  </a:rPr>
                                  <m:t>)</m:t>
                                </m:r>
                              </m:num>
                              <m:den>
                                <m:sSub>
                                  <m:sSubPr>
                                    <m:ctrlPr>
                                      <a:rPr lang="en-US" altLang="en-US" i="1">
                                        <a:solidFill>
                                          <a:schemeClr val="bg1"/>
                                        </a:solidFill>
                                        <a:latin typeface="Cambria Math" panose="02040503050406030204" pitchFamily="18" charset="0"/>
                                      </a:rPr>
                                    </m:ctrlPr>
                                  </m:sSubPr>
                                  <m:e>
                                    <m:r>
                                      <m:rPr>
                                        <m:sty m:val="p"/>
                                      </m:rPr>
                                      <a:rPr lang="en-US" altLang="en-US" i="0">
                                        <a:solidFill>
                                          <a:schemeClr val="bg1"/>
                                        </a:solidFill>
                                        <a:latin typeface="Cambria Math" panose="02040503050406030204" pitchFamily="18" charset="0"/>
                                      </a:rPr>
                                      <m:t>V</m:t>
                                    </m:r>
                                  </m:e>
                                  <m:sub>
                                    <m:r>
                                      <m:rPr>
                                        <m:sty m:val="p"/>
                                      </m:rPr>
                                      <a:rPr lang="en-US" altLang="en-US" i="0">
                                        <a:solidFill>
                                          <a:schemeClr val="bg1"/>
                                        </a:solidFill>
                                        <a:latin typeface="Cambria Math" panose="02040503050406030204" pitchFamily="18" charset="0"/>
                                      </a:rPr>
                                      <m:t>S</m:t>
                                    </m:r>
                                  </m:sub>
                                </m:sSub>
                              </m:den>
                            </m:f>
                          </m:den>
                        </m:f>
                      </m:e>
                    </m:d>
                    <m:r>
                      <a:rPr lang="en-US" b="0" i="1" dirty="0" smtClean="0">
                        <a:solidFill>
                          <a:srgbClr val="000000"/>
                        </a:solidFill>
                        <a:latin typeface="Cambria Math" panose="02040503050406030204" pitchFamily="18" charset="0"/>
                      </a:rPr>
                      <m:t>=</m:t>
                    </m:r>
                    <m:d>
                      <m:dPr>
                        <m:ctrlPr>
                          <a:rPr lang="en-US" i="1" dirty="0">
                            <a:solidFill>
                              <a:srgbClr val="000000"/>
                            </a:solidFill>
                            <a:latin typeface="Cambria Math" panose="02040503050406030204" pitchFamily="18" charset="0"/>
                            <a:ea typeface="Cambria Math" panose="02040503050406030204" pitchFamily="18" charset="0"/>
                          </a:rPr>
                        </m:ctrlPr>
                      </m:dPr>
                      <m:e>
                        <m:r>
                          <m:rPr>
                            <m:sty m:val="p"/>
                          </m:rPr>
                          <a:rPr lang="en-US" dirty="0">
                            <a:solidFill>
                              <a:schemeClr val="bg1"/>
                            </a:solidFill>
                            <a:latin typeface="Cambria Math" panose="02040503050406030204" pitchFamily="18" charset="0"/>
                            <a:ea typeface="Cambria Math" panose="02040503050406030204" pitchFamily="18" charset="0"/>
                          </a:rPr>
                          <m:t>τ</m:t>
                        </m:r>
                      </m:e>
                    </m:d>
                    <m:r>
                      <m:rPr>
                        <m:sty m:val="p"/>
                      </m:rPr>
                      <a:rPr lang="en-US" dirty="0">
                        <a:solidFill>
                          <a:srgbClr val="000000"/>
                        </a:solidFill>
                        <a:latin typeface="Cambria Math" panose="02040503050406030204" pitchFamily="18" charset="0"/>
                      </a:rPr>
                      <m:t>ln</m:t>
                    </m:r>
                    <m:d>
                      <m:dPr>
                        <m:ctrlPr>
                          <a:rPr lang="en-US" i="1" dirty="0">
                            <a:solidFill>
                              <a:srgbClr val="000000"/>
                            </a:solidFill>
                            <a:latin typeface="Cambria Math" panose="02040503050406030204" pitchFamily="18" charset="0"/>
                          </a:rPr>
                        </m:ctrlPr>
                      </m:dPr>
                      <m:e>
                        <m:f>
                          <m:fPr>
                            <m:ctrlPr>
                              <a:rPr lang="en-US" i="1" dirty="0">
                                <a:solidFill>
                                  <a:srgbClr val="000000"/>
                                </a:solidFill>
                                <a:latin typeface="Cambria Math" panose="02040503050406030204" pitchFamily="18" charset="0"/>
                              </a:rPr>
                            </m:ctrlPr>
                          </m:fPr>
                          <m:num>
                            <m:r>
                              <a:rPr lang="en-US" b="0" i="1" dirty="0" smtClean="0">
                                <a:solidFill>
                                  <a:srgbClr val="000000"/>
                                </a:solidFill>
                                <a:latin typeface="Cambria Math" panose="02040503050406030204" pitchFamily="18" charset="0"/>
                              </a:rPr>
                              <m:t>1</m:t>
                            </m:r>
                          </m:num>
                          <m:den>
                            <m:r>
                              <a:rPr lang="en-US" altLang="en-US" b="0" i="0" smtClean="0">
                                <a:solidFill>
                                  <a:schemeClr val="bg1"/>
                                </a:solidFill>
                                <a:latin typeface="Cambria Math" panose="02040503050406030204" pitchFamily="18" charset="0"/>
                              </a:rPr>
                              <m:t>1</m:t>
                            </m:r>
                            <m:r>
                              <a:rPr lang="en-US" dirty="0">
                                <a:solidFill>
                                  <a:srgbClr val="000000"/>
                                </a:solidFill>
                                <a:latin typeface="Cambria Math" panose="02040503050406030204" pitchFamily="18" charset="0"/>
                              </a:rPr>
                              <m:t> −</m:t>
                            </m:r>
                            <m:r>
                              <a:rPr lang="en-US" i="1" dirty="0">
                                <a:solidFill>
                                  <a:srgbClr val="000000"/>
                                </a:solidFill>
                                <a:latin typeface="Cambria Math" panose="02040503050406030204" pitchFamily="18" charset="0"/>
                              </a:rPr>
                              <m:t> </m:t>
                            </m:r>
                            <m:f>
                              <m:fPr>
                                <m:type m:val="lin"/>
                                <m:ctrlPr>
                                  <a:rPr lang="en-US" i="1" dirty="0">
                                    <a:solidFill>
                                      <a:srgbClr val="000000"/>
                                    </a:solidFill>
                                    <a:latin typeface="Cambria Math" panose="02040503050406030204" pitchFamily="18" charset="0"/>
                                  </a:rPr>
                                </m:ctrlPr>
                              </m:fPr>
                              <m:num>
                                <m:r>
                                  <m:rPr>
                                    <m:sty m:val="p"/>
                                  </m:rPr>
                                  <a:rPr lang="en-US" dirty="0">
                                    <a:solidFill>
                                      <a:srgbClr val="000000"/>
                                    </a:solidFill>
                                    <a:latin typeface="Cambria Math" panose="02040503050406030204" pitchFamily="18" charset="0"/>
                                  </a:rPr>
                                  <m:t>v</m:t>
                                </m:r>
                                <m:r>
                                  <a:rPr lang="en-US" dirty="0">
                                    <a:solidFill>
                                      <a:srgbClr val="000000"/>
                                    </a:solidFill>
                                    <a:latin typeface="Cambria Math" panose="02040503050406030204" pitchFamily="18" charset="0"/>
                                  </a:rPr>
                                  <m:t>(</m:t>
                                </m:r>
                                <m:r>
                                  <m:rPr>
                                    <m:sty m:val="p"/>
                                  </m:rPr>
                                  <a:rPr lang="en-US" dirty="0">
                                    <a:solidFill>
                                      <a:srgbClr val="000000"/>
                                    </a:solidFill>
                                    <a:latin typeface="Cambria Math" panose="02040503050406030204" pitchFamily="18" charset="0"/>
                                  </a:rPr>
                                  <m:t>t</m:t>
                                </m:r>
                                <m:r>
                                  <a:rPr lang="en-US" dirty="0">
                                    <a:solidFill>
                                      <a:srgbClr val="000000"/>
                                    </a:solidFill>
                                    <a:latin typeface="Cambria Math" panose="02040503050406030204" pitchFamily="18" charset="0"/>
                                  </a:rPr>
                                  <m:t>)</m:t>
                                </m:r>
                              </m:num>
                              <m:den>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den>
                            </m:f>
                          </m:den>
                        </m:f>
                      </m:e>
                    </m:d>
                    <m:r>
                      <a:rPr lang="en-US" altLang="en-US" b="0" i="1" smtClean="0">
                        <a:solidFill>
                          <a:schemeClr val="bg1"/>
                        </a:solidFill>
                        <a:latin typeface="Cambria Math" panose="02040503050406030204" pitchFamily="18" charset="0"/>
                      </a:rPr>
                      <m:t>=</m:t>
                    </m:r>
                    <m:d>
                      <m:dPr>
                        <m:ctrlPr>
                          <a:rPr lang="en-US" i="1" dirty="0">
                            <a:solidFill>
                              <a:srgbClr val="000000"/>
                            </a:solidFill>
                            <a:latin typeface="Cambria Math" panose="02040503050406030204" pitchFamily="18" charset="0"/>
                            <a:ea typeface="Cambria Math" panose="02040503050406030204" pitchFamily="18" charset="0"/>
                          </a:rPr>
                        </m:ctrlPr>
                      </m:dPr>
                      <m:e>
                        <m:r>
                          <m:rPr>
                            <m:sty m:val="p"/>
                          </m:rPr>
                          <a:rPr lang="en-US" i="0" dirty="0" smtClean="0">
                            <a:solidFill>
                              <a:srgbClr val="000000"/>
                            </a:solidFill>
                            <a:latin typeface="Cambria Math" panose="02040503050406030204" pitchFamily="18" charset="0"/>
                            <a:ea typeface="Cambria Math" panose="02040503050406030204" pitchFamily="18" charset="0"/>
                          </a:rPr>
                          <m:t>τ</m:t>
                        </m:r>
                      </m:e>
                    </m:d>
                    <m:r>
                      <m:rPr>
                        <m:sty m:val="p"/>
                      </m:rPr>
                      <a:rPr lang="en-US" dirty="0">
                        <a:solidFill>
                          <a:srgbClr val="000000"/>
                        </a:solidFill>
                        <a:latin typeface="Cambria Math" panose="02040503050406030204" pitchFamily="18" charset="0"/>
                      </a:rPr>
                      <m:t>ln</m:t>
                    </m:r>
                    <m:d>
                      <m:dPr>
                        <m:ctrlPr>
                          <a:rPr lang="en-US" i="1" dirty="0">
                            <a:solidFill>
                              <a:srgbClr val="000000"/>
                            </a:solidFill>
                            <a:latin typeface="Cambria Math" panose="02040503050406030204" pitchFamily="18" charset="0"/>
                          </a:rPr>
                        </m:ctrlPr>
                      </m:dPr>
                      <m:e>
                        <m:f>
                          <m:fPr>
                            <m:ctrlPr>
                              <a:rPr lang="en-US" i="1" dirty="0">
                                <a:solidFill>
                                  <a:srgbClr val="000000"/>
                                </a:solidFill>
                                <a:latin typeface="Cambria Math" panose="02040503050406030204" pitchFamily="18" charset="0"/>
                              </a:rPr>
                            </m:ctrlPr>
                          </m:fPr>
                          <m:num>
                            <m:r>
                              <a:rPr lang="en-US" dirty="0">
                                <a:solidFill>
                                  <a:srgbClr val="000000"/>
                                </a:solidFill>
                                <a:latin typeface="Cambria Math" panose="02040503050406030204" pitchFamily="18" charset="0"/>
                              </a:rPr>
                              <m:t>1</m:t>
                            </m:r>
                          </m:num>
                          <m:den>
                            <m:r>
                              <a:rPr lang="en-US" dirty="0">
                                <a:solidFill>
                                  <a:srgbClr val="000000"/>
                                </a:solidFill>
                                <a:latin typeface="Cambria Math" panose="02040503050406030204" pitchFamily="18" charset="0"/>
                              </a:rPr>
                              <m:t>1 −</m:t>
                            </m:r>
                            <m:r>
                              <a:rPr lang="en-US" i="1" dirty="0">
                                <a:solidFill>
                                  <a:srgbClr val="000000"/>
                                </a:solidFill>
                                <a:latin typeface="Cambria Math" panose="02040503050406030204" pitchFamily="18" charset="0"/>
                              </a:rPr>
                              <m:t> 0.</m:t>
                            </m:r>
                            <m:r>
                              <a:rPr lang="en-US" b="0" i="1" dirty="0" smtClean="0">
                                <a:solidFill>
                                  <a:srgbClr val="000000"/>
                                </a:solidFill>
                                <a:latin typeface="Cambria Math" panose="02040503050406030204" pitchFamily="18" charset="0"/>
                              </a:rPr>
                              <m:t>9</m:t>
                            </m:r>
                          </m:den>
                        </m:f>
                      </m:e>
                    </m:d>
                    <m:r>
                      <a:rPr lang="en-US" i="1" dirty="0">
                        <a:solidFill>
                          <a:srgbClr val="000000"/>
                        </a:solidFill>
                        <a:latin typeface="Cambria Math" panose="02040503050406030204" pitchFamily="18" charset="0"/>
                        <a:ea typeface="Cambria Math" panose="02040503050406030204" pitchFamily="18" charset="0"/>
                      </a:rPr>
                      <m:t>=</m:t>
                    </m:r>
                    <m:d>
                      <m:dPr>
                        <m:ctrlPr>
                          <a:rPr lang="en-US" i="1" dirty="0">
                            <a:solidFill>
                              <a:srgbClr val="000000"/>
                            </a:solidFill>
                            <a:latin typeface="Cambria Math" panose="02040503050406030204" pitchFamily="18" charset="0"/>
                            <a:ea typeface="Cambria Math" panose="02040503050406030204" pitchFamily="18" charset="0"/>
                          </a:rPr>
                        </m:ctrlPr>
                      </m:dPr>
                      <m:e>
                        <m:r>
                          <a:rPr lang="en-US" dirty="0">
                            <a:solidFill>
                              <a:srgbClr val="000000"/>
                            </a:solidFill>
                            <a:latin typeface="Cambria Math" panose="02040503050406030204" pitchFamily="18" charset="0"/>
                            <a:ea typeface="Cambria Math" panose="02040503050406030204" pitchFamily="18" charset="0"/>
                          </a:rPr>
                          <m:t>1.27 </m:t>
                        </m:r>
                        <m:r>
                          <m:rPr>
                            <m:sty m:val="p"/>
                          </m:rPr>
                          <a:rPr lang="en-US" dirty="0">
                            <a:solidFill>
                              <a:srgbClr val="000000"/>
                            </a:solidFill>
                            <a:latin typeface="Cambria Math" panose="02040503050406030204" pitchFamily="18" charset="0"/>
                            <a:ea typeface="Cambria Math" panose="02040503050406030204" pitchFamily="18" charset="0"/>
                          </a:rPr>
                          <m:t>ms</m:t>
                        </m:r>
                      </m:e>
                    </m:d>
                    <m:r>
                      <m:rPr>
                        <m:sty m:val="p"/>
                      </m:rPr>
                      <a:rPr lang="en-US" dirty="0">
                        <a:solidFill>
                          <a:srgbClr val="000000"/>
                        </a:solidFill>
                        <a:latin typeface="Cambria Math" panose="02040503050406030204" pitchFamily="18" charset="0"/>
                        <a:ea typeface="Cambria Math" panose="02040503050406030204" pitchFamily="18" charset="0"/>
                      </a:rPr>
                      <m:t>ln</m:t>
                    </m:r>
                    <m:d>
                      <m:dPr>
                        <m:ctrlPr>
                          <a:rPr lang="en-US" i="1" dirty="0">
                            <a:solidFill>
                              <a:srgbClr val="000000"/>
                            </a:solidFill>
                            <a:latin typeface="Cambria Math" panose="02040503050406030204" pitchFamily="18" charset="0"/>
                            <a:ea typeface="Cambria Math" panose="02040503050406030204" pitchFamily="18" charset="0"/>
                          </a:rPr>
                        </m:ctrlPr>
                      </m:dPr>
                      <m:e>
                        <m:r>
                          <a:rPr lang="en-US" b="0" i="1" dirty="0" smtClean="0">
                            <a:solidFill>
                              <a:srgbClr val="000000"/>
                            </a:solidFill>
                            <a:latin typeface="Cambria Math" panose="02040503050406030204" pitchFamily="18" charset="0"/>
                            <a:ea typeface="Cambria Math" panose="02040503050406030204" pitchFamily="18" charset="0"/>
                          </a:rPr>
                          <m:t>10</m:t>
                        </m:r>
                      </m:e>
                    </m:d>
                    <m:r>
                      <a:rPr lang="en-US" dirty="0">
                        <a:solidFill>
                          <a:srgbClr val="000000"/>
                        </a:solidFill>
                        <a:latin typeface="Cambria Math" panose="02040503050406030204" pitchFamily="18" charset="0"/>
                        <a:ea typeface="Cambria Math" panose="02040503050406030204" pitchFamily="18" charset="0"/>
                      </a:rPr>
                      <m:t>=2.</m:t>
                    </m:r>
                    <m:r>
                      <a:rPr lang="en-US" b="0" i="0" dirty="0" smtClean="0">
                        <a:solidFill>
                          <a:srgbClr val="000000"/>
                        </a:solidFill>
                        <a:latin typeface="Cambria Math" panose="02040503050406030204" pitchFamily="18" charset="0"/>
                        <a:ea typeface="Cambria Math" panose="02040503050406030204" pitchFamily="18" charset="0"/>
                      </a:rPr>
                      <m:t>92 </m:t>
                    </m:r>
                    <m:r>
                      <m:rPr>
                        <m:sty m:val="p"/>
                      </m:rPr>
                      <a:rPr lang="en-US" dirty="0">
                        <a:solidFill>
                          <a:srgbClr val="000000"/>
                        </a:solidFill>
                        <a:latin typeface="Cambria Math" panose="02040503050406030204" pitchFamily="18" charset="0"/>
                        <a:ea typeface="Cambria Math" panose="02040503050406030204" pitchFamily="18" charset="0"/>
                      </a:rPr>
                      <m:t>ms</m:t>
                    </m:r>
                    <m:r>
                      <a:rPr lang="en-US" dirty="0" smtClean="0">
                        <a:solidFill>
                          <a:srgbClr val="000000"/>
                        </a:solidFill>
                        <a:latin typeface="Cambria Math" panose="02040503050406030204" pitchFamily="18" charset="0"/>
                        <a:ea typeface="Cambria Math" panose="02040503050406030204" pitchFamily="18" charset="0"/>
                      </a:rPr>
                      <m:t>.</m:t>
                    </m:r>
                    <m:r>
                      <a:rPr lang="en-US" b="0" i="0" dirty="0" smtClean="0">
                        <a:solidFill>
                          <a:srgbClr val="000000"/>
                        </a:solidFill>
                        <a:latin typeface="Cambria Math" panose="02040503050406030204" pitchFamily="18" charset="0"/>
                        <a:ea typeface="Cambria Math" panose="02040503050406030204" pitchFamily="18" charset="0"/>
                      </a:rPr>
                      <m:t> </m:t>
                    </m:r>
                  </m:oMath>
                </a14:m>
                <a:endParaRPr lang="en-US" b="0" i="0" dirty="0">
                  <a:solidFill>
                    <a:srgbClr val="000000"/>
                  </a:solidFill>
                  <a:latin typeface="Cambria Math" panose="02040503050406030204" pitchFamily="18" charset="0"/>
                  <a:ea typeface="Cambria Math" panose="02040503050406030204" pitchFamily="18" charset="0"/>
                </a:endParaRPr>
              </a:p>
              <a:p>
                <a:pPr marL="0" lvl="1" fontAlgn="auto">
                  <a:spcBef>
                    <a:spcPts val="900"/>
                  </a:spcBef>
                  <a:spcAft>
                    <a:spcPts val="1800"/>
                  </a:spcAft>
                </a:pPr>
                <a14:m>
                  <m:oMathPara xmlns:m="http://schemas.openxmlformats.org/officeDocument/2006/math">
                    <m:oMathParaPr>
                      <m:jc m:val="centerGroup"/>
                    </m:oMathParaPr>
                    <m:oMath xmlns:m="http://schemas.openxmlformats.org/officeDocument/2006/math">
                      <m:r>
                        <m:rPr>
                          <m:sty m:val="p"/>
                        </m:rPr>
                        <a:rPr lang="en-US" b="0" i="0" dirty="0" smtClean="0">
                          <a:solidFill>
                            <a:srgbClr val="000000"/>
                          </a:solidFill>
                          <a:latin typeface="Cambria Math" panose="02040503050406030204" pitchFamily="18" charset="0"/>
                          <a:ea typeface="Cambria Math" panose="02040503050406030204" pitchFamily="18" charset="0"/>
                        </a:rPr>
                        <m:t>t</m:t>
                      </m:r>
                      <m:r>
                        <a:rPr lang="en-US" b="0" i="0" dirty="0" smtClean="0">
                          <a:solidFill>
                            <a:srgbClr val="000000"/>
                          </a:solidFill>
                          <a:latin typeface="Cambria Math" panose="02040503050406030204" pitchFamily="18" charset="0"/>
                          <a:ea typeface="Cambria Math" panose="02040503050406030204" pitchFamily="18" charset="0"/>
                        </a:rPr>
                        <m:t>=2.92 </m:t>
                      </m:r>
                      <m:r>
                        <m:rPr>
                          <m:sty m:val="p"/>
                        </m:rPr>
                        <a:rPr lang="en-US" b="0" i="0" dirty="0" smtClean="0">
                          <a:solidFill>
                            <a:srgbClr val="000000"/>
                          </a:solidFill>
                          <a:latin typeface="Cambria Math" panose="02040503050406030204" pitchFamily="18" charset="0"/>
                          <a:ea typeface="Cambria Math" panose="02040503050406030204" pitchFamily="18" charset="0"/>
                        </a:rPr>
                        <m:t>ms</m:t>
                      </m:r>
                      <m:r>
                        <a:rPr lang="en-US" b="0" i="0" dirty="0" smtClean="0">
                          <a:solidFill>
                            <a:srgbClr val="000000"/>
                          </a:solidFill>
                          <a:latin typeface="Cambria Math" panose="02040503050406030204" pitchFamily="18" charset="0"/>
                          <a:ea typeface="Cambria Math" panose="02040503050406030204" pitchFamily="18" charset="0"/>
                        </a:rPr>
                        <m:t>.</m:t>
                      </m:r>
                    </m:oMath>
                  </m:oMathPara>
                </a14:m>
                <a:endParaRPr lang="en-US" b="0" dirty="0">
                  <a:solidFill>
                    <a:srgbClr val="000000"/>
                  </a:solidFill>
                  <a:ea typeface="Cambria Math" panose="02040503050406030204" pitchFamily="18" charset="0"/>
                </a:endParaRPr>
              </a:p>
              <a:p>
                <a:pPr marL="0" lvl="1" fontAlgn="auto">
                  <a:spcBef>
                    <a:spcPts val="900"/>
                  </a:spcBef>
                  <a:spcAft>
                    <a:spcPts val="0"/>
                  </a:spcAft>
                </a:pPr>
                <a14:m>
                  <m:oMathPara xmlns:m="http://schemas.openxmlformats.org/officeDocument/2006/math">
                    <m:oMathParaPr>
                      <m:jc m:val="left"/>
                    </m:oMathParaPr>
                    <m:oMath xmlns:m="http://schemas.openxmlformats.org/officeDocument/2006/math">
                      <m:r>
                        <m:rPr>
                          <m:sty m:val="p"/>
                        </m:rPr>
                        <a:rPr lang="en-US" b="0" i="0" dirty="0" smtClean="0">
                          <a:solidFill>
                            <a:schemeClr val="bg1"/>
                          </a:solidFill>
                          <a:latin typeface="Cambria Math" panose="02040503050406030204" pitchFamily="18" charset="0"/>
                          <a:ea typeface="Cambria Math" panose="02040503050406030204" pitchFamily="18" charset="0"/>
                        </a:rPr>
                        <m:t>Check</m:t>
                      </m:r>
                      <m:r>
                        <a:rPr lang="en-US" b="0" i="0" dirty="0" smtClean="0">
                          <a:solidFill>
                            <a:schemeClr val="bg1"/>
                          </a:solidFill>
                          <a:latin typeface="Cambria Math" panose="02040503050406030204" pitchFamily="18" charset="0"/>
                          <a:ea typeface="Cambria Math" panose="02040503050406030204" pitchFamily="18" charset="0"/>
                        </a:rPr>
                        <m:t>: </m:t>
                      </m:r>
                      <m:r>
                        <m:rPr>
                          <m:sty m:val="p"/>
                        </m:rPr>
                        <a:rPr lang="en-US" dirty="0">
                          <a:solidFill>
                            <a:schemeClr val="bg1"/>
                          </a:solidFill>
                          <a:latin typeface="Cambria Math" panose="02040503050406030204" pitchFamily="18" charset="0"/>
                          <a:ea typeface="Cambria Math" panose="02040503050406030204" pitchFamily="18" charset="0"/>
                        </a:rPr>
                        <m:t>v</m:t>
                      </m:r>
                      <m:d>
                        <m:dPr>
                          <m:ctrlPr>
                            <a:rPr lang="en-US" altLang="en-US" i="1">
                              <a:solidFill>
                                <a:schemeClr val="bg1"/>
                              </a:solidFill>
                              <a:latin typeface="Cambria Math" panose="02040503050406030204" pitchFamily="18" charset="0"/>
                            </a:rPr>
                          </m:ctrlPr>
                        </m:dPr>
                        <m:e>
                          <m:r>
                            <a:rPr lang="en-US" altLang="en-US" b="0" i="0" smtClean="0">
                              <a:solidFill>
                                <a:schemeClr val="bg1"/>
                              </a:solidFill>
                              <a:latin typeface="Cambria Math" panose="02040503050406030204" pitchFamily="18" charset="0"/>
                            </a:rPr>
                            <m:t>2.92 </m:t>
                          </m:r>
                          <m:r>
                            <m:rPr>
                              <m:sty m:val="p"/>
                            </m:rPr>
                            <a:rPr lang="en-US" altLang="en-US" b="0" i="0" smtClean="0">
                              <a:solidFill>
                                <a:schemeClr val="bg1"/>
                              </a:solidFill>
                              <a:latin typeface="Cambria Math" panose="02040503050406030204" pitchFamily="18" charset="0"/>
                            </a:rPr>
                            <m:t>ms</m:t>
                          </m:r>
                        </m:e>
                      </m:d>
                      <m:r>
                        <a:rPr lang="en-US" altLang="en-US">
                          <a:solidFill>
                            <a:schemeClr val="bg1"/>
                          </a:solidFill>
                          <a:latin typeface="Cambria Math" panose="02040503050406030204" pitchFamily="18" charset="0"/>
                        </a:rPr>
                        <m:t>=</m:t>
                      </m:r>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d>
                        <m:dPr>
                          <m:ctrlPr>
                            <a:rPr lang="en-US" altLang="en-US" i="1">
                              <a:solidFill>
                                <a:schemeClr val="bg1"/>
                              </a:solidFill>
                              <a:latin typeface="Cambria Math" panose="02040503050406030204" pitchFamily="18" charset="0"/>
                            </a:rPr>
                          </m:ctrlPr>
                        </m:dPr>
                        <m:e>
                          <m:r>
                            <a:rPr lang="en-US" altLang="en-US">
                              <a:solidFill>
                                <a:schemeClr val="bg1"/>
                              </a:solidFill>
                              <a:latin typeface="Cambria Math" panose="02040503050406030204" pitchFamily="18" charset="0"/>
                            </a:rPr>
                            <m:t>1−</m:t>
                          </m:r>
                          <m:sSup>
                            <m:sSupPr>
                              <m:ctrlPr>
                                <a:rPr lang="en-US" altLang="en-US" i="1">
                                  <a:solidFill>
                                    <a:schemeClr val="bg1"/>
                                  </a:solidFill>
                                  <a:latin typeface="Cambria Math" panose="02040503050406030204" pitchFamily="18" charset="0"/>
                                </a:rPr>
                              </m:ctrlPr>
                            </m:sSupPr>
                            <m:e>
                              <m:r>
                                <m:rPr>
                                  <m:sty m:val="p"/>
                                </m:rPr>
                                <a:rPr lang="en-US" altLang="en-US">
                                  <a:solidFill>
                                    <a:schemeClr val="bg1"/>
                                  </a:solidFill>
                                  <a:latin typeface="Cambria Math" panose="02040503050406030204" pitchFamily="18" charset="0"/>
                                </a:rPr>
                                <m:t>e</m:t>
                              </m:r>
                            </m:e>
                            <m:sup>
                              <m:f>
                                <m:fPr>
                                  <m:type m:val="lin"/>
                                  <m:ctrlPr>
                                    <a:rPr lang="en-US" altLang="en-US" i="1" smtClean="0">
                                      <a:solidFill>
                                        <a:schemeClr val="bg1"/>
                                      </a:solidFill>
                                      <a:latin typeface="Cambria Math" panose="02040503050406030204" pitchFamily="18" charset="0"/>
                                    </a:rPr>
                                  </m:ctrlPr>
                                </m:fPr>
                                <m:num>
                                  <m:r>
                                    <a:rPr lang="en-US" altLang="en-US" b="0" i="1" smtClean="0">
                                      <a:solidFill>
                                        <a:schemeClr val="bg1"/>
                                      </a:solidFill>
                                      <a:latin typeface="Cambria Math" panose="02040503050406030204" pitchFamily="18" charset="0"/>
                                    </a:rPr>
                                    <m:t>−</m:t>
                                  </m:r>
                                  <m:d>
                                    <m:dPr>
                                      <m:ctrlPr>
                                        <a:rPr lang="en-US" altLang="en-US" i="1" smtClean="0">
                                          <a:solidFill>
                                            <a:schemeClr val="bg1"/>
                                          </a:solidFill>
                                          <a:latin typeface="Cambria Math" panose="02040503050406030204" pitchFamily="18" charset="0"/>
                                        </a:rPr>
                                      </m:ctrlPr>
                                    </m:dPr>
                                    <m:e>
                                      <m:r>
                                        <a:rPr lang="en-US" altLang="en-US">
                                          <a:solidFill>
                                            <a:schemeClr val="bg1"/>
                                          </a:solidFill>
                                          <a:latin typeface="Cambria Math" panose="02040503050406030204" pitchFamily="18" charset="0"/>
                                        </a:rPr>
                                        <m:t>2.</m:t>
                                      </m:r>
                                      <m:r>
                                        <a:rPr lang="en-US" altLang="en-US" b="0" i="0" smtClean="0">
                                          <a:solidFill>
                                            <a:schemeClr val="bg1"/>
                                          </a:solidFill>
                                          <a:latin typeface="Cambria Math" panose="02040503050406030204" pitchFamily="18" charset="0"/>
                                        </a:rPr>
                                        <m:t>92</m:t>
                                      </m:r>
                                      <m:r>
                                        <a:rPr lang="en-US" altLang="en-US">
                                          <a:solidFill>
                                            <a:schemeClr val="bg1"/>
                                          </a:solidFill>
                                          <a:latin typeface="Cambria Math" panose="02040503050406030204" pitchFamily="18" charset="0"/>
                                        </a:rPr>
                                        <m:t> </m:t>
                                      </m:r>
                                      <m:r>
                                        <m:rPr>
                                          <m:sty m:val="p"/>
                                        </m:rPr>
                                        <a:rPr lang="en-US" altLang="en-US">
                                          <a:solidFill>
                                            <a:schemeClr val="bg1"/>
                                          </a:solidFill>
                                          <a:latin typeface="Cambria Math" panose="02040503050406030204" pitchFamily="18" charset="0"/>
                                        </a:rPr>
                                        <m:t>ms</m:t>
                                      </m:r>
                                    </m:e>
                                  </m:d>
                                </m:num>
                                <m:den>
                                  <m:d>
                                    <m:dPr>
                                      <m:ctrlPr>
                                        <a:rPr lang="en-US" altLang="en-US" i="1" smtClean="0">
                                          <a:solidFill>
                                            <a:schemeClr val="bg1"/>
                                          </a:solidFill>
                                          <a:latin typeface="Cambria Math" panose="02040503050406030204" pitchFamily="18" charset="0"/>
                                        </a:rPr>
                                      </m:ctrlPr>
                                    </m:dPr>
                                    <m:e>
                                      <m:r>
                                        <a:rPr lang="en-US" dirty="0">
                                          <a:solidFill>
                                            <a:srgbClr val="000000"/>
                                          </a:solidFill>
                                          <a:latin typeface="Cambria Math" panose="02040503050406030204" pitchFamily="18" charset="0"/>
                                          <a:ea typeface="Cambria Math" panose="02040503050406030204" pitchFamily="18" charset="0"/>
                                        </a:rPr>
                                        <m:t>1.27 </m:t>
                                      </m:r>
                                      <m:r>
                                        <m:rPr>
                                          <m:sty m:val="p"/>
                                        </m:rPr>
                                        <a:rPr lang="en-US" dirty="0">
                                          <a:solidFill>
                                            <a:srgbClr val="000000"/>
                                          </a:solidFill>
                                          <a:latin typeface="Cambria Math" panose="02040503050406030204" pitchFamily="18" charset="0"/>
                                          <a:ea typeface="Cambria Math" panose="02040503050406030204" pitchFamily="18" charset="0"/>
                                        </a:rPr>
                                        <m:t>ms</m:t>
                                      </m:r>
                                    </m:e>
                                  </m:d>
                                </m:den>
                              </m:f>
                            </m:sup>
                          </m:sSup>
                        </m:e>
                      </m:d>
                      <m:r>
                        <a:rPr lang="en-US" altLang="en-US" b="0" i="1" smtClean="0">
                          <a:solidFill>
                            <a:schemeClr val="bg1"/>
                          </a:solidFill>
                          <a:latin typeface="Cambria Math" panose="02040503050406030204" pitchFamily="18" charset="0"/>
                          <a:ea typeface="Cambria Math" panose="02040503050406030204" pitchFamily="18" charset="0"/>
                        </a:rPr>
                        <m:t>=</m:t>
                      </m:r>
                      <m:sSub>
                        <m:sSubPr>
                          <m:ctrlPr>
                            <a:rPr lang="en-US" altLang="en-US" i="1">
                              <a:solidFill>
                                <a:schemeClr val="bg1"/>
                              </a:solidFill>
                              <a:latin typeface="Cambria Math" panose="02040503050406030204" pitchFamily="18" charset="0"/>
                            </a:rPr>
                          </m:ctrlPr>
                        </m:sSubPr>
                        <m:e>
                          <m:r>
                            <a:rPr lang="en-US" altLang="en-US" b="0" i="0" smtClean="0">
                              <a:solidFill>
                                <a:schemeClr val="bg1"/>
                              </a:solidFill>
                              <a:latin typeface="Cambria Math" panose="02040503050406030204" pitchFamily="18" charset="0"/>
                            </a:rPr>
                            <m:t>(0.900)</m:t>
                          </m:r>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r>
                        <a:rPr lang="en-US" altLang="en-US" b="0" i="0" smtClean="0">
                          <a:solidFill>
                            <a:schemeClr val="bg1"/>
                          </a:solidFill>
                          <a:latin typeface="Cambria Math" panose="02040503050406030204" pitchFamily="18" charset="0"/>
                        </a:rPr>
                        <m:t>.</m:t>
                      </m:r>
                    </m:oMath>
                  </m:oMathPara>
                </a14:m>
                <a:endParaRPr lang="en-US" altLang="en-US" dirty="0">
                  <a:solidFill>
                    <a:srgbClr val="000000"/>
                  </a:solidFill>
                  <a:latin typeface="+mn-lt"/>
                  <a:ea typeface="ＭＳ Ｐゴシック" pitchFamily="34" charset="-128"/>
                  <a:cs typeface="Arial" panose="020B0604020202020204" pitchFamily="34"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427839" y="656132"/>
                <a:ext cx="11568418" cy="6018635"/>
              </a:xfrm>
              <a:prstGeom prst="rect">
                <a:avLst/>
              </a:prstGeom>
              <a:blipFill>
                <a:blip r:embed="rId3"/>
                <a:stretch>
                  <a:fillRect l="-210" t="-301" b="-4618"/>
                </a:stretch>
              </a:blipFill>
              <a:ln w="57150">
                <a:solidFill>
                  <a:schemeClr val="accent1"/>
                </a:solidFill>
              </a:ln>
            </p:spPr>
            <p:txBody>
              <a:bodyPr/>
              <a:lstStyle/>
              <a:p>
                <a:r>
                  <a:rPr lang="en-US">
                    <a:noFill/>
                  </a:rPr>
                  <a:t> </a:t>
                </a:r>
              </a:p>
            </p:txBody>
          </p:sp>
        </mc:Fallback>
      </mc:AlternateContent>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82030" y="744259"/>
            <a:ext cx="3408604" cy="2082831"/>
          </a:xfrm>
          <a:prstGeom prst="rect">
            <a:avLst/>
          </a:prstGeom>
        </p:spPr>
      </p:pic>
    </p:spTree>
    <p:extLst>
      <p:ext uri="{BB962C8B-B14F-4D97-AF65-F5344CB8AC3E}">
        <p14:creationId xmlns:p14="http://schemas.microsoft.com/office/powerpoint/2010/main" val="80499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anim calcmode="lin" valueType="num">
                                      <p:cBhvr additive="base">
                                        <p:cTn id="7"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anim calcmode="lin" valueType="num">
                                      <p:cBhvr additive="base">
                                        <p:cTn id="13"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
                                            <p:txEl>
                                              <p:pRg st="6" end="6"/>
                                            </p:txEl>
                                          </p:spTgt>
                                        </p:tgtEl>
                                        <p:attrNameLst>
                                          <p:attrName>style.visibility</p:attrName>
                                        </p:attrNameLst>
                                      </p:cBhvr>
                                      <p:to>
                                        <p:strVal val="visible"/>
                                      </p:to>
                                    </p:set>
                                    <p:anim calcmode="lin" valueType="num">
                                      <p:cBhvr additive="base">
                                        <p:cTn id="1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anim calcmode="lin" valueType="num">
                                      <p:cBhvr additive="base">
                                        <p:cTn id="23"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xEl>
                                              <p:pRg st="9" end="9"/>
                                            </p:txEl>
                                          </p:spTgt>
                                        </p:tgtEl>
                                        <p:attrNameLst>
                                          <p:attrName>style.visibility</p:attrName>
                                        </p:attrNameLst>
                                      </p:cBhvr>
                                      <p:to>
                                        <p:strVal val="visible"/>
                                      </p:to>
                                    </p:set>
                                    <p:anim calcmode="lin" valueType="num">
                                      <p:cBhvr additive="base">
                                        <p:cTn id="29"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1">
                                            <p:txEl>
                                              <p:pRg st="10" end="10"/>
                                            </p:txEl>
                                          </p:spTgt>
                                        </p:tgtEl>
                                        <p:attrNameLst>
                                          <p:attrName>style.visibility</p:attrName>
                                        </p:attrNameLst>
                                      </p:cBhvr>
                                      <p:to>
                                        <p:strVal val="visible"/>
                                      </p:to>
                                    </p:set>
                                    <p:anim calcmode="lin" valueType="num">
                                      <p:cBhvr additive="base">
                                        <p:cTn id="33"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
                                            <p:txEl>
                                              <p:pRg st="11" end="11"/>
                                            </p:txEl>
                                          </p:spTgt>
                                        </p:tgtEl>
                                        <p:attrNameLst>
                                          <p:attrName>style.visibility</p:attrName>
                                        </p:attrNameLst>
                                      </p:cBhvr>
                                      <p:to>
                                        <p:strVal val="visible"/>
                                      </p:to>
                                    </p:set>
                                    <p:anim calcmode="lin" valueType="num">
                                      <p:cBhvr additive="base">
                                        <p:cTn id="37"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a:xfrm>
            <a:off x="2438400" y="-12637"/>
            <a:ext cx="7519462" cy="535378"/>
          </a:xfrm>
        </p:spPr>
        <p:txBody>
          <a:bodyPr>
            <a:noAutofit/>
          </a:bodyPr>
          <a:lstStyle/>
          <a:p>
            <a:r>
              <a:rPr lang="en-US" altLang="en-US" sz="4000" dirty="0">
                <a:ea typeface="ＭＳ Ｐゴシック" pitchFamily="34" charset="-128"/>
              </a:rPr>
              <a:t>74VHCxx Digital Logic IC Rise Time</a:t>
            </a:r>
          </a:p>
        </p:txBody>
      </p:sp>
      <mc:AlternateContent xmlns:mc="http://schemas.openxmlformats.org/markup-compatibility/2006" xmlns:a14="http://schemas.microsoft.com/office/drawing/2010/main">
        <mc:Choice Requires="a14">
          <p:sp>
            <p:nvSpPr>
              <p:cNvPr id="11" name="TextBox 10"/>
              <p:cNvSpPr txBox="1"/>
              <p:nvPr/>
            </p:nvSpPr>
            <p:spPr>
              <a:xfrm>
                <a:off x="402672" y="650497"/>
                <a:ext cx="11518084" cy="6130524"/>
              </a:xfrm>
              <a:prstGeom prst="rect">
                <a:avLst/>
              </a:prstGeom>
              <a:solidFill>
                <a:schemeClr val="tx1">
                  <a:lumMod val="95000"/>
                </a:schemeClr>
              </a:solidFill>
              <a:ln w="57150">
                <a:solidFill>
                  <a:schemeClr val="accent1"/>
                </a:solidFill>
              </a:ln>
            </p:spPr>
            <p:txBody>
              <a:bodyPr wrap="square" rtlCol="0">
                <a:spAutoFit/>
              </a:bodyPr>
              <a:lstStyle/>
              <a:p>
                <a:pPr marL="285750" lvl="0" indent="-285750">
                  <a:buFont typeface="Arial" panose="020B0604020202020204" pitchFamily="34" charset="0"/>
                  <a:buChar char="•"/>
                  <a:defRPr/>
                </a:pPr>
                <a:r>
                  <a:rPr lang="en-US" dirty="0">
                    <a:solidFill>
                      <a:srgbClr val="000000"/>
                    </a:solidFill>
                    <a:latin typeface="Cambria Math" panose="02040503050406030204" pitchFamily="18" charset="0"/>
                  </a:rPr>
                  <a:t>74VHCxx Digital Logic IC’s are </a:t>
                </a:r>
              </a:p>
              <a:p>
                <a:pPr lvl="0">
                  <a:defRPr/>
                </a:pPr>
                <a:r>
                  <a:rPr lang="en-US" dirty="0">
                    <a:solidFill>
                      <a:srgbClr val="000000"/>
                    </a:solidFill>
                    <a:latin typeface="Cambria Math" panose="02040503050406030204" pitchFamily="18" charset="0"/>
                  </a:rPr>
                  <a:t>powered by a positive supply voltage </a:t>
                </a:r>
              </a:p>
              <a:p>
                <a:pPr lvl="0">
                  <a:defRPr/>
                </a:pPr>
                <a:r>
                  <a:rPr lang="en-US" dirty="0">
                    <a:solidFill>
                      <a:srgbClr val="000000"/>
                    </a:solidFill>
                    <a:latin typeface="Cambria Math" panose="02040503050406030204" pitchFamily="18" charset="0"/>
                  </a:rPr>
                  <a:t>called V</a:t>
                </a:r>
                <a:r>
                  <a:rPr lang="en-US" baseline="-25000" dirty="0">
                    <a:solidFill>
                      <a:srgbClr val="000000"/>
                    </a:solidFill>
                    <a:latin typeface="Cambria Math" panose="02040503050406030204" pitchFamily="18" charset="0"/>
                  </a:rPr>
                  <a:t>DD</a:t>
                </a:r>
                <a:r>
                  <a:rPr lang="en-US" dirty="0">
                    <a:solidFill>
                      <a:srgbClr val="000000"/>
                    </a:solidFill>
                    <a:latin typeface="Cambria Math" panose="02040503050406030204" pitchFamily="18" charset="0"/>
                  </a:rPr>
                  <a:t>, often equal to 5.0 V.  The </a:t>
                </a:r>
              </a:p>
              <a:p>
                <a:pPr lvl="0">
                  <a:defRPr/>
                </a:pPr>
                <a:r>
                  <a:rPr lang="en-US" dirty="0">
                    <a:solidFill>
                      <a:srgbClr val="000000"/>
                    </a:solidFill>
                    <a:latin typeface="Cambria Math" panose="02040503050406030204" pitchFamily="18" charset="0"/>
                  </a:rPr>
                  <a:t>one level for VHC logic has been </a:t>
                </a:r>
              </a:p>
              <a:p>
                <a:pPr lvl="0">
                  <a:defRPr/>
                </a:pPr>
                <a:r>
                  <a:rPr lang="en-US" dirty="0">
                    <a:solidFill>
                      <a:srgbClr val="000000"/>
                    </a:solidFill>
                    <a:latin typeface="Cambria Math" panose="02040503050406030204" pitchFamily="18" charset="0"/>
                  </a:rPr>
                  <a:t>defined as ≥ 70% of V</a:t>
                </a:r>
                <a:r>
                  <a:rPr lang="en-US" baseline="-25000" dirty="0">
                    <a:solidFill>
                      <a:srgbClr val="000000"/>
                    </a:solidFill>
                    <a:latin typeface="Cambria Math" panose="02040503050406030204" pitchFamily="18" charset="0"/>
                  </a:rPr>
                  <a:t>DD</a:t>
                </a:r>
                <a:r>
                  <a:rPr lang="en-US" dirty="0">
                    <a:solidFill>
                      <a:srgbClr val="000000"/>
                    </a:solidFill>
                    <a:latin typeface="Cambria Math" panose="02040503050406030204" pitchFamily="18" charset="0"/>
                  </a:rPr>
                  <a:t>, which for </a:t>
                </a:r>
              </a:p>
              <a:p>
                <a:pPr lvl="0"/>
                <a:r>
                  <a:rPr lang="en-US" dirty="0">
                    <a:solidFill>
                      <a:srgbClr val="000000"/>
                    </a:solidFill>
                    <a:latin typeface="Cambria Math" panose="02040503050406030204" pitchFamily="18" charset="0"/>
                  </a:rPr>
                  <a:t>V</a:t>
                </a:r>
                <a:r>
                  <a:rPr lang="en-US" baseline="-25000" dirty="0">
                    <a:solidFill>
                      <a:srgbClr val="000000"/>
                    </a:solidFill>
                    <a:latin typeface="Cambria Math" panose="02040503050406030204" pitchFamily="18" charset="0"/>
                  </a:rPr>
                  <a:t>DD</a:t>
                </a:r>
                <a:r>
                  <a:rPr lang="en-US" dirty="0">
                    <a:solidFill>
                      <a:srgbClr val="000000"/>
                    </a:solidFill>
                    <a:latin typeface="Cambria Math" panose="02040503050406030204" pitchFamily="18" charset="0"/>
                  </a:rPr>
                  <a:t> = 5.0 V is ≥ 3.5 V.</a:t>
                </a:r>
              </a:p>
              <a:p>
                <a:pPr fontAlgn="base">
                  <a:spcBef>
                    <a:spcPct val="0"/>
                  </a:spcBef>
                </a:pPr>
                <a:endParaRPr lang="en-US" dirty="0">
                  <a:solidFill>
                    <a:srgbClr val="000000"/>
                  </a:solidFill>
                  <a:latin typeface="Cambria Math" panose="02040503050406030204" pitchFamily="18" charset="0"/>
                </a:endParaRPr>
              </a:p>
              <a:p>
                <a:pPr fontAlgn="base">
                  <a:spcBef>
                    <a:spcPct val="0"/>
                  </a:spcBef>
                </a:pPr>
                <a:endParaRPr lang="en-US" dirty="0">
                  <a:solidFill>
                    <a:srgbClr val="000000"/>
                  </a:solidFill>
                  <a:latin typeface="Cambria Math" panose="02040503050406030204" pitchFamily="18" charset="0"/>
                </a:endParaRPr>
              </a:p>
              <a:p>
                <a:pPr marL="285750" indent="-285750">
                  <a:buFont typeface="Arial" panose="020B0604020202020204" pitchFamily="34" charset="0"/>
                  <a:buChar char="•"/>
                </a:pPr>
                <a:r>
                  <a:rPr lang="en-US" dirty="0">
                    <a:solidFill>
                      <a:srgbClr val="000000"/>
                    </a:solidFill>
                    <a:latin typeface="Cambria Math" panose="02040503050406030204" pitchFamily="18" charset="0"/>
                  </a:rPr>
                  <a:t>How many time constants are necessary to provide an </a:t>
                </a:r>
              </a:p>
              <a:p>
                <a:r>
                  <a:rPr lang="en-US" dirty="0">
                    <a:solidFill>
                      <a:srgbClr val="000000"/>
                    </a:solidFill>
                    <a:latin typeface="Cambria Math" panose="02040503050406030204" pitchFamily="18" charset="0"/>
                  </a:rPr>
                  <a:t>acceptable “one” level to 74VHCxx digital logic starting from </a:t>
                </a:r>
              </a:p>
              <a:p>
                <a:r>
                  <a:rPr lang="en-US" dirty="0">
                    <a:solidFill>
                      <a:srgbClr val="000000"/>
                    </a:solidFill>
                    <a:latin typeface="Cambria Math" panose="02040503050406030204" pitchFamily="18" charset="0"/>
                  </a:rPr>
                  <a:t>a “zero” level of 0 V?</a:t>
                </a:r>
              </a:p>
              <a:p>
                <a:pPr marL="285750" indent="-285750">
                  <a:buFont typeface="Arial" panose="020B0604020202020204" pitchFamily="34" charset="0"/>
                  <a:buChar char="•"/>
                </a:pPr>
                <a:endParaRPr lang="en-US" dirty="0">
                  <a:solidFill>
                    <a:srgbClr val="000000"/>
                  </a:solidFill>
                  <a:latin typeface="Cambria Math" panose="02040503050406030204" pitchFamily="18" charset="0"/>
                </a:endParaRPr>
              </a:p>
              <a:p>
                <a:pPr marL="285750" indent="-285750">
                  <a:spcAft>
                    <a:spcPts val="3000"/>
                  </a:spcAft>
                  <a:buFont typeface="Arial" panose="020B0604020202020204" pitchFamily="34" charset="0"/>
                  <a:buChar char="•"/>
                </a:pPr>
                <a14:m>
                  <m:oMath xmlns:m="http://schemas.openxmlformats.org/officeDocument/2006/math">
                    <m:r>
                      <m:rPr>
                        <m:sty m:val="p"/>
                      </m:rPr>
                      <a:rPr lang="en-US" dirty="0">
                        <a:solidFill>
                          <a:srgbClr val="000000"/>
                        </a:solidFill>
                        <a:latin typeface="Cambria Math" panose="02040503050406030204" pitchFamily="18" charset="0"/>
                      </a:rPr>
                      <m:t>Look</m:t>
                    </m:r>
                    <m:r>
                      <a:rPr lang="en-US" dirty="0">
                        <a:solidFill>
                          <a:srgbClr val="000000"/>
                        </a:solidFill>
                        <a:latin typeface="Cambria Math" panose="02040503050406030204" pitchFamily="18" charset="0"/>
                      </a:rPr>
                      <m:t> </m:t>
                    </m:r>
                    <m:r>
                      <m:rPr>
                        <m:sty m:val="p"/>
                      </m:rPr>
                      <a:rPr lang="en-US" b="0" i="0" dirty="0" smtClean="0">
                        <a:solidFill>
                          <a:srgbClr val="000000"/>
                        </a:solidFill>
                        <a:latin typeface="Cambria Math" panose="02040503050406030204" pitchFamily="18" charset="0"/>
                      </a:rPr>
                      <m:t>at</m:t>
                    </m:r>
                    <m:r>
                      <a:rPr lang="en-US" b="0" i="0" dirty="0" smtClean="0">
                        <a:solidFill>
                          <a:srgbClr val="000000"/>
                        </a:solidFill>
                        <a:latin typeface="Cambria Math" panose="02040503050406030204" pitchFamily="18" charset="0"/>
                      </a:rPr>
                      <m:t> </m:t>
                    </m:r>
                    <m:r>
                      <m:rPr>
                        <m:sty m:val="p"/>
                      </m:rPr>
                      <a:rPr lang="en-US" b="0" i="0" dirty="0" smtClean="0">
                        <a:solidFill>
                          <a:srgbClr val="000000"/>
                        </a:solidFill>
                        <a:latin typeface="Cambria Math" panose="02040503050406030204" pitchFamily="18" charset="0"/>
                      </a:rPr>
                      <m:t>rising</m:t>
                    </m:r>
                    <m:r>
                      <a:rPr lang="en-US" b="0" i="0" dirty="0" smtClean="0">
                        <a:solidFill>
                          <a:srgbClr val="000000"/>
                        </a:solidFill>
                        <a:latin typeface="Cambria Math" panose="02040503050406030204" pitchFamily="18" charset="0"/>
                      </a:rPr>
                      <m:t> </m:t>
                    </m:r>
                    <m:d>
                      <m:dPr>
                        <m:ctrlPr>
                          <a:rPr lang="en-US" b="0" i="1" dirty="0" smtClean="0">
                            <a:solidFill>
                              <a:srgbClr val="000000"/>
                            </a:solidFill>
                            <a:latin typeface="Cambria Math" panose="02040503050406030204" pitchFamily="18" charset="0"/>
                          </a:rPr>
                        </m:ctrlPr>
                      </m:dPr>
                      <m:e>
                        <m:r>
                          <m:rPr>
                            <m:sty m:val="p"/>
                          </m:rPr>
                          <a:rPr lang="en-US" b="0" i="0" dirty="0" smtClean="0">
                            <a:solidFill>
                              <a:srgbClr val="000000"/>
                            </a:solidFill>
                            <a:latin typeface="Cambria Math" panose="02040503050406030204" pitchFamily="18" charset="0"/>
                          </a:rPr>
                          <m:t>charging</m:t>
                        </m:r>
                      </m:e>
                    </m:d>
                    <m:r>
                      <a:rPr lang="en-US" b="0" i="0" dirty="0" smtClean="0">
                        <a:solidFill>
                          <a:srgbClr val="000000"/>
                        </a:solidFill>
                        <a:latin typeface="Cambria Math" panose="02040503050406030204" pitchFamily="18" charset="0"/>
                      </a:rPr>
                      <m:t> </m:t>
                    </m:r>
                    <m:r>
                      <m:rPr>
                        <m:sty m:val="p"/>
                      </m:rPr>
                      <a:rPr lang="en-US" b="0" i="0" dirty="0" smtClean="0">
                        <a:solidFill>
                          <a:srgbClr val="000000"/>
                        </a:solidFill>
                        <a:latin typeface="Cambria Math" panose="02040503050406030204" pitchFamily="18" charset="0"/>
                      </a:rPr>
                      <m:t>waveform</m:t>
                    </m:r>
                    <m:r>
                      <a:rPr lang="en-US">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v</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r>
                      <a:rPr lang="en-US">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i="0">
                            <a:solidFill>
                              <a:srgbClr val="000000"/>
                            </a:solidFill>
                            <a:latin typeface="Cambria Math" panose="02040503050406030204" pitchFamily="18" charset="0"/>
                            <a:ea typeface="Cambria Math" panose="02040503050406030204" pitchFamily="18" charset="0"/>
                          </a:rPr>
                          <m:t>V</m:t>
                        </m:r>
                      </m:e>
                      <m:sub>
                        <m:r>
                          <m:rPr>
                            <m:sty m:val="p"/>
                          </m:rPr>
                          <a:rPr lang="en-US" b="0" i="0" smtClean="0">
                            <a:solidFill>
                              <a:srgbClr val="000000"/>
                            </a:solidFill>
                            <a:latin typeface="Cambria Math" panose="02040503050406030204" pitchFamily="18" charset="0"/>
                            <a:ea typeface="Cambria Math" panose="02040503050406030204" pitchFamily="18" charset="0"/>
                          </a:rPr>
                          <m:t>DD</m:t>
                        </m:r>
                      </m:sub>
                    </m:sSub>
                    <m:d>
                      <m:dPr>
                        <m:ctrlPr>
                          <a:rPr lang="en-US" i="1">
                            <a:solidFill>
                              <a:srgbClr val="000000"/>
                            </a:solidFill>
                            <a:latin typeface="Cambria Math" panose="02040503050406030204" pitchFamily="18" charset="0"/>
                            <a:ea typeface="Cambria Math" panose="02040503050406030204" pitchFamily="18" charset="0"/>
                          </a:rPr>
                        </m:ctrlPr>
                      </m:dPr>
                      <m:e>
                        <m:r>
                          <a:rPr lang="en-US" i="1">
                            <a:solidFill>
                              <a:srgbClr val="000000"/>
                            </a:solidFill>
                            <a:latin typeface="Cambria Math" panose="02040503050406030204" pitchFamily="18" charset="0"/>
                            <a:ea typeface="Cambria Math" panose="02040503050406030204" pitchFamily="18" charset="0"/>
                          </a:rPr>
                          <m:t>1−</m:t>
                        </m:r>
                        <m:sSup>
                          <m:sSupPr>
                            <m:ctrlPr>
                              <a:rPr lang="en-US" i="1">
                                <a:solidFill>
                                  <a:srgbClr val="000000"/>
                                </a:solidFill>
                                <a:latin typeface="Cambria Math" panose="02040503050406030204" pitchFamily="18" charset="0"/>
                                <a:ea typeface="Cambria Math" panose="02040503050406030204" pitchFamily="18" charset="0"/>
                              </a:rPr>
                            </m:ctrlPr>
                          </m:sSupPr>
                          <m:e>
                            <m:r>
                              <m:rPr>
                                <m:sty m:val="p"/>
                              </m:rPr>
                              <a:rPr lang="en-US">
                                <a:solidFill>
                                  <a:srgbClr val="000000"/>
                                </a:solidFill>
                                <a:latin typeface="Cambria Math" panose="02040503050406030204" pitchFamily="18" charset="0"/>
                                <a:ea typeface="Cambria Math" panose="02040503050406030204" pitchFamily="18" charset="0"/>
                              </a:rPr>
                              <m:t>e</m:t>
                            </m:r>
                          </m:e>
                          <m:sup>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t</m:t>
                                </m:r>
                              </m:num>
                              <m:den>
                                <m:r>
                                  <m:rPr>
                                    <m:sty m:val="p"/>
                                  </m:rPr>
                                  <a:rPr lang="en-US">
                                    <a:solidFill>
                                      <a:srgbClr val="000000"/>
                                    </a:solidFill>
                                    <a:latin typeface="Cambria Math" panose="02040503050406030204" pitchFamily="18" charset="0"/>
                                    <a:ea typeface="Cambria Math" panose="02040503050406030204" pitchFamily="18" charset="0"/>
                                  </a:rPr>
                                  <m:t>τ</m:t>
                                </m:r>
                              </m:den>
                            </m:f>
                          </m:sup>
                        </m:sSup>
                      </m:e>
                    </m:d>
                    <m:r>
                      <a:rPr lang="en-US" b="0" i="0" smtClean="0">
                        <a:solidFill>
                          <a:srgbClr val="000000"/>
                        </a:solidFill>
                        <a:latin typeface="Cambria Math" panose="02040503050406030204" pitchFamily="18" charset="0"/>
                        <a:ea typeface="Cambria Math" panose="02040503050406030204" pitchFamily="18" charset="0"/>
                      </a:rPr>
                      <m:t>.</m:t>
                    </m:r>
                  </m:oMath>
                </a14:m>
                <a:endParaRPr lang="en-US" dirty="0">
                  <a:solidFill>
                    <a:srgbClr val="000000"/>
                  </a:solidFill>
                  <a:latin typeface="Cambria Math" panose="02040503050406030204" pitchFamily="18" charset="0"/>
                </a:endParaRPr>
              </a:p>
              <a:p>
                <a:pPr algn="ctr">
                  <a:spcAft>
                    <a:spcPts val="3000"/>
                  </a:spcAft>
                </a:pPr>
                <a14:m>
                  <m:oMathPara xmlns:m="http://schemas.openxmlformats.org/officeDocument/2006/math">
                    <m:oMathParaPr>
                      <m:jc m:val="centerGroup"/>
                    </m:oMathParaPr>
                    <m:oMath xmlns:m="http://schemas.openxmlformats.org/officeDocument/2006/math">
                      <m:r>
                        <m:rPr>
                          <m:sty m:val="p"/>
                        </m:rPr>
                        <a:rPr lang="en-US" dirty="0">
                          <a:solidFill>
                            <a:srgbClr val="000000"/>
                          </a:solidFill>
                          <a:latin typeface="Cambria Math" panose="02040503050406030204" pitchFamily="18" charset="0"/>
                          <a:ea typeface="Cambria Math" panose="02040503050406030204" pitchFamily="18" charset="0"/>
                        </a:rPr>
                        <m:t>t</m:t>
                      </m:r>
                      <m:r>
                        <a:rPr lang="en-US" i="1" dirty="0">
                          <a:solidFill>
                            <a:srgbClr val="000000"/>
                          </a:solidFill>
                          <a:latin typeface="Cambria Math" panose="02040503050406030204" pitchFamily="18" charset="0"/>
                          <a:ea typeface="Cambria Math" panose="02040503050406030204" pitchFamily="18" charset="0"/>
                        </a:rPr>
                        <m:t>=</m:t>
                      </m:r>
                      <m:d>
                        <m:dPr>
                          <m:ctrlPr>
                            <a:rPr lang="en-US" i="1" dirty="0">
                              <a:solidFill>
                                <a:srgbClr val="000000"/>
                              </a:solidFill>
                              <a:latin typeface="Cambria Math" panose="02040503050406030204" pitchFamily="18" charset="0"/>
                              <a:ea typeface="Cambria Math" panose="02040503050406030204" pitchFamily="18" charset="0"/>
                            </a:rPr>
                          </m:ctrlPr>
                        </m:dPr>
                        <m:e>
                          <m:r>
                            <m:rPr>
                              <m:sty m:val="p"/>
                            </m:rPr>
                            <a:rPr lang="en-US" dirty="0">
                              <a:solidFill>
                                <a:schemeClr val="bg1"/>
                              </a:solidFill>
                              <a:latin typeface="Cambria Math" panose="02040503050406030204" pitchFamily="18" charset="0"/>
                              <a:ea typeface="Cambria Math" panose="02040503050406030204" pitchFamily="18" charset="0"/>
                            </a:rPr>
                            <m:t>τ</m:t>
                          </m:r>
                        </m:e>
                      </m:d>
                      <m:r>
                        <m:rPr>
                          <m:sty m:val="p"/>
                        </m:rPr>
                        <a:rPr lang="en-US" dirty="0">
                          <a:solidFill>
                            <a:srgbClr val="000000"/>
                          </a:solidFill>
                          <a:latin typeface="Cambria Math" panose="02040503050406030204" pitchFamily="18" charset="0"/>
                        </a:rPr>
                        <m:t>ln</m:t>
                      </m:r>
                      <m:d>
                        <m:dPr>
                          <m:ctrlPr>
                            <a:rPr lang="en-US" i="1" dirty="0">
                              <a:solidFill>
                                <a:srgbClr val="000000"/>
                              </a:solidFill>
                              <a:latin typeface="Cambria Math" panose="02040503050406030204" pitchFamily="18" charset="0"/>
                            </a:rPr>
                          </m:ctrlPr>
                        </m:dPr>
                        <m:e>
                          <m:f>
                            <m:fPr>
                              <m:ctrlPr>
                                <a:rPr lang="en-US" i="1" dirty="0">
                                  <a:solidFill>
                                    <a:srgbClr val="000000"/>
                                  </a:solidFill>
                                  <a:latin typeface="Cambria Math" panose="02040503050406030204" pitchFamily="18" charset="0"/>
                                </a:rPr>
                              </m:ctrlPr>
                            </m:fPr>
                            <m:num>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b="0" i="0" smtClean="0">
                                      <a:solidFill>
                                        <a:schemeClr val="bg1"/>
                                      </a:solidFill>
                                      <a:latin typeface="Cambria Math" panose="02040503050406030204" pitchFamily="18" charset="0"/>
                                    </a:rPr>
                                    <m:t>DD</m:t>
                                  </m:r>
                                </m:sub>
                              </m:sSub>
                            </m:num>
                            <m:den>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b="0" i="0" smtClean="0">
                                      <a:solidFill>
                                        <a:schemeClr val="bg1"/>
                                      </a:solidFill>
                                      <a:latin typeface="Cambria Math" panose="02040503050406030204" pitchFamily="18" charset="0"/>
                                    </a:rPr>
                                    <m:t>DD</m:t>
                                  </m:r>
                                </m:sub>
                              </m:sSub>
                              <m:r>
                                <a:rPr lang="en-US" altLang="en-US">
                                  <a:solidFill>
                                    <a:schemeClr val="bg1"/>
                                  </a:solidFill>
                                  <a:latin typeface="Cambria Math" panose="02040503050406030204" pitchFamily="18" charset="0"/>
                                </a:rPr>
                                <m:t> </m:t>
                              </m:r>
                              <m:r>
                                <a:rPr lang="en-US" dirty="0">
                                  <a:solidFill>
                                    <a:srgbClr val="000000"/>
                                  </a:solidFill>
                                  <a:latin typeface="Cambria Math" panose="02040503050406030204" pitchFamily="18" charset="0"/>
                                </a:rPr>
                                <m:t>− </m:t>
                              </m:r>
                              <m:r>
                                <m:rPr>
                                  <m:sty m:val="p"/>
                                </m:rPr>
                                <a:rPr lang="en-US" dirty="0">
                                  <a:solidFill>
                                    <a:schemeClr val="bg1"/>
                                  </a:solidFill>
                                  <a:latin typeface="Cambria Math" panose="02040503050406030204" pitchFamily="18" charset="0"/>
                                  <a:ea typeface="Cambria Math" panose="02040503050406030204" pitchFamily="18" charset="0"/>
                                </a:rPr>
                                <m:t>v</m:t>
                              </m:r>
                              <m:d>
                                <m:dPr>
                                  <m:ctrlPr>
                                    <a:rPr lang="en-US" altLang="en-US" i="1">
                                      <a:solidFill>
                                        <a:schemeClr val="bg1"/>
                                      </a:solidFill>
                                      <a:latin typeface="Cambria Math" panose="02040503050406030204" pitchFamily="18" charset="0"/>
                                    </a:rPr>
                                  </m:ctrlPr>
                                </m:dPr>
                                <m:e>
                                  <m:r>
                                    <m:rPr>
                                      <m:sty m:val="p"/>
                                    </m:rPr>
                                    <a:rPr lang="en-US" altLang="en-US">
                                      <a:solidFill>
                                        <a:schemeClr val="bg1"/>
                                      </a:solidFill>
                                      <a:latin typeface="Cambria Math" panose="02040503050406030204" pitchFamily="18" charset="0"/>
                                    </a:rPr>
                                    <m:t>t</m:t>
                                  </m:r>
                                </m:e>
                              </m:d>
                            </m:den>
                          </m:f>
                        </m:e>
                      </m:d>
                      <m:r>
                        <a:rPr lang="en-US" altLang="en-US" b="0" i="1" smtClean="0">
                          <a:solidFill>
                            <a:schemeClr val="bg1"/>
                          </a:solidFill>
                          <a:latin typeface="Cambria Math" panose="02040503050406030204" pitchFamily="18" charset="0"/>
                        </a:rPr>
                        <m:t>. </m:t>
                      </m:r>
                      <m:f>
                        <m:fPr>
                          <m:type m:val="lin"/>
                          <m:ctrlPr>
                            <a:rPr lang="en-US" altLang="en-US" b="0" i="1" smtClean="0">
                              <a:solidFill>
                                <a:schemeClr val="bg1"/>
                              </a:solidFill>
                              <a:latin typeface="Cambria Math" panose="02040503050406030204" pitchFamily="18" charset="0"/>
                            </a:rPr>
                          </m:ctrlPr>
                        </m:fPr>
                        <m:num>
                          <m:r>
                            <m:rPr>
                              <m:sty m:val="p"/>
                            </m:rPr>
                            <a:rPr lang="en-US" altLang="en-US" b="0" i="0" smtClean="0">
                              <a:solidFill>
                                <a:schemeClr val="bg1"/>
                              </a:solidFill>
                              <a:latin typeface="Cambria Math" panose="02040503050406030204" pitchFamily="18" charset="0"/>
                            </a:rPr>
                            <m:t>t</m:t>
                          </m:r>
                        </m:num>
                        <m:den>
                          <m:r>
                            <m:rPr>
                              <m:sty m:val="p"/>
                            </m:rPr>
                            <a:rPr lang="en-US" altLang="en-US" b="0" i="0" smtClean="0">
                              <a:solidFill>
                                <a:schemeClr val="bg1"/>
                              </a:solidFill>
                              <a:latin typeface="Cambria Math" panose="02040503050406030204" pitchFamily="18" charset="0"/>
                              <a:ea typeface="Cambria Math" panose="02040503050406030204" pitchFamily="18" charset="0"/>
                            </a:rPr>
                            <m:t>τ</m:t>
                          </m:r>
                        </m:den>
                      </m:f>
                      <m:r>
                        <a:rPr lang="en-US" altLang="en-US" b="0" i="1" smtClean="0">
                          <a:solidFill>
                            <a:schemeClr val="bg1"/>
                          </a:solidFill>
                          <a:latin typeface="Cambria Math" panose="02040503050406030204" pitchFamily="18" charset="0"/>
                        </a:rPr>
                        <m:t>=</m:t>
                      </m:r>
                      <m:r>
                        <m:rPr>
                          <m:sty m:val="p"/>
                        </m:rPr>
                        <a:rPr lang="en-US" dirty="0">
                          <a:solidFill>
                            <a:srgbClr val="000000"/>
                          </a:solidFill>
                          <a:latin typeface="Cambria Math" panose="02040503050406030204" pitchFamily="18" charset="0"/>
                        </a:rPr>
                        <m:t>ln</m:t>
                      </m:r>
                      <m:d>
                        <m:dPr>
                          <m:ctrlPr>
                            <a:rPr lang="en-US" i="1" dirty="0">
                              <a:solidFill>
                                <a:srgbClr val="000000"/>
                              </a:solidFill>
                              <a:latin typeface="Cambria Math" panose="02040503050406030204" pitchFamily="18" charset="0"/>
                            </a:rPr>
                          </m:ctrlPr>
                        </m:dPr>
                        <m:e>
                          <m:f>
                            <m:fPr>
                              <m:ctrlPr>
                                <a:rPr lang="en-US" i="1" dirty="0">
                                  <a:solidFill>
                                    <a:srgbClr val="000000"/>
                                  </a:solidFill>
                                  <a:latin typeface="Cambria Math" panose="02040503050406030204" pitchFamily="18" charset="0"/>
                                </a:rPr>
                              </m:ctrlPr>
                            </m:fPr>
                            <m:num>
                              <m:f>
                                <m:fPr>
                                  <m:type m:val="lin"/>
                                  <m:ctrlPr>
                                    <a:rPr lang="en-US" i="1" dirty="0">
                                      <a:solidFill>
                                        <a:srgbClr val="000000"/>
                                      </a:solidFill>
                                      <a:latin typeface="Cambria Math" panose="02040503050406030204" pitchFamily="18" charset="0"/>
                                    </a:rPr>
                                  </m:ctrlPr>
                                </m:fPr>
                                <m:num>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b="0" i="0" smtClean="0">
                                          <a:solidFill>
                                            <a:schemeClr val="bg1"/>
                                          </a:solidFill>
                                          <a:latin typeface="Cambria Math" panose="02040503050406030204" pitchFamily="18" charset="0"/>
                                        </a:rPr>
                                        <m:t>DD</m:t>
                                      </m:r>
                                    </m:sub>
                                  </m:sSub>
                                </m:num>
                                <m:den>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b="0" i="0" smtClean="0">
                                          <a:solidFill>
                                            <a:schemeClr val="bg1"/>
                                          </a:solidFill>
                                          <a:latin typeface="Cambria Math" panose="02040503050406030204" pitchFamily="18" charset="0"/>
                                        </a:rPr>
                                        <m:t>DD</m:t>
                                      </m:r>
                                    </m:sub>
                                  </m:sSub>
                                </m:den>
                              </m:f>
                            </m:num>
                            <m:den>
                              <m:f>
                                <m:fPr>
                                  <m:type m:val="lin"/>
                                  <m:ctrlPr>
                                    <a:rPr lang="en-US" i="1" dirty="0">
                                      <a:solidFill>
                                        <a:srgbClr val="000000"/>
                                      </a:solidFill>
                                      <a:latin typeface="Cambria Math" panose="02040503050406030204" pitchFamily="18" charset="0"/>
                                    </a:rPr>
                                  </m:ctrlPr>
                                </m:fPr>
                                <m:num>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b="0" i="0" smtClean="0">
                                          <a:solidFill>
                                            <a:schemeClr val="bg1"/>
                                          </a:solidFill>
                                          <a:latin typeface="Cambria Math" panose="02040503050406030204" pitchFamily="18" charset="0"/>
                                        </a:rPr>
                                        <m:t>DD</m:t>
                                      </m:r>
                                    </m:sub>
                                  </m:sSub>
                                </m:num>
                                <m:den>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b="0" i="0" smtClean="0">
                                          <a:solidFill>
                                            <a:schemeClr val="bg1"/>
                                          </a:solidFill>
                                          <a:latin typeface="Cambria Math" panose="02040503050406030204" pitchFamily="18" charset="0"/>
                                        </a:rPr>
                                        <m:t>DD</m:t>
                                      </m:r>
                                    </m:sub>
                                  </m:sSub>
                                </m:den>
                              </m:f>
                              <m:r>
                                <a:rPr lang="en-US" dirty="0">
                                  <a:solidFill>
                                    <a:srgbClr val="000000"/>
                                  </a:solidFill>
                                  <a:latin typeface="Cambria Math" panose="02040503050406030204" pitchFamily="18" charset="0"/>
                                </a:rPr>
                                <m:t> −</m:t>
                              </m:r>
                              <m:r>
                                <a:rPr lang="en-US" i="1" dirty="0">
                                  <a:solidFill>
                                    <a:srgbClr val="000000"/>
                                  </a:solidFill>
                                  <a:latin typeface="Cambria Math" panose="02040503050406030204" pitchFamily="18" charset="0"/>
                                </a:rPr>
                                <m:t> </m:t>
                              </m:r>
                              <m:f>
                                <m:fPr>
                                  <m:type m:val="lin"/>
                                  <m:ctrlPr>
                                    <a:rPr lang="en-US" i="1" dirty="0">
                                      <a:solidFill>
                                        <a:srgbClr val="000000"/>
                                      </a:solidFill>
                                      <a:latin typeface="Cambria Math" panose="02040503050406030204" pitchFamily="18" charset="0"/>
                                    </a:rPr>
                                  </m:ctrlPr>
                                </m:fPr>
                                <m:num>
                                  <m:r>
                                    <m:rPr>
                                      <m:sty m:val="p"/>
                                    </m:rPr>
                                    <a:rPr lang="en-US" dirty="0">
                                      <a:solidFill>
                                        <a:srgbClr val="000000"/>
                                      </a:solidFill>
                                      <a:latin typeface="Cambria Math" panose="02040503050406030204" pitchFamily="18" charset="0"/>
                                    </a:rPr>
                                    <m:t>v</m:t>
                                  </m:r>
                                  <m:r>
                                    <a:rPr lang="en-US" dirty="0">
                                      <a:solidFill>
                                        <a:srgbClr val="000000"/>
                                      </a:solidFill>
                                      <a:latin typeface="Cambria Math" panose="02040503050406030204" pitchFamily="18" charset="0"/>
                                    </a:rPr>
                                    <m:t>(</m:t>
                                  </m:r>
                                  <m:r>
                                    <m:rPr>
                                      <m:sty m:val="p"/>
                                    </m:rPr>
                                    <a:rPr lang="en-US" dirty="0">
                                      <a:solidFill>
                                        <a:srgbClr val="000000"/>
                                      </a:solidFill>
                                      <a:latin typeface="Cambria Math" panose="02040503050406030204" pitchFamily="18" charset="0"/>
                                    </a:rPr>
                                    <m:t>t</m:t>
                                  </m:r>
                                  <m:r>
                                    <a:rPr lang="en-US" dirty="0">
                                      <a:solidFill>
                                        <a:srgbClr val="000000"/>
                                      </a:solidFill>
                                      <a:latin typeface="Cambria Math" panose="02040503050406030204" pitchFamily="18" charset="0"/>
                                    </a:rPr>
                                    <m:t>)</m:t>
                                  </m:r>
                                </m:num>
                                <m:den>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b="0" i="0" smtClean="0">
                                          <a:solidFill>
                                            <a:schemeClr val="bg1"/>
                                          </a:solidFill>
                                          <a:latin typeface="Cambria Math" panose="02040503050406030204" pitchFamily="18" charset="0"/>
                                        </a:rPr>
                                        <m:t>DD</m:t>
                                      </m:r>
                                    </m:sub>
                                  </m:sSub>
                                </m:den>
                              </m:f>
                            </m:den>
                          </m:f>
                        </m:e>
                      </m:d>
                      <m:r>
                        <a:rPr lang="en-US" altLang="en-US" b="0" i="0" smtClean="0">
                          <a:solidFill>
                            <a:schemeClr val="bg1"/>
                          </a:solidFill>
                          <a:latin typeface="Cambria Math" panose="02040503050406030204" pitchFamily="18" charset="0"/>
                        </a:rPr>
                        <m:t>=</m:t>
                      </m:r>
                      <m:r>
                        <m:rPr>
                          <m:sty m:val="p"/>
                        </m:rPr>
                        <a:rPr lang="en-US" dirty="0">
                          <a:solidFill>
                            <a:srgbClr val="000000"/>
                          </a:solidFill>
                          <a:latin typeface="Cambria Math" panose="02040503050406030204" pitchFamily="18" charset="0"/>
                        </a:rPr>
                        <m:t>ln</m:t>
                      </m:r>
                      <m:d>
                        <m:dPr>
                          <m:ctrlPr>
                            <a:rPr lang="en-US" i="1" dirty="0">
                              <a:solidFill>
                                <a:srgbClr val="000000"/>
                              </a:solidFill>
                              <a:latin typeface="Cambria Math" panose="02040503050406030204" pitchFamily="18" charset="0"/>
                            </a:rPr>
                          </m:ctrlPr>
                        </m:dPr>
                        <m:e>
                          <m:f>
                            <m:fPr>
                              <m:ctrlPr>
                                <a:rPr lang="en-US" i="1" dirty="0">
                                  <a:solidFill>
                                    <a:srgbClr val="000000"/>
                                  </a:solidFill>
                                  <a:latin typeface="Cambria Math" panose="02040503050406030204" pitchFamily="18" charset="0"/>
                                </a:rPr>
                              </m:ctrlPr>
                            </m:fPr>
                            <m:num>
                              <m:r>
                                <a:rPr lang="en-US" b="0" i="1" dirty="0" smtClean="0">
                                  <a:solidFill>
                                    <a:srgbClr val="000000"/>
                                  </a:solidFill>
                                  <a:latin typeface="Cambria Math" panose="02040503050406030204" pitchFamily="18" charset="0"/>
                                </a:rPr>
                                <m:t>1</m:t>
                              </m:r>
                            </m:num>
                            <m:den>
                              <m:r>
                                <a:rPr lang="en-US" altLang="en-US" b="0" i="0" smtClean="0">
                                  <a:solidFill>
                                    <a:schemeClr val="bg1"/>
                                  </a:solidFill>
                                  <a:latin typeface="Cambria Math" panose="02040503050406030204" pitchFamily="18" charset="0"/>
                                </a:rPr>
                                <m:t>1</m:t>
                              </m:r>
                              <m:r>
                                <a:rPr lang="en-US" dirty="0">
                                  <a:solidFill>
                                    <a:srgbClr val="000000"/>
                                  </a:solidFill>
                                  <a:latin typeface="Cambria Math" panose="02040503050406030204" pitchFamily="18" charset="0"/>
                                </a:rPr>
                                <m:t> −</m:t>
                              </m:r>
                              <m:r>
                                <a:rPr lang="en-US" i="1" dirty="0">
                                  <a:solidFill>
                                    <a:srgbClr val="000000"/>
                                  </a:solidFill>
                                  <a:latin typeface="Cambria Math" panose="02040503050406030204" pitchFamily="18" charset="0"/>
                                </a:rPr>
                                <m:t> </m:t>
                              </m:r>
                              <m:f>
                                <m:fPr>
                                  <m:type m:val="lin"/>
                                  <m:ctrlPr>
                                    <a:rPr lang="en-US" i="1" dirty="0">
                                      <a:solidFill>
                                        <a:srgbClr val="000000"/>
                                      </a:solidFill>
                                      <a:latin typeface="Cambria Math" panose="02040503050406030204" pitchFamily="18" charset="0"/>
                                    </a:rPr>
                                  </m:ctrlPr>
                                </m:fPr>
                                <m:num>
                                  <m:r>
                                    <m:rPr>
                                      <m:sty m:val="p"/>
                                    </m:rPr>
                                    <a:rPr lang="en-US" dirty="0">
                                      <a:solidFill>
                                        <a:srgbClr val="000000"/>
                                      </a:solidFill>
                                      <a:latin typeface="Cambria Math" panose="02040503050406030204" pitchFamily="18" charset="0"/>
                                    </a:rPr>
                                    <m:t>v</m:t>
                                  </m:r>
                                  <m:r>
                                    <a:rPr lang="en-US" dirty="0">
                                      <a:solidFill>
                                        <a:srgbClr val="000000"/>
                                      </a:solidFill>
                                      <a:latin typeface="Cambria Math" panose="02040503050406030204" pitchFamily="18" charset="0"/>
                                    </a:rPr>
                                    <m:t>(</m:t>
                                  </m:r>
                                  <m:r>
                                    <m:rPr>
                                      <m:sty m:val="p"/>
                                    </m:rPr>
                                    <a:rPr lang="en-US" dirty="0">
                                      <a:solidFill>
                                        <a:srgbClr val="000000"/>
                                      </a:solidFill>
                                      <a:latin typeface="Cambria Math" panose="02040503050406030204" pitchFamily="18" charset="0"/>
                                    </a:rPr>
                                    <m:t>t</m:t>
                                  </m:r>
                                  <m:r>
                                    <a:rPr lang="en-US" dirty="0">
                                      <a:solidFill>
                                        <a:srgbClr val="000000"/>
                                      </a:solidFill>
                                      <a:latin typeface="Cambria Math" panose="02040503050406030204" pitchFamily="18" charset="0"/>
                                    </a:rPr>
                                    <m:t>)</m:t>
                                  </m:r>
                                </m:num>
                                <m:den>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DD</m:t>
                                      </m:r>
                                    </m:sub>
                                  </m:sSub>
                                </m:den>
                              </m:f>
                            </m:den>
                          </m:f>
                        </m:e>
                      </m:d>
                      <m:r>
                        <a:rPr lang="en-US" altLang="en-US" b="0" i="0" smtClean="0">
                          <a:solidFill>
                            <a:schemeClr val="bg1"/>
                          </a:solidFill>
                          <a:latin typeface="Cambria Math" panose="02040503050406030204" pitchFamily="18" charset="0"/>
                        </a:rPr>
                        <m:t>=</m:t>
                      </m:r>
                      <m:r>
                        <m:rPr>
                          <m:sty m:val="p"/>
                        </m:rPr>
                        <a:rPr lang="en-US" dirty="0">
                          <a:solidFill>
                            <a:srgbClr val="000000"/>
                          </a:solidFill>
                          <a:latin typeface="Cambria Math" panose="02040503050406030204" pitchFamily="18" charset="0"/>
                        </a:rPr>
                        <m:t>ln</m:t>
                      </m:r>
                      <m:d>
                        <m:dPr>
                          <m:ctrlPr>
                            <a:rPr lang="en-US" i="1" dirty="0">
                              <a:solidFill>
                                <a:srgbClr val="000000"/>
                              </a:solidFill>
                              <a:latin typeface="Cambria Math" panose="02040503050406030204" pitchFamily="18" charset="0"/>
                            </a:rPr>
                          </m:ctrlPr>
                        </m:dPr>
                        <m:e>
                          <m:f>
                            <m:fPr>
                              <m:ctrlPr>
                                <a:rPr lang="en-US" i="1" dirty="0">
                                  <a:solidFill>
                                    <a:srgbClr val="000000"/>
                                  </a:solidFill>
                                  <a:latin typeface="Cambria Math" panose="02040503050406030204" pitchFamily="18" charset="0"/>
                                </a:rPr>
                              </m:ctrlPr>
                            </m:fPr>
                            <m:num>
                              <m:r>
                                <a:rPr lang="en-US" b="0" i="1" dirty="0" smtClean="0">
                                  <a:solidFill>
                                    <a:srgbClr val="000000"/>
                                  </a:solidFill>
                                  <a:latin typeface="Cambria Math" panose="02040503050406030204" pitchFamily="18" charset="0"/>
                                </a:rPr>
                                <m:t>1</m:t>
                              </m:r>
                            </m:num>
                            <m:den>
                              <m:r>
                                <a:rPr lang="en-US" altLang="en-US" b="0" i="0" smtClean="0">
                                  <a:solidFill>
                                    <a:schemeClr val="bg1"/>
                                  </a:solidFill>
                                  <a:latin typeface="Cambria Math" panose="02040503050406030204" pitchFamily="18" charset="0"/>
                                </a:rPr>
                                <m:t>1</m:t>
                              </m:r>
                              <m:r>
                                <a:rPr lang="en-US" dirty="0">
                                  <a:solidFill>
                                    <a:srgbClr val="000000"/>
                                  </a:solidFill>
                                  <a:latin typeface="Cambria Math" panose="02040503050406030204" pitchFamily="18" charset="0"/>
                                </a:rPr>
                                <m:t>−</m:t>
                              </m:r>
                              <m:r>
                                <a:rPr lang="en-US" b="0" i="1" dirty="0" smtClean="0">
                                  <a:solidFill>
                                    <a:srgbClr val="000000"/>
                                  </a:solidFill>
                                  <a:latin typeface="Cambria Math" panose="02040503050406030204" pitchFamily="18" charset="0"/>
                                </a:rPr>
                                <m:t>0.7</m:t>
                              </m:r>
                            </m:den>
                          </m:f>
                        </m:e>
                      </m:d>
                      <m:r>
                        <a:rPr lang="en-US" altLang="en-US" b="0" i="1" smtClean="0">
                          <a:solidFill>
                            <a:schemeClr val="bg1"/>
                          </a:solidFill>
                          <a:latin typeface="Cambria Math" panose="02040503050406030204" pitchFamily="18" charset="0"/>
                        </a:rPr>
                        <m:t>=</m:t>
                      </m:r>
                      <m:r>
                        <m:rPr>
                          <m:sty m:val="p"/>
                        </m:rPr>
                        <a:rPr lang="en-US" dirty="0">
                          <a:solidFill>
                            <a:srgbClr val="000000"/>
                          </a:solidFill>
                          <a:latin typeface="Cambria Math" panose="02040503050406030204" pitchFamily="18" charset="0"/>
                        </a:rPr>
                        <m:t>ln</m:t>
                      </m:r>
                      <m:d>
                        <m:dPr>
                          <m:ctrlPr>
                            <a:rPr lang="en-US" i="1" dirty="0">
                              <a:solidFill>
                                <a:srgbClr val="000000"/>
                              </a:solidFill>
                              <a:latin typeface="Cambria Math" panose="02040503050406030204" pitchFamily="18" charset="0"/>
                            </a:rPr>
                          </m:ctrlPr>
                        </m:dPr>
                        <m:e>
                          <m:r>
                            <a:rPr lang="en-US" b="0" i="1" dirty="0" smtClean="0">
                              <a:solidFill>
                                <a:srgbClr val="000000"/>
                              </a:solidFill>
                              <a:latin typeface="Cambria Math" panose="02040503050406030204" pitchFamily="18" charset="0"/>
                            </a:rPr>
                            <m:t>3.333</m:t>
                          </m:r>
                        </m:e>
                      </m:d>
                      <m:r>
                        <a:rPr lang="en-US" b="0" i="1" dirty="0" smtClean="0">
                          <a:solidFill>
                            <a:srgbClr val="000000"/>
                          </a:solidFill>
                          <a:latin typeface="Cambria Math" panose="02040503050406030204" pitchFamily="18" charset="0"/>
                        </a:rPr>
                        <m:t>.</m:t>
                      </m:r>
                    </m:oMath>
                  </m:oMathPara>
                </a14:m>
                <a:endParaRPr lang="en-US" b="0" i="1" dirty="0">
                  <a:solidFill>
                    <a:srgbClr val="000000"/>
                  </a:solidFill>
                  <a:latin typeface="Cambria Math" panose="02040503050406030204" pitchFamily="18" charset="0"/>
                </a:endParaRPr>
              </a:p>
              <a:p>
                <a:pPr algn="ctr">
                  <a:spcAft>
                    <a:spcPts val="3000"/>
                  </a:spcAft>
                </a:pPr>
                <a14:m>
                  <m:oMathPara xmlns:m="http://schemas.openxmlformats.org/officeDocument/2006/math">
                    <m:oMathParaPr>
                      <m:jc m:val="centerGroup"/>
                    </m:oMathParaPr>
                    <m:oMath xmlns:m="http://schemas.openxmlformats.org/officeDocument/2006/math">
                      <m:f>
                        <m:fPr>
                          <m:type m:val="lin"/>
                          <m:ctrlPr>
                            <a:rPr lang="en-US" altLang="en-US" i="1">
                              <a:solidFill>
                                <a:schemeClr val="bg1"/>
                              </a:solidFill>
                              <a:latin typeface="Cambria Math" panose="02040503050406030204" pitchFamily="18" charset="0"/>
                            </a:rPr>
                          </m:ctrlPr>
                        </m:fPr>
                        <m:num>
                          <m:r>
                            <m:rPr>
                              <m:sty m:val="p"/>
                            </m:rPr>
                            <a:rPr lang="en-US" altLang="en-US">
                              <a:solidFill>
                                <a:schemeClr val="bg1"/>
                              </a:solidFill>
                              <a:latin typeface="Cambria Math" panose="02040503050406030204" pitchFamily="18" charset="0"/>
                            </a:rPr>
                            <m:t>t</m:t>
                          </m:r>
                        </m:num>
                        <m:den>
                          <m:r>
                            <m:rPr>
                              <m:sty m:val="p"/>
                            </m:rPr>
                            <a:rPr lang="en-US" altLang="en-US">
                              <a:solidFill>
                                <a:schemeClr val="bg1"/>
                              </a:solidFill>
                              <a:latin typeface="Cambria Math" panose="02040503050406030204" pitchFamily="18" charset="0"/>
                              <a:ea typeface="Cambria Math" panose="02040503050406030204" pitchFamily="18" charset="0"/>
                            </a:rPr>
                            <m:t>τ</m:t>
                          </m:r>
                        </m:den>
                      </m:f>
                      <m:r>
                        <a:rPr lang="en-US" b="0" i="1" dirty="0" smtClean="0">
                          <a:solidFill>
                            <a:srgbClr val="000000"/>
                          </a:solidFill>
                          <a:latin typeface="Cambria Math" panose="02040503050406030204" pitchFamily="18" charset="0"/>
                        </a:rPr>
                        <m:t>=1.204</m:t>
                      </m:r>
                      <m:r>
                        <a:rPr lang="en-US" b="0" i="0" dirty="0" smtClean="0">
                          <a:solidFill>
                            <a:srgbClr val="000000"/>
                          </a:solidFill>
                          <a:latin typeface="Cambria Math" panose="02040503050406030204" pitchFamily="18" charset="0"/>
                        </a:rPr>
                        <m:t>, </m:t>
                      </m:r>
                      <m:r>
                        <m:rPr>
                          <m:sty m:val="p"/>
                        </m:rPr>
                        <a:rPr lang="en-US" b="0" i="0" dirty="0" smtClean="0">
                          <a:solidFill>
                            <a:srgbClr val="000000"/>
                          </a:solidFill>
                          <a:latin typeface="Cambria Math" panose="02040503050406030204" pitchFamily="18" charset="0"/>
                        </a:rPr>
                        <m:t>i</m:t>
                      </m:r>
                      <m:r>
                        <a:rPr lang="en-US" b="0" i="0" dirty="0" smtClean="0">
                          <a:solidFill>
                            <a:srgbClr val="000000"/>
                          </a:solidFill>
                          <a:latin typeface="Cambria Math" panose="02040503050406030204" pitchFamily="18" charset="0"/>
                        </a:rPr>
                        <m:t>.</m:t>
                      </m:r>
                      <m:r>
                        <m:rPr>
                          <m:sty m:val="p"/>
                        </m:rPr>
                        <a:rPr lang="en-US" b="0" i="0" dirty="0" smtClean="0">
                          <a:solidFill>
                            <a:srgbClr val="000000"/>
                          </a:solidFill>
                          <a:latin typeface="Cambria Math" panose="02040503050406030204" pitchFamily="18" charset="0"/>
                        </a:rPr>
                        <m:t>e</m:t>
                      </m:r>
                      <m:r>
                        <a:rPr lang="en-US" b="0" i="0" dirty="0" smtClean="0">
                          <a:solidFill>
                            <a:srgbClr val="000000"/>
                          </a:solidFill>
                          <a:latin typeface="Cambria Math" panose="02040503050406030204" pitchFamily="18" charset="0"/>
                        </a:rPr>
                        <m:t>. ,</m:t>
                      </m:r>
                      <m:r>
                        <m:rPr>
                          <m:sty m:val="p"/>
                        </m:rPr>
                        <a:rPr lang="en-US" b="0" i="0" dirty="0" smtClean="0">
                          <a:solidFill>
                            <a:srgbClr val="000000"/>
                          </a:solidFill>
                          <a:latin typeface="Cambria Math" panose="02040503050406030204" pitchFamily="18" charset="0"/>
                        </a:rPr>
                        <m:t>need</m:t>
                      </m:r>
                      <m:r>
                        <a:rPr lang="en-US" b="0" i="0" dirty="0" smtClean="0">
                          <a:solidFill>
                            <a:srgbClr val="000000"/>
                          </a:solidFill>
                          <a:latin typeface="Cambria Math" panose="02040503050406030204" pitchFamily="18" charset="0"/>
                        </a:rPr>
                        <m:t> 1.204 </m:t>
                      </m:r>
                      <m:r>
                        <m:rPr>
                          <m:sty m:val="p"/>
                        </m:rPr>
                        <a:rPr lang="en-US" b="0" i="0" dirty="0" smtClean="0">
                          <a:solidFill>
                            <a:srgbClr val="000000"/>
                          </a:solidFill>
                          <a:latin typeface="Cambria Math" panose="02040503050406030204" pitchFamily="18" charset="0"/>
                        </a:rPr>
                        <m:t>time</m:t>
                      </m:r>
                      <m:r>
                        <a:rPr lang="en-US" b="0" i="0" dirty="0" smtClean="0">
                          <a:solidFill>
                            <a:srgbClr val="000000"/>
                          </a:solidFill>
                          <a:latin typeface="Cambria Math" panose="02040503050406030204" pitchFamily="18" charset="0"/>
                        </a:rPr>
                        <m:t> </m:t>
                      </m:r>
                      <m:r>
                        <m:rPr>
                          <m:sty m:val="p"/>
                        </m:rPr>
                        <a:rPr lang="en-US" b="0" i="0" dirty="0" smtClean="0">
                          <a:solidFill>
                            <a:srgbClr val="000000"/>
                          </a:solidFill>
                          <a:latin typeface="Cambria Math" panose="02040503050406030204" pitchFamily="18" charset="0"/>
                        </a:rPr>
                        <m:t>constants</m:t>
                      </m:r>
                      <m:r>
                        <a:rPr lang="en-US" b="0" i="0" dirty="0" smtClean="0">
                          <a:solidFill>
                            <a:srgbClr val="000000"/>
                          </a:solidFill>
                          <a:latin typeface="Cambria Math" panose="02040503050406030204" pitchFamily="18" charset="0"/>
                        </a:rPr>
                        <m:t> </m:t>
                      </m:r>
                      <m:r>
                        <m:rPr>
                          <m:sty m:val="p"/>
                        </m:rPr>
                        <a:rPr lang="en-US" b="0" i="0" dirty="0" smtClean="0">
                          <a:solidFill>
                            <a:srgbClr val="000000"/>
                          </a:solidFill>
                          <a:latin typeface="Cambria Math" panose="02040503050406030204" pitchFamily="18" charset="0"/>
                        </a:rPr>
                        <m:t>to</m:t>
                      </m:r>
                      <m:r>
                        <a:rPr lang="en-US" b="0" i="0" dirty="0" smtClean="0">
                          <a:solidFill>
                            <a:srgbClr val="000000"/>
                          </a:solidFill>
                          <a:latin typeface="Cambria Math" panose="02040503050406030204" pitchFamily="18" charset="0"/>
                        </a:rPr>
                        <m:t> </m:t>
                      </m:r>
                      <m:r>
                        <m:rPr>
                          <m:sty m:val="p"/>
                        </m:rPr>
                        <a:rPr lang="en-US" b="0" i="0" dirty="0" smtClean="0">
                          <a:solidFill>
                            <a:srgbClr val="000000"/>
                          </a:solidFill>
                          <a:latin typeface="Cambria Math" panose="02040503050406030204" pitchFamily="18" charset="0"/>
                        </a:rPr>
                        <m:t>charge</m:t>
                      </m:r>
                      <m:r>
                        <a:rPr lang="en-US" b="0" i="0" dirty="0" smtClean="0">
                          <a:solidFill>
                            <a:srgbClr val="000000"/>
                          </a:solidFill>
                          <a:latin typeface="Cambria Math" panose="02040503050406030204" pitchFamily="18" charset="0"/>
                        </a:rPr>
                        <m:t> </m:t>
                      </m:r>
                      <m:r>
                        <m:rPr>
                          <m:sty m:val="p"/>
                        </m:rPr>
                        <a:rPr lang="en-US" b="0" i="0" dirty="0" smtClean="0">
                          <a:solidFill>
                            <a:srgbClr val="000000"/>
                          </a:solidFill>
                          <a:latin typeface="Cambria Math" panose="02040503050406030204" pitchFamily="18" charset="0"/>
                        </a:rPr>
                        <m:t>to</m:t>
                      </m:r>
                      <m:r>
                        <a:rPr lang="en-US" b="0" i="0" dirty="0" smtClean="0">
                          <a:solidFill>
                            <a:srgbClr val="000000"/>
                          </a:solidFill>
                          <a:latin typeface="Cambria Math" panose="02040503050406030204" pitchFamily="18" charset="0"/>
                        </a:rPr>
                        <m:t> 70% </m:t>
                      </m:r>
                      <m:r>
                        <m:rPr>
                          <m:sty m:val="p"/>
                        </m:rPr>
                        <a:rPr lang="en-US" b="0" i="0" dirty="0" smtClean="0">
                          <a:solidFill>
                            <a:srgbClr val="000000"/>
                          </a:solidFill>
                          <a:latin typeface="Cambria Math" panose="02040503050406030204" pitchFamily="18" charset="0"/>
                        </a:rPr>
                        <m:t>of</m:t>
                      </m:r>
                      <m:r>
                        <a:rPr lang="en-US" b="0" i="0" dirty="0" smtClean="0">
                          <a:solidFill>
                            <a:srgbClr val="000000"/>
                          </a:solidFill>
                          <a:latin typeface="Cambria Math" panose="02040503050406030204" pitchFamily="18" charset="0"/>
                        </a:rPr>
                        <m:t> </m:t>
                      </m:r>
                      <m:sSub>
                        <m:sSubPr>
                          <m:ctrlPr>
                            <a:rPr lang="en-US" b="0" i="1" dirty="0" smtClean="0">
                              <a:solidFill>
                                <a:srgbClr val="000000"/>
                              </a:solidFill>
                              <a:latin typeface="Cambria Math" panose="02040503050406030204" pitchFamily="18" charset="0"/>
                            </a:rPr>
                          </m:ctrlPr>
                        </m:sSubPr>
                        <m:e>
                          <m:r>
                            <m:rPr>
                              <m:sty m:val="p"/>
                            </m:rPr>
                            <a:rPr lang="en-US" b="0" i="0" dirty="0" smtClean="0">
                              <a:solidFill>
                                <a:srgbClr val="000000"/>
                              </a:solidFill>
                              <a:latin typeface="Cambria Math" panose="02040503050406030204" pitchFamily="18" charset="0"/>
                            </a:rPr>
                            <m:t>V</m:t>
                          </m:r>
                        </m:e>
                        <m:sub>
                          <m:r>
                            <m:rPr>
                              <m:sty m:val="p"/>
                            </m:rPr>
                            <a:rPr lang="en-US" b="0" i="0" dirty="0" smtClean="0">
                              <a:solidFill>
                                <a:srgbClr val="000000"/>
                              </a:solidFill>
                              <a:latin typeface="Cambria Math" panose="02040503050406030204" pitchFamily="18" charset="0"/>
                            </a:rPr>
                            <m:t>DD</m:t>
                          </m:r>
                        </m:sub>
                      </m:sSub>
                      <m:r>
                        <a:rPr lang="en-US" b="0" i="1" dirty="0" smtClean="0">
                          <a:solidFill>
                            <a:srgbClr val="000000"/>
                          </a:solidFill>
                          <a:latin typeface="Cambria Math" panose="02040503050406030204" pitchFamily="18" charset="0"/>
                        </a:rPr>
                        <m:t>.</m:t>
                      </m:r>
                    </m:oMath>
                  </m:oMathPara>
                </a14:m>
                <a:endParaRPr lang="en-US" dirty="0">
                  <a:solidFill>
                    <a:srgbClr val="000000"/>
                  </a:solidFill>
                  <a:latin typeface="Cambria Math" panose="02040503050406030204" pitchFamily="18" charset="0"/>
                </a:endParaRPr>
              </a:p>
              <a:p>
                <a:pPr algn="ctr">
                  <a:spcAft>
                    <a:spcPts val="1200"/>
                  </a:spcAft>
                </a:pPr>
                <a14:m>
                  <m:oMath xmlns:m="http://schemas.openxmlformats.org/officeDocument/2006/math">
                    <m:r>
                      <m:rPr>
                        <m:sty m:val="p"/>
                      </m:rPr>
                      <a:rPr lang="en-US" b="0" i="0" smtClean="0">
                        <a:solidFill>
                          <a:srgbClr val="000000"/>
                        </a:solidFill>
                        <a:latin typeface="Cambria Math" panose="02040503050406030204" pitchFamily="18" charset="0"/>
                        <a:ea typeface="Cambria Math" panose="02040503050406030204" pitchFamily="18" charset="0"/>
                      </a:rPr>
                      <m:t>Check</m:t>
                    </m:r>
                    <m:r>
                      <a:rPr lang="en-US" b="0" i="0" smtClean="0">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v</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r>
                          <a:rPr lang="en-US" b="0" i="0" smtClean="0">
                            <a:solidFill>
                              <a:srgbClr val="000000"/>
                            </a:solidFill>
                            <a:latin typeface="Cambria Math" panose="02040503050406030204" pitchFamily="18" charset="0"/>
                            <a:ea typeface="Cambria Math" panose="02040503050406030204" pitchFamily="18" charset="0"/>
                          </a:rPr>
                          <m:t>=1.204</m:t>
                        </m:r>
                        <m:r>
                          <m:rPr>
                            <m:sty m:val="p"/>
                          </m:rPr>
                          <a:rPr lang="el-GR" b="0" i="1" smtClean="0">
                            <a:solidFill>
                              <a:srgbClr val="000000"/>
                            </a:solidFill>
                            <a:latin typeface="Cambria Math" panose="02040503050406030204" pitchFamily="18" charset="0"/>
                            <a:ea typeface="Cambria Math" panose="02040503050406030204" pitchFamily="18" charset="0"/>
                          </a:rPr>
                          <m:t>τ</m:t>
                        </m:r>
                      </m:e>
                    </m:d>
                    <m:r>
                      <a:rPr lang="en-US">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DD</m:t>
                        </m:r>
                      </m:sub>
                    </m:sSub>
                    <m:d>
                      <m:dPr>
                        <m:ctrlPr>
                          <a:rPr lang="en-US" i="1">
                            <a:solidFill>
                              <a:srgbClr val="000000"/>
                            </a:solidFill>
                            <a:latin typeface="Cambria Math" panose="02040503050406030204" pitchFamily="18" charset="0"/>
                            <a:ea typeface="Cambria Math" panose="02040503050406030204" pitchFamily="18" charset="0"/>
                          </a:rPr>
                        </m:ctrlPr>
                      </m:dPr>
                      <m:e>
                        <m:r>
                          <a:rPr lang="en-US" i="1">
                            <a:solidFill>
                              <a:srgbClr val="000000"/>
                            </a:solidFill>
                            <a:latin typeface="Cambria Math" panose="02040503050406030204" pitchFamily="18" charset="0"/>
                            <a:ea typeface="Cambria Math" panose="02040503050406030204" pitchFamily="18" charset="0"/>
                          </a:rPr>
                          <m:t>1−</m:t>
                        </m:r>
                        <m:sSup>
                          <m:sSupPr>
                            <m:ctrlPr>
                              <a:rPr lang="en-US" i="1">
                                <a:solidFill>
                                  <a:srgbClr val="000000"/>
                                </a:solidFill>
                                <a:latin typeface="Cambria Math" panose="02040503050406030204" pitchFamily="18" charset="0"/>
                                <a:ea typeface="Cambria Math" panose="02040503050406030204" pitchFamily="18" charset="0"/>
                              </a:rPr>
                            </m:ctrlPr>
                          </m:sSupPr>
                          <m:e>
                            <m:r>
                              <m:rPr>
                                <m:sty m:val="p"/>
                              </m:rPr>
                              <a:rPr lang="en-US">
                                <a:solidFill>
                                  <a:srgbClr val="000000"/>
                                </a:solidFill>
                                <a:latin typeface="Cambria Math" panose="02040503050406030204" pitchFamily="18" charset="0"/>
                                <a:ea typeface="Cambria Math" panose="02040503050406030204" pitchFamily="18" charset="0"/>
                              </a:rPr>
                              <m:t>e</m:t>
                            </m:r>
                          </m:e>
                          <m:sup>
                            <m:r>
                              <a:rPr lang="en-US">
                                <a:solidFill>
                                  <a:srgbClr val="000000"/>
                                </a:solidFill>
                                <a:latin typeface="Cambria Math" panose="02040503050406030204" pitchFamily="18" charset="0"/>
                                <a:ea typeface="Cambria Math" panose="02040503050406030204" pitchFamily="18" charset="0"/>
                              </a:rPr>
                              <m:t>−</m:t>
                            </m:r>
                            <m:r>
                              <a:rPr lang="en-US" b="0" i="1" smtClean="0">
                                <a:solidFill>
                                  <a:srgbClr val="000000"/>
                                </a:solidFill>
                                <a:latin typeface="Cambria Math" panose="02040503050406030204" pitchFamily="18" charset="0"/>
                                <a:ea typeface="Cambria Math" panose="02040503050406030204" pitchFamily="18" charset="0"/>
                              </a:rPr>
                              <m:t>1.204</m:t>
                            </m:r>
                          </m:sup>
                        </m:sSup>
                      </m:e>
                    </m:d>
                    <m:r>
                      <a:rPr lang="en-US" b="0" i="1" smtClean="0">
                        <a:solidFill>
                          <a:srgbClr val="000000"/>
                        </a:solidFill>
                        <a:latin typeface="Cambria Math" panose="02040503050406030204" pitchFamily="18" charset="0"/>
                        <a:ea typeface="Cambria Math" panose="02040503050406030204" pitchFamily="18" charset="0"/>
                      </a:rPr>
                      <m:t>=</m:t>
                    </m:r>
                    <m:sSub>
                      <m:sSubPr>
                        <m:ctrlPr>
                          <a:rPr lang="en-US" b="0" i="1" smtClean="0">
                            <a:solidFill>
                              <a:srgbClr val="000000"/>
                            </a:solidFill>
                            <a:latin typeface="Cambria Math" panose="02040503050406030204" pitchFamily="18" charset="0"/>
                            <a:ea typeface="Cambria Math" panose="02040503050406030204" pitchFamily="18" charset="0"/>
                          </a:rPr>
                        </m:ctrlPr>
                      </m:sSubPr>
                      <m:e>
                        <m:r>
                          <m:rPr>
                            <m:sty m:val="p"/>
                          </m:rPr>
                          <a:rPr lang="en-US" b="0" i="0" smtClean="0">
                            <a:solidFill>
                              <a:srgbClr val="000000"/>
                            </a:solidFill>
                            <a:latin typeface="Cambria Math" panose="02040503050406030204" pitchFamily="18" charset="0"/>
                            <a:ea typeface="Cambria Math" panose="02040503050406030204" pitchFamily="18" charset="0"/>
                          </a:rPr>
                          <m:t>V</m:t>
                        </m:r>
                      </m:e>
                      <m:sub>
                        <m:r>
                          <m:rPr>
                            <m:sty m:val="p"/>
                          </m:rPr>
                          <a:rPr lang="en-US" b="0" i="0" smtClean="0">
                            <a:solidFill>
                              <a:srgbClr val="000000"/>
                            </a:solidFill>
                            <a:latin typeface="Cambria Math" panose="02040503050406030204" pitchFamily="18" charset="0"/>
                            <a:ea typeface="Cambria Math" panose="02040503050406030204" pitchFamily="18" charset="0"/>
                          </a:rPr>
                          <m:t>DD</m:t>
                        </m:r>
                      </m:sub>
                    </m:sSub>
                    <m:d>
                      <m:dPr>
                        <m:ctrlPr>
                          <a:rPr lang="en-US" i="1">
                            <a:solidFill>
                              <a:srgbClr val="000000"/>
                            </a:solidFill>
                            <a:latin typeface="Cambria Math" panose="02040503050406030204" pitchFamily="18" charset="0"/>
                            <a:ea typeface="Cambria Math" panose="02040503050406030204" pitchFamily="18" charset="0"/>
                          </a:rPr>
                        </m:ctrlPr>
                      </m:dPr>
                      <m:e>
                        <m:r>
                          <a:rPr lang="en-US">
                            <a:solidFill>
                              <a:srgbClr val="000000"/>
                            </a:solidFill>
                            <a:latin typeface="Cambria Math" panose="02040503050406030204" pitchFamily="18" charset="0"/>
                            <a:ea typeface="Cambria Math" panose="02040503050406030204" pitchFamily="18" charset="0"/>
                          </a:rPr>
                          <m:t>0.</m:t>
                        </m:r>
                        <m:r>
                          <a:rPr lang="en-US" b="0" i="1" smtClean="0">
                            <a:solidFill>
                              <a:srgbClr val="000000"/>
                            </a:solidFill>
                            <a:latin typeface="Cambria Math" panose="02040503050406030204" pitchFamily="18" charset="0"/>
                            <a:ea typeface="Cambria Math" panose="02040503050406030204" pitchFamily="18" charset="0"/>
                          </a:rPr>
                          <m:t>700</m:t>
                        </m:r>
                      </m:e>
                    </m:d>
                    <m:r>
                      <a:rPr lang="en-US" b="0" i="0" smtClean="0">
                        <a:solidFill>
                          <a:srgbClr val="000000"/>
                        </a:solidFill>
                        <a:latin typeface="Cambria Math" panose="02040503050406030204" pitchFamily="18" charset="0"/>
                        <a:ea typeface="Cambria Math" panose="02040503050406030204" pitchFamily="18" charset="0"/>
                      </a:rPr>
                      <m:t>.</m:t>
                    </m:r>
                  </m:oMath>
                </a14:m>
                <a:r>
                  <a:rPr lang="en-US" dirty="0">
                    <a:solidFill>
                      <a:srgbClr val="000000"/>
                    </a:solidFill>
                    <a:latin typeface="Cambria Math" panose="02040503050406030204" pitchFamily="18" charset="0"/>
                  </a:rPr>
                  <a:t> </a:t>
                </a:r>
              </a:p>
            </p:txBody>
          </p:sp>
        </mc:Choice>
        <mc:Fallback xmlns="">
          <p:sp>
            <p:nvSpPr>
              <p:cNvPr id="11" name="TextBox 10"/>
              <p:cNvSpPr txBox="1">
                <a:spLocks noRot="1" noChangeAspect="1" noMove="1" noResize="1" noEditPoints="1" noAdjustHandles="1" noChangeArrowheads="1" noChangeShapeType="1" noTextEdit="1"/>
              </p:cNvSpPr>
              <p:nvPr/>
            </p:nvSpPr>
            <p:spPr>
              <a:xfrm>
                <a:off x="402672" y="650497"/>
                <a:ext cx="11518084" cy="6130524"/>
              </a:xfrm>
              <a:prstGeom prst="rect">
                <a:avLst/>
              </a:prstGeom>
              <a:blipFill>
                <a:blip r:embed="rId3"/>
                <a:stretch>
                  <a:fillRect l="-211" t="-296"/>
                </a:stretch>
              </a:blipFill>
              <a:ln w="57150">
                <a:solidFill>
                  <a:schemeClr val="accent1"/>
                </a:solidFill>
              </a:ln>
            </p:spPr>
            <p:txBody>
              <a:bodyPr/>
              <a:lstStyle/>
              <a:p>
                <a:r>
                  <a:rPr lang="en-US">
                    <a:noFill/>
                  </a:rPr>
                  <a:t> </a:t>
                </a:r>
              </a:p>
            </p:txBody>
          </p:sp>
        </mc:Fallback>
      </mc:AlternateContent>
      <p:pic>
        <p:nvPicPr>
          <p:cNvPr id="3" name="Picture 2">
            <a:extLst>
              <a:ext uri="{FF2B5EF4-FFF2-40B4-BE49-F238E27FC236}">
                <a16:creationId xmlns:a16="http://schemas.microsoft.com/office/drawing/2014/main" id="{CBB40E03-D2F2-4D2E-864D-DDB97B9F00B0}"/>
              </a:ext>
            </a:extLst>
          </p:cNvPr>
          <p:cNvPicPr>
            <a:picLocks noChangeAspect="1"/>
          </p:cNvPicPr>
          <p:nvPr/>
        </p:nvPicPr>
        <p:blipFill>
          <a:blip r:embed="rId4"/>
          <a:stretch>
            <a:fillRect/>
          </a:stretch>
        </p:blipFill>
        <p:spPr>
          <a:xfrm>
            <a:off x="6616479" y="2352896"/>
            <a:ext cx="5017098" cy="1775531"/>
          </a:xfrm>
          <a:prstGeom prst="rect">
            <a:avLst/>
          </a:prstGeom>
        </p:spPr>
      </p:pic>
      <p:pic>
        <p:nvPicPr>
          <p:cNvPr id="4" name="Picture 3">
            <a:extLst>
              <a:ext uri="{FF2B5EF4-FFF2-40B4-BE49-F238E27FC236}">
                <a16:creationId xmlns:a16="http://schemas.microsoft.com/office/drawing/2014/main" id="{799352EF-6B98-46E4-8450-4AFEE2E2AAA7}"/>
              </a:ext>
            </a:extLst>
          </p:cNvPr>
          <p:cNvPicPr>
            <a:picLocks noChangeAspect="1"/>
          </p:cNvPicPr>
          <p:nvPr/>
        </p:nvPicPr>
        <p:blipFill>
          <a:blip r:embed="rId5"/>
          <a:stretch>
            <a:fillRect/>
          </a:stretch>
        </p:blipFill>
        <p:spPr>
          <a:xfrm>
            <a:off x="9220088" y="749927"/>
            <a:ext cx="2569240" cy="1474935"/>
          </a:xfrm>
          <a:prstGeom prst="rect">
            <a:avLst/>
          </a:prstGeom>
        </p:spPr>
      </p:pic>
      <p:pic>
        <p:nvPicPr>
          <p:cNvPr id="5" name="Picture 4">
            <a:extLst>
              <a:ext uri="{FF2B5EF4-FFF2-40B4-BE49-F238E27FC236}">
                <a16:creationId xmlns:a16="http://schemas.microsoft.com/office/drawing/2014/main" id="{22458A5A-D67D-41DE-A18E-B763F3A02F38}"/>
              </a:ext>
            </a:extLst>
          </p:cNvPr>
          <p:cNvPicPr>
            <a:picLocks noChangeAspect="1"/>
          </p:cNvPicPr>
          <p:nvPr/>
        </p:nvPicPr>
        <p:blipFill>
          <a:blip r:embed="rId6"/>
          <a:stretch>
            <a:fillRect/>
          </a:stretch>
        </p:blipFill>
        <p:spPr>
          <a:xfrm>
            <a:off x="4655518" y="724760"/>
            <a:ext cx="3098057" cy="1463854"/>
          </a:xfrm>
          <a:prstGeom prst="rect">
            <a:avLst/>
          </a:prstGeom>
        </p:spPr>
      </p:pic>
      <p:sp>
        <p:nvSpPr>
          <p:cNvPr id="6" name="Arrow: Right 5">
            <a:extLst>
              <a:ext uri="{FF2B5EF4-FFF2-40B4-BE49-F238E27FC236}">
                <a16:creationId xmlns:a16="http://schemas.microsoft.com/office/drawing/2014/main" id="{CFAA672B-BE41-4CA9-8DCD-395626C2FEE9}"/>
              </a:ext>
            </a:extLst>
          </p:cNvPr>
          <p:cNvSpPr/>
          <p:nvPr/>
        </p:nvSpPr>
        <p:spPr bwMode="auto">
          <a:xfrm>
            <a:off x="8039117" y="1026922"/>
            <a:ext cx="895428" cy="637953"/>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1135645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8" end="8"/>
                                            </p:txEl>
                                          </p:spTgt>
                                        </p:tgtEl>
                                        <p:attrNameLst>
                                          <p:attrName>style.visibility</p:attrName>
                                        </p:attrNameLst>
                                      </p:cBhvr>
                                      <p:to>
                                        <p:strVal val="visible"/>
                                      </p:to>
                                    </p:set>
                                    <p:anim calcmode="lin" valueType="num">
                                      <p:cBhvr additive="base">
                                        <p:cTn id="7"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9" end="9"/>
                                            </p:txEl>
                                          </p:spTgt>
                                        </p:tgtEl>
                                        <p:attrNameLst>
                                          <p:attrName>style.visibility</p:attrName>
                                        </p:attrNameLst>
                                      </p:cBhvr>
                                      <p:to>
                                        <p:strVal val="visible"/>
                                      </p:to>
                                    </p:set>
                                    <p:anim calcmode="lin" valueType="num">
                                      <p:cBhvr additive="base">
                                        <p:cTn id="11"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10" end="10"/>
                                            </p:txEl>
                                          </p:spTgt>
                                        </p:tgtEl>
                                        <p:attrNameLst>
                                          <p:attrName>style.visibility</p:attrName>
                                        </p:attrNameLst>
                                      </p:cBhvr>
                                      <p:to>
                                        <p:strVal val="visible"/>
                                      </p:to>
                                    </p:set>
                                    <p:anim calcmode="lin" valueType="num">
                                      <p:cBhvr additive="base">
                                        <p:cTn id="15"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10" end="1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xEl>
                                              <p:pRg st="12" end="12"/>
                                            </p:txEl>
                                          </p:spTgt>
                                        </p:tgtEl>
                                        <p:attrNameLst>
                                          <p:attrName>style.visibility</p:attrName>
                                        </p:attrNameLst>
                                      </p:cBhvr>
                                      <p:to>
                                        <p:strVal val="visible"/>
                                      </p:to>
                                    </p:set>
                                    <p:anim calcmode="lin" valueType="num">
                                      <p:cBhvr additive="base">
                                        <p:cTn id="19"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13" end="13"/>
                                            </p:txEl>
                                          </p:spTgt>
                                        </p:tgtEl>
                                        <p:attrNameLst>
                                          <p:attrName>style.visibility</p:attrName>
                                        </p:attrNameLst>
                                      </p:cBhvr>
                                      <p:to>
                                        <p:strVal val="visible"/>
                                      </p:to>
                                    </p:set>
                                    <p:anim calcmode="lin" valueType="num">
                                      <p:cBhvr additive="base">
                                        <p:cTn id="25" dur="500" fill="hold"/>
                                        <p:tgtEl>
                                          <p:spTgt spid="11">
                                            <p:txEl>
                                              <p:pRg st="13" end="1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13" end="1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
                                            <p:txEl>
                                              <p:pRg st="14" end="14"/>
                                            </p:txEl>
                                          </p:spTgt>
                                        </p:tgtEl>
                                        <p:attrNameLst>
                                          <p:attrName>style.visibility</p:attrName>
                                        </p:attrNameLst>
                                      </p:cBhvr>
                                      <p:to>
                                        <p:strVal val="visible"/>
                                      </p:to>
                                    </p:set>
                                    <p:anim calcmode="lin" valueType="num">
                                      <p:cBhvr additive="base">
                                        <p:cTn id="29" dur="500" fill="hold"/>
                                        <p:tgtEl>
                                          <p:spTgt spid="11">
                                            <p:txEl>
                                              <p:pRg st="14" end="1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1">
                                            <p:txEl>
                                              <p:pRg st="15" end="15"/>
                                            </p:txEl>
                                          </p:spTgt>
                                        </p:tgtEl>
                                        <p:attrNameLst>
                                          <p:attrName>style.visibility</p:attrName>
                                        </p:attrNameLst>
                                      </p:cBhvr>
                                      <p:to>
                                        <p:strVal val="visible"/>
                                      </p:to>
                                    </p:set>
                                    <p:anim calcmode="lin" valueType="num">
                                      <p:cBhvr additive="base">
                                        <p:cTn id="35" dur="500" fill="hold"/>
                                        <p:tgtEl>
                                          <p:spTgt spid="11">
                                            <p:txEl>
                                              <p:pRg st="15" end="1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a:xfrm>
            <a:off x="3467286" y="-31377"/>
            <a:ext cx="5919115" cy="535378"/>
          </a:xfrm>
        </p:spPr>
        <p:txBody>
          <a:bodyPr>
            <a:noAutofit/>
          </a:bodyPr>
          <a:lstStyle/>
          <a:p>
            <a:r>
              <a:rPr lang="en-US" altLang="en-US" sz="4000" dirty="0">
                <a:ea typeface="ＭＳ Ｐゴシック" pitchFamily="34" charset="-128"/>
              </a:rPr>
              <a:t>Source-Free RC Circuit</a:t>
            </a:r>
          </a:p>
        </p:txBody>
      </p:sp>
      <mc:AlternateContent xmlns:mc="http://schemas.openxmlformats.org/markup-compatibility/2006" xmlns:a14="http://schemas.microsoft.com/office/drawing/2010/main">
        <mc:Choice Requires="a14">
          <p:sp>
            <p:nvSpPr>
              <p:cNvPr id="11" name="TextBox 10"/>
              <p:cNvSpPr txBox="1"/>
              <p:nvPr/>
            </p:nvSpPr>
            <p:spPr>
              <a:xfrm>
                <a:off x="285226" y="605592"/>
                <a:ext cx="11669086" cy="6198235"/>
              </a:xfrm>
              <a:prstGeom prst="rect">
                <a:avLst/>
              </a:prstGeom>
              <a:solidFill>
                <a:schemeClr val="tx1">
                  <a:lumMod val="95000"/>
                </a:schemeClr>
              </a:solidFill>
              <a:ln w="57150">
                <a:solidFill>
                  <a:schemeClr val="accent1"/>
                </a:solidFill>
              </a:ln>
            </p:spPr>
            <p:txBody>
              <a:bodyPr wrap="square" rtlCol="0">
                <a:spAutoFit/>
              </a:bodyPr>
              <a:lstStyle/>
              <a:p>
                <a:pPr lvl="0">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Assume C is charged to </a:t>
                </a:r>
                <a14:m>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o</m:t>
                        </m:r>
                      </m:sub>
                    </m:sSub>
                  </m:oMath>
                </a14:m>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Volts at t = 0-. </a:t>
                </a:r>
                <a14:m>
                  <m:oMath xmlns:m="http://schemas.openxmlformats.org/officeDocument/2006/math">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0</m:t>
                        </m:r>
                      </m:e>
                    </m:d>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o</m:t>
                        </m:r>
                      </m:sub>
                    </m:s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oMath>
                </a14:m>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KCL: </a:t>
                </a:r>
                <a14:m>
                  <m:oMath xmlns:m="http://schemas.openxmlformats.org/officeDocument/2006/math">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C</m:t>
                        </m:r>
                      </m:sub>
                    </m:sSub>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e>
                    </m:d>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m:t>
                        </m:r>
                      </m:sub>
                    </m:sSub>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e>
                    </m:d>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0. 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Also</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C</m:t>
                        </m:r>
                      </m:sub>
                    </m:sSub>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e>
                    </m:d>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C</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dv</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e>
                        </m:d>
                      </m:num>
                      <m:den>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dt</m:t>
                        </m:r>
                      </m:den>
                    </m:f>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oMath>
                </a14:m>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Cambria Math" panose="02040503050406030204" pitchFamily="18" charset="0"/>
                    <a:cs typeface="+mn-cs"/>
                  </a:rPr>
                  <a:t>-</a:t>
                </a:r>
                <a14:m>
                  <m:oMath xmlns:m="http://schemas.openxmlformats.org/officeDocument/2006/math">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C</m:t>
                    </m:r>
                  </m:oMath>
                </a14:m>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a:t>
                </a:r>
                <a14:m>
                  <m:oMath xmlns:m="http://schemas.openxmlformats.org/officeDocument/2006/math">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dv</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e>
                        </m:d>
                      </m:num>
                      <m:den>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dt</m:t>
                        </m:r>
                      </m:den>
                    </m:f>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num>
                      <m:den>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m:t>
                        </m:r>
                      </m:den>
                    </m:f>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0, 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dv</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e>
                        </m:d>
                      </m:num>
                      <m:den>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dt</m:t>
                        </m:r>
                      </m:den>
                    </m:f>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num>
                      <m:den>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C</m:t>
                        </m:r>
                      </m:den>
                    </m:f>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=0</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First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order</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Diff</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Equation</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oMath>
                </a14:m>
                <a:endParaRPr kumimoji="0" lang="en-US" sz="1800" b="1"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dv</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e>
                          </m:d>
                        </m:num>
                        <m:den>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den>
                      </m:f>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num>
                        <m:den>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RC</m:t>
                          </m:r>
                        </m:den>
                      </m:f>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dt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Integrate</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both</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sides</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nary>
                        <m:naryPr>
                          <m:limLoc m:val="undOvr"/>
                          <m:subHide m:val="on"/>
                          <m:supHide m:val="on"/>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naryPr>
                        <m:sub/>
                        <m:sup/>
                        <m:e>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dv</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e>
                              </m:d>
                            </m:num>
                            <m:den>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e>
                              </m:d>
                            </m:den>
                          </m:f>
                        </m:e>
                      </m:nary>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1</m:t>
                          </m:r>
                        </m:num>
                        <m:den>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RC</m:t>
                          </m:r>
                        </m:den>
                      </m:f>
                      <m:nary>
                        <m:naryPr>
                          <m:limLoc m:val="undOvr"/>
                          <m:subHide m:val="on"/>
                          <m:supHide m:val="on"/>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naryPr>
                        <m:sub/>
                        <m:sup/>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dt</m:t>
                          </m:r>
                        </m:e>
                      </m:nary>
                      <m:r>
                        <a:rPr kumimoji="0" lang="en-US" sz="1800" b="1"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oMath>
                  </m:oMathPara>
                </a14:m>
                <a:endParaRPr kumimoji="0" lang="en-US" sz="1800" b="1"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ln</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e>
                      </m:d>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m:t>
                          </m:r>
                        </m:num>
                        <m:den>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RC</m:t>
                          </m:r>
                        </m:den>
                      </m:f>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ln</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A</m:t>
                          </m:r>
                        </m:e>
                      </m:d>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where</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A</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is</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an</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integration</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constant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for</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the</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indefinite</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integral</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oMath>
                  </m:oMathPara>
                </a14:m>
                <a:endParaRPr kumimoji="0" lang="en-US" sz="1800" b="1"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ln</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f>
                            <m:f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num>
                            <m:den>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A</m:t>
                              </m:r>
                            </m:den>
                          </m:f>
                        </m:e>
                      </m:d>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num>
                        <m:den>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RC</m:t>
                          </m:r>
                        </m:den>
                      </m:f>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Take</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sSup>
                        <m:sSup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x</m:t>
                          </m:r>
                        </m:sup>
                      </m:sSup>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of</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both</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sides</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e>
                          </m:d>
                        </m:num>
                        <m:den>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A</m:t>
                          </m:r>
                        </m:den>
                      </m:f>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p>
                        <m:sSup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m:t>
                              </m:r>
                            </m:num>
                            <m:den>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RC</m:t>
                              </m:r>
                            </m:den>
                          </m:f>
                        </m:sup>
                      </m:sSup>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e>
                      </m:d>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p>
                        <m:sSup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A</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num>
                            <m:den>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RC</m:t>
                              </m:r>
                            </m:den>
                          </m:f>
                        </m:sup>
                      </m:sSup>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oMath>
                  </m:oMathPara>
                </a14:m>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lvl="0">
                  <a:defRPr/>
                </a:pPr>
                <a14:m>
                  <m:oMathPara xmlns:m="http://schemas.openxmlformats.org/officeDocument/2006/math">
                    <m:oMathParaPr>
                      <m:jc m:val="centerGroup"/>
                    </m:oMathParaPr>
                    <m:oMath xmlns:m="http://schemas.openxmlformats.org/officeDocument/2006/math">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Since</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0</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o</m:t>
                          </m:r>
                        </m:sub>
                      </m:sSub>
                      <m:r>
                        <a:rPr kumimoji="0" lang="en-US" sz="1800" b="1"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o</m:t>
                          </m:r>
                        </m:sub>
                      </m:sSub>
                      <m:r>
                        <a:rPr kumimoji="0" lang="en-US" sz="1800" b="1"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p>
                        <m:sSup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Ae</m:t>
                          </m:r>
                        </m:e>
                        <m:sup>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0</m:t>
                          </m:r>
                        </m:sup>
                      </m:sSup>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A</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800" b="1"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A</m:t>
                      </m:r>
                      <m:r>
                        <a:rPr kumimoji="0" lang="en-US" sz="1800" b="1"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o</m:t>
                          </m:r>
                        </m:sub>
                      </m:sSub>
                      <m:r>
                        <a:rPr kumimoji="0" lang="en-US" sz="1800" b="1"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oMath>
                  </m:oMathPara>
                </a14:m>
                <a:endParaRPr kumimoji="0" lang="en-US" sz="1800" b="1"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lvl="0" algn="ctr">
                  <a:defRPr/>
                </a:pPr>
                <a14:m>
                  <m:oMath xmlns:m="http://schemas.openxmlformats.org/officeDocument/2006/math">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Therefore</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e>
                    </m:d>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p>
                      <m:sSup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o</m:t>
                            </m:r>
                          </m:sub>
                        </m:s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num>
                          <m:den>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RC</m:t>
                            </m:r>
                          </m:den>
                        </m:f>
                      </m:sup>
                    </m:sSup>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oMath>
                </a14:m>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Discharge equation for a source-free RC circuit.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This is referred to as the natural response of the circuit, and </a:t>
                </a:r>
                <a14:m>
                  <m:oMath xmlns:m="http://schemas.openxmlformats.org/officeDocument/2006/math">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τ</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RC</m:t>
                    </m:r>
                  </m:oMath>
                </a14:m>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is referred to as the time constant.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Larger </a:t>
                </a:r>
                <a14:m>
                  <m:oMath xmlns:m="http://schemas.openxmlformats.org/officeDocument/2006/math">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τ</m:t>
                    </m:r>
                  </m:oMath>
                </a14:m>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results in longer discharge time.</a:t>
                </a:r>
              </a:p>
            </p:txBody>
          </p:sp>
        </mc:Choice>
        <mc:Fallback xmlns="">
          <p:sp>
            <p:nvSpPr>
              <p:cNvPr id="11" name="TextBox 10"/>
              <p:cNvSpPr txBox="1">
                <a:spLocks noRot="1" noChangeAspect="1" noMove="1" noResize="1" noEditPoints="1" noAdjustHandles="1" noChangeArrowheads="1" noChangeShapeType="1" noTextEdit="1"/>
              </p:cNvSpPr>
              <p:nvPr/>
            </p:nvSpPr>
            <p:spPr>
              <a:xfrm>
                <a:off x="285226" y="605592"/>
                <a:ext cx="11669086" cy="6198235"/>
              </a:xfrm>
              <a:prstGeom prst="rect">
                <a:avLst/>
              </a:prstGeom>
              <a:blipFill>
                <a:blip r:embed="rId3"/>
                <a:stretch>
                  <a:fillRect l="-260" t="-195"/>
                </a:stretch>
              </a:blipFill>
              <a:ln w="57150">
                <a:solidFill>
                  <a:schemeClr val="accent1"/>
                </a:solidFill>
              </a:ln>
            </p:spPr>
            <p:txBody>
              <a:bodyPr/>
              <a:lstStyle/>
              <a:p>
                <a:r>
                  <a:rPr lang="en-US">
                    <a:noFill/>
                  </a:rPr>
                  <a:t> </a:t>
                </a:r>
              </a:p>
            </p:txBody>
          </p:sp>
        </mc:Fallback>
      </mc:AlternateContent>
      <p:pic>
        <p:nvPicPr>
          <p:cNvPr id="4" name="Picture 3" descr="Diagram, schematic&#10;&#10;Description automatically generated">
            <a:extLst>
              <a:ext uri="{FF2B5EF4-FFF2-40B4-BE49-F238E27FC236}">
                <a16:creationId xmlns:a16="http://schemas.microsoft.com/office/drawing/2014/main" id="{7B8A7A4B-5844-4F67-99DA-E6916B39BA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1031" y="669154"/>
            <a:ext cx="2316412" cy="1864800"/>
          </a:xfrm>
          <a:prstGeom prst="rect">
            <a:avLst/>
          </a:prstGeom>
        </p:spPr>
      </p:pic>
    </p:spTree>
    <p:extLst>
      <p:ext uri="{BB962C8B-B14F-4D97-AF65-F5344CB8AC3E}">
        <p14:creationId xmlns:p14="http://schemas.microsoft.com/office/powerpoint/2010/main" val="17863564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 calcmode="lin" valueType="num">
                                      <p:cBhvr additive="base">
                                        <p:cTn id="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anim calcmode="lin" valueType="num">
                                      <p:cBhvr additive="base">
                                        <p:cTn id="1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xEl>
                                              <p:pRg st="6" end="6"/>
                                            </p:txEl>
                                          </p:spTgt>
                                        </p:tgtEl>
                                        <p:attrNameLst>
                                          <p:attrName>style.visibility</p:attrName>
                                        </p:attrNameLst>
                                      </p:cBhvr>
                                      <p:to>
                                        <p:strVal val="visible"/>
                                      </p:to>
                                    </p:set>
                                    <p:anim calcmode="lin" valueType="num">
                                      <p:cBhvr additive="base">
                                        <p:cTn id="1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anim calcmode="lin" valueType="num">
                                      <p:cBhvr additive="base">
                                        <p:cTn id="21"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
                                            <p:txEl>
                                              <p:pRg st="9" end="9"/>
                                            </p:txEl>
                                          </p:spTgt>
                                        </p:tgtEl>
                                        <p:attrNameLst>
                                          <p:attrName>style.visibility</p:attrName>
                                        </p:attrNameLst>
                                      </p:cBhvr>
                                      <p:to>
                                        <p:strVal val="visible"/>
                                      </p:to>
                                    </p:set>
                                    <p:anim calcmode="lin" valueType="num">
                                      <p:cBhvr additive="base">
                                        <p:cTn id="27"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9" end="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
                                            <p:txEl>
                                              <p:pRg st="11" end="11"/>
                                            </p:txEl>
                                          </p:spTgt>
                                        </p:tgtEl>
                                        <p:attrNameLst>
                                          <p:attrName>style.visibility</p:attrName>
                                        </p:attrNameLst>
                                      </p:cBhvr>
                                      <p:to>
                                        <p:strVal val="visible"/>
                                      </p:to>
                                    </p:set>
                                    <p:anim calcmode="lin" valueType="num">
                                      <p:cBhvr additive="base">
                                        <p:cTn id="31"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11" end="1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
                                            <p:txEl>
                                              <p:pRg st="13" end="13"/>
                                            </p:txEl>
                                          </p:spTgt>
                                        </p:tgtEl>
                                        <p:attrNameLst>
                                          <p:attrName>style.visibility</p:attrName>
                                        </p:attrNameLst>
                                      </p:cBhvr>
                                      <p:to>
                                        <p:strVal val="visible"/>
                                      </p:to>
                                    </p:set>
                                    <p:anim calcmode="lin" valueType="num">
                                      <p:cBhvr additive="base">
                                        <p:cTn id="35" dur="500" fill="hold"/>
                                        <p:tgtEl>
                                          <p:spTgt spid="11">
                                            <p:txEl>
                                              <p:pRg st="13" end="1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13" end="13"/>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
                                            <p:txEl>
                                              <p:pRg st="15" end="15"/>
                                            </p:txEl>
                                          </p:spTgt>
                                        </p:tgtEl>
                                        <p:attrNameLst>
                                          <p:attrName>style.visibility</p:attrName>
                                        </p:attrNameLst>
                                      </p:cBhvr>
                                      <p:to>
                                        <p:strVal val="visible"/>
                                      </p:to>
                                    </p:set>
                                    <p:anim calcmode="lin" valueType="num">
                                      <p:cBhvr additive="base">
                                        <p:cTn id="39" dur="500" fill="hold"/>
                                        <p:tgtEl>
                                          <p:spTgt spid="11">
                                            <p:txEl>
                                              <p:pRg st="15" end="1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a:xfrm>
            <a:off x="3775810" y="71609"/>
            <a:ext cx="5070590" cy="541317"/>
          </a:xfrm>
        </p:spPr>
        <p:txBody>
          <a:bodyPr>
            <a:noAutofit/>
          </a:bodyPr>
          <a:lstStyle/>
          <a:p>
            <a:r>
              <a:rPr lang="en-US" altLang="en-US" sz="4000" dirty="0">
                <a:ea typeface="ＭＳ Ｐゴシック" pitchFamily="34" charset="-128"/>
              </a:rPr>
              <a:t>RC Charging Waveforms</a:t>
            </a:r>
          </a:p>
        </p:txBody>
      </p:sp>
      <mc:AlternateContent xmlns:mc="http://schemas.openxmlformats.org/markup-compatibility/2006" xmlns:a14="http://schemas.microsoft.com/office/drawing/2010/main">
        <mc:Choice Requires="a14">
          <p:sp>
            <p:nvSpPr>
              <p:cNvPr id="34" name="Rectangle 33"/>
              <p:cNvSpPr/>
              <p:nvPr/>
            </p:nvSpPr>
            <p:spPr>
              <a:xfrm>
                <a:off x="453005" y="777236"/>
                <a:ext cx="11308359" cy="5945858"/>
              </a:xfrm>
              <a:prstGeom prst="rect">
                <a:avLst/>
              </a:prstGeom>
              <a:solidFill>
                <a:schemeClr val="tx1">
                  <a:lumMod val="95000"/>
                </a:schemeClr>
              </a:solidFill>
              <a:ln w="57150">
                <a:solidFill>
                  <a:schemeClr val="accent1"/>
                </a:solidFill>
              </a:ln>
            </p:spPr>
            <p:txBody>
              <a:bodyPr wrap="square">
                <a:spAutoFit/>
              </a:bodyPr>
              <a:lstStyle/>
              <a:p>
                <a:pPr fontAlgn="auto">
                  <a:spcBef>
                    <a:spcPts val="0"/>
                  </a:spcBef>
                  <a:spcAft>
                    <a:spcPts val="0"/>
                  </a:spcAft>
                </a:pPr>
                <a:r>
                  <a:rPr lang="en-US" dirty="0">
                    <a:solidFill>
                      <a:schemeClr val="bg1"/>
                    </a:solidFill>
                    <a:latin typeface="+mn-lt"/>
                  </a:rPr>
                  <a:t>For the series RC circuit below, sketch the waveforms</a:t>
                </a:r>
              </a:p>
              <a:p>
                <a:pPr fontAlgn="auto">
                  <a:spcBef>
                    <a:spcPts val="0"/>
                  </a:spcBef>
                  <a:spcAft>
                    <a:spcPts val="0"/>
                  </a:spcAft>
                </a:pPr>
                <a:r>
                  <a:rPr lang="en-US" dirty="0">
                    <a:solidFill>
                      <a:schemeClr val="bg1"/>
                    </a:solidFill>
                    <a:latin typeface="+mn-lt"/>
                  </a:rPr>
                  <a:t>for </a:t>
                </a:r>
                <a14:m>
                  <m:oMath xmlns:m="http://schemas.openxmlformats.org/officeDocument/2006/math">
                    <m:r>
                      <m:rPr>
                        <m:sty m:val="p"/>
                      </m:rPr>
                      <a:rPr lang="en-US" altLang="en-US">
                        <a:solidFill>
                          <a:schemeClr val="bg1"/>
                        </a:solidFill>
                        <a:latin typeface="Cambria Math" panose="02040503050406030204" pitchFamily="18" charset="0"/>
                      </a:rPr>
                      <m:t>v</m:t>
                    </m:r>
                    <m:d>
                      <m:dPr>
                        <m:ctrlPr>
                          <a:rPr lang="en-US" altLang="en-US" i="1">
                            <a:solidFill>
                              <a:schemeClr val="bg1"/>
                            </a:solidFill>
                            <a:latin typeface="Cambria Math" panose="02040503050406030204" pitchFamily="18" charset="0"/>
                          </a:rPr>
                        </m:ctrlPr>
                      </m:dPr>
                      <m:e>
                        <m:r>
                          <m:rPr>
                            <m:sty m:val="p"/>
                          </m:rPr>
                          <a:rPr lang="en-US" altLang="en-US">
                            <a:solidFill>
                              <a:schemeClr val="bg1"/>
                            </a:solidFill>
                            <a:latin typeface="Cambria Math" panose="02040503050406030204" pitchFamily="18" charset="0"/>
                          </a:rPr>
                          <m:t>t</m:t>
                        </m:r>
                      </m:e>
                    </m:d>
                    <m:r>
                      <a:rPr lang="en-US" altLang="en-US">
                        <a:solidFill>
                          <a:schemeClr val="bg1"/>
                        </a:solidFill>
                        <a:latin typeface="Cambria Math" panose="02040503050406030204" pitchFamily="18" charset="0"/>
                      </a:rPr>
                      <m:t>, </m:t>
                    </m:r>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i</m:t>
                        </m:r>
                      </m:e>
                      <m:sub>
                        <m:r>
                          <m:rPr>
                            <m:sty m:val="p"/>
                          </m:rPr>
                          <a:rPr lang="en-US" altLang="en-US">
                            <a:solidFill>
                              <a:schemeClr val="bg1"/>
                            </a:solidFill>
                            <a:latin typeface="Cambria Math" panose="02040503050406030204" pitchFamily="18" charset="0"/>
                          </a:rPr>
                          <m:t>R</m:t>
                        </m:r>
                      </m:sub>
                    </m:sSub>
                    <m:d>
                      <m:dPr>
                        <m:ctrlPr>
                          <a:rPr lang="en-US" altLang="en-US" i="1">
                            <a:solidFill>
                              <a:schemeClr val="bg1"/>
                            </a:solidFill>
                            <a:latin typeface="Cambria Math" panose="02040503050406030204" pitchFamily="18" charset="0"/>
                          </a:rPr>
                        </m:ctrlPr>
                      </m:dPr>
                      <m:e>
                        <m:r>
                          <m:rPr>
                            <m:sty m:val="p"/>
                          </m:rPr>
                          <a:rPr lang="en-US" altLang="en-US">
                            <a:solidFill>
                              <a:schemeClr val="bg1"/>
                            </a:solidFill>
                            <a:latin typeface="Cambria Math" panose="02040503050406030204" pitchFamily="18" charset="0"/>
                          </a:rPr>
                          <m:t>t</m:t>
                        </m:r>
                      </m:e>
                    </m:d>
                  </m:oMath>
                </a14:m>
                <a:r>
                  <a:rPr lang="en-US" dirty="0">
                    <a:solidFill>
                      <a:schemeClr val="bg1"/>
                    </a:solidFill>
                  </a:rPr>
                  <a:t>, </a:t>
                </a:r>
                <a:r>
                  <a:rPr lang="en-US" dirty="0">
                    <a:solidFill>
                      <a:schemeClr val="bg1"/>
                    </a:solidFill>
                    <a:latin typeface="+mn-lt"/>
                  </a:rPr>
                  <a:t>and </a:t>
                </a:r>
                <a14:m>
                  <m:oMath xmlns:m="http://schemas.openxmlformats.org/officeDocument/2006/math">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R</m:t>
                        </m:r>
                      </m:sub>
                    </m:sSub>
                    <m:d>
                      <m:dPr>
                        <m:ctrlPr>
                          <a:rPr lang="en-US" altLang="en-US" i="1">
                            <a:solidFill>
                              <a:schemeClr val="bg1"/>
                            </a:solidFill>
                            <a:latin typeface="Cambria Math" panose="02040503050406030204" pitchFamily="18" charset="0"/>
                          </a:rPr>
                        </m:ctrlPr>
                      </m:dPr>
                      <m:e>
                        <m:r>
                          <m:rPr>
                            <m:sty m:val="p"/>
                          </m:rPr>
                          <a:rPr lang="en-US" altLang="en-US">
                            <a:solidFill>
                              <a:schemeClr val="bg1"/>
                            </a:solidFill>
                            <a:latin typeface="Cambria Math" panose="02040503050406030204" pitchFamily="18" charset="0"/>
                          </a:rPr>
                          <m:t>t</m:t>
                        </m:r>
                      </m:e>
                    </m:d>
                  </m:oMath>
                </a14:m>
                <a:r>
                  <a:rPr lang="en-US" dirty="0">
                    <a:solidFill>
                      <a:schemeClr val="bg1"/>
                    </a:solidFill>
                    <a:latin typeface="+mn-lt"/>
                  </a:rPr>
                  <a:t> for the first 5 time constants</a:t>
                </a:r>
              </a:p>
              <a:p>
                <a:pPr fontAlgn="auto">
                  <a:spcBef>
                    <a:spcPts val="0"/>
                  </a:spcBef>
                  <a:spcAft>
                    <a:spcPts val="0"/>
                  </a:spcAft>
                </a:pPr>
                <a:r>
                  <a:rPr lang="en-US" dirty="0">
                    <a:solidFill>
                      <a:schemeClr val="bg1"/>
                    </a:solidFill>
                    <a:latin typeface="+mn-lt"/>
                  </a:rPr>
                  <a:t>a</a:t>
                </a:r>
                <a:r>
                  <a:rPr lang="en-US" altLang="en-US" b="0" dirty="0">
                    <a:solidFill>
                      <a:schemeClr val="bg1"/>
                    </a:solidFill>
                    <a:latin typeface="+mn-lt"/>
                  </a:rPr>
                  <a:t>fter switch closure occurring at time t = 0, for </a:t>
                </a:r>
                <a:r>
                  <a:rPr lang="en-US" dirty="0">
                    <a:solidFill>
                      <a:schemeClr val="bg1"/>
                    </a:solidFill>
                    <a:latin typeface="+mn-lt"/>
                  </a:rPr>
                  <a:t>v(0-) = 0 V.</a:t>
                </a:r>
              </a:p>
              <a:p>
                <a:pPr fontAlgn="auto">
                  <a:spcBef>
                    <a:spcPts val="0"/>
                  </a:spcBef>
                  <a:spcAft>
                    <a:spcPts val="0"/>
                  </a:spcAft>
                </a:pPr>
                <a:endParaRPr lang="en-US" dirty="0">
                  <a:solidFill>
                    <a:schemeClr val="bg1"/>
                  </a:solidFill>
                  <a:latin typeface="+mn-lt"/>
                </a:endParaRPr>
              </a:p>
              <a:p>
                <a:pPr fontAlgn="auto">
                  <a:spcBef>
                    <a:spcPts val="0"/>
                  </a:spcBef>
                  <a:spcAft>
                    <a:spcPts val="0"/>
                  </a:spcAft>
                </a:pPr>
                <a:endParaRPr lang="en-US" dirty="0">
                  <a:solidFill>
                    <a:schemeClr val="bg1"/>
                  </a:solidFill>
                  <a:latin typeface="+mn-lt"/>
                </a:endParaRPr>
              </a:p>
              <a:p>
                <a:pPr fontAlgn="auto">
                  <a:spcBef>
                    <a:spcPts val="0"/>
                  </a:spcBef>
                  <a:spcAft>
                    <a:spcPts val="0"/>
                  </a:spcAft>
                </a:pPr>
                <a:endParaRPr lang="en-US" dirty="0">
                  <a:solidFill>
                    <a:schemeClr val="bg1"/>
                  </a:solidFill>
                  <a:latin typeface="+mn-lt"/>
                </a:endParaRPr>
              </a:p>
              <a:p>
                <a:pPr fontAlgn="auto">
                  <a:spcBef>
                    <a:spcPts val="0"/>
                  </a:spcBef>
                  <a:spcAft>
                    <a:spcPts val="0"/>
                  </a:spcAft>
                </a:pPr>
                <a:endParaRPr lang="en-US" dirty="0">
                  <a:solidFill>
                    <a:schemeClr val="bg1"/>
                  </a:solidFill>
                  <a:latin typeface="+mn-lt"/>
                </a:endParaRPr>
              </a:p>
              <a:p>
                <a:pPr fontAlgn="auto">
                  <a:spcBef>
                    <a:spcPts val="0"/>
                  </a:spcBef>
                  <a:spcAft>
                    <a:spcPts val="0"/>
                  </a:spcAft>
                </a:pPr>
                <a:endParaRPr lang="en-US" dirty="0">
                  <a:solidFill>
                    <a:schemeClr val="bg1"/>
                  </a:solidFill>
                  <a:latin typeface="+mn-lt"/>
                </a:endParaRPr>
              </a:p>
              <a:p>
                <a:pPr fontAlgn="auto">
                  <a:spcBef>
                    <a:spcPts val="0"/>
                  </a:spcBef>
                  <a:spcAft>
                    <a:spcPts val="0"/>
                  </a:spcAft>
                </a:pPr>
                <a:endParaRPr lang="en-US" dirty="0">
                  <a:solidFill>
                    <a:schemeClr val="bg1"/>
                  </a:solidFill>
                  <a:latin typeface="+mn-lt"/>
                </a:endParaRPr>
              </a:p>
              <a:p>
                <a:pPr fontAlgn="auto">
                  <a:spcBef>
                    <a:spcPts val="0"/>
                  </a:spcBef>
                  <a:spcAft>
                    <a:spcPts val="0"/>
                  </a:spcAft>
                </a:pPr>
                <a:endParaRPr lang="en-US" dirty="0">
                  <a:solidFill>
                    <a:schemeClr val="bg1"/>
                  </a:solidFill>
                  <a:latin typeface="+mn-lt"/>
                </a:endParaRPr>
              </a:p>
              <a:p>
                <a:pPr fontAlgn="auto">
                  <a:spcBef>
                    <a:spcPts val="0"/>
                  </a:spcBef>
                  <a:spcAft>
                    <a:spcPts val="0"/>
                  </a:spcAft>
                </a:pPr>
                <a:endParaRPr lang="en-US" dirty="0">
                  <a:solidFill>
                    <a:schemeClr val="bg1"/>
                  </a:solidFill>
                  <a:latin typeface="+mn-lt"/>
                </a:endParaRPr>
              </a:p>
              <a:p>
                <a:pPr fontAlgn="auto">
                  <a:spcBef>
                    <a:spcPts val="0"/>
                  </a:spcBef>
                  <a:spcAft>
                    <a:spcPts val="0"/>
                  </a:spcAft>
                </a:pPr>
                <a:endParaRPr lang="en-US" dirty="0">
                  <a:solidFill>
                    <a:schemeClr val="bg1"/>
                  </a:solidFill>
                  <a:latin typeface="+mn-lt"/>
                </a:endParaRPr>
              </a:p>
              <a:p>
                <a:pPr fontAlgn="auto">
                  <a:spcBef>
                    <a:spcPts val="0"/>
                  </a:spcBef>
                  <a:spcAft>
                    <a:spcPts val="0"/>
                  </a:spcAft>
                </a:pPr>
                <a:endParaRPr lang="en-US" dirty="0">
                  <a:solidFill>
                    <a:schemeClr val="bg1"/>
                  </a:solidFill>
                  <a:latin typeface="+mn-lt"/>
                </a:endParaRPr>
              </a:p>
              <a:p>
                <a:pPr fontAlgn="auto">
                  <a:spcBef>
                    <a:spcPts val="0"/>
                  </a:spcBef>
                  <a:spcAft>
                    <a:spcPts val="0"/>
                  </a:spcAft>
                </a:pPr>
                <a:endParaRPr lang="en-US" dirty="0">
                  <a:solidFill>
                    <a:schemeClr val="bg1"/>
                  </a:solidFill>
                  <a:latin typeface="+mn-lt"/>
                </a:endParaRPr>
              </a:p>
              <a:p>
                <a:pPr fontAlgn="auto">
                  <a:spcBef>
                    <a:spcPts val="0"/>
                  </a:spcBef>
                  <a:spcAft>
                    <a:spcPts val="0"/>
                  </a:spcAft>
                </a:pPr>
                <a:endParaRPr lang="en-US" dirty="0">
                  <a:solidFill>
                    <a:schemeClr val="bg1"/>
                  </a:solidFill>
                  <a:latin typeface="+mn-lt"/>
                </a:endParaRPr>
              </a:p>
              <a:p>
                <a:pPr fontAlgn="auto">
                  <a:spcBef>
                    <a:spcPts val="0"/>
                  </a:spcBef>
                  <a:spcAft>
                    <a:spcPts val="0"/>
                  </a:spcAft>
                </a:pPr>
                <a:endParaRPr lang="en-US" dirty="0">
                  <a:solidFill>
                    <a:schemeClr val="bg1"/>
                  </a:solidFill>
                  <a:latin typeface="+mn-lt"/>
                </a:endParaRPr>
              </a:p>
              <a:p>
                <a:pPr marL="285750" indent="-285750" fontAlgn="auto">
                  <a:spcBef>
                    <a:spcPts val="900"/>
                  </a:spcBef>
                  <a:spcAft>
                    <a:spcPts val="0"/>
                  </a:spcAft>
                  <a:buFont typeface="Arial" panose="020B0604020202020204" pitchFamily="34" charset="0"/>
                  <a:buChar char="•"/>
                </a:pPr>
                <a14:m>
                  <m:oMath xmlns:m="http://schemas.openxmlformats.org/officeDocument/2006/math">
                    <m:r>
                      <m:rPr>
                        <m:nor/>
                      </m:rPr>
                      <a:rPr lang="en-US">
                        <a:solidFill>
                          <a:srgbClr val="000000"/>
                        </a:solidFill>
                        <a:latin typeface="Cambria Math" panose="02040503050406030204" pitchFamily="18" charset="0"/>
                        <a:ea typeface="Cambria Math" panose="02040503050406030204" pitchFamily="18" charset="0"/>
                      </a:rPr>
                      <m:t>For</m:t>
                    </m:r>
                    <m:r>
                      <m:rPr>
                        <m:nor/>
                      </m:rPr>
                      <a:rPr lang="en-US">
                        <a:solidFill>
                          <a:srgbClr val="000000"/>
                        </a:solidFill>
                        <a:latin typeface="Cambria Math" panose="02040503050406030204" pitchFamily="18" charset="0"/>
                        <a:ea typeface="Cambria Math" panose="02040503050406030204" pitchFamily="18" charset="0"/>
                      </a:rPr>
                      <m:t> </m:t>
                    </m:r>
                    <m:r>
                      <m:rPr>
                        <m:nor/>
                      </m:rPr>
                      <a:rPr lang="en-US">
                        <a:solidFill>
                          <a:srgbClr val="000000"/>
                        </a:solidFill>
                        <a:latin typeface="Cambria Math" panose="02040503050406030204" pitchFamily="18" charset="0"/>
                        <a:ea typeface="Cambria Math" panose="02040503050406030204" pitchFamily="18" charset="0"/>
                      </a:rPr>
                      <m:t>t</m:t>
                    </m:r>
                    <m:r>
                      <m:rPr>
                        <m:nor/>
                      </m:rPr>
                      <a:rPr lang="en-US">
                        <a:solidFill>
                          <a:srgbClr val="000000"/>
                        </a:solidFill>
                        <a:latin typeface="Cambria Math" panose="02040503050406030204" pitchFamily="18" charset="0"/>
                        <a:ea typeface="Cambria Math" panose="02040503050406030204" pitchFamily="18" charset="0"/>
                      </a:rPr>
                      <m:t> </m:t>
                    </m:r>
                    <m:r>
                      <a:rPr lang="en-US" i="1">
                        <a:solidFill>
                          <a:srgbClr val="000000"/>
                        </a:solidFill>
                        <a:latin typeface="Cambria Math" panose="02040503050406030204" pitchFamily="18" charset="0"/>
                        <a:ea typeface="Cambria Math" panose="02040503050406030204" pitchFamily="18" charset="0"/>
                      </a:rPr>
                      <m:t>≥0,</m:t>
                    </m:r>
                    <m:r>
                      <m:rPr>
                        <m:sty m:val="p"/>
                      </m:rPr>
                      <a:rPr lang="en-US">
                        <a:solidFill>
                          <a:srgbClr val="000000"/>
                        </a:solidFill>
                        <a:latin typeface="Cambria Math" panose="02040503050406030204" pitchFamily="18" charset="0"/>
                        <a:ea typeface="Cambria Math" panose="02040503050406030204" pitchFamily="18" charset="0"/>
                      </a:rPr>
                      <m:t>v</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r>
                      <a:rPr lang="en-US">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s</m:t>
                        </m:r>
                      </m:sub>
                    </m:sSub>
                    <m:d>
                      <m:dPr>
                        <m:ctrlPr>
                          <a:rPr lang="en-US" i="1">
                            <a:solidFill>
                              <a:srgbClr val="000000"/>
                            </a:solidFill>
                            <a:latin typeface="Cambria Math" panose="02040503050406030204" pitchFamily="18" charset="0"/>
                            <a:ea typeface="Cambria Math" panose="02040503050406030204" pitchFamily="18" charset="0"/>
                          </a:rPr>
                        </m:ctrlPr>
                      </m:dPr>
                      <m:e>
                        <m:r>
                          <a:rPr lang="en-US" i="1">
                            <a:solidFill>
                              <a:srgbClr val="000000"/>
                            </a:solidFill>
                            <a:latin typeface="Cambria Math" panose="02040503050406030204" pitchFamily="18" charset="0"/>
                            <a:ea typeface="Cambria Math" panose="02040503050406030204" pitchFamily="18" charset="0"/>
                          </a:rPr>
                          <m:t>1−</m:t>
                        </m:r>
                        <m:sSup>
                          <m:sSupPr>
                            <m:ctrlPr>
                              <a:rPr lang="en-US" i="1">
                                <a:solidFill>
                                  <a:srgbClr val="000000"/>
                                </a:solidFill>
                                <a:latin typeface="Cambria Math" panose="02040503050406030204" pitchFamily="18" charset="0"/>
                                <a:ea typeface="Cambria Math" panose="02040503050406030204" pitchFamily="18" charset="0"/>
                              </a:rPr>
                            </m:ctrlPr>
                          </m:sSupPr>
                          <m:e>
                            <m:r>
                              <m:rPr>
                                <m:sty m:val="p"/>
                              </m:rPr>
                              <a:rPr lang="en-US">
                                <a:solidFill>
                                  <a:srgbClr val="000000"/>
                                </a:solidFill>
                                <a:latin typeface="Cambria Math" panose="02040503050406030204" pitchFamily="18" charset="0"/>
                                <a:ea typeface="Cambria Math" panose="02040503050406030204" pitchFamily="18" charset="0"/>
                              </a:rPr>
                              <m:t>e</m:t>
                            </m:r>
                          </m:e>
                          <m:sup>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t</m:t>
                                </m:r>
                              </m:num>
                              <m:den>
                                <m:r>
                                  <m:rPr>
                                    <m:sty m:val="p"/>
                                  </m:rPr>
                                  <a:rPr lang="en-US">
                                    <a:solidFill>
                                      <a:srgbClr val="000000"/>
                                    </a:solidFill>
                                    <a:latin typeface="Cambria Math" panose="02040503050406030204" pitchFamily="18" charset="0"/>
                                    <a:ea typeface="Cambria Math" panose="02040503050406030204" pitchFamily="18" charset="0"/>
                                  </a:rPr>
                                  <m:t>τ</m:t>
                                </m:r>
                              </m:den>
                            </m:f>
                          </m:sup>
                        </m:sSup>
                      </m:e>
                    </m:d>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where</m:t>
                    </m:r>
                    <m:r>
                      <a:rPr lang="en-US">
                        <a:solidFill>
                          <a:srgbClr val="000000"/>
                        </a:solidFill>
                        <a:latin typeface="Cambria Math" panose="02040503050406030204" pitchFamily="18" charset="0"/>
                        <a:ea typeface="Cambria Math" panose="02040503050406030204" pitchFamily="18" charset="0"/>
                      </a:rPr>
                      <m:t> </m:t>
                    </m:r>
                    <m:r>
                      <m:rPr>
                        <m:sty m:val="p"/>
                      </m:rPr>
                      <a:rPr lang="el-GR" i="1">
                        <a:solidFill>
                          <a:srgbClr val="000000"/>
                        </a:solidFill>
                        <a:latin typeface="Cambria Math" panose="02040503050406030204" pitchFamily="18" charset="0"/>
                        <a:ea typeface="Cambria Math" panose="02040503050406030204" pitchFamily="18" charset="0"/>
                      </a:rPr>
                      <m:t>τ</m:t>
                    </m:r>
                    <m:r>
                      <a:rPr lang="en-US" i="1">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RC</m:t>
                    </m:r>
                    <m:r>
                      <a:rPr lang="en-US" i="1">
                        <a:solidFill>
                          <a:srgbClr val="000000"/>
                        </a:solidFill>
                        <a:latin typeface="Cambria Math" panose="02040503050406030204" pitchFamily="18" charset="0"/>
                        <a:ea typeface="Cambria Math" panose="02040503050406030204" pitchFamily="18" charset="0"/>
                      </a:rPr>
                      <m:t>.</m:t>
                    </m:r>
                  </m:oMath>
                </a14:m>
                <a:endParaRPr lang="en-US" dirty="0">
                  <a:solidFill>
                    <a:schemeClr val="bg1"/>
                  </a:solidFill>
                  <a:latin typeface="+mn-lt"/>
                </a:endParaRPr>
              </a:p>
              <a:p>
                <a:pPr marL="285750" indent="-285750" fontAlgn="auto">
                  <a:spcBef>
                    <a:spcPts val="900"/>
                  </a:spcBef>
                  <a:spcAft>
                    <a:spcPts val="0"/>
                  </a:spcAft>
                  <a:buFont typeface="Arial" panose="020B0604020202020204" pitchFamily="34" charset="0"/>
                  <a:buChar char="•"/>
                </a:pPr>
                <a:r>
                  <a:rPr lang="en-US" dirty="0">
                    <a:solidFill>
                      <a:schemeClr val="bg1"/>
                    </a:solidFill>
                    <a:latin typeface="+mn-lt"/>
                  </a:rPr>
                  <a:t>Resistor and capacitor current:  </a:t>
                </a:r>
                <a14:m>
                  <m:oMath xmlns:m="http://schemas.openxmlformats.org/officeDocument/2006/math">
                    <m:r>
                      <m:rPr>
                        <m:sty m:val="p"/>
                      </m:rPr>
                      <a:rPr lang="en-US">
                        <a:solidFill>
                          <a:schemeClr val="bg1"/>
                        </a:solidFill>
                        <a:latin typeface="Cambria Math" panose="02040503050406030204" pitchFamily="18" charset="0"/>
                      </a:rPr>
                      <m:t>i</m:t>
                    </m:r>
                    <m:d>
                      <m:dPr>
                        <m:ctrlPr>
                          <a:rPr lang="en-US" i="1">
                            <a:solidFill>
                              <a:schemeClr val="bg1"/>
                            </a:solidFill>
                            <a:latin typeface="Cambria Math" panose="02040503050406030204" pitchFamily="18" charset="0"/>
                          </a:rPr>
                        </m:ctrlPr>
                      </m:dPr>
                      <m:e>
                        <m:r>
                          <m:rPr>
                            <m:sty m:val="p"/>
                          </m:rPr>
                          <a:rPr lang="en-US">
                            <a:solidFill>
                              <a:schemeClr val="bg1"/>
                            </a:solidFill>
                            <a:latin typeface="Cambria Math" panose="02040503050406030204" pitchFamily="18" charset="0"/>
                          </a:rPr>
                          <m:t>t</m:t>
                        </m:r>
                      </m:e>
                    </m:d>
                    <m:r>
                      <a:rPr lang="en-US">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m:rPr>
                            <m:sty m:val="p"/>
                          </m:rPr>
                          <a:rPr lang="en-US">
                            <a:solidFill>
                              <a:schemeClr val="bg1"/>
                            </a:solidFill>
                            <a:latin typeface="Cambria Math" panose="02040503050406030204" pitchFamily="18" charset="0"/>
                          </a:rPr>
                          <m:t>Vs</m:t>
                        </m:r>
                      </m:num>
                      <m:den>
                        <m:r>
                          <m:rPr>
                            <m:sty m:val="p"/>
                          </m:rPr>
                          <a:rPr lang="en-US">
                            <a:solidFill>
                              <a:schemeClr val="bg1"/>
                            </a:solidFill>
                            <a:latin typeface="Cambria Math" panose="02040503050406030204" pitchFamily="18" charset="0"/>
                          </a:rPr>
                          <m:t>R</m:t>
                        </m:r>
                      </m:den>
                    </m:f>
                    <m:sSup>
                      <m:sSupPr>
                        <m:ctrlPr>
                          <a:rPr lang="en-US" i="1">
                            <a:solidFill>
                              <a:schemeClr val="bg1"/>
                            </a:solidFill>
                            <a:latin typeface="Cambria Math" panose="02040503050406030204" pitchFamily="18" charset="0"/>
                          </a:rPr>
                        </m:ctrlPr>
                      </m:sSupPr>
                      <m:e>
                        <m:r>
                          <m:rPr>
                            <m:sty m:val="p"/>
                          </m:rPr>
                          <a:rPr lang="en-US">
                            <a:solidFill>
                              <a:schemeClr val="bg1"/>
                            </a:solidFill>
                            <a:latin typeface="Cambria Math" panose="02040503050406030204" pitchFamily="18" charset="0"/>
                          </a:rPr>
                          <m:t>e</m:t>
                        </m:r>
                      </m:e>
                      <m:sup>
                        <m:f>
                          <m:fPr>
                            <m:type m:val="lin"/>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m:t>
                            </m:r>
                            <m:r>
                              <m:rPr>
                                <m:sty m:val="p"/>
                              </m:rPr>
                              <a:rPr lang="en-US">
                                <a:solidFill>
                                  <a:schemeClr val="bg1"/>
                                </a:solidFill>
                                <a:latin typeface="Cambria Math" panose="02040503050406030204" pitchFamily="18" charset="0"/>
                              </a:rPr>
                              <m:t>t</m:t>
                            </m:r>
                          </m:num>
                          <m:den>
                            <m:r>
                              <m:rPr>
                                <m:sty m:val="p"/>
                              </m:rPr>
                              <a:rPr lang="en-US">
                                <a:solidFill>
                                  <a:schemeClr val="bg1"/>
                                </a:solidFill>
                                <a:latin typeface="Cambria Math" panose="02040503050406030204" pitchFamily="18" charset="0"/>
                                <a:ea typeface="Cambria Math" panose="02040503050406030204" pitchFamily="18" charset="0"/>
                              </a:rPr>
                              <m:t>τ</m:t>
                            </m:r>
                          </m:den>
                        </m:f>
                      </m:sup>
                    </m:sSup>
                  </m:oMath>
                </a14:m>
                <a:r>
                  <a:rPr lang="en-US" dirty="0">
                    <a:solidFill>
                      <a:schemeClr val="bg1"/>
                    </a:solidFill>
                    <a:latin typeface="+mn-lt"/>
                    <a:ea typeface="Cambria Math" panose="02040503050406030204" pitchFamily="18" charset="0"/>
                  </a:rPr>
                  <a:t>.</a:t>
                </a:r>
              </a:p>
              <a:p>
                <a:pPr marL="285750" indent="-285750" fontAlgn="auto">
                  <a:spcBef>
                    <a:spcPts val="900"/>
                  </a:spcBef>
                  <a:spcAft>
                    <a:spcPts val="0"/>
                  </a:spcAft>
                  <a:buFont typeface="Arial" panose="020B0604020202020204" pitchFamily="34" charset="0"/>
                  <a:buChar char="•"/>
                </a:pPr>
                <a:r>
                  <a:rPr lang="en-US" dirty="0">
                    <a:solidFill>
                      <a:schemeClr val="bg1"/>
                    </a:solidFill>
                    <a:latin typeface="+mn-lt"/>
                  </a:rPr>
                  <a:t>Resistor voltage:  </a:t>
                </a:r>
                <a14:m>
                  <m:oMath xmlns:m="http://schemas.openxmlformats.org/officeDocument/2006/math">
                    <m:sSub>
                      <m:sSubPr>
                        <m:ctrlPr>
                          <a:rPr lang="en-US" i="1">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v</m:t>
                        </m:r>
                      </m:e>
                      <m:sub>
                        <m:r>
                          <m:rPr>
                            <m:sty m:val="p"/>
                          </m:rPr>
                          <a:rPr lang="en-US">
                            <a:solidFill>
                              <a:schemeClr val="bg1"/>
                            </a:solidFill>
                            <a:latin typeface="Cambria Math" panose="02040503050406030204" pitchFamily="18" charset="0"/>
                          </a:rPr>
                          <m:t>R</m:t>
                        </m:r>
                      </m:sub>
                    </m:sSub>
                    <m:d>
                      <m:dPr>
                        <m:ctrlPr>
                          <a:rPr lang="en-US" i="1">
                            <a:solidFill>
                              <a:schemeClr val="bg1"/>
                            </a:solidFill>
                            <a:latin typeface="Cambria Math" panose="02040503050406030204" pitchFamily="18" charset="0"/>
                          </a:rPr>
                        </m:ctrlPr>
                      </m:dPr>
                      <m:e>
                        <m:r>
                          <m:rPr>
                            <m:sty m:val="p"/>
                          </m:rPr>
                          <a:rPr lang="en-US">
                            <a:solidFill>
                              <a:schemeClr val="bg1"/>
                            </a:solidFill>
                            <a:latin typeface="Cambria Math" panose="02040503050406030204" pitchFamily="18" charset="0"/>
                          </a:rPr>
                          <m:t>t</m:t>
                        </m:r>
                      </m:e>
                    </m:d>
                    <m:r>
                      <a:rPr lang="en-US">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i</m:t>
                        </m:r>
                        <m:d>
                          <m:dPr>
                            <m:ctrlPr>
                              <a:rPr lang="en-US" b="0" i="1" smtClean="0">
                                <a:solidFill>
                                  <a:schemeClr val="bg1"/>
                                </a:solidFill>
                                <a:latin typeface="Cambria Math" panose="02040503050406030204" pitchFamily="18" charset="0"/>
                              </a:rPr>
                            </m:ctrlPr>
                          </m:dPr>
                          <m:e>
                            <m:r>
                              <m:rPr>
                                <m:sty m:val="p"/>
                              </m:rPr>
                              <a:rPr lang="en-US" b="0" i="0" smtClean="0">
                                <a:solidFill>
                                  <a:schemeClr val="bg1"/>
                                </a:solidFill>
                                <a:latin typeface="Cambria Math" panose="02040503050406030204" pitchFamily="18" charset="0"/>
                              </a:rPr>
                              <m:t>t</m:t>
                            </m:r>
                          </m:e>
                        </m:d>
                        <m:r>
                          <m:rPr>
                            <m:sty m:val="p"/>
                          </m:rPr>
                          <a:rPr lang="en-US" b="0" i="0" smtClean="0">
                            <a:solidFill>
                              <a:schemeClr val="bg1"/>
                            </a:solidFill>
                            <a:latin typeface="Cambria Math" panose="02040503050406030204" pitchFamily="18" charset="0"/>
                          </a:rPr>
                          <m:t>R</m:t>
                        </m:r>
                        <m:r>
                          <a:rPr lang="en-US" b="0" i="0" smtClean="0">
                            <a:solidFill>
                              <a:schemeClr val="bg1"/>
                            </a:solidFill>
                            <a:latin typeface="Cambria Math" panose="02040503050406030204" pitchFamily="18" charset="0"/>
                          </a:rPr>
                          <m:t>=</m:t>
                        </m:r>
                        <m:r>
                          <m:rPr>
                            <m:sty m:val="p"/>
                          </m:rPr>
                          <a:rPr lang="en-US">
                            <a:solidFill>
                              <a:schemeClr val="bg1"/>
                            </a:solidFill>
                            <a:latin typeface="Cambria Math" panose="02040503050406030204" pitchFamily="18" charset="0"/>
                          </a:rPr>
                          <m:t>V</m:t>
                        </m:r>
                      </m:e>
                      <m:sub>
                        <m:r>
                          <m:rPr>
                            <m:sty m:val="p"/>
                          </m:rPr>
                          <a:rPr lang="en-US" b="0" i="0" smtClean="0">
                            <a:solidFill>
                              <a:schemeClr val="bg1"/>
                            </a:solidFill>
                            <a:latin typeface="Cambria Math" panose="02040503050406030204" pitchFamily="18" charset="0"/>
                          </a:rPr>
                          <m:t>s</m:t>
                        </m:r>
                      </m:sub>
                    </m:sSub>
                    <m:sSup>
                      <m:sSupPr>
                        <m:ctrlPr>
                          <a:rPr lang="en-US" i="1">
                            <a:solidFill>
                              <a:schemeClr val="bg1"/>
                            </a:solidFill>
                            <a:latin typeface="Cambria Math" panose="02040503050406030204" pitchFamily="18" charset="0"/>
                          </a:rPr>
                        </m:ctrlPr>
                      </m:sSupPr>
                      <m:e>
                        <m:r>
                          <m:rPr>
                            <m:sty m:val="p"/>
                          </m:rPr>
                          <a:rPr lang="en-US">
                            <a:solidFill>
                              <a:schemeClr val="bg1"/>
                            </a:solidFill>
                            <a:latin typeface="Cambria Math" panose="02040503050406030204" pitchFamily="18" charset="0"/>
                          </a:rPr>
                          <m:t>e</m:t>
                        </m:r>
                      </m:e>
                      <m:sup>
                        <m:f>
                          <m:fPr>
                            <m:type m:val="lin"/>
                            <m:ctrlPr>
                              <a:rPr lang="en-US" i="1">
                                <a:solidFill>
                                  <a:schemeClr val="bg1"/>
                                </a:solidFill>
                                <a:latin typeface="Cambria Math" panose="02040503050406030204" pitchFamily="18" charset="0"/>
                              </a:rPr>
                            </m:ctrlPr>
                          </m:fPr>
                          <m:num>
                            <m:r>
                              <a:rPr lang="en-US">
                                <a:solidFill>
                                  <a:schemeClr val="bg1"/>
                                </a:solidFill>
                                <a:latin typeface="Cambria Math" panose="02040503050406030204" pitchFamily="18" charset="0"/>
                              </a:rPr>
                              <m:t>−</m:t>
                            </m:r>
                            <m:r>
                              <m:rPr>
                                <m:sty m:val="p"/>
                              </m:rPr>
                              <a:rPr lang="en-US">
                                <a:solidFill>
                                  <a:schemeClr val="bg1"/>
                                </a:solidFill>
                                <a:latin typeface="Cambria Math" panose="02040503050406030204" pitchFamily="18" charset="0"/>
                              </a:rPr>
                              <m:t>t</m:t>
                            </m:r>
                          </m:num>
                          <m:den>
                            <m:r>
                              <m:rPr>
                                <m:sty m:val="p"/>
                              </m:rPr>
                              <a:rPr lang="en-US">
                                <a:solidFill>
                                  <a:schemeClr val="bg1"/>
                                </a:solidFill>
                                <a:latin typeface="Cambria Math" panose="02040503050406030204" pitchFamily="18" charset="0"/>
                                <a:ea typeface="Cambria Math" panose="02040503050406030204" pitchFamily="18" charset="0"/>
                              </a:rPr>
                              <m:t>τ</m:t>
                            </m:r>
                          </m:den>
                        </m:f>
                      </m:sup>
                    </m:sSup>
                  </m:oMath>
                </a14:m>
                <a:r>
                  <a:rPr lang="en-US" dirty="0">
                    <a:solidFill>
                      <a:schemeClr val="bg1"/>
                    </a:solidFill>
                    <a:latin typeface="+mn-lt"/>
                    <a:ea typeface="Cambria Math" panose="02040503050406030204" pitchFamily="18" charset="0"/>
                  </a:rPr>
                  <a:t>.</a:t>
                </a:r>
              </a:p>
            </p:txBody>
          </p:sp>
        </mc:Choice>
        <mc:Fallback xmlns="">
          <p:sp>
            <p:nvSpPr>
              <p:cNvPr id="34" name="Rectangle 33"/>
              <p:cNvSpPr>
                <a:spLocks noRot="1" noChangeAspect="1" noMove="1" noResize="1" noEditPoints="1" noAdjustHandles="1" noChangeArrowheads="1" noChangeShapeType="1" noTextEdit="1"/>
              </p:cNvSpPr>
              <p:nvPr/>
            </p:nvSpPr>
            <p:spPr>
              <a:xfrm>
                <a:off x="453005" y="777236"/>
                <a:ext cx="11308359" cy="5945858"/>
              </a:xfrm>
              <a:prstGeom prst="rect">
                <a:avLst/>
              </a:prstGeom>
              <a:blipFill>
                <a:blip r:embed="rId3"/>
                <a:stretch>
                  <a:fillRect l="-215" t="-203" b="-4873"/>
                </a:stretch>
              </a:blipFill>
              <a:ln w="57150">
                <a:solidFill>
                  <a:schemeClr val="accent1"/>
                </a:solidFill>
              </a:ln>
            </p:spPr>
            <p:txBody>
              <a:bodyPr/>
              <a:lstStyle/>
              <a:p>
                <a:r>
                  <a:rPr lang="en-US">
                    <a:noFill/>
                  </a:rPr>
                  <a:t> </a:t>
                </a:r>
              </a:p>
            </p:txBody>
          </p:sp>
        </mc:Fallback>
      </mc:AlternateContent>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147" y="2006210"/>
            <a:ext cx="3289046" cy="2009775"/>
          </a:xfrm>
          <a:prstGeom prst="rect">
            <a:avLst/>
          </a:prstGeom>
        </p:spPr>
      </p:pic>
      <p:pic>
        <p:nvPicPr>
          <p:cNvPr id="3" name="Picture 2">
            <a:extLst>
              <a:ext uri="{FF2B5EF4-FFF2-40B4-BE49-F238E27FC236}">
                <a16:creationId xmlns:a16="http://schemas.microsoft.com/office/drawing/2014/main" id="{9006C83D-7FC3-086A-FCB6-75056854752D}"/>
              </a:ext>
            </a:extLst>
          </p:cNvPr>
          <p:cNvPicPr>
            <a:picLocks noChangeAspect="1"/>
          </p:cNvPicPr>
          <p:nvPr/>
        </p:nvPicPr>
        <p:blipFill>
          <a:blip r:embed="rId5"/>
          <a:stretch>
            <a:fillRect/>
          </a:stretch>
        </p:blipFill>
        <p:spPr>
          <a:xfrm>
            <a:off x="6752488" y="870964"/>
            <a:ext cx="3873071" cy="5759952"/>
          </a:xfrm>
          <a:prstGeom prst="rect">
            <a:avLst/>
          </a:prstGeom>
        </p:spPr>
      </p:pic>
    </p:spTree>
    <p:extLst>
      <p:ext uri="{BB962C8B-B14F-4D97-AF65-F5344CB8AC3E}">
        <p14:creationId xmlns:p14="http://schemas.microsoft.com/office/powerpoint/2010/main" val="6291819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16" end="16"/>
                                            </p:txEl>
                                          </p:spTgt>
                                        </p:tgtEl>
                                        <p:attrNameLst>
                                          <p:attrName>style.visibility</p:attrName>
                                        </p:attrNameLst>
                                      </p:cBhvr>
                                      <p:to>
                                        <p:strVal val="visible"/>
                                      </p:to>
                                    </p:set>
                                    <p:anim calcmode="lin" valueType="num">
                                      <p:cBhvr additive="base">
                                        <p:cTn id="7" dur="500" fill="hold"/>
                                        <p:tgtEl>
                                          <p:spTgt spid="34">
                                            <p:txEl>
                                              <p:pRg st="16" end="1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16" end="1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4">
                                            <p:txEl>
                                              <p:pRg st="17" end="17"/>
                                            </p:txEl>
                                          </p:spTgt>
                                        </p:tgtEl>
                                        <p:attrNameLst>
                                          <p:attrName>style.visibility</p:attrName>
                                        </p:attrNameLst>
                                      </p:cBhvr>
                                      <p:to>
                                        <p:strVal val="visible"/>
                                      </p:to>
                                    </p:set>
                                    <p:anim calcmode="lin" valueType="num">
                                      <p:cBhvr additive="base">
                                        <p:cTn id="11" dur="500" fill="hold"/>
                                        <p:tgtEl>
                                          <p:spTgt spid="34">
                                            <p:txEl>
                                              <p:pRg st="17" end="1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
                                            <p:txEl>
                                              <p:pRg st="17" end="1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4">
                                            <p:txEl>
                                              <p:pRg st="18" end="18"/>
                                            </p:txEl>
                                          </p:spTgt>
                                        </p:tgtEl>
                                        <p:attrNameLst>
                                          <p:attrName>style.visibility</p:attrName>
                                        </p:attrNameLst>
                                      </p:cBhvr>
                                      <p:to>
                                        <p:strVal val="visible"/>
                                      </p:to>
                                    </p:set>
                                    <p:anim calcmode="lin" valueType="num">
                                      <p:cBhvr additive="base">
                                        <p:cTn id="15" dur="500" fill="hold"/>
                                        <p:tgtEl>
                                          <p:spTgt spid="34">
                                            <p:txEl>
                                              <p:pRg st="18" end="1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4">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a:xfrm>
            <a:off x="1770077" y="201294"/>
            <a:ext cx="8278723" cy="400050"/>
          </a:xfrm>
        </p:spPr>
        <p:txBody>
          <a:bodyPr>
            <a:noAutofit/>
          </a:bodyPr>
          <a:lstStyle/>
          <a:p>
            <a:r>
              <a:rPr lang="en-US" altLang="en-US" sz="4000" dirty="0">
                <a:ea typeface="ＭＳ Ｐゴシック" pitchFamily="34" charset="-128"/>
              </a:rPr>
              <a:t>Inductor Current Ramp-Up Example</a:t>
            </a:r>
          </a:p>
        </p:txBody>
      </p:sp>
      <mc:AlternateContent xmlns:mc="http://schemas.openxmlformats.org/markup-compatibility/2006" xmlns:a14="http://schemas.microsoft.com/office/drawing/2010/main">
        <mc:Choice Requires="a14">
          <p:sp>
            <p:nvSpPr>
              <p:cNvPr id="14" name="Rectangle 13"/>
              <p:cNvSpPr/>
              <p:nvPr/>
            </p:nvSpPr>
            <p:spPr>
              <a:xfrm>
                <a:off x="429768" y="1100692"/>
                <a:ext cx="11272874" cy="4774192"/>
              </a:xfrm>
              <a:prstGeom prst="rect">
                <a:avLst/>
              </a:prstGeom>
              <a:solidFill>
                <a:schemeClr val="tx1">
                  <a:lumMod val="95000"/>
                </a:schemeClr>
              </a:solidFill>
              <a:ln w="57150">
                <a:solidFill>
                  <a:schemeClr val="accent1"/>
                </a:solidFill>
              </a:ln>
            </p:spPr>
            <p:txBody>
              <a:bodyPr wrap="square">
                <a:spAutoFit/>
              </a:bodyPr>
              <a:lstStyle/>
              <a:p>
                <a:pPr fontAlgn="auto">
                  <a:spcBef>
                    <a:spcPts val="0"/>
                  </a:spcBef>
                  <a:spcAft>
                    <a:spcPts val="0"/>
                  </a:spcAft>
                </a:pPr>
                <a:r>
                  <a:rPr lang="en-US" dirty="0">
                    <a:solidFill>
                      <a:schemeClr val="bg1"/>
                    </a:solidFill>
                    <a:latin typeface="+mn-lt"/>
                  </a:rPr>
                  <a:t>For the adjacent series RL circuit </a:t>
                </a:r>
                <a:r>
                  <a:rPr lang="en-US" dirty="0">
                    <a:solidFill>
                      <a:srgbClr val="000000"/>
                    </a:solidFill>
                    <a:latin typeface="Cambria" panose="02040503050406030204"/>
                  </a:rPr>
                  <a:t>with switch closure at</a:t>
                </a:r>
              </a:p>
              <a:p>
                <a:pPr fontAlgn="auto">
                  <a:spcBef>
                    <a:spcPts val="0"/>
                  </a:spcBef>
                  <a:spcAft>
                    <a:spcPts val="0"/>
                  </a:spcAft>
                </a:pPr>
                <a:r>
                  <a:rPr lang="en-US" dirty="0">
                    <a:solidFill>
                      <a:srgbClr val="000000"/>
                    </a:solidFill>
                    <a:latin typeface="Cambria" panose="02040503050406030204"/>
                  </a:rPr>
                  <a:t>time t = 0</a:t>
                </a:r>
                <a:r>
                  <a:rPr lang="en-US" dirty="0">
                    <a:solidFill>
                      <a:schemeClr val="bg1"/>
                    </a:solidFill>
                    <a:latin typeface="+mn-lt"/>
                  </a:rPr>
                  <a:t>, with V</a:t>
                </a:r>
                <a:r>
                  <a:rPr lang="en-US" baseline="-25000" dirty="0">
                    <a:solidFill>
                      <a:schemeClr val="bg1"/>
                    </a:solidFill>
                    <a:latin typeface="+mn-lt"/>
                  </a:rPr>
                  <a:t>s</a:t>
                </a:r>
                <a:r>
                  <a:rPr lang="en-US" dirty="0">
                    <a:solidFill>
                      <a:schemeClr val="bg1"/>
                    </a:solidFill>
                    <a:latin typeface="+mn-lt"/>
                  </a:rPr>
                  <a:t> = 10 V, a</a:t>
                </a:r>
                <a:r>
                  <a:rPr lang="en-US" dirty="0">
                    <a:solidFill>
                      <a:srgbClr val="000000"/>
                    </a:solidFill>
                    <a:latin typeface="+mn-lt"/>
                    <a:ea typeface="Cambria Math" panose="02040503050406030204" pitchFamily="18" charset="0"/>
                  </a:rPr>
                  <a:t>nd R = 100 </a:t>
                </a:r>
                <a:r>
                  <a:rPr lang="el-GR" dirty="0">
                    <a:solidFill>
                      <a:srgbClr val="000000"/>
                    </a:solidFill>
                    <a:latin typeface="+mn-lt"/>
                    <a:ea typeface="Cambria Math" panose="02040503050406030204" pitchFamily="18" charset="0"/>
                  </a:rPr>
                  <a:t>Ω</a:t>
                </a:r>
                <a14:m>
                  <m:oMath xmlns:m="http://schemas.openxmlformats.org/officeDocument/2006/math">
                    <m:r>
                      <a:rPr lang="en-US" b="0" i="0" dirty="0" smtClean="0">
                        <a:solidFill>
                          <a:srgbClr val="000000"/>
                        </a:solidFill>
                        <a:latin typeface="Cambria Math" panose="02040503050406030204" pitchFamily="18" charset="0"/>
                      </a:rPr>
                      <m:t>, </m:t>
                    </m:r>
                  </m:oMath>
                </a14:m>
                <a:r>
                  <a:rPr lang="en-US" dirty="0">
                    <a:solidFill>
                      <a:schemeClr val="bg1"/>
                    </a:solidFill>
                    <a:latin typeface="+mn-lt"/>
                  </a:rPr>
                  <a:t>what is </a:t>
                </a:r>
                <a14:m>
                  <m:oMath xmlns:m="http://schemas.openxmlformats.org/officeDocument/2006/math">
                    <m:r>
                      <m:rPr>
                        <m:sty m:val="p"/>
                      </m:rPr>
                      <a:rPr lang="en-US">
                        <a:solidFill>
                          <a:schemeClr val="bg1"/>
                        </a:solidFill>
                        <a:latin typeface="Cambria Math" panose="02040503050406030204" pitchFamily="18" charset="0"/>
                      </a:rPr>
                      <m:t>i</m:t>
                    </m:r>
                    <m:d>
                      <m:dPr>
                        <m:ctrlPr>
                          <a:rPr lang="en-US" altLang="en-US" i="1">
                            <a:solidFill>
                              <a:schemeClr val="bg1"/>
                            </a:solidFill>
                            <a:latin typeface="Cambria Math" panose="02040503050406030204" pitchFamily="18" charset="0"/>
                          </a:rPr>
                        </m:ctrlPr>
                      </m:dPr>
                      <m:e>
                        <m:r>
                          <m:rPr>
                            <m:sty m:val="p"/>
                          </m:rPr>
                          <a:rPr lang="en-US" altLang="en-US">
                            <a:solidFill>
                              <a:schemeClr val="bg1"/>
                            </a:solidFill>
                            <a:latin typeface="Cambria Math" panose="02040503050406030204" pitchFamily="18" charset="0"/>
                          </a:rPr>
                          <m:t>t</m:t>
                        </m:r>
                      </m:e>
                    </m:d>
                  </m:oMath>
                </a14:m>
                <a:r>
                  <a:rPr lang="en-US" dirty="0">
                    <a:solidFill>
                      <a:schemeClr val="bg1"/>
                    </a:solidFill>
                    <a:latin typeface="+mn-lt"/>
                  </a:rPr>
                  <a:t> </a:t>
                </a:r>
              </a:p>
              <a:p>
                <a:pPr fontAlgn="auto">
                  <a:spcBef>
                    <a:spcPts val="0"/>
                  </a:spcBef>
                  <a:spcAft>
                    <a:spcPts val="0"/>
                  </a:spcAft>
                </a:pPr>
                <a:r>
                  <a:rPr lang="en-US" dirty="0">
                    <a:solidFill>
                      <a:schemeClr val="bg1"/>
                    </a:solidFill>
                    <a:latin typeface="+mn-lt"/>
                  </a:rPr>
                  <a:t>for times of 1 and 5 time constants?</a:t>
                </a:r>
              </a:p>
              <a:p>
                <a:pPr fontAlgn="auto">
                  <a:spcBef>
                    <a:spcPts val="900"/>
                  </a:spcBef>
                  <a:spcAft>
                    <a:spcPts val="0"/>
                  </a:spcAft>
                </a:pPr>
                <a:endParaRPr lang="en-US" dirty="0">
                  <a:solidFill>
                    <a:schemeClr val="bg1"/>
                  </a:solidFill>
                  <a:latin typeface="+mn-lt"/>
                </a:endParaRPr>
              </a:p>
              <a:p>
                <a:pPr fontAlgn="auto">
                  <a:spcBef>
                    <a:spcPts val="900"/>
                  </a:spcBef>
                  <a:spcAft>
                    <a:spcPts val="0"/>
                  </a:spcAft>
                </a:pPr>
                <a:r>
                  <a:rPr lang="en-US" dirty="0">
                    <a:solidFill>
                      <a:schemeClr val="bg1"/>
                    </a:solidFill>
                    <a:latin typeface="+mn-lt"/>
                  </a:rPr>
                  <a:t>Because of the open switch, </a:t>
                </a:r>
                <a14:m>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I</m:t>
                        </m:r>
                      </m:e>
                      <m:sub>
                        <m:r>
                          <m:rPr>
                            <m:sty m:val="p"/>
                          </m:rPr>
                          <a:rPr lang="en-US">
                            <a:solidFill>
                              <a:srgbClr val="000000"/>
                            </a:solidFill>
                            <a:latin typeface="Cambria Math" panose="02040503050406030204" pitchFamily="18" charset="0"/>
                            <a:ea typeface="Cambria Math" panose="02040503050406030204" pitchFamily="18" charset="0"/>
                          </a:rPr>
                          <m:t>o</m:t>
                        </m:r>
                      </m:sub>
                    </m:sSub>
                    <m:r>
                      <m:rPr>
                        <m:nor/>
                      </m:rPr>
                      <a:rPr lang="en-US">
                        <a:solidFill>
                          <a:srgbClr val="000000"/>
                        </a:solidFill>
                        <a:latin typeface="+mn-lt"/>
                        <a:ea typeface="Cambria Math" panose="02040503050406030204" pitchFamily="18" charset="0"/>
                      </a:rPr>
                      <m:t>= </m:t>
                    </m:r>
                    <m:r>
                      <m:rPr>
                        <m:nor/>
                      </m:rPr>
                      <a:rPr lang="en-US">
                        <a:solidFill>
                          <a:srgbClr val="000000"/>
                        </a:solidFill>
                        <a:latin typeface="+mn-lt"/>
                        <a:ea typeface="Cambria Math" panose="02040503050406030204" pitchFamily="18" charset="0"/>
                      </a:rPr>
                      <m:t>i</m:t>
                    </m:r>
                    <m:r>
                      <m:rPr>
                        <m:nor/>
                      </m:rPr>
                      <a:rPr lang="en-US" dirty="0">
                        <a:solidFill>
                          <a:srgbClr val="000000"/>
                        </a:solidFill>
                        <a:latin typeface="+mn-lt"/>
                      </a:rPr>
                      <m:t>(0) = 0</m:t>
                    </m:r>
                    <m:r>
                      <a:rPr lang="en-US" b="0" i="0" dirty="0" smtClean="0">
                        <a:solidFill>
                          <a:srgbClr val="000000"/>
                        </a:solidFill>
                        <a:latin typeface="Cambria Math" panose="02040503050406030204" pitchFamily="18" charset="0"/>
                      </a:rPr>
                      <m:t>.</m:t>
                    </m:r>
                    <m:r>
                      <a:rPr lang="en-US" dirty="0">
                        <a:solidFill>
                          <a:srgbClr val="000000"/>
                        </a:solidFill>
                        <a:latin typeface="Cambria Math" panose="02040503050406030204" pitchFamily="18" charset="0"/>
                      </a:rPr>
                      <m:t> </m:t>
                    </m:r>
                  </m:oMath>
                </a14:m>
                <a:r>
                  <a:rPr lang="en-US" dirty="0">
                    <a:solidFill>
                      <a:schemeClr val="bg1"/>
                    </a:solidFill>
                    <a:latin typeface="+mn-lt"/>
                  </a:rPr>
                  <a:t> </a:t>
                </a:r>
              </a:p>
              <a:p>
                <a:pPr fontAlgn="auto">
                  <a:spcBef>
                    <a:spcPts val="900"/>
                  </a:spcBef>
                  <a:spcAft>
                    <a:spcPts val="0"/>
                  </a:spcAft>
                </a:pPr>
                <a:endParaRPr lang="en-US" dirty="0">
                  <a:solidFill>
                    <a:schemeClr val="bg1"/>
                  </a:solidFill>
                  <a:latin typeface="+mn-lt"/>
                </a:endParaRPr>
              </a:p>
              <a:p>
                <a:pPr fontAlgn="auto">
                  <a:spcBef>
                    <a:spcPts val="0"/>
                  </a:spcBef>
                  <a:spcAft>
                    <a:spcPts val="1800"/>
                  </a:spcAft>
                </a:pPr>
                <a14:m>
                  <m:oMathPara xmlns:m="http://schemas.openxmlformats.org/officeDocument/2006/math">
                    <m:oMathParaPr>
                      <m:jc m:val="left"/>
                    </m:oMathParaPr>
                    <m:oMath xmlns:m="http://schemas.openxmlformats.org/officeDocument/2006/math">
                      <m:r>
                        <m:rPr>
                          <m:nor/>
                        </m:rPr>
                        <a:rPr lang="en-US">
                          <a:solidFill>
                            <a:srgbClr val="000000"/>
                          </a:solidFill>
                          <a:latin typeface="Cambria Math" panose="02040503050406030204" pitchFamily="18" charset="0"/>
                          <a:ea typeface="Cambria Math" panose="02040503050406030204" pitchFamily="18" charset="0"/>
                        </a:rPr>
                        <m:t>For</m:t>
                      </m:r>
                      <m:r>
                        <m:rPr>
                          <m:nor/>
                        </m:rPr>
                        <a:rPr lang="en-US">
                          <a:solidFill>
                            <a:srgbClr val="000000"/>
                          </a:solidFill>
                          <a:latin typeface="Cambria Math" panose="02040503050406030204" pitchFamily="18" charset="0"/>
                          <a:ea typeface="Cambria Math" panose="02040503050406030204" pitchFamily="18" charset="0"/>
                        </a:rPr>
                        <m:t> </m:t>
                      </m:r>
                      <m:r>
                        <m:rPr>
                          <m:nor/>
                        </m:rPr>
                        <a:rPr lang="en-US">
                          <a:solidFill>
                            <a:srgbClr val="000000"/>
                          </a:solidFill>
                          <a:latin typeface="Cambria Math" panose="02040503050406030204" pitchFamily="18" charset="0"/>
                          <a:ea typeface="Cambria Math" panose="02040503050406030204" pitchFamily="18" charset="0"/>
                        </a:rPr>
                        <m:t>t</m:t>
                      </m:r>
                      <m:r>
                        <m:rPr>
                          <m:nor/>
                        </m:rPr>
                        <a:rPr lang="en-US">
                          <a:solidFill>
                            <a:srgbClr val="000000"/>
                          </a:solidFill>
                          <a:latin typeface="Cambria Math" panose="02040503050406030204" pitchFamily="18" charset="0"/>
                          <a:ea typeface="Cambria Math" panose="02040503050406030204" pitchFamily="18" charset="0"/>
                        </a:rPr>
                        <m:t> </m:t>
                      </m:r>
                      <m:r>
                        <a:rPr lang="en-US" i="1">
                          <a:solidFill>
                            <a:srgbClr val="000000"/>
                          </a:solidFill>
                          <a:latin typeface="Cambria Math" panose="02040503050406030204" pitchFamily="18" charset="0"/>
                          <a:ea typeface="Cambria Math" panose="02040503050406030204" pitchFamily="18" charset="0"/>
                        </a:rPr>
                        <m:t>≥0,</m:t>
                      </m:r>
                      <m:r>
                        <a:rPr lang="en-US" b="0" i="0" smtClean="0">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i</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s</m:t>
                              </m:r>
                            </m:sub>
                          </m:sSub>
                        </m:num>
                        <m:den>
                          <m:r>
                            <m:rPr>
                              <m:sty m:val="p"/>
                            </m:rPr>
                            <a:rPr lang="en-US">
                              <a:solidFill>
                                <a:srgbClr val="000000"/>
                              </a:solidFill>
                              <a:latin typeface="Cambria Math" panose="02040503050406030204" pitchFamily="18" charset="0"/>
                              <a:ea typeface="Cambria Math" panose="02040503050406030204" pitchFamily="18" charset="0"/>
                            </a:rPr>
                            <m:t>R</m:t>
                          </m:r>
                        </m:den>
                      </m:f>
                      <m:d>
                        <m:dPr>
                          <m:ctrlPr>
                            <a:rPr lang="en-US" i="1">
                              <a:solidFill>
                                <a:srgbClr val="000000"/>
                              </a:solidFill>
                              <a:latin typeface="Cambria Math" panose="02040503050406030204" pitchFamily="18" charset="0"/>
                              <a:ea typeface="Cambria Math" panose="02040503050406030204" pitchFamily="18" charset="0"/>
                            </a:rPr>
                          </m:ctrlPr>
                        </m:dPr>
                        <m:e>
                          <m:r>
                            <a:rPr lang="en-US" i="1">
                              <a:solidFill>
                                <a:srgbClr val="000000"/>
                              </a:solidFill>
                              <a:latin typeface="Cambria Math" panose="02040503050406030204" pitchFamily="18" charset="0"/>
                              <a:ea typeface="Cambria Math" panose="02040503050406030204" pitchFamily="18" charset="0"/>
                            </a:rPr>
                            <m:t>1−</m:t>
                          </m:r>
                          <m:sSup>
                            <m:sSupPr>
                              <m:ctrlPr>
                                <a:rPr lang="en-US" i="1">
                                  <a:solidFill>
                                    <a:srgbClr val="000000"/>
                                  </a:solidFill>
                                  <a:latin typeface="Cambria Math" panose="02040503050406030204" pitchFamily="18" charset="0"/>
                                  <a:ea typeface="Cambria Math" panose="02040503050406030204" pitchFamily="18" charset="0"/>
                                </a:rPr>
                              </m:ctrlPr>
                            </m:sSupPr>
                            <m:e>
                              <m:r>
                                <m:rPr>
                                  <m:sty m:val="p"/>
                                </m:rPr>
                                <a:rPr lang="en-US">
                                  <a:solidFill>
                                    <a:srgbClr val="000000"/>
                                  </a:solidFill>
                                  <a:latin typeface="Cambria Math" panose="02040503050406030204" pitchFamily="18" charset="0"/>
                                  <a:ea typeface="Cambria Math" panose="02040503050406030204" pitchFamily="18" charset="0"/>
                                </a:rPr>
                                <m:t>e</m:t>
                              </m:r>
                            </m:e>
                            <m:sup>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t</m:t>
                                  </m:r>
                                </m:num>
                                <m:den>
                                  <m:r>
                                    <m:rPr>
                                      <m:sty m:val="p"/>
                                    </m:rPr>
                                    <a:rPr lang="en-US">
                                      <a:solidFill>
                                        <a:srgbClr val="000000"/>
                                      </a:solidFill>
                                      <a:latin typeface="Cambria Math" panose="02040503050406030204" pitchFamily="18" charset="0"/>
                                      <a:ea typeface="Cambria Math" panose="02040503050406030204" pitchFamily="18" charset="0"/>
                                    </a:rPr>
                                    <m:t>τ</m:t>
                                  </m:r>
                                </m:den>
                              </m:f>
                            </m:sup>
                          </m:sSup>
                        </m:e>
                      </m:d>
                      <m:r>
                        <a:rPr lang="en-US">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where</m:t>
                      </m:r>
                      <m:f>
                        <m:fPr>
                          <m:type m:val="lin"/>
                          <m:ctrlPr>
                            <a:rPr lang="en-US" i="1">
                              <a:solidFill>
                                <a:srgbClr val="000000"/>
                              </a:solidFill>
                              <a:latin typeface="Cambria Math" panose="02040503050406030204" pitchFamily="18" charset="0"/>
                              <a:ea typeface="Cambria Math" panose="02040503050406030204" pitchFamily="18" charset="0"/>
                            </a:rPr>
                          </m:ctrlPr>
                        </m:fPr>
                        <m:num>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s</m:t>
                              </m:r>
                            </m:sub>
                          </m:sSub>
                        </m:num>
                        <m:den>
                          <m:r>
                            <m:rPr>
                              <m:sty m:val="p"/>
                            </m:rPr>
                            <a:rPr lang="en-US">
                              <a:solidFill>
                                <a:srgbClr val="000000"/>
                              </a:solidFill>
                              <a:latin typeface="Cambria Math" panose="02040503050406030204" pitchFamily="18" charset="0"/>
                              <a:ea typeface="Cambria Math" panose="02040503050406030204" pitchFamily="18" charset="0"/>
                            </a:rPr>
                            <m:t>R</m:t>
                          </m:r>
                          <m:r>
                            <a:rPr lang="en-US" b="0" i="0" smtClean="0">
                              <a:solidFill>
                                <a:srgbClr val="000000"/>
                              </a:solidFill>
                              <a:latin typeface="Cambria Math" panose="02040503050406030204" pitchFamily="18" charset="0"/>
                              <a:ea typeface="Cambria Math" panose="02040503050406030204" pitchFamily="18" charset="0"/>
                            </a:rPr>
                            <m:t>=100 </m:t>
                          </m:r>
                          <m:r>
                            <m:rPr>
                              <m:sty m:val="p"/>
                            </m:rPr>
                            <a:rPr lang="en-US" b="0" i="0" smtClean="0">
                              <a:solidFill>
                                <a:srgbClr val="000000"/>
                              </a:solidFill>
                              <a:latin typeface="Cambria Math" panose="02040503050406030204" pitchFamily="18" charset="0"/>
                              <a:ea typeface="Cambria Math" panose="02040503050406030204" pitchFamily="18" charset="0"/>
                            </a:rPr>
                            <m:t>mA</m:t>
                          </m:r>
                        </m:den>
                      </m:f>
                      <m:r>
                        <a:rPr lang="en-US" b="0" i="1" smtClean="0">
                          <a:solidFill>
                            <a:srgbClr val="000000"/>
                          </a:solidFill>
                          <a:latin typeface="Cambria Math" panose="02040503050406030204" pitchFamily="18" charset="0"/>
                          <a:ea typeface="Cambria Math" panose="02040503050406030204" pitchFamily="18" charset="0"/>
                        </a:rPr>
                        <m:t>, </m:t>
                      </m:r>
                      <m:r>
                        <m:rPr>
                          <m:sty m:val="p"/>
                        </m:rPr>
                        <a:rPr lang="en-US" b="0" i="0" smtClean="0">
                          <a:solidFill>
                            <a:srgbClr val="000000"/>
                          </a:solidFill>
                          <a:latin typeface="Cambria Math" panose="02040503050406030204" pitchFamily="18" charset="0"/>
                          <a:ea typeface="Cambria Math" panose="02040503050406030204" pitchFamily="18" charset="0"/>
                        </a:rPr>
                        <m:t>and</m:t>
                      </m:r>
                      <m:r>
                        <a:rPr lang="en-US" b="0" i="1" smtClean="0">
                          <a:solidFill>
                            <a:srgbClr val="000000"/>
                          </a:solidFill>
                          <a:latin typeface="Cambria Math" panose="02040503050406030204" pitchFamily="18" charset="0"/>
                          <a:ea typeface="Cambria Math" panose="02040503050406030204" pitchFamily="18" charset="0"/>
                        </a:rPr>
                        <m:t> </m:t>
                      </m:r>
                      <m:r>
                        <m:rPr>
                          <m:sty m:val="p"/>
                        </m:rPr>
                        <a:rPr lang="el-GR" i="1">
                          <a:solidFill>
                            <a:srgbClr val="000000"/>
                          </a:solidFill>
                          <a:latin typeface="Cambria Math" panose="02040503050406030204" pitchFamily="18" charset="0"/>
                          <a:ea typeface="Cambria Math" panose="02040503050406030204" pitchFamily="18" charset="0"/>
                        </a:rPr>
                        <m:t>τ</m:t>
                      </m:r>
                      <m:r>
                        <a:rPr lang="en-US" i="1">
                          <a:solidFill>
                            <a:srgbClr val="000000"/>
                          </a:solidFill>
                          <a:latin typeface="Cambria Math" panose="02040503050406030204" pitchFamily="18" charset="0"/>
                          <a:ea typeface="Cambria Math" panose="02040503050406030204" pitchFamily="18" charset="0"/>
                        </a:rPr>
                        <m:t>=</m:t>
                      </m:r>
                      <m:f>
                        <m:fPr>
                          <m:type m:val="lin"/>
                          <m:ctrlPr>
                            <a:rPr lang="en-US" i="1" smtClean="0">
                              <a:solidFill>
                                <a:srgbClr val="000000"/>
                              </a:solidFill>
                              <a:latin typeface="Cambria Math" panose="02040503050406030204" pitchFamily="18" charset="0"/>
                              <a:ea typeface="Cambria Math" panose="02040503050406030204" pitchFamily="18" charset="0"/>
                            </a:rPr>
                          </m:ctrlPr>
                        </m:fPr>
                        <m:num>
                          <m:r>
                            <m:rPr>
                              <m:sty m:val="p"/>
                            </m:rPr>
                            <a:rPr lang="en-US" b="0" i="0" smtClean="0">
                              <a:solidFill>
                                <a:srgbClr val="000000"/>
                              </a:solidFill>
                              <a:latin typeface="Cambria Math" panose="02040503050406030204" pitchFamily="18" charset="0"/>
                              <a:ea typeface="Cambria Math" panose="02040503050406030204" pitchFamily="18" charset="0"/>
                            </a:rPr>
                            <m:t>L</m:t>
                          </m:r>
                        </m:num>
                        <m:den>
                          <m:r>
                            <m:rPr>
                              <m:sty m:val="p"/>
                            </m:rPr>
                            <a:rPr lang="en-US" b="0" i="0" smtClean="0">
                              <a:solidFill>
                                <a:srgbClr val="000000"/>
                              </a:solidFill>
                              <a:latin typeface="Cambria Math" panose="02040503050406030204" pitchFamily="18" charset="0"/>
                              <a:ea typeface="Cambria Math" panose="02040503050406030204" pitchFamily="18" charset="0"/>
                            </a:rPr>
                            <m:t>R</m:t>
                          </m:r>
                        </m:den>
                      </m:f>
                      <m:r>
                        <a:rPr lang="en-US" i="1">
                          <a:solidFill>
                            <a:srgbClr val="000000"/>
                          </a:solidFill>
                          <a:latin typeface="Cambria Math" panose="02040503050406030204" pitchFamily="18" charset="0"/>
                          <a:ea typeface="Cambria Math" panose="02040503050406030204" pitchFamily="18" charset="0"/>
                        </a:rPr>
                        <m:t>.</m:t>
                      </m:r>
                    </m:oMath>
                  </m:oMathPara>
                </a14:m>
                <a:endParaRPr lang="en-US" dirty="0">
                  <a:solidFill>
                    <a:srgbClr val="000000"/>
                  </a:solidFill>
                </a:endParaRPr>
              </a:p>
              <a:p>
                <a:pPr fontAlgn="auto">
                  <a:spcBef>
                    <a:spcPts val="0"/>
                  </a:spcBef>
                  <a:spcAft>
                    <a:spcPts val="1800"/>
                  </a:spcAft>
                </a:pPr>
                <a:r>
                  <a:rPr lang="en-US" dirty="0">
                    <a:solidFill>
                      <a:schemeClr val="bg1"/>
                    </a:solidFill>
                    <a:latin typeface="Cambria Math" panose="02040503050406030204" pitchFamily="18" charset="0"/>
                  </a:rPr>
                  <a:t>For 1 time constant, </a:t>
                </a:r>
                <a14:m>
                  <m:oMath xmlns:m="http://schemas.openxmlformats.org/officeDocument/2006/math">
                    <m:r>
                      <m:rPr>
                        <m:sty m:val="p"/>
                      </m:rPr>
                      <a:rPr lang="en-US" altLang="en-US" b="0" i="0" smtClean="0">
                        <a:solidFill>
                          <a:schemeClr val="bg1"/>
                        </a:solidFill>
                        <a:latin typeface="Cambria Math" panose="02040503050406030204" pitchFamily="18" charset="0"/>
                      </a:rPr>
                      <m:t>i</m:t>
                    </m:r>
                    <m:d>
                      <m:dPr>
                        <m:ctrlPr>
                          <a:rPr lang="en-US" altLang="en-US" i="1">
                            <a:solidFill>
                              <a:schemeClr val="bg1"/>
                            </a:solidFill>
                            <a:latin typeface="Cambria Math" panose="02040503050406030204" pitchFamily="18" charset="0"/>
                          </a:rPr>
                        </m:ctrlPr>
                      </m:dPr>
                      <m:e>
                        <m:r>
                          <m:rPr>
                            <m:sty m:val="p"/>
                          </m:rPr>
                          <a:rPr lang="en-US" altLang="en-US">
                            <a:solidFill>
                              <a:schemeClr val="bg1"/>
                            </a:solidFill>
                            <a:latin typeface="Cambria Math" panose="02040503050406030204" pitchFamily="18" charset="0"/>
                          </a:rPr>
                          <m:t>t</m:t>
                        </m:r>
                      </m:e>
                    </m:d>
                    <m:r>
                      <a:rPr lang="en-US" altLang="en-US">
                        <a:solidFill>
                          <a:schemeClr val="bg1"/>
                        </a:solidFill>
                        <a:latin typeface="Cambria Math" panose="02040503050406030204" pitchFamily="18" charset="0"/>
                      </a:rPr>
                      <m:t>=</m:t>
                    </m:r>
                    <m:sSup>
                      <m:sSupPr>
                        <m:ctrlPr>
                          <a:rPr lang="en-US" altLang="en-US" i="1">
                            <a:solidFill>
                              <a:schemeClr val="bg1"/>
                            </a:solidFill>
                            <a:latin typeface="Cambria Math" panose="02040503050406030204" pitchFamily="18" charset="0"/>
                          </a:rPr>
                        </m:ctrlPr>
                      </m:sSupPr>
                      <m:e>
                        <m:f>
                          <m:fPr>
                            <m:ctrlPr>
                              <a:rPr lang="en-US" i="1">
                                <a:solidFill>
                                  <a:srgbClr val="000000"/>
                                </a:solidFill>
                                <a:latin typeface="Cambria Math" panose="02040503050406030204" pitchFamily="18" charset="0"/>
                                <a:ea typeface="Cambria Math" panose="02040503050406030204" pitchFamily="18" charset="0"/>
                              </a:rPr>
                            </m:ctrlPr>
                          </m:fPr>
                          <m:num>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s</m:t>
                                </m:r>
                              </m:sub>
                            </m:sSub>
                          </m:num>
                          <m:den>
                            <m:r>
                              <m:rPr>
                                <m:sty m:val="p"/>
                              </m:rPr>
                              <a:rPr lang="en-US">
                                <a:solidFill>
                                  <a:srgbClr val="000000"/>
                                </a:solidFill>
                                <a:latin typeface="Cambria Math" panose="02040503050406030204" pitchFamily="18" charset="0"/>
                                <a:ea typeface="Cambria Math" panose="02040503050406030204" pitchFamily="18" charset="0"/>
                              </a:rPr>
                              <m:t>R</m:t>
                            </m:r>
                          </m:den>
                        </m:f>
                        <m:r>
                          <a:rPr lang="en-US" altLang="en-US">
                            <a:solidFill>
                              <a:schemeClr val="bg1"/>
                            </a:solidFill>
                            <a:latin typeface="Cambria Math" panose="02040503050406030204" pitchFamily="18" charset="0"/>
                          </a:rPr>
                          <m:t>(1−</m:t>
                        </m:r>
                        <m:r>
                          <m:rPr>
                            <m:sty m:val="p"/>
                          </m:rPr>
                          <a:rPr lang="en-US" altLang="en-US">
                            <a:solidFill>
                              <a:schemeClr val="bg1"/>
                            </a:solidFill>
                            <a:latin typeface="Cambria Math" panose="02040503050406030204" pitchFamily="18" charset="0"/>
                          </a:rPr>
                          <m:t>e</m:t>
                        </m:r>
                      </m:e>
                      <m:sup>
                        <m:r>
                          <a:rPr lang="en-US" altLang="en-US">
                            <a:solidFill>
                              <a:schemeClr val="bg1"/>
                            </a:solidFill>
                            <a:latin typeface="Cambria Math" panose="02040503050406030204" pitchFamily="18" charset="0"/>
                          </a:rPr>
                          <m:t>−1</m:t>
                        </m:r>
                      </m:sup>
                    </m:sSup>
                    <m:r>
                      <a:rPr lang="en-US" altLang="en-US">
                        <a:solidFill>
                          <a:schemeClr val="bg1"/>
                        </a:solidFill>
                        <a:latin typeface="Cambria Math" panose="02040503050406030204" pitchFamily="18" charset="0"/>
                        <a:ea typeface="Cambria Math" panose="02040503050406030204" pitchFamily="18" charset="0"/>
                      </a:rPr>
                      <m:t>)=</m:t>
                    </m:r>
                    <m:r>
                      <a:rPr lang="en-US" altLang="en-US" i="1">
                        <a:solidFill>
                          <a:schemeClr val="bg1"/>
                        </a:solidFill>
                        <a:latin typeface="Cambria Math" panose="02040503050406030204" pitchFamily="18" charset="0"/>
                        <a:ea typeface="Cambria Math" panose="02040503050406030204" pitchFamily="18" charset="0"/>
                      </a:rPr>
                      <m:t>(</m:t>
                    </m:r>
                    <m:r>
                      <a:rPr lang="en-US" altLang="en-US" i="0">
                        <a:solidFill>
                          <a:schemeClr val="bg1"/>
                        </a:solidFill>
                        <a:latin typeface="Cambria Math" panose="02040503050406030204" pitchFamily="18" charset="0"/>
                        <a:ea typeface="Cambria Math" panose="02040503050406030204" pitchFamily="18" charset="0"/>
                      </a:rPr>
                      <m:t>10</m:t>
                    </m:r>
                    <m:r>
                      <a:rPr lang="en-US" altLang="en-US" b="0" i="0" smtClean="0">
                        <a:solidFill>
                          <a:schemeClr val="bg1"/>
                        </a:solidFill>
                        <a:latin typeface="Cambria Math" panose="02040503050406030204" pitchFamily="18" charset="0"/>
                        <a:ea typeface="Cambria Math" panose="02040503050406030204" pitchFamily="18" charset="0"/>
                      </a:rPr>
                      <m:t>0 </m:t>
                    </m:r>
                    <m:r>
                      <m:rPr>
                        <m:sty m:val="p"/>
                      </m:rPr>
                      <a:rPr lang="en-US" altLang="en-US" b="0" i="0" smtClean="0">
                        <a:solidFill>
                          <a:schemeClr val="bg1"/>
                        </a:solidFill>
                        <a:latin typeface="Cambria Math" panose="02040503050406030204" pitchFamily="18" charset="0"/>
                        <a:ea typeface="Cambria Math" panose="02040503050406030204" pitchFamily="18" charset="0"/>
                      </a:rPr>
                      <m:t>mA</m:t>
                    </m:r>
                    <m:r>
                      <a:rPr lang="en-US" altLang="en-US" i="1">
                        <a:solidFill>
                          <a:schemeClr val="bg1"/>
                        </a:solidFill>
                        <a:latin typeface="Cambria Math" panose="02040503050406030204" pitchFamily="18" charset="0"/>
                        <a:ea typeface="Cambria Math" panose="02040503050406030204" pitchFamily="18" charset="0"/>
                      </a:rPr>
                      <m:t>)</m:t>
                    </m:r>
                    <m:d>
                      <m:dPr>
                        <m:ctrlPr>
                          <a:rPr lang="en-US" altLang="en-US" i="1">
                            <a:solidFill>
                              <a:schemeClr val="bg1"/>
                            </a:solidFill>
                            <a:latin typeface="Cambria Math" panose="02040503050406030204" pitchFamily="18" charset="0"/>
                            <a:ea typeface="Cambria Math" panose="02040503050406030204" pitchFamily="18" charset="0"/>
                          </a:rPr>
                        </m:ctrlPr>
                      </m:dPr>
                      <m:e>
                        <m:r>
                          <a:rPr lang="en-US" altLang="en-US" i="1">
                            <a:solidFill>
                              <a:schemeClr val="bg1"/>
                            </a:solidFill>
                            <a:latin typeface="Cambria Math" panose="02040503050406030204" pitchFamily="18" charset="0"/>
                            <a:ea typeface="Cambria Math" panose="02040503050406030204" pitchFamily="18" charset="0"/>
                          </a:rPr>
                          <m:t>0.632</m:t>
                        </m:r>
                      </m:e>
                    </m:d>
                    <m:r>
                      <a:rPr lang="en-US" altLang="en-US">
                        <a:solidFill>
                          <a:schemeClr val="bg1"/>
                        </a:solidFill>
                        <a:latin typeface="Cambria Math" panose="02040503050406030204" pitchFamily="18" charset="0"/>
                        <a:ea typeface="Cambria Math" panose="02040503050406030204" pitchFamily="18" charset="0"/>
                      </a:rPr>
                      <m:t> =63</m:t>
                    </m:r>
                    <m:r>
                      <a:rPr lang="en-US" altLang="en-US" b="0" i="0" smtClean="0">
                        <a:solidFill>
                          <a:schemeClr val="bg1"/>
                        </a:solidFill>
                        <a:latin typeface="Cambria Math" panose="02040503050406030204" pitchFamily="18" charset="0"/>
                        <a:ea typeface="Cambria Math" panose="02040503050406030204" pitchFamily="18" charset="0"/>
                      </a:rPr>
                      <m:t>.</m:t>
                    </m:r>
                    <m:r>
                      <a:rPr lang="en-US" altLang="en-US">
                        <a:solidFill>
                          <a:schemeClr val="bg1"/>
                        </a:solidFill>
                        <a:latin typeface="Cambria Math" panose="02040503050406030204" pitchFamily="18" charset="0"/>
                        <a:ea typeface="Cambria Math" panose="02040503050406030204" pitchFamily="18" charset="0"/>
                      </a:rPr>
                      <m:t>2 </m:t>
                    </m:r>
                    <m:r>
                      <m:rPr>
                        <m:sty m:val="p"/>
                      </m:rPr>
                      <a:rPr lang="en-US" altLang="en-US" b="0" i="0" smtClean="0">
                        <a:solidFill>
                          <a:schemeClr val="bg1"/>
                        </a:solidFill>
                        <a:latin typeface="Cambria Math" panose="02040503050406030204" pitchFamily="18" charset="0"/>
                        <a:ea typeface="Cambria Math" panose="02040503050406030204" pitchFamily="18" charset="0"/>
                      </a:rPr>
                      <m:t>mA</m:t>
                    </m:r>
                    <m:r>
                      <a:rPr lang="en-US" altLang="en-US">
                        <a:solidFill>
                          <a:schemeClr val="bg1"/>
                        </a:solidFill>
                        <a:latin typeface="Cambria Math" panose="02040503050406030204" pitchFamily="18" charset="0"/>
                        <a:ea typeface="Cambria Math" panose="02040503050406030204" pitchFamily="18" charset="0"/>
                      </a:rPr>
                      <m:t>.</m:t>
                    </m:r>
                  </m:oMath>
                </a14:m>
                <a:endParaRPr lang="en-US" altLang="en-US" dirty="0">
                  <a:solidFill>
                    <a:schemeClr val="bg1"/>
                  </a:solidFill>
                  <a:latin typeface="Cambria Math" panose="02040503050406030204" pitchFamily="18" charset="0"/>
                  <a:ea typeface="Cambria Math" panose="02040503050406030204" pitchFamily="18" charset="0"/>
                </a:endParaRPr>
              </a:p>
              <a:p>
                <a:pPr fontAlgn="auto">
                  <a:spcBef>
                    <a:spcPts val="0"/>
                  </a:spcBef>
                  <a:spcAft>
                    <a:spcPts val="1800"/>
                  </a:spcAft>
                </a:pPr>
                <a:r>
                  <a:rPr lang="en-US" dirty="0">
                    <a:solidFill>
                      <a:schemeClr val="bg1"/>
                    </a:solidFill>
                    <a:latin typeface="Cambria Math" panose="02040503050406030204" pitchFamily="18" charset="0"/>
                  </a:rPr>
                  <a:t>For 5 time constants, </a:t>
                </a:r>
                <a14:m>
                  <m:oMath xmlns:m="http://schemas.openxmlformats.org/officeDocument/2006/math">
                    <m:r>
                      <m:rPr>
                        <m:sty m:val="p"/>
                      </m:rPr>
                      <a:rPr lang="en-US" altLang="en-US" b="0" i="0" smtClean="0">
                        <a:solidFill>
                          <a:schemeClr val="bg1"/>
                        </a:solidFill>
                        <a:latin typeface="Cambria Math" panose="02040503050406030204" pitchFamily="18" charset="0"/>
                      </a:rPr>
                      <m:t>i</m:t>
                    </m:r>
                    <m:d>
                      <m:dPr>
                        <m:ctrlPr>
                          <a:rPr lang="en-US" altLang="en-US" i="1">
                            <a:solidFill>
                              <a:schemeClr val="bg1"/>
                            </a:solidFill>
                            <a:latin typeface="Cambria Math" panose="02040503050406030204" pitchFamily="18" charset="0"/>
                          </a:rPr>
                        </m:ctrlPr>
                      </m:dPr>
                      <m:e>
                        <m:r>
                          <m:rPr>
                            <m:sty m:val="p"/>
                          </m:rPr>
                          <a:rPr lang="en-US" altLang="en-US">
                            <a:solidFill>
                              <a:schemeClr val="bg1"/>
                            </a:solidFill>
                            <a:latin typeface="Cambria Math" panose="02040503050406030204" pitchFamily="18" charset="0"/>
                          </a:rPr>
                          <m:t>t</m:t>
                        </m:r>
                      </m:e>
                    </m:d>
                    <m:r>
                      <a:rPr lang="en-US" altLang="en-US">
                        <a:solidFill>
                          <a:schemeClr val="bg1"/>
                        </a:solidFill>
                        <a:latin typeface="Cambria Math" panose="02040503050406030204" pitchFamily="18" charset="0"/>
                      </a:rPr>
                      <m:t>=</m:t>
                    </m:r>
                    <m:sSup>
                      <m:sSupPr>
                        <m:ctrlPr>
                          <a:rPr lang="en-US" altLang="en-US" i="1">
                            <a:solidFill>
                              <a:schemeClr val="bg1"/>
                            </a:solidFill>
                            <a:latin typeface="Cambria Math" panose="02040503050406030204" pitchFamily="18" charset="0"/>
                          </a:rPr>
                        </m:ctrlPr>
                      </m:sSupPr>
                      <m:e>
                        <m:f>
                          <m:fPr>
                            <m:ctrlPr>
                              <a:rPr lang="en-US" i="1">
                                <a:solidFill>
                                  <a:srgbClr val="000000"/>
                                </a:solidFill>
                                <a:latin typeface="Cambria Math" panose="02040503050406030204" pitchFamily="18" charset="0"/>
                                <a:ea typeface="Cambria Math" panose="02040503050406030204" pitchFamily="18" charset="0"/>
                              </a:rPr>
                            </m:ctrlPr>
                          </m:fPr>
                          <m:num>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s</m:t>
                                </m:r>
                              </m:sub>
                            </m:sSub>
                          </m:num>
                          <m:den>
                            <m:r>
                              <m:rPr>
                                <m:sty m:val="p"/>
                              </m:rPr>
                              <a:rPr lang="en-US">
                                <a:solidFill>
                                  <a:srgbClr val="000000"/>
                                </a:solidFill>
                                <a:latin typeface="Cambria Math" panose="02040503050406030204" pitchFamily="18" charset="0"/>
                                <a:ea typeface="Cambria Math" panose="02040503050406030204" pitchFamily="18" charset="0"/>
                              </a:rPr>
                              <m:t>R</m:t>
                            </m:r>
                          </m:den>
                        </m:f>
                        <m:r>
                          <a:rPr lang="en-US" altLang="en-US">
                            <a:solidFill>
                              <a:schemeClr val="bg1"/>
                            </a:solidFill>
                            <a:latin typeface="Cambria Math" panose="02040503050406030204" pitchFamily="18" charset="0"/>
                          </a:rPr>
                          <m:t>(1−</m:t>
                        </m:r>
                        <m:r>
                          <m:rPr>
                            <m:sty m:val="p"/>
                          </m:rPr>
                          <a:rPr lang="en-US" altLang="en-US">
                            <a:solidFill>
                              <a:schemeClr val="bg1"/>
                            </a:solidFill>
                            <a:latin typeface="Cambria Math" panose="02040503050406030204" pitchFamily="18" charset="0"/>
                          </a:rPr>
                          <m:t>e</m:t>
                        </m:r>
                      </m:e>
                      <m:sup>
                        <m:r>
                          <a:rPr lang="en-US" altLang="en-US">
                            <a:solidFill>
                              <a:schemeClr val="bg1"/>
                            </a:solidFill>
                            <a:latin typeface="Cambria Math" panose="02040503050406030204" pitchFamily="18" charset="0"/>
                          </a:rPr>
                          <m:t>−5</m:t>
                        </m:r>
                      </m:sup>
                    </m:sSup>
                    <m:r>
                      <a:rPr lang="en-US" altLang="en-US">
                        <a:solidFill>
                          <a:schemeClr val="bg1"/>
                        </a:solidFill>
                        <a:latin typeface="Cambria Math" panose="02040503050406030204" pitchFamily="18" charset="0"/>
                        <a:ea typeface="Cambria Math" panose="02040503050406030204" pitchFamily="18" charset="0"/>
                      </a:rPr>
                      <m:t>)=</m:t>
                    </m:r>
                    <m:d>
                      <m:dPr>
                        <m:ctrlPr>
                          <a:rPr lang="en-US" altLang="en-US" i="1">
                            <a:solidFill>
                              <a:schemeClr val="bg1"/>
                            </a:solidFill>
                            <a:latin typeface="Cambria Math" panose="02040503050406030204" pitchFamily="18" charset="0"/>
                            <a:ea typeface="Cambria Math" panose="02040503050406030204" pitchFamily="18" charset="0"/>
                          </a:rPr>
                        </m:ctrlPr>
                      </m:dPr>
                      <m:e>
                        <m:r>
                          <a:rPr lang="en-US" altLang="en-US" i="0">
                            <a:solidFill>
                              <a:schemeClr val="bg1"/>
                            </a:solidFill>
                            <a:latin typeface="Cambria Math" panose="02040503050406030204" pitchFamily="18" charset="0"/>
                            <a:ea typeface="Cambria Math" panose="02040503050406030204" pitchFamily="18" charset="0"/>
                          </a:rPr>
                          <m:t>10</m:t>
                        </m:r>
                        <m:r>
                          <a:rPr lang="en-US" altLang="en-US" b="0" i="0" smtClean="0">
                            <a:solidFill>
                              <a:schemeClr val="bg1"/>
                            </a:solidFill>
                            <a:latin typeface="Cambria Math" panose="02040503050406030204" pitchFamily="18" charset="0"/>
                            <a:ea typeface="Cambria Math" panose="02040503050406030204" pitchFamily="18" charset="0"/>
                          </a:rPr>
                          <m:t>0 </m:t>
                        </m:r>
                        <m:r>
                          <m:rPr>
                            <m:sty m:val="p"/>
                          </m:rPr>
                          <a:rPr lang="en-US" altLang="en-US" b="0" i="0" smtClean="0">
                            <a:solidFill>
                              <a:schemeClr val="bg1"/>
                            </a:solidFill>
                            <a:latin typeface="Cambria Math" panose="02040503050406030204" pitchFamily="18" charset="0"/>
                            <a:ea typeface="Cambria Math" panose="02040503050406030204" pitchFamily="18" charset="0"/>
                          </a:rPr>
                          <m:t>mA</m:t>
                        </m:r>
                      </m:e>
                    </m:d>
                    <m:d>
                      <m:dPr>
                        <m:ctrlPr>
                          <a:rPr lang="en-US" altLang="en-US" i="1">
                            <a:solidFill>
                              <a:schemeClr val="bg1"/>
                            </a:solidFill>
                            <a:latin typeface="Cambria Math" panose="02040503050406030204" pitchFamily="18" charset="0"/>
                            <a:ea typeface="Cambria Math" panose="02040503050406030204" pitchFamily="18" charset="0"/>
                          </a:rPr>
                        </m:ctrlPr>
                      </m:dPr>
                      <m:e>
                        <m:r>
                          <a:rPr lang="en-US" altLang="en-US" i="1">
                            <a:solidFill>
                              <a:schemeClr val="bg1"/>
                            </a:solidFill>
                            <a:latin typeface="Cambria Math" panose="02040503050406030204" pitchFamily="18" charset="0"/>
                            <a:ea typeface="Cambria Math" panose="02040503050406030204" pitchFamily="18" charset="0"/>
                          </a:rPr>
                          <m:t>0.993</m:t>
                        </m:r>
                      </m:e>
                    </m:d>
                    <m:r>
                      <a:rPr lang="en-US" altLang="en-US">
                        <a:solidFill>
                          <a:schemeClr val="bg1"/>
                        </a:solidFill>
                        <a:latin typeface="Cambria Math" panose="02040503050406030204" pitchFamily="18" charset="0"/>
                        <a:ea typeface="Cambria Math" panose="02040503050406030204" pitchFamily="18" charset="0"/>
                      </a:rPr>
                      <m:t> =99</m:t>
                    </m:r>
                    <m:r>
                      <a:rPr lang="en-US" altLang="en-US" b="0" i="0" smtClean="0">
                        <a:solidFill>
                          <a:schemeClr val="bg1"/>
                        </a:solidFill>
                        <a:latin typeface="Cambria Math" panose="02040503050406030204" pitchFamily="18" charset="0"/>
                        <a:ea typeface="Cambria Math" panose="02040503050406030204" pitchFamily="18" charset="0"/>
                      </a:rPr>
                      <m:t>.</m:t>
                    </m:r>
                    <m:r>
                      <a:rPr lang="en-US" altLang="en-US">
                        <a:solidFill>
                          <a:schemeClr val="bg1"/>
                        </a:solidFill>
                        <a:latin typeface="Cambria Math" panose="02040503050406030204" pitchFamily="18" charset="0"/>
                        <a:ea typeface="Cambria Math" panose="02040503050406030204" pitchFamily="18" charset="0"/>
                      </a:rPr>
                      <m:t>3 </m:t>
                    </m:r>
                    <m:r>
                      <m:rPr>
                        <m:sty m:val="p"/>
                      </m:rPr>
                      <a:rPr lang="en-US" altLang="en-US" b="0" i="0" smtClean="0">
                        <a:solidFill>
                          <a:schemeClr val="bg1"/>
                        </a:solidFill>
                        <a:latin typeface="Cambria Math" panose="02040503050406030204" pitchFamily="18" charset="0"/>
                        <a:ea typeface="Cambria Math" panose="02040503050406030204" pitchFamily="18" charset="0"/>
                      </a:rPr>
                      <m:t>mA</m:t>
                    </m:r>
                    <m:r>
                      <a:rPr lang="en-US" altLang="en-US">
                        <a:solidFill>
                          <a:schemeClr val="bg1"/>
                        </a:solidFill>
                        <a:latin typeface="Cambria Math" panose="02040503050406030204" pitchFamily="18" charset="0"/>
                        <a:ea typeface="Cambria Math" panose="02040503050406030204" pitchFamily="18" charset="0"/>
                      </a:rPr>
                      <m:t>.</m:t>
                    </m:r>
                  </m:oMath>
                </a14:m>
                <a:endParaRPr lang="en-US" altLang="en-US" dirty="0">
                  <a:solidFill>
                    <a:schemeClr val="bg1"/>
                  </a:solidFill>
                  <a:latin typeface="Cambria Math" panose="02040503050406030204" pitchFamily="18" charset="0"/>
                  <a:ea typeface="Cambria Math" panose="02040503050406030204" pitchFamily="18" charset="0"/>
                </a:endParaRPr>
              </a:p>
              <a:p>
                <a:pPr marL="285750" indent="-285750" fontAlgn="auto">
                  <a:spcBef>
                    <a:spcPts val="900"/>
                  </a:spcBef>
                  <a:spcAft>
                    <a:spcPts val="0"/>
                  </a:spcAft>
                  <a:buFont typeface="Arial" panose="020B0604020202020204" pitchFamily="34" charset="0"/>
                  <a:buChar char="•"/>
                </a:pPr>
                <a:r>
                  <a:rPr lang="en-US" dirty="0">
                    <a:solidFill>
                      <a:schemeClr val="bg1"/>
                    </a:solidFill>
                    <a:latin typeface="Cambria Math" panose="02040503050406030204" pitchFamily="18" charset="0"/>
                  </a:rPr>
                  <a:t>Since resulting value is within 1% of final value after 5 time constants, 5 time constants or 5</a:t>
                </a:r>
                <a:r>
                  <a:rPr lang="el-GR" dirty="0">
                    <a:solidFill>
                      <a:schemeClr val="bg1"/>
                    </a:solidFill>
                    <a:latin typeface="Cambria Math" panose="02040503050406030204" pitchFamily="18" charset="0"/>
                    <a:ea typeface="Cambria Math" panose="02040503050406030204" pitchFamily="18" charset="0"/>
                  </a:rPr>
                  <a:t>τ</a:t>
                </a:r>
                <a:r>
                  <a:rPr lang="en-US" dirty="0">
                    <a:solidFill>
                      <a:schemeClr val="bg1"/>
                    </a:solidFill>
                    <a:latin typeface="Cambria Math" panose="02040503050406030204" pitchFamily="18" charset="0"/>
                    <a:ea typeface="Cambria Math" panose="02040503050406030204" pitchFamily="18" charset="0"/>
                  </a:rPr>
                  <a:t> is often used as a desired settling time value in transient circuits.</a:t>
                </a:r>
              </a:p>
            </p:txBody>
          </p:sp>
        </mc:Choice>
        <mc:Fallback xmlns="">
          <p:sp>
            <p:nvSpPr>
              <p:cNvPr id="14" name="Rectangle 13"/>
              <p:cNvSpPr>
                <a:spLocks noRot="1" noChangeAspect="1" noMove="1" noResize="1" noEditPoints="1" noAdjustHandles="1" noChangeArrowheads="1" noChangeShapeType="1" noTextEdit="1"/>
              </p:cNvSpPr>
              <p:nvPr/>
            </p:nvSpPr>
            <p:spPr>
              <a:xfrm>
                <a:off x="429768" y="1100692"/>
                <a:ext cx="11272874" cy="4774192"/>
              </a:xfrm>
              <a:prstGeom prst="rect">
                <a:avLst/>
              </a:prstGeom>
              <a:blipFill>
                <a:blip r:embed="rId3"/>
                <a:stretch>
                  <a:fillRect l="-269" t="-379" b="-379"/>
                </a:stretch>
              </a:blipFill>
              <a:ln w="57150">
                <a:solidFill>
                  <a:schemeClr val="accent1"/>
                </a:solidFill>
              </a:ln>
            </p:spPr>
            <p:txBody>
              <a:bodyPr/>
              <a:lstStyle/>
              <a:p>
                <a:r>
                  <a:rPr lang="en-US">
                    <a:noFill/>
                  </a:rPr>
                  <a:t> </a:t>
                </a:r>
              </a:p>
            </p:txBody>
          </p:sp>
        </mc:Fallback>
      </mc:AlternateContent>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96726" y="1195425"/>
            <a:ext cx="3933887" cy="2327951"/>
          </a:xfrm>
          <a:prstGeom prst="rect">
            <a:avLst/>
          </a:prstGeom>
        </p:spPr>
      </p:pic>
      <p:sp>
        <p:nvSpPr>
          <p:cNvPr id="5" name="TextBox 4">
            <a:extLst>
              <a:ext uri="{FF2B5EF4-FFF2-40B4-BE49-F238E27FC236}">
                <a16:creationId xmlns:a16="http://schemas.microsoft.com/office/drawing/2014/main" id="{5897B3AE-A098-4DCD-B6E4-62F5E0CA0A9C}"/>
              </a:ext>
            </a:extLst>
          </p:cNvPr>
          <p:cNvSpPr txBox="1"/>
          <p:nvPr/>
        </p:nvSpPr>
        <p:spPr>
          <a:xfrm>
            <a:off x="9311780" y="4533214"/>
            <a:ext cx="1592615" cy="369332"/>
          </a:xfrm>
          <a:prstGeom prst="rect">
            <a:avLst/>
          </a:prstGeom>
          <a:noFill/>
        </p:spPr>
        <p:txBody>
          <a:bodyPr wrap="none" rtlCol="0">
            <a:spAutoFit/>
          </a:bodyPr>
          <a:lstStyle/>
          <a:p>
            <a:r>
              <a:rPr lang="en-US" dirty="0">
                <a:solidFill>
                  <a:schemeClr val="bg1"/>
                </a:solidFill>
                <a:latin typeface="+mn-lt"/>
              </a:rPr>
              <a:t>Poll Questions</a:t>
            </a:r>
          </a:p>
        </p:txBody>
      </p:sp>
    </p:spTree>
    <p:extLst>
      <p:ext uri="{BB962C8B-B14F-4D97-AF65-F5344CB8AC3E}">
        <p14:creationId xmlns:p14="http://schemas.microsoft.com/office/powerpoint/2010/main" val="7262309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7149" y="11557"/>
            <a:ext cx="5644051" cy="400050"/>
          </a:xfrm>
        </p:spPr>
        <p:txBody>
          <a:bodyPr>
            <a:noAutofit/>
          </a:bodyPr>
          <a:lstStyle/>
          <a:p>
            <a:r>
              <a:rPr lang="en-US" sz="4000" dirty="0"/>
              <a:t>RL Circuit Ramp-Up Time</a:t>
            </a:r>
          </a:p>
        </p:txBody>
      </p:sp>
      <mc:AlternateContent xmlns:mc="http://schemas.openxmlformats.org/markup-compatibility/2006" xmlns:a14="http://schemas.microsoft.com/office/drawing/2010/main">
        <mc:Choice Requires="a14">
          <p:sp>
            <p:nvSpPr>
              <p:cNvPr id="11" name="Rectangle 10"/>
              <p:cNvSpPr/>
              <p:nvPr/>
            </p:nvSpPr>
            <p:spPr>
              <a:xfrm>
                <a:off x="238834" y="636976"/>
                <a:ext cx="11776382" cy="5959324"/>
              </a:xfrm>
              <a:prstGeom prst="rect">
                <a:avLst/>
              </a:prstGeom>
              <a:solidFill>
                <a:schemeClr val="tx1">
                  <a:lumMod val="95000"/>
                </a:schemeClr>
              </a:solidFill>
              <a:ln w="57150">
                <a:solidFill>
                  <a:schemeClr val="accent1"/>
                </a:solidFill>
              </a:ln>
            </p:spPr>
            <p:txBody>
              <a:bodyPr wrap="square">
                <a:spAutoFit/>
              </a:bodyPr>
              <a:lstStyle/>
              <a:p>
                <a:pPr marL="285750" indent="-285750" fontAlgn="auto">
                  <a:spcBef>
                    <a:spcPts val="0"/>
                  </a:spcBef>
                  <a:spcAft>
                    <a:spcPts val="0"/>
                  </a:spcAft>
                  <a:buFont typeface="Arial" panose="020B0604020202020204" pitchFamily="34" charset="0"/>
                  <a:buChar char="•"/>
                </a:pPr>
                <a:r>
                  <a:rPr lang="en-US" dirty="0">
                    <a:solidFill>
                      <a:schemeClr val="bg1"/>
                    </a:solidFill>
                    <a:latin typeface="+mn-lt"/>
                  </a:rPr>
                  <a:t>For the adjacent series RL circuit </a:t>
                </a:r>
                <a:r>
                  <a:rPr lang="en-US" dirty="0">
                    <a:solidFill>
                      <a:srgbClr val="000000"/>
                    </a:solidFill>
                    <a:latin typeface="Cambria" panose="02040503050406030204"/>
                  </a:rPr>
                  <a:t>with switch closure at time t = 0</a:t>
                </a:r>
                <a:r>
                  <a:rPr lang="en-US" dirty="0">
                    <a:solidFill>
                      <a:schemeClr val="bg1"/>
                    </a:solidFill>
                    <a:latin typeface="+mn-lt"/>
                  </a:rPr>
                  <a:t>, </a:t>
                </a:r>
              </a:p>
              <a:p>
                <a:pPr fontAlgn="auto">
                  <a:spcBef>
                    <a:spcPts val="0"/>
                  </a:spcBef>
                  <a:spcAft>
                    <a:spcPts val="0"/>
                  </a:spcAft>
                </a:pPr>
                <a:r>
                  <a:rPr lang="en-US" dirty="0">
                    <a:solidFill>
                      <a:schemeClr val="bg1"/>
                    </a:solidFill>
                    <a:latin typeface="+mn-lt"/>
                  </a:rPr>
                  <a:t>derive an expression for time t in terms of </a:t>
                </a:r>
                <a14:m>
                  <m:oMath xmlns:m="http://schemas.openxmlformats.org/officeDocument/2006/math">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oMath>
                </a14:m>
                <a:r>
                  <a:rPr lang="en-US" dirty="0">
                    <a:solidFill>
                      <a:schemeClr val="bg1"/>
                    </a:solidFill>
                    <a:latin typeface="+mn-lt"/>
                  </a:rPr>
                  <a:t>, R, </a:t>
                </a:r>
                <a14:m>
                  <m:oMath xmlns:m="http://schemas.openxmlformats.org/officeDocument/2006/math">
                    <m:r>
                      <m:rPr>
                        <m:sty m:val="p"/>
                      </m:rPr>
                      <a:rPr lang="en-US" smtClean="0">
                        <a:solidFill>
                          <a:schemeClr val="bg1"/>
                        </a:solidFill>
                        <a:latin typeface="Cambria Math" panose="02040503050406030204" pitchFamily="18" charset="0"/>
                      </a:rPr>
                      <m:t>i</m:t>
                    </m:r>
                    <m:d>
                      <m:dPr>
                        <m:ctrlPr>
                          <a:rPr lang="en-US" altLang="en-US" i="1">
                            <a:solidFill>
                              <a:schemeClr val="bg1"/>
                            </a:solidFill>
                            <a:latin typeface="Cambria Math" panose="02040503050406030204" pitchFamily="18" charset="0"/>
                          </a:rPr>
                        </m:ctrlPr>
                      </m:dPr>
                      <m:e>
                        <m:r>
                          <m:rPr>
                            <m:sty m:val="p"/>
                          </m:rPr>
                          <a:rPr lang="en-US" altLang="en-US">
                            <a:solidFill>
                              <a:schemeClr val="bg1"/>
                            </a:solidFill>
                            <a:latin typeface="Cambria Math" panose="02040503050406030204" pitchFamily="18" charset="0"/>
                          </a:rPr>
                          <m:t>t</m:t>
                        </m:r>
                      </m:e>
                    </m:d>
                  </m:oMath>
                </a14:m>
                <a:r>
                  <a:rPr lang="en-US" dirty="0">
                    <a:solidFill>
                      <a:schemeClr val="bg1"/>
                    </a:solidFill>
                    <a:latin typeface="+mn-lt"/>
                  </a:rPr>
                  <a:t> and </a:t>
                </a:r>
                <a:r>
                  <a:rPr lang="el-GR" dirty="0">
                    <a:solidFill>
                      <a:schemeClr val="bg1"/>
                    </a:solidFill>
                    <a:latin typeface="+mn-lt"/>
                  </a:rPr>
                  <a:t>τ</a:t>
                </a:r>
                <a:r>
                  <a:rPr lang="en-US" dirty="0">
                    <a:solidFill>
                      <a:schemeClr val="bg1"/>
                    </a:solidFill>
                    <a:latin typeface="+mn-lt"/>
                  </a:rPr>
                  <a:t>.</a:t>
                </a:r>
              </a:p>
              <a:p>
                <a:pPr fontAlgn="auto">
                  <a:spcBef>
                    <a:spcPts val="0"/>
                  </a:spcBef>
                  <a:spcAft>
                    <a:spcPts val="0"/>
                  </a:spcAft>
                </a:pPr>
                <a:endParaRPr lang="en-US" dirty="0">
                  <a:solidFill>
                    <a:schemeClr val="bg1"/>
                  </a:solidFill>
                  <a:latin typeface="+mn-lt"/>
                </a:endParaRPr>
              </a:p>
              <a:p>
                <a:pPr fontAlgn="auto">
                  <a:spcBef>
                    <a:spcPts val="0"/>
                  </a:spcBef>
                  <a:spcAft>
                    <a:spcPts val="0"/>
                  </a:spcAft>
                </a:pPr>
                <a:r>
                  <a:rPr lang="en-US" dirty="0">
                    <a:solidFill>
                      <a:schemeClr val="bg1"/>
                    </a:solidFill>
                    <a:latin typeface="+mn-lt"/>
                  </a:rPr>
                  <a:t>Because of the open switch, </a:t>
                </a:r>
                <a14:m>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I</m:t>
                        </m:r>
                      </m:e>
                      <m:sub>
                        <m:r>
                          <m:rPr>
                            <m:sty m:val="p"/>
                          </m:rPr>
                          <a:rPr lang="en-US">
                            <a:solidFill>
                              <a:srgbClr val="000000"/>
                            </a:solidFill>
                            <a:latin typeface="Cambria Math" panose="02040503050406030204" pitchFamily="18" charset="0"/>
                            <a:ea typeface="Cambria Math" panose="02040503050406030204" pitchFamily="18" charset="0"/>
                          </a:rPr>
                          <m:t>o</m:t>
                        </m:r>
                      </m:sub>
                    </m:sSub>
                    <m:r>
                      <m:rPr>
                        <m:nor/>
                      </m:rPr>
                      <a:rPr lang="en-US">
                        <a:solidFill>
                          <a:srgbClr val="000000"/>
                        </a:solidFill>
                        <a:latin typeface="+mn-lt"/>
                        <a:ea typeface="Cambria Math" panose="02040503050406030204" pitchFamily="18" charset="0"/>
                      </a:rPr>
                      <m:t>= </m:t>
                    </m:r>
                    <m:r>
                      <m:rPr>
                        <m:nor/>
                      </m:rPr>
                      <a:rPr lang="en-US">
                        <a:solidFill>
                          <a:srgbClr val="000000"/>
                        </a:solidFill>
                        <a:latin typeface="+mn-lt"/>
                        <a:ea typeface="Cambria Math" panose="02040503050406030204" pitchFamily="18" charset="0"/>
                      </a:rPr>
                      <m:t>i</m:t>
                    </m:r>
                    <m:r>
                      <m:rPr>
                        <m:nor/>
                      </m:rPr>
                      <a:rPr lang="en-US" dirty="0">
                        <a:solidFill>
                          <a:srgbClr val="000000"/>
                        </a:solidFill>
                        <a:latin typeface="+mn-lt"/>
                      </a:rPr>
                      <m:t>(0) = 0</m:t>
                    </m:r>
                    <m:r>
                      <a:rPr lang="en-US" dirty="0">
                        <a:solidFill>
                          <a:srgbClr val="000000"/>
                        </a:solidFill>
                        <a:latin typeface="Cambria Math" panose="02040503050406030204" pitchFamily="18" charset="0"/>
                      </a:rPr>
                      <m:t>. </m:t>
                    </m:r>
                  </m:oMath>
                </a14:m>
                <a:endParaRPr lang="en-US" dirty="0">
                  <a:solidFill>
                    <a:schemeClr val="bg1"/>
                  </a:solidFill>
                  <a:latin typeface="+mn-lt"/>
                </a:endParaRPr>
              </a:p>
              <a:p>
                <a:pPr fontAlgn="auto">
                  <a:spcBef>
                    <a:spcPts val="0"/>
                  </a:spcBef>
                  <a:spcAft>
                    <a:spcPts val="0"/>
                  </a:spcAft>
                </a:pPr>
                <a:r>
                  <a:rPr lang="en-US" dirty="0">
                    <a:solidFill>
                      <a:schemeClr val="bg1"/>
                    </a:solidFill>
                    <a:latin typeface="+mn-lt"/>
                  </a:rPr>
                  <a:t> </a:t>
                </a:r>
              </a:p>
              <a:p>
                <a:pPr fontAlgn="auto">
                  <a:spcBef>
                    <a:spcPts val="900"/>
                  </a:spcBef>
                  <a:spcAft>
                    <a:spcPts val="1200"/>
                  </a:spcAft>
                </a:pPr>
                <a14:m>
                  <m:oMathPara xmlns:m="http://schemas.openxmlformats.org/officeDocument/2006/math">
                    <m:oMathParaPr>
                      <m:jc m:val="left"/>
                    </m:oMathParaPr>
                    <m:oMath xmlns:m="http://schemas.openxmlformats.org/officeDocument/2006/math">
                      <m:r>
                        <m:rPr>
                          <m:sty m:val="p"/>
                        </m:rPr>
                        <a:rPr lang="en-US" b="0" i="0" dirty="0" smtClean="0">
                          <a:solidFill>
                            <a:schemeClr val="bg1"/>
                          </a:solidFill>
                          <a:latin typeface="Cambria Math" panose="02040503050406030204" pitchFamily="18" charset="0"/>
                          <a:ea typeface="Cambria Math" panose="02040503050406030204" pitchFamily="18" charset="0"/>
                        </a:rPr>
                        <m:t>For</m:t>
                      </m:r>
                      <m:r>
                        <a:rPr lang="en-US" b="0" i="0" dirty="0" smtClean="0">
                          <a:solidFill>
                            <a:schemeClr val="bg1"/>
                          </a:solidFill>
                          <a:latin typeface="Cambria Math" panose="02040503050406030204" pitchFamily="18" charset="0"/>
                          <a:ea typeface="Cambria Math" panose="02040503050406030204" pitchFamily="18" charset="0"/>
                        </a:rPr>
                        <m:t> </m:t>
                      </m:r>
                      <m:r>
                        <m:rPr>
                          <m:sty m:val="p"/>
                        </m:rPr>
                        <a:rPr lang="en-US" b="0" i="0" dirty="0" smtClean="0">
                          <a:solidFill>
                            <a:schemeClr val="bg1"/>
                          </a:solidFill>
                          <a:latin typeface="Cambria Math" panose="02040503050406030204" pitchFamily="18" charset="0"/>
                          <a:ea typeface="Cambria Math" panose="02040503050406030204" pitchFamily="18" charset="0"/>
                        </a:rPr>
                        <m:t>t</m:t>
                      </m:r>
                      <m:r>
                        <a:rPr lang="en-US" b="0" i="1" dirty="0" smtClean="0">
                          <a:solidFill>
                            <a:schemeClr val="bg1"/>
                          </a:solidFill>
                          <a:latin typeface="Cambria Math" panose="02040503050406030204" pitchFamily="18" charset="0"/>
                          <a:ea typeface="Cambria Math" panose="02040503050406030204" pitchFamily="18" charset="0"/>
                        </a:rPr>
                        <m:t>≥</m:t>
                      </m:r>
                      <m:r>
                        <a:rPr lang="en-US" b="0" i="0" dirty="0" smtClean="0">
                          <a:solidFill>
                            <a:schemeClr val="bg1"/>
                          </a:solidFill>
                          <a:latin typeface="Cambria Math" panose="02040503050406030204" pitchFamily="18" charset="0"/>
                          <a:ea typeface="Cambria Math" panose="02040503050406030204" pitchFamily="18" charset="0"/>
                        </a:rPr>
                        <m:t>0, </m:t>
                      </m:r>
                      <m:r>
                        <m:rPr>
                          <m:sty m:val="p"/>
                        </m:rPr>
                        <a:rPr lang="en-US" b="0" i="0" dirty="0" smtClean="0">
                          <a:solidFill>
                            <a:schemeClr val="bg1"/>
                          </a:solidFill>
                          <a:latin typeface="Cambria Math" panose="02040503050406030204" pitchFamily="18" charset="0"/>
                          <a:ea typeface="Cambria Math" panose="02040503050406030204" pitchFamily="18" charset="0"/>
                        </a:rPr>
                        <m:t>i</m:t>
                      </m:r>
                      <m:d>
                        <m:dPr>
                          <m:ctrlPr>
                            <a:rPr lang="en-US" altLang="en-US" i="1">
                              <a:solidFill>
                                <a:schemeClr val="bg1"/>
                              </a:solidFill>
                              <a:latin typeface="Cambria Math" panose="02040503050406030204" pitchFamily="18" charset="0"/>
                            </a:rPr>
                          </m:ctrlPr>
                        </m:dPr>
                        <m:e>
                          <m:r>
                            <m:rPr>
                              <m:sty m:val="p"/>
                            </m:rPr>
                            <a:rPr lang="en-US" altLang="en-US">
                              <a:solidFill>
                                <a:schemeClr val="bg1"/>
                              </a:solidFill>
                              <a:latin typeface="Cambria Math" panose="02040503050406030204" pitchFamily="18" charset="0"/>
                            </a:rPr>
                            <m:t>t</m:t>
                          </m:r>
                        </m:e>
                      </m:d>
                      <m:r>
                        <a:rPr lang="en-US" altLang="en-US">
                          <a:solidFill>
                            <a:schemeClr val="bg1"/>
                          </a:solidFill>
                          <a:latin typeface="Cambria Math" panose="02040503050406030204" pitchFamily="18" charset="0"/>
                        </a:rPr>
                        <m:t>=</m:t>
                      </m:r>
                      <m:f>
                        <m:fPr>
                          <m:ctrlPr>
                            <a:rPr lang="en-US" altLang="en-US" i="1" smtClean="0">
                              <a:solidFill>
                                <a:schemeClr val="bg1"/>
                              </a:solidFill>
                              <a:latin typeface="Cambria Math" panose="02040503050406030204" pitchFamily="18" charset="0"/>
                            </a:rPr>
                          </m:ctrlPr>
                        </m:fPr>
                        <m:num>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num>
                        <m:den>
                          <m:r>
                            <m:rPr>
                              <m:sty m:val="p"/>
                            </m:rPr>
                            <a:rPr lang="en-US" altLang="en-US" b="0" i="0" smtClean="0">
                              <a:solidFill>
                                <a:schemeClr val="bg1"/>
                              </a:solidFill>
                              <a:latin typeface="Cambria Math" panose="02040503050406030204" pitchFamily="18" charset="0"/>
                            </a:rPr>
                            <m:t>R</m:t>
                          </m:r>
                        </m:den>
                      </m:f>
                      <m:d>
                        <m:dPr>
                          <m:ctrlPr>
                            <a:rPr lang="en-US" altLang="en-US" i="1">
                              <a:solidFill>
                                <a:schemeClr val="bg1"/>
                              </a:solidFill>
                              <a:latin typeface="Cambria Math" panose="02040503050406030204" pitchFamily="18" charset="0"/>
                            </a:rPr>
                          </m:ctrlPr>
                        </m:dPr>
                        <m:e>
                          <m:r>
                            <a:rPr lang="en-US" altLang="en-US">
                              <a:solidFill>
                                <a:schemeClr val="bg1"/>
                              </a:solidFill>
                              <a:latin typeface="Cambria Math" panose="02040503050406030204" pitchFamily="18" charset="0"/>
                            </a:rPr>
                            <m:t>1−</m:t>
                          </m:r>
                          <m:sSup>
                            <m:sSupPr>
                              <m:ctrlPr>
                                <a:rPr lang="en-US" altLang="en-US" i="1">
                                  <a:solidFill>
                                    <a:schemeClr val="bg1"/>
                                  </a:solidFill>
                                  <a:latin typeface="Cambria Math" panose="02040503050406030204" pitchFamily="18" charset="0"/>
                                </a:rPr>
                              </m:ctrlPr>
                            </m:sSupPr>
                            <m:e>
                              <m:r>
                                <m:rPr>
                                  <m:sty m:val="p"/>
                                </m:rPr>
                                <a:rPr lang="en-US" altLang="en-US">
                                  <a:solidFill>
                                    <a:schemeClr val="bg1"/>
                                  </a:solidFill>
                                  <a:latin typeface="Cambria Math" panose="02040503050406030204" pitchFamily="18" charset="0"/>
                                </a:rPr>
                                <m:t>e</m:t>
                              </m:r>
                            </m:e>
                            <m:sup>
                              <m:f>
                                <m:fPr>
                                  <m:type m:val="skw"/>
                                  <m:ctrlPr>
                                    <a:rPr lang="en-US" altLang="en-US" i="1">
                                      <a:solidFill>
                                        <a:schemeClr val="bg1"/>
                                      </a:solidFill>
                                      <a:latin typeface="Cambria Math" panose="02040503050406030204" pitchFamily="18" charset="0"/>
                                    </a:rPr>
                                  </m:ctrlPr>
                                </m:fPr>
                                <m:num>
                                  <m:r>
                                    <a:rPr lang="en-US" altLang="en-US">
                                      <a:solidFill>
                                        <a:schemeClr val="bg1"/>
                                      </a:solidFill>
                                      <a:latin typeface="Cambria Math" panose="02040503050406030204" pitchFamily="18" charset="0"/>
                                    </a:rPr>
                                    <m:t>−</m:t>
                                  </m:r>
                                  <m:r>
                                    <m:rPr>
                                      <m:sty m:val="p"/>
                                    </m:rPr>
                                    <a:rPr lang="en-US" altLang="en-US">
                                      <a:solidFill>
                                        <a:schemeClr val="bg1"/>
                                      </a:solidFill>
                                      <a:latin typeface="Cambria Math" panose="02040503050406030204" pitchFamily="18" charset="0"/>
                                    </a:rPr>
                                    <m:t>t</m:t>
                                  </m:r>
                                </m:num>
                                <m:den>
                                  <m:r>
                                    <m:rPr>
                                      <m:sty m:val="p"/>
                                    </m:rPr>
                                    <a:rPr lang="en-US" altLang="en-US">
                                      <a:solidFill>
                                        <a:schemeClr val="bg1"/>
                                      </a:solidFill>
                                      <a:latin typeface="Cambria Math" panose="02040503050406030204" pitchFamily="18" charset="0"/>
                                      <a:ea typeface="Cambria Math" panose="02040503050406030204" pitchFamily="18" charset="0"/>
                                    </a:rPr>
                                    <m:t>τ</m:t>
                                  </m:r>
                                </m:den>
                              </m:f>
                            </m:sup>
                          </m:sSup>
                        </m:e>
                      </m:d>
                      <m:r>
                        <a:rPr lang="en-US" altLang="en-US">
                          <a:solidFill>
                            <a:schemeClr val="bg1"/>
                          </a:solidFill>
                          <a:latin typeface="Cambria Math" panose="02040503050406030204" pitchFamily="18" charset="0"/>
                          <a:ea typeface="Cambria Math" panose="02040503050406030204" pitchFamily="18" charset="0"/>
                        </a:rPr>
                        <m:t>, </m:t>
                      </m:r>
                      <m:f>
                        <m:fPr>
                          <m:ctrlPr>
                            <a:rPr lang="en-US" altLang="en-US" i="1" smtClean="0">
                              <a:solidFill>
                                <a:schemeClr val="bg1"/>
                              </a:solidFill>
                              <a:latin typeface="Cambria Math" panose="02040503050406030204" pitchFamily="18" charset="0"/>
                              <a:ea typeface="Cambria Math" panose="02040503050406030204" pitchFamily="18" charset="0"/>
                            </a:rPr>
                          </m:ctrlPr>
                        </m:fPr>
                        <m:num>
                          <m:r>
                            <m:rPr>
                              <m:sty m:val="p"/>
                            </m:rPr>
                            <a:rPr lang="en-US" altLang="en-US" b="0" i="0" smtClean="0">
                              <a:solidFill>
                                <a:schemeClr val="bg1"/>
                              </a:solidFill>
                              <a:latin typeface="Cambria Math" panose="02040503050406030204" pitchFamily="18" charset="0"/>
                              <a:ea typeface="Cambria Math" panose="02040503050406030204" pitchFamily="18" charset="0"/>
                            </a:rPr>
                            <m:t>i</m:t>
                          </m:r>
                          <m:d>
                            <m:dPr>
                              <m:ctrlPr>
                                <a:rPr lang="en-US" altLang="en-US" i="1">
                                  <a:solidFill>
                                    <a:schemeClr val="bg1"/>
                                  </a:solidFill>
                                  <a:latin typeface="Cambria Math" panose="02040503050406030204" pitchFamily="18" charset="0"/>
                                </a:rPr>
                              </m:ctrlPr>
                            </m:dPr>
                            <m:e>
                              <m:r>
                                <m:rPr>
                                  <m:sty m:val="p"/>
                                </m:rPr>
                                <a:rPr lang="en-US" altLang="en-US">
                                  <a:solidFill>
                                    <a:schemeClr val="bg1"/>
                                  </a:solidFill>
                                  <a:latin typeface="Cambria Math" panose="02040503050406030204" pitchFamily="18" charset="0"/>
                                </a:rPr>
                                <m:t>t</m:t>
                              </m:r>
                            </m:e>
                          </m:d>
                          <m:r>
                            <m:rPr>
                              <m:sty m:val="p"/>
                            </m:rPr>
                            <a:rPr lang="en-US" altLang="en-US" b="0" i="0" smtClean="0">
                              <a:solidFill>
                                <a:schemeClr val="bg1"/>
                              </a:solidFill>
                              <a:latin typeface="Cambria Math" panose="02040503050406030204" pitchFamily="18" charset="0"/>
                            </a:rPr>
                            <m:t>R</m:t>
                          </m:r>
                        </m:num>
                        <m:den>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den>
                      </m:f>
                      <m:r>
                        <a:rPr lang="en-US" altLang="en-US">
                          <a:solidFill>
                            <a:schemeClr val="bg1"/>
                          </a:solidFill>
                          <a:latin typeface="Cambria Math" panose="02040503050406030204" pitchFamily="18" charset="0"/>
                        </a:rPr>
                        <m:t>=</m:t>
                      </m:r>
                      <m:d>
                        <m:dPr>
                          <m:ctrlPr>
                            <a:rPr lang="en-US" altLang="en-US" i="1">
                              <a:solidFill>
                                <a:schemeClr val="bg1"/>
                              </a:solidFill>
                              <a:latin typeface="Cambria Math" panose="02040503050406030204" pitchFamily="18" charset="0"/>
                            </a:rPr>
                          </m:ctrlPr>
                        </m:dPr>
                        <m:e>
                          <m:r>
                            <a:rPr lang="en-US" altLang="en-US">
                              <a:solidFill>
                                <a:schemeClr val="bg1"/>
                              </a:solidFill>
                              <a:latin typeface="Cambria Math" panose="02040503050406030204" pitchFamily="18" charset="0"/>
                            </a:rPr>
                            <m:t>1−</m:t>
                          </m:r>
                          <m:sSup>
                            <m:sSupPr>
                              <m:ctrlPr>
                                <a:rPr lang="en-US" altLang="en-US" i="1">
                                  <a:solidFill>
                                    <a:schemeClr val="bg1"/>
                                  </a:solidFill>
                                  <a:latin typeface="Cambria Math" panose="02040503050406030204" pitchFamily="18" charset="0"/>
                                </a:rPr>
                              </m:ctrlPr>
                            </m:sSupPr>
                            <m:e>
                              <m:r>
                                <m:rPr>
                                  <m:sty m:val="p"/>
                                </m:rPr>
                                <a:rPr lang="en-US" altLang="en-US">
                                  <a:solidFill>
                                    <a:schemeClr val="bg1"/>
                                  </a:solidFill>
                                  <a:latin typeface="Cambria Math" panose="02040503050406030204" pitchFamily="18" charset="0"/>
                                </a:rPr>
                                <m:t>e</m:t>
                              </m:r>
                            </m:e>
                            <m:sup>
                              <m:f>
                                <m:fPr>
                                  <m:type m:val="skw"/>
                                  <m:ctrlPr>
                                    <a:rPr lang="en-US" altLang="en-US" i="1">
                                      <a:solidFill>
                                        <a:schemeClr val="bg1"/>
                                      </a:solidFill>
                                      <a:latin typeface="Cambria Math" panose="02040503050406030204" pitchFamily="18" charset="0"/>
                                    </a:rPr>
                                  </m:ctrlPr>
                                </m:fPr>
                                <m:num>
                                  <m:r>
                                    <a:rPr lang="en-US" altLang="en-US">
                                      <a:solidFill>
                                        <a:schemeClr val="bg1"/>
                                      </a:solidFill>
                                      <a:latin typeface="Cambria Math" panose="02040503050406030204" pitchFamily="18" charset="0"/>
                                    </a:rPr>
                                    <m:t>−</m:t>
                                  </m:r>
                                  <m:r>
                                    <m:rPr>
                                      <m:sty m:val="p"/>
                                    </m:rPr>
                                    <a:rPr lang="en-US" altLang="en-US">
                                      <a:solidFill>
                                        <a:schemeClr val="bg1"/>
                                      </a:solidFill>
                                      <a:latin typeface="Cambria Math" panose="02040503050406030204" pitchFamily="18" charset="0"/>
                                    </a:rPr>
                                    <m:t>t</m:t>
                                  </m:r>
                                </m:num>
                                <m:den>
                                  <m:r>
                                    <m:rPr>
                                      <m:sty m:val="p"/>
                                    </m:rPr>
                                    <a:rPr lang="en-US" altLang="en-US">
                                      <a:solidFill>
                                        <a:schemeClr val="bg1"/>
                                      </a:solidFill>
                                      <a:latin typeface="Cambria Math" panose="02040503050406030204" pitchFamily="18" charset="0"/>
                                      <a:ea typeface="Cambria Math" panose="02040503050406030204" pitchFamily="18" charset="0"/>
                                    </a:rPr>
                                    <m:t>τ</m:t>
                                  </m:r>
                                </m:den>
                              </m:f>
                            </m:sup>
                          </m:sSup>
                        </m:e>
                      </m:d>
                      <m:r>
                        <a:rPr lang="en-US" altLang="en-US" b="0" i="0" smtClean="0">
                          <a:solidFill>
                            <a:schemeClr val="bg1"/>
                          </a:solidFill>
                          <a:latin typeface="Cambria Math" panose="02040503050406030204" pitchFamily="18" charset="0"/>
                          <a:ea typeface="Cambria Math" panose="02040503050406030204" pitchFamily="18" charset="0"/>
                        </a:rPr>
                        <m:t>.</m:t>
                      </m:r>
                    </m:oMath>
                  </m:oMathPara>
                </a14:m>
                <a:endParaRPr lang="en-US" altLang="en-US" dirty="0">
                  <a:solidFill>
                    <a:schemeClr val="bg1"/>
                  </a:solidFill>
                  <a:latin typeface="+mn-lt"/>
                  <a:ea typeface="Cambria Math" panose="02040503050406030204" pitchFamily="18" charset="0"/>
                </a:endParaRPr>
              </a:p>
              <a:p>
                <a:pPr fontAlgn="auto">
                  <a:spcBef>
                    <a:spcPts val="900"/>
                  </a:spcBef>
                  <a:spcAft>
                    <a:spcPts val="0"/>
                  </a:spcAft>
                </a:pPr>
                <a14:m>
                  <m:oMathPara xmlns:m="http://schemas.openxmlformats.org/officeDocument/2006/math">
                    <m:oMathParaPr>
                      <m:jc m:val="left"/>
                    </m:oMathParaPr>
                    <m:oMath xmlns:m="http://schemas.openxmlformats.org/officeDocument/2006/math">
                      <m:f>
                        <m:fPr>
                          <m:ctrlPr>
                            <a:rPr lang="en-US" i="1" dirty="0">
                              <a:solidFill>
                                <a:schemeClr val="bg1"/>
                              </a:solidFill>
                              <a:latin typeface="Cambria Math" panose="02040503050406030204" pitchFamily="18" charset="0"/>
                            </a:rPr>
                          </m:ctrlPr>
                        </m:fPr>
                        <m:num>
                          <m:r>
                            <m:rPr>
                              <m:sty m:val="p"/>
                            </m:rPr>
                            <a:rPr lang="en-US" b="0" i="0" dirty="0" smtClean="0">
                              <a:solidFill>
                                <a:schemeClr val="bg1"/>
                              </a:solidFill>
                              <a:latin typeface="Cambria Math" panose="02040503050406030204" pitchFamily="18" charset="0"/>
                            </a:rPr>
                            <m:t>i</m:t>
                          </m:r>
                          <m:d>
                            <m:dPr>
                              <m:ctrlPr>
                                <a:rPr lang="en-US" altLang="en-US" i="1">
                                  <a:solidFill>
                                    <a:schemeClr val="bg1"/>
                                  </a:solidFill>
                                  <a:latin typeface="Cambria Math" panose="02040503050406030204" pitchFamily="18" charset="0"/>
                                </a:rPr>
                              </m:ctrlPr>
                            </m:dPr>
                            <m:e>
                              <m:r>
                                <m:rPr>
                                  <m:sty m:val="p"/>
                                </m:rPr>
                                <a:rPr lang="en-US" altLang="en-US" i="0">
                                  <a:solidFill>
                                    <a:schemeClr val="bg1"/>
                                  </a:solidFill>
                                  <a:latin typeface="Cambria Math" panose="02040503050406030204" pitchFamily="18" charset="0"/>
                                </a:rPr>
                                <m:t>t</m:t>
                              </m:r>
                            </m:e>
                          </m:d>
                          <m:r>
                            <m:rPr>
                              <m:sty m:val="p"/>
                            </m:rPr>
                            <a:rPr lang="en-US" altLang="en-US" b="0" i="0" smtClean="0">
                              <a:solidFill>
                                <a:schemeClr val="bg1"/>
                              </a:solidFill>
                              <a:latin typeface="Cambria Math" panose="02040503050406030204" pitchFamily="18" charset="0"/>
                            </a:rPr>
                            <m:t>R</m:t>
                          </m:r>
                        </m:num>
                        <m:den>
                          <m:sSub>
                            <m:sSubPr>
                              <m:ctrlPr>
                                <a:rPr lang="en-US" altLang="en-US" i="1">
                                  <a:solidFill>
                                    <a:schemeClr val="bg1"/>
                                  </a:solidFill>
                                  <a:latin typeface="Cambria Math" panose="02040503050406030204" pitchFamily="18" charset="0"/>
                                </a:rPr>
                              </m:ctrlPr>
                            </m:sSubPr>
                            <m:e>
                              <m:r>
                                <m:rPr>
                                  <m:sty m:val="p"/>
                                </m:rPr>
                                <a:rPr lang="en-US" altLang="en-US" i="0">
                                  <a:solidFill>
                                    <a:schemeClr val="bg1"/>
                                  </a:solidFill>
                                  <a:latin typeface="Cambria Math" panose="02040503050406030204" pitchFamily="18" charset="0"/>
                                </a:rPr>
                                <m:t>V</m:t>
                              </m:r>
                            </m:e>
                            <m:sub>
                              <m:r>
                                <m:rPr>
                                  <m:sty m:val="p"/>
                                </m:rPr>
                                <a:rPr lang="en-US" altLang="en-US" i="0">
                                  <a:solidFill>
                                    <a:schemeClr val="bg1"/>
                                  </a:solidFill>
                                  <a:latin typeface="Cambria Math" panose="02040503050406030204" pitchFamily="18" charset="0"/>
                                </a:rPr>
                                <m:t>S</m:t>
                              </m:r>
                            </m:sub>
                          </m:sSub>
                        </m:den>
                      </m:f>
                      <m:r>
                        <a:rPr lang="en-US" dirty="0">
                          <a:solidFill>
                            <a:schemeClr val="bg1"/>
                          </a:solidFill>
                          <a:latin typeface="Cambria Math" panose="02040503050406030204" pitchFamily="18" charset="0"/>
                        </a:rPr>
                        <m:t>−1= </m:t>
                      </m:r>
                      <m:sSup>
                        <m:sSupPr>
                          <m:ctrlPr>
                            <a:rPr lang="en-US" i="1" dirty="0">
                              <a:solidFill>
                                <a:schemeClr val="bg1"/>
                              </a:solidFill>
                              <a:latin typeface="Cambria Math" panose="02040503050406030204" pitchFamily="18" charset="0"/>
                            </a:rPr>
                          </m:ctrlPr>
                        </m:sSupPr>
                        <m:e>
                          <m:r>
                            <a:rPr lang="en-US" dirty="0">
                              <a:solidFill>
                                <a:schemeClr val="bg1"/>
                              </a:solidFill>
                              <a:latin typeface="Cambria Math" panose="02040503050406030204" pitchFamily="18" charset="0"/>
                            </a:rPr>
                            <m:t>−</m:t>
                          </m:r>
                          <m:r>
                            <m:rPr>
                              <m:sty m:val="p"/>
                            </m:rPr>
                            <a:rPr lang="en-US" dirty="0">
                              <a:solidFill>
                                <a:schemeClr val="bg1"/>
                              </a:solidFill>
                              <a:latin typeface="Cambria Math" panose="02040503050406030204" pitchFamily="18" charset="0"/>
                            </a:rPr>
                            <m:t>e</m:t>
                          </m:r>
                        </m:e>
                        <m:sup>
                          <m:f>
                            <m:fPr>
                              <m:type m:val="skw"/>
                              <m:ctrlPr>
                                <a:rPr lang="en-US" i="1" dirty="0">
                                  <a:solidFill>
                                    <a:schemeClr val="bg1"/>
                                  </a:solidFill>
                                  <a:latin typeface="Cambria Math" panose="02040503050406030204" pitchFamily="18" charset="0"/>
                                </a:rPr>
                              </m:ctrlPr>
                            </m:fPr>
                            <m:num>
                              <m:r>
                                <a:rPr lang="en-US" dirty="0">
                                  <a:solidFill>
                                    <a:schemeClr val="bg1"/>
                                  </a:solidFill>
                                  <a:latin typeface="Cambria Math" panose="02040503050406030204" pitchFamily="18" charset="0"/>
                                </a:rPr>
                                <m:t>−</m:t>
                              </m:r>
                              <m:r>
                                <m:rPr>
                                  <m:sty m:val="p"/>
                                </m:rPr>
                                <a:rPr lang="en-US" dirty="0">
                                  <a:solidFill>
                                    <a:schemeClr val="bg1"/>
                                  </a:solidFill>
                                  <a:latin typeface="Cambria Math" panose="02040503050406030204" pitchFamily="18" charset="0"/>
                                </a:rPr>
                                <m:t>t</m:t>
                              </m:r>
                            </m:num>
                            <m:den>
                              <m:r>
                                <m:rPr>
                                  <m:sty m:val="p"/>
                                </m:rPr>
                                <a:rPr lang="en-US" dirty="0">
                                  <a:solidFill>
                                    <a:schemeClr val="bg1"/>
                                  </a:solidFill>
                                  <a:latin typeface="Cambria Math" panose="02040503050406030204" pitchFamily="18" charset="0"/>
                                  <a:ea typeface="Cambria Math" panose="02040503050406030204" pitchFamily="18" charset="0"/>
                                </a:rPr>
                                <m:t>τ</m:t>
                              </m:r>
                            </m:den>
                          </m:f>
                        </m:sup>
                      </m:sSup>
                      <m:r>
                        <a:rPr lang="en-US" dirty="0">
                          <a:solidFill>
                            <a:schemeClr val="bg1"/>
                          </a:solidFill>
                          <a:latin typeface="Cambria Math" panose="02040503050406030204" pitchFamily="18" charset="0"/>
                          <a:ea typeface="Cambria Math" panose="02040503050406030204" pitchFamily="18" charset="0"/>
                        </a:rPr>
                        <m:t>,</m:t>
                      </m:r>
                      <m:r>
                        <a:rPr lang="en-US" b="0" i="1" dirty="0" smtClean="0">
                          <a:solidFill>
                            <a:schemeClr val="bg1"/>
                          </a:solidFill>
                          <a:latin typeface="Cambria Math" panose="02040503050406030204" pitchFamily="18" charset="0"/>
                          <a:ea typeface="Cambria Math" panose="02040503050406030204" pitchFamily="18" charset="0"/>
                        </a:rPr>
                        <m:t>  </m:t>
                      </m:r>
                      <m:f>
                        <m:fPr>
                          <m:ctrlPr>
                            <a:rPr lang="en-US" i="1" dirty="0">
                              <a:solidFill>
                                <a:schemeClr val="bg1"/>
                              </a:solidFill>
                              <a:latin typeface="Cambria Math" panose="02040503050406030204" pitchFamily="18" charset="0"/>
                            </a:rPr>
                          </m:ctrlPr>
                        </m:fPr>
                        <m:num>
                          <m:r>
                            <m:rPr>
                              <m:sty m:val="p"/>
                            </m:rPr>
                            <a:rPr lang="en-US" b="0" i="0" dirty="0" smtClean="0">
                              <a:solidFill>
                                <a:schemeClr val="bg1"/>
                              </a:solidFill>
                              <a:latin typeface="Cambria Math" panose="02040503050406030204" pitchFamily="18" charset="0"/>
                            </a:rPr>
                            <m:t>i</m:t>
                          </m:r>
                          <m:d>
                            <m:dPr>
                              <m:ctrlPr>
                                <a:rPr lang="en-US" altLang="en-US" i="1">
                                  <a:solidFill>
                                    <a:schemeClr val="bg1"/>
                                  </a:solidFill>
                                  <a:latin typeface="Cambria Math" panose="02040503050406030204" pitchFamily="18" charset="0"/>
                                </a:rPr>
                              </m:ctrlPr>
                            </m:dPr>
                            <m:e>
                              <m:r>
                                <m:rPr>
                                  <m:sty m:val="p"/>
                                </m:rPr>
                                <a:rPr lang="en-US" altLang="en-US">
                                  <a:solidFill>
                                    <a:schemeClr val="bg1"/>
                                  </a:solidFill>
                                  <a:latin typeface="Cambria Math" panose="02040503050406030204" pitchFamily="18" charset="0"/>
                                </a:rPr>
                                <m:t>t</m:t>
                              </m:r>
                            </m:e>
                          </m:d>
                          <m:r>
                            <m:rPr>
                              <m:sty m:val="p"/>
                            </m:rPr>
                            <a:rPr lang="en-US" altLang="en-US" b="0" i="0" smtClean="0">
                              <a:solidFill>
                                <a:schemeClr val="bg1"/>
                              </a:solidFill>
                              <a:latin typeface="Cambria Math" panose="02040503050406030204" pitchFamily="18" charset="0"/>
                            </a:rPr>
                            <m:t>R</m:t>
                          </m:r>
                          <m:r>
                            <a:rPr lang="en-US" dirty="0">
                              <a:solidFill>
                                <a:schemeClr val="bg1"/>
                              </a:solidFill>
                              <a:latin typeface="Cambria Math" panose="02040503050406030204" pitchFamily="18" charset="0"/>
                            </a:rPr>
                            <m:t>−</m:t>
                          </m:r>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num>
                        <m:den>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den>
                      </m:f>
                      <m:r>
                        <a:rPr lang="en-US" dirty="0">
                          <a:solidFill>
                            <a:schemeClr val="bg1"/>
                          </a:solidFill>
                          <a:latin typeface="Cambria Math" panose="02040503050406030204" pitchFamily="18" charset="0"/>
                        </a:rPr>
                        <m:t>=</m:t>
                      </m:r>
                      <m:sSup>
                        <m:sSupPr>
                          <m:ctrlPr>
                            <a:rPr lang="en-US" i="1" dirty="0">
                              <a:solidFill>
                                <a:schemeClr val="bg1"/>
                              </a:solidFill>
                              <a:latin typeface="Cambria Math" panose="02040503050406030204" pitchFamily="18" charset="0"/>
                            </a:rPr>
                          </m:ctrlPr>
                        </m:sSupPr>
                        <m:e>
                          <m:r>
                            <a:rPr lang="en-US" dirty="0">
                              <a:solidFill>
                                <a:schemeClr val="bg1"/>
                              </a:solidFill>
                              <a:latin typeface="Cambria Math" panose="02040503050406030204" pitchFamily="18" charset="0"/>
                            </a:rPr>
                            <m:t>−</m:t>
                          </m:r>
                          <m:r>
                            <m:rPr>
                              <m:sty m:val="p"/>
                            </m:rPr>
                            <a:rPr lang="en-US" dirty="0">
                              <a:solidFill>
                                <a:schemeClr val="bg1"/>
                              </a:solidFill>
                              <a:latin typeface="Cambria Math" panose="02040503050406030204" pitchFamily="18" charset="0"/>
                            </a:rPr>
                            <m:t>e</m:t>
                          </m:r>
                        </m:e>
                        <m:sup>
                          <m:f>
                            <m:fPr>
                              <m:type m:val="skw"/>
                              <m:ctrlPr>
                                <a:rPr lang="en-US" i="1" dirty="0">
                                  <a:solidFill>
                                    <a:schemeClr val="bg1"/>
                                  </a:solidFill>
                                  <a:latin typeface="Cambria Math" panose="02040503050406030204" pitchFamily="18" charset="0"/>
                                </a:rPr>
                              </m:ctrlPr>
                            </m:fPr>
                            <m:num>
                              <m:r>
                                <a:rPr lang="en-US" dirty="0">
                                  <a:solidFill>
                                    <a:schemeClr val="bg1"/>
                                  </a:solidFill>
                                  <a:latin typeface="Cambria Math" panose="02040503050406030204" pitchFamily="18" charset="0"/>
                                </a:rPr>
                                <m:t>−</m:t>
                              </m:r>
                              <m:r>
                                <m:rPr>
                                  <m:sty m:val="p"/>
                                </m:rPr>
                                <a:rPr lang="en-US" dirty="0">
                                  <a:solidFill>
                                    <a:schemeClr val="bg1"/>
                                  </a:solidFill>
                                  <a:latin typeface="Cambria Math" panose="02040503050406030204" pitchFamily="18" charset="0"/>
                                </a:rPr>
                                <m:t>t</m:t>
                              </m:r>
                            </m:num>
                            <m:den>
                              <m:r>
                                <m:rPr>
                                  <m:sty m:val="p"/>
                                </m:rPr>
                                <a:rPr lang="en-US" dirty="0">
                                  <a:solidFill>
                                    <a:schemeClr val="bg1"/>
                                  </a:solidFill>
                                  <a:latin typeface="Cambria Math" panose="02040503050406030204" pitchFamily="18" charset="0"/>
                                  <a:ea typeface="Cambria Math" panose="02040503050406030204" pitchFamily="18" charset="0"/>
                                </a:rPr>
                                <m:t>τ</m:t>
                              </m:r>
                            </m:den>
                          </m:f>
                        </m:sup>
                      </m:sSup>
                      <m:r>
                        <a:rPr lang="en-US" dirty="0">
                          <a:solidFill>
                            <a:schemeClr val="bg1"/>
                          </a:solidFill>
                          <a:latin typeface="Cambria Math" panose="02040503050406030204" pitchFamily="18" charset="0"/>
                          <a:ea typeface="Cambria Math" panose="02040503050406030204" pitchFamily="18" charset="0"/>
                        </a:rPr>
                        <m:t>,  </m:t>
                      </m:r>
                      <m:f>
                        <m:fPr>
                          <m:ctrlPr>
                            <a:rPr lang="en-US" i="1" dirty="0">
                              <a:solidFill>
                                <a:schemeClr val="bg1"/>
                              </a:solidFill>
                              <a:latin typeface="Cambria Math" panose="02040503050406030204" pitchFamily="18" charset="0"/>
                            </a:rPr>
                          </m:ctrlPr>
                        </m:fPr>
                        <m:num>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r>
                            <a:rPr lang="en-US" dirty="0">
                              <a:solidFill>
                                <a:schemeClr val="bg1"/>
                              </a:solidFill>
                              <a:latin typeface="Cambria Math" panose="02040503050406030204" pitchFamily="18" charset="0"/>
                            </a:rPr>
                            <m:t>−</m:t>
                          </m:r>
                          <m:r>
                            <m:rPr>
                              <m:sty m:val="p"/>
                            </m:rPr>
                            <a:rPr lang="en-US" b="0" i="0" dirty="0" smtClean="0">
                              <a:solidFill>
                                <a:schemeClr val="bg1"/>
                              </a:solidFill>
                              <a:latin typeface="Cambria Math" panose="02040503050406030204" pitchFamily="18" charset="0"/>
                            </a:rPr>
                            <m:t>i</m:t>
                          </m:r>
                          <m:d>
                            <m:dPr>
                              <m:ctrlPr>
                                <a:rPr lang="en-US" altLang="en-US" i="1">
                                  <a:solidFill>
                                    <a:schemeClr val="bg1"/>
                                  </a:solidFill>
                                  <a:latin typeface="Cambria Math" panose="02040503050406030204" pitchFamily="18" charset="0"/>
                                </a:rPr>
                              </m:ctrlPr>
                            </m:dPr>
                            <m:e>
                              <m:r>
                                <m:rPr>
                                  <m:sty m:val="p"/>
                                </m:rPr>
                                <a:rPr lang="en-US" altLang="en-US" i="0">
                                  <a:solidFill>
                                    <a:schemeClr val="bg1"/>
                                  </a:solidFill>
                                  <a:latin typeface="Cambria Math" panose="02040503050406030204" pitchFamily="18" charset="0"/>
                                </a:rPr>
                                <m:t>t</m:t>
                              </m:r>
                            </m:e>
                          </m:d>
                          <m:r>
                            <m:rPr>
                              <m:sty m:val="p"/>
                            </m:rPr>
                            <a:rPr lang="en-US" altLang="en-US" b="0" i="0" smtClean="0">
                              <a:solidFill>
                                <a:schemeClr val="bg1"/>
                              </a:solidFill>
                              <a:latin typeface="Cambria Math" panose="02040503050406030204" pitchFamily="18" charset="0"/>
                            </a:rPr>
                            <m:t>R</m:t>
                          </m:r>
                        </m:num>
                        <m:den>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den>
                      </m:f>
                      <m:r>
                        <a:rPr lang="en-US" dirty="0">
                          <a:solidFill>
                            <a:schemeClr val="bg1"/>
                          </a:solidFill>
                          <a:latin typeface="Cambria Math" panose="02040503050406030204" pitchFamily="18" charset="0"/>
                        </a:rPr>
                        <m:t>=</m:t>
                      </m:r>
                      <m:sSup>
                        <m:sSupPr>
                          <m:ctrlPr>
                            <a:rPr lang="en-US" i="1" dirty="0">
                              <a:solidFill>
                                <a:schemeClr val="bg1"/>
                              </a:solidFill>
                              <a:latin typeface="Cambria Math" panose="02040503050406030204" pitchFamily="18" charset="0"/>
                            </a:rPr>
                          </m:ctrlPr>
                        </m:sSupPr>
                        <m:e>
                          <m:r>
                            <m:rPr>
                              <m:sty m:val="p"/>
                            </m:rPr>
                            <a:rPr lang="en-US" dirty="0">
                              <a:solidFill>
                                <a:schemeClr val="bg1"/>
                              </a:solidFill>
                              <a:latin typeface="Cambria Math" panose="02040503050406030204" pitchFamily="18" charset="0"/>
                            </a:rPr>
                            <m:t>e</m:t>
                          </m:r>
                        </m:e>
                        <m:sup>
                          <m:f>
                            <m:fPr>
                              <m:type m:val="skw"/>
                              <m:ctrlPr>
                                <a:rPr lang="en-US" i="1" dirty="0">
                                  <a:solidFill>
                                    <a:schemeClr val="bg1"/>
                                  </a:solidFill>
                                  <a:latin typeface="Cambria Math" panose="02040503050406030204" pitchFamily="18" charset="0"/>
                                </a:rPr>
                              </m:ctrlPr>
                            </m:fPr>
                            <m:num>
                              <m:r>
                                <a:rPr lang="en-US" dirty="0">
                                  <a:solidFill>
                                    <a:schemeClr val="bg1"/>
                                  </a:solidFill>
                                  <a:latin typeface="Cambria Math" panose="02040503050406030204" pitchFamily="18" charset="0"/>
                                </a:rPr>
                                <m:t>−</m:t>
                              </m:r>
                              <m:r>
                                <m:rPr>
                                  <m:sty m:val="p"/>
                                </m:rPr>
                                <a:rPr lang="en-US" dirty="0">
                                  <a:solidFill>
                                    <a:schemeClr val="bg1"/>
                                  </a:solidFill>
                                  <a:latin typeface="Cambria Math" panose="02040503050406030204" pitchFamily="18" charset="0"/>
                                </a:rPr>
                                <m:t>t</m:t>
                              </m:r>
                            </m:num>
                            <m:den>
                              <m:r>
                                <m:rPr>
                                  <m:sty m:val="p"/>
                                </m:rPr>
                                <a:rPr lang="en-US" dirty="0">
                                  <a:solidFill>
                                    <a:schemeClr val="bg1"/>
                                  </a:solidFill>
                                  <a:latin typeface="Cambria Math" panose="02040503050406030204" pitchFamily="18" charset="0"/>
                                  <a:ea typeface="Cambria Math" panose="02040503050406030204" pitchFamily="18" charset="0"/>
                                </a:rPr>
                                <m:t>τ</m:t>
                              </m:r>
                            </m:den>
                          </m:f>
                        </m:sup>
                      </m:sSup>
                      <m:r>
                        <a:rPr lang="en-US" dirty="0">
                          <a:solidFill>
                            <a:schemeClr val="bg1"/>
                          </a:solidFill>
                          <a:latin typeface="Cambria Math" panose="02040503050406030204" pitchFamily="18" charset="0"/>
                          <a:ea typeface="Cambria Math" panose="02040503050406030204" pitchFamily="18" charset="0"/>
                        </a:rPr>
                        <m:t>,  </m:t>
                      </m:r>
                      <m:f>
                        <m:fPr>
                          <m:ctrlPr>
                            <a:rPr lang="en-US" i="1" dirty="0">
                              <a:solidFill>
                                <a:schemeClr val="bg1"/>
                              </a:solidFill>
                              <a:latin typeface="Cambria Math" panose="02040503050406030204" pitchFamily="18" charset="0"/>
                            </a:rPr>
                          </m:ctrlPr>
                        </m:fPr>
                        <m:num>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num>
                        <m:den>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r>
                            <a:rPr lang="en-US" dirty="0">
                              <a:solidFill>
                                <a:schemeClr val="bg1"/>
                              </a:solidFill>
                              <a:latin typeface="Cambria Math" panose="02040503050406030204" pitchFamily="18" charset="0"/>
                            </a:rPr>
                            <m:t>−</m:t>
                          </m:r>
                          <m:r>
                            <m:rPr>
                              <m:sty m:val="p"/>
                            </m:rPr>
                            <a:rPr lang="en-US" b="0" i="0" dirty="0" smtClean="0">
                              <a:solidFill>
                                <a:schemeClr val="bg1"/>
                              </a:solidFill>
                              <a:latin typeface="Cambria Math" panose="02040503050406030204" pitchFamily="18" charset="0"/>
                            </a:rPr>
                            <m:t>i</m:t>
                          </m:r>
                          <m:d>
                            <m:dPr>
                              <m:ctrlPr>
                                <a:rPr lang="en-US" altLang="en-US" i="1">
                                  <a:solidFill>
                                    <a:schemeClr val="bg1"/>
                                  </a:solidFill>
                                  <a:latin typeface="Cambria Math" panose="02040503050406030204" pitchFamily="18" charset="0"/>
                                </a:rPr>
                              </m:ctrlPr>
                            </m:dPr>
                            <m:e>
                              <m:r>
                                <m:rPr>
                                  <m:sty m:val="p"/>
                                </m:rPr>
                                <a:rPr lang="en-US" altLang="en-US" i="0">
                                  <a:solidFill>
                                    <a:schemeClr val="bg1"/>
                                  </a:solidFill>
                                  <a:latin typeface="Cambria Math" panose="02040503050406030204" pitchFamily="18" charset="0"/>
                                </a:rPr>
                                <m:t>t</m:t>
                              </m:r>
                            </m:e>
                          </m:d>
                          <m:r>
                            <m:rPr>
                              <m:sty m:val="p"/>
                            </m:rPr>
                            <a:rPr lang="en-US" altLang="en-US" b="0" i="0" smtClean="0">
                              <a:solidFill>
                                <a:schemeClr val="bg1"/>
                              </a:solidFill>
                              <a:latin typeface="Cambria Math" panose="02040503050406030204" pitchFamily="18" charset="0"/>
                            </a:rPr>
                            <m:t>R</m:t>
                          </m:r>
                        </m:den>
                      </m:f>
                      <m:r>
                        <a:rPr lang="en-US" dirty="0">
                          <a:solidFill>
                            <a:schemeClr val="bg1"/>
                          </a:solidFill>
                          <a:latin typeface="Cambria Math" panose="02040503050406030204" pitchFamily="18" charset="0"/>
                        </a:rPr>
                        <m:t>=</m:t>
                      </m:r>
                      <m:sSup>
                        <m:sSupPr>
                          <m:ctrlPr>
                            <a:rPr lang="en-US" i="1" dirty="0">
                              <a:solidFill>
                                <a:schemeClr val="bg1"/>
                              </a:solidFill>
                              <a:latin typeface="Cambria Math" panose="02040503050406030204" pitchFamily="18" charset="0"/>
                            </a:rPr>
                          </m:ctrlPr>
                        </m:sSupPr>
                        <m:e>
                          <m:r>
                            <m:rPr>
                              <m:sty m:val="p"/>
                            </m:rPr>
                            <a:rPr lang="en-US" dirty="0">
                              <a:solidFill>
                                <a:schemeClr val="bg1"/>
                              </a:solidFill>
                              <a:latin typeface="Cambria Math" panose="02040503050406030204" pitchFamily="18" charset="0"/>
                            </a:rPr>
                            <m:t>e</m:t>
                          </m:r>
                        </m:e>
                        <m:sup>
                          <m:f>
                            <m:fPr>
                              <m:type m:val="skw"/>
                              <m:ctrlPr>
                                <a:rPr lang="en-US" i="1" dirty="0">
                                  <a:solidFill>
                                    <a:schemeClr val="bg1"/>
                                  </a:solidFill>
                                  <a:latin typeface="Cambria Math" panose="02040503050406030204" pitchFamily="18" charset="0"/>
                                </a:rPr>
                              </m:ctrlPr>
                            </m:fPr>
                            <m:num>
                              <m:r>
                                <m:rPr>
                                  <m:sty m:val="p"/>
                                </m:rPr>
                                <a:rPr lang="en-US" dirty="0">
                                  <a:solidFill>
                                    <a:schemeClr val="bg1"/>
                                  </a:solidFill>
                                  <a:latin typeface="Cambria Math" panose="02040503050406030204" pitchFamily="18" charset="0"/>
                                </a:rPr>
                                <m:t>t</m:t>
                              </m:r>
                            </m:num>
                            <m:den>
                              <m:r>
                                <m:rPr>
                                  <m:sty m:val="p"/>
                                </m:rPr>
                                <a:rPr lang="en-US" dirty="0">
                                  <a:solidFill>
                                    <a:schemeClr val="bg1"/>
                                  </a:solidFill>
                                  <a:latin typeface="Cambria Math" panose="02040503050406030204" pitchFamily="18" charset="0"/>
                                  <a:ea typeface="Cambria Math" panose="02040503050406030204" pitchFamily="18" charset="0"/>
                                </a:rPr>
                                <m:t>τ</m:t>
                              </m:r>
                            </m:den>
                          </m:f>
                        </m:sup>
                      </m:sSup>
                      <m:r>
                        <a:rPr lang="en-US" b="0" i="0" dirty="0" smtClean="0">
                          <a:solidFill>
                            <a:schemeClr val="bg1"/>
                          </a:solidFill>
                          <a:latin typeface="Cambria Math" panose="02040503050406030204" pitchFamily="18" charset="0"/>
                          <a:ea typeface="Cambria Math" panose="02040503050406030204" pitchFamily="18" charset="0"/>
                        </a:rPr>
                        <m:t>.</m:t>
                      </m:r>
                    </m:oMath>
                  </m:oMathPara>
                </a14:m>
                <a:endParaRPr lang="en-US" b="0" dirty="0">
                  <a:solidFill>
                    <a:schemeClr val="bg1"/>
                  </a:solidFill>
                  <a:latin typeface="+mn-lt"/>
                  <a:ea typeface="Cambria Math" panose="02040503050406030204" pitchFamily="18" charset="0"/>
                </a:endParaRPr>
              </a:p>
              <a:p>
                <a:pPr fontAlgn="auto">
                  <a:spcBef>
                    <a:spcPts val="900"/>
                  </a:spcBef>
                  <a:spcAft>
                    <a:spcPts val="1200"/>
                  </a:spcAft>
                </a:pPr>
                <a14:m>
                  <m:oMath xmlns:m="http://schemas.openxmlformats.org/officeDocument/2006/math">
                    <m:r>
                      <m:rPr>
                        <m:sty m:val="p"/>
                      </m:rPr>
                      <a:rPr lang="en-US" dirty="0">
                        <a:solidFill>
                          <a:schemeClr val="bg1"/>
                        </a:solidFill>
                        <a:latin typeface="Cambria Math" panose="02040503050406030204" pitchFamily="18" charset="0"/>
                      </a:rPr>
                      <m:t>ln</m:t>
                    </m:r>
                    <m:d>
                      <m:dPr>
                        <m:ctrlPr>
                          <a:rPr lang="en-US" i="1" dirty="0">
                            <a:solidFill>
                              <a:schemeClr val="bg1"/>
                            </a:solidFill>
                            <a:latin typeface="Cambria Math" panose="02040503050406030204" pitchFamily="18" charset="0"/>
                          </a:rPr>
                        </m:ctrlPr>
                      </m:dPr>
                      <m:e>
                        <m:f>
                          <m:fPr>
                            <m:ctrlPr>
                              <a:rPr lang="en-US" i="1" dirty="0">
                                <a:solidFill>
                                  <a:schemeClr val="bg1"/>
                                </a:solidFill>
                                <a:latin typeface="Cambria Math" panose="02040503050406030204" pitchFamily="18" charset="0"/>
                              </a:rPr>
                            </m:ctrlPr>
                          </m:fPr>
                          <m:num>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num>
                          <m:den>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r>
                              <a:rPr lang="en-US" altLang="en-US" b="0" i="0" smtClean="0">
                                <a:solidFill>
                                  <a:schemeClr val="bg1"/>
                                </a:solidFill>
                                <a:latin typeface="Cambria Math" panose="02040503050406030204" pitchFamily="18" charset="0"/>
                              </a:rPr>
                              <m:t> </m:t>
                            </m:r>
                            <m:r>
                              <a:rPr lang="en-US" dirty="0">
                                <a:solidFill>
                                  <a:schemeClr val="bg1"/>
                                </a:solidFill>
                                <a:latin typeface="Cambria Math" panose="02040503050406030204" pitchFamily="18" charset="0"/>
                              </a:rPr>
                              <m:t>−</m:t>
                            </m:r>
                            <m:r>
                              <a:rPr lang="en-US" b="0" i="0" dirty="0" smtClean="0">
                                <a:solidFill>
                                  <a:schemeClr val="bg1"/>
                                </a:solidFill>
                                <a:latin typeface="Cambria Math" panose="02040503050406030204" pitchFamily="18" charset="0"/>
                              </a:rPr>
                              <m:t> </m:t>
                            </m:r>
                            <m:r>
                              <m:rPr>
                                <m:sty m:val="p"/>
                              </m:rPr>
                              <a:rPr lang="en-US" b="0" i="0" dirty="0" smtClean="0">
                                <a:solidFill>
                                  <a:schemeClr val="bg1"/>
                                </a:solidFill>
                                <a:latin typeface="Cambria Math" panose="02040503050406030204" pitchFamily="18" charset="0"/>
                              </a:rPr>
                              <m:t>i</m:t>
                            </m:r>
                            <m:d>
                              <m:dPr>
                                <m:ctrlPr>
                                  <a:rPr lang="en-US" altLang="en-US" i="1">
                                    <a:solidFill>
                                      <a:schemeClr val="bg1"/>
                                    </a:solidFill>
                                    <a:latin typeface="Cambria Math" panose="02040503050406030204" pitchFamily="18" charset="0"/>
                                  </a:rPr>
                                </m:ctrlPr>
                              </m:dPr>
                              <m:e>
                                <m:r>
                                  <m:rPr>
                                    <m:sty m:val="p"/>
                                  </m:rPr>
                                  <a:rPr lang="en-US" altLang="en-US" i="0">
                                    <a:solidFill>
                                      <a:schemeClr val="bg1"/>
                                    </a:solidFill>
                                    <a:latin typeface="Cambria Math" panose="02040503050406030204" pitchFamily="18" charset="0"/>
                                  </a:rPr>
                                  <m:t>t</m:t>
                                </m:r>
                              </m:e>
                            </m:d>
                            <m:r>
                              <m:rPr>
                                <m:sty m:val="p"/>
                              </m:rPr>
                              <a:rPr lang="en-US" altLang="en-US" b="0" i="0" smtClean="0">
                                <a:solidFill>
                                  <a:schemeClr val="bg1"/>
                                </a:solidFill>
                                <a:latin typeface="Cambria Math" panose="02040503050406030204" pitchFamily="18" charset="0"/>
                              </a:rPr>
                              <m:t>R</m:t>
                            </m:r>
                          </m:den>
                        </m:f>
                      </m:e>
                    </m:d>
                    <m:r>
                      <a:rPr lang="en-US" dirty="0">
                        <a:solidFill>
                          <a:schemeClr val="bg1"/>
                        </a:solidFill>
                        <a:latin typeface="Cambria Math" panose="02040503050406030204" pitchFamily="18" charset="0"/>
                      </a:rPr>
                      <m:t>=</m:t>
                    </m:r>
                    <m:f>
                      <m:fPr>
                        <m:type m:val="skw"/>
                        <m:ctrlPr>
                          <a:rPr lang="en-US" i="1" dirty="0">
                            <a:solidFill>
                              <a:schemeClr val="bg1"/>
                            </a:solidFill>
                            <a:latin typeface="Cambria Math" panose="02040503050406030204" pitchFamily="18" charset="0"/>
                          </a:rPr>
                        </m:ctrlPr>
                      </m:fPr>
                      <m:num>
                        <m:r>
                          <m:rPr>
                            <m:sty m:val="p"/>
                          </m:rPr>
                          <a:rPr lang="en-US" dirty="0">
                            <a:solidFill>
                              <a:schemeClr val="bg1"/>
                            </a:solidFill>
                            <a:latin typeface="Cambria Math" panose="02040503050406030204" pitchFamily="18" charset="0"/>
                          </a:rPr>
                          <m:t>t</m:t>
                        </m:r>
                      </m:num>
                      <m:den>
                        <m:r>
                          <m:rPr>
                            <m:sty m:val="p"/>
                          </m:rPr>
                          <a:rPr lang="en-US" dirty="0">
                            <a:solidFill>
                              <a:schemeClr val="bg1"/>
                            </a:solidFill>
                            <a:latin typeface="Cambria Math" panose="02040503050406030204" pitchFamily="18" charset="0"/>
                            <a:ea typeface="Cambria Math" panose="02040503050406030204" pitchFamily="18" charset="0"/>
                          </a:rPr>
                          <m:t>τ</m:t>
                        </m:r>
                      </m:den>
                    </m:f>
                    <m:r>
                      <a:rPr lang="en-US" dirty="0">
                        <a:solidFill>
                          <a:schemeClr val="bg1"/>
                        </a:solidFill>
                        <a:latin typeface="Cambria Math" panose="02040503050406030204" pitchFamily="18" charset="0"/>
                        <a:ea typeface="Cambria Math" panose="02040503050406030204" pitchFamily="18" charset="0"/>
                      </a:rPr>
                      <m:t>,</m:t>
                    </m:r>
                    <m:r>
                      <a:rPr lang="en-US" b="0" i="0" dirty="0" smtClean="0">
                        <a:solidFill>
                          <a:schemeClr val="bg1"/>
                        </a:solidFill>
                        <a:latin typeface="Cambria Math" panose="02040503050406030204" pitchFamily="18" charset="0"/>
                        <a:ea typeface="Cambria Math" panose="02040503050406030204" pitchFamily="18" charset="0"/>
                      </a:rPr>
                      <m:t>  </m:t>
                    </m:r>
                  </m:oMath>
                </a14:m>
                <a:r>
                  <a:rPr lang="en-US" dirty="0">
                    <a:solidFill>
                      <a:schemeClr val="bg1"/>
                    </a:solidFill>
                    <a:latin typeface="+mn-lt"/>
                  </a:rPr>
                  <a:t> </a:t>
                </a:r>
                <a14:m>
                  <m:oMath xmlns:m="http://schemas.openxmlformats.org/officeDocument/2006/math">
                    <m:r>
                      <m:rPr>
                        <m:sty m:val="p"/>
                      </m:rPr>
                      <a:rPr lang="en-US" dirty="0">
                        <a:solidFill>
                          <a:schemeClr val="bg1"/>
                        </a:solidFill>
                        <a:latin typeface="Cambria Math" panose="02040503050406030204" pitchFamily="18" charset="0"/>
                        <a:ea typeface="Cambria Math" panose="02040503050406030204" pitchFamily="18" charset="0"/>
                      </a:rPr>
                      <m:t>t</m:t>
                    </m:r>
                    <m:r>
                      <a:rPr lang="en-US" dirty="0">
                        <a:solidFill>
                          <a:schemeClr val="bg1"/>
                        </a:solidFill>
                        <a:latin typeface="Cambria Math" panose="02040503050406030204" pitchFamily="18" charset="0"/>
                        <a:ea typeface="Cambria Math" panose="02040503050406030204" pitchFamily="18" charset="0"/>
                      </a:rPr>
                      <m:t>=</m:t>
                    </m:r>
                    <m:d>
                      <m:dPr>
                        <m:ctrlPr>
                          <a:rPr lang="en-US" i="1" dirty="0">
                            <a:solidFill>
                              <a:schemeClr val="bg1"/>
                            </a:solidFill>
                            <a:latin typeface="Cambria Math" panose="02040503050406030204" pitchFamily="18" charset="0"/>
                            <a:ea typeface="Cambria Math" panose="02040503050406030204" pitchFamily="18" charset="0"/>
                          </a:rPr>
                        </m:ctrlPr>
                      </m:dPr>
                      <m:e>
                        <m:r>
                          <m:rPr>
                            <m:sty m:val="p"/>
                          </m:rPr>
                          <a:rPr lang="en-US" dirty="0">
                            <a:solidFill>
                              <a:schemeClr val="bg1"/>
                            </a:solidFill>
                            <a:latin typeface="Cambria Math" panose="02040503050406030204" pitchFamily="18" charset="0"/>
                            <a:ea typeface="Cambria Math" panose="02040503050406030204" pitchFamily="18" charset="0"/>
                          </a:rPr>
                          <m:t>τ</m:t>
                        </m:r>
                      </m:e>
                    </m:d>
                    <m:r>
                      <m:rPr>
                        <m:sty m:val="p"/>
                      </m:rPr>
                      <a:rPr lang="en-US" dirty="0">
                        <a:solidFill>
                          <a:schemeClr val="bg1"/>
                        </a:solidFill>
                        <a:latin typeface="Cambria Math" panose="02040503050406030204" pitchFamily="18" charset="0"/>
                      </a:rPr>
                      <m:t>ln</m:t>
                    </m:r>
                    <m:d>
                      <m:dPr>
                        <m:ctrlPr>
                          <a:rPr lang="en-US" i="1" dirty="0">
                            <a:solidFill>
                              <a:schemeClr val="bg1"/>
                            </a:solidFill>
                            <a:latin typeface="Cambria Math" panose="02040503050406030204" pitchFamily="18" charset="0"/>
                          </a:rPr>
                        </m:ctrlPr>
                      </m:dPr>
                      <m:e>
                        <m:f>
                          <m:fPr>
                            <m:ctrlPr>
                              <a:rPr lang="en-US" i="1" dirty="0">
                                <a:solidFill>
                                  <a:schemeClr val="bg1"/>
                                </a:solidFill>
                                <a:latin typeface="Cambria Math" panose="02040503050406030204" pitchFamily="18" charset="0"/>
                              </a:rPr>
                            </m:ctrlPr>
                          </m:fPr>
                          <m:num>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num>
                          <m:den>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r>
                              <a:rPr lang="en-US" altLang="en-US" b="0" i="0" smtClean="0">
                                <a:solidFill>
                                  <a:schemeClr val="bg1"/>
                                </a:solidFill>
                                <a:latin typeface="Cambria Math" panose="02040503050406030204" pitchFamily="18" charset="0"/>
                              </a:rPr>
                              <m:t> </m:t>
                            </m:r>
                            <m:r>
                              <a:rPr lang="en-US" dirty="0">
                                <a:solidFill>
                                  <a:schemeClr val="bg1"/>
                                </a:solidFill>
                                <a:latin typeface="Cambria Math" panose="02040503050406030204" pitchFamily="18" charset="0"/>
                              </a:rPr>
                              <m:t>−</m:t>
                            </m:r>
                            <m:r>
                              <a:rPr lang="en-US" b="0" i="0" dirty="0" smtClean="0">
                                <a:solidFill>
                                  <a:schemeClr val="bg1"/>
                                </a:solidFill>
                                <a:latin typeface="Cambria Math" panose="02040503050406030204" pitchFamily="18" charset="0"/>
                              </a:rPr>
                              <m:t> </m:t>
                            </m:r>
                            <m:r>
                              <m:rPr>
                                <m:sty m:val="p"/>
                              </m:rPr>
                              <a:rPr lang="en-US" b="0" i="0" dirty="0" smtClean="0">
                                <a:solidFill>
                                  <a:schemeClr val="bg1"/>
                                </a:solidFill>
                                <a:latin typeface="Cambria Math" panose="02040503050406030204" pitchFamily="18" charset="0"/>
                              </a:rPr>
                              <m:t>i</m:t>
                            </m:r>
                            <m:d>
                              <m:dPr>
                                <m:ctrlPr>
                                  <a:rPr lang="en-US" altLang="en-US" i="1">
                                    <a:solidFill>
                                      <a:schemeClr val="bg1"/>
                                    </a:solidFill>
                                    <a:latin typeface="Cambria Math" panose="02040503050406030204" pitchFamily="18" charset="0"/>
                                  </a:rPr>
                                </m:ctrlPr>
                              </m:dPr>
                              <m:e>
                                <m:r>
                                  <m:rPr>
                                    <m:sty m:val="p"/>
                                  </m:rPr>
                                  <a:rPr lang="en-US" altLang="en-US" i="0">
                                    <a:solidFill>
                                      <a:schemeClr val="bg1"/>
                                    </a:solidFill>
                                    <a:latin typeface="Cambria Math" panose="02040503050406030204" pitchFamily="18" charset="0"/>
                                  </a:rPr>
                                  <m:t>t</m:t>
                                </m:r>
                              </m:e>
                            </m:d>
                            <m:r>
                              <m:rPr>
                                <m:sty m:val="p"/>
                              </m:rPr>
                              <a:rPr lang="en-US" altLang="en-US" b="0" i="0" smtClean="0">
                                <a:solidFill>
                                  <a:schemeClr val="bg1"/>
                                </a:solidFill>
                                <a:latin typeface="Cambria Math" panose="02040503050406030204" pitchFamily="18" charset="0"/>
                              </a:rPr>
                              <m:t>R</m:t>
                            </m:r>
                          </m:den>
                        </m:f>
                      </m:e>
                    </m:d>
                    <m:r>
                      <a:rPr lang="en-US" altLang="en-US" b="0" i="0" smtClean="0">
                        <a:solidFill>
                          <a:schemeClr val="bg1"/>
                        </a:solidFill>
                        <a:latin typeface="Cambria Math" panose="02040503050406030204" pitchFamily="18" charset="0"/>
                      </a:rPr>
                      <m:t>, </m:t>
                    </m:r>
                    <m:r>
                      <m:rPr>
                        <m:sty m:val="p"/>
                      </m:rPr>
                      <a:rPr lang="en-US" altLang="en-US" b="0" i="0" smtClean="0">
                        <a:solidFill>
                          <a:schemeClr val="bg1"/>
                        </a:solidFill>
                        <a:latin typeface="Cambria Math" panose="02040503050406030204" pitchFamily="18" charset="0"/>
                      </a:rPr>
                      <m:t>where</m:t>
                    </m:r>
                    <m:r>
                      <a:rPr lang="en-US" altLang="en-US" b="0" i="0" smtClean="0">
                        <a:solidFill>
                          <a:schemeClr val="bg1"/>
                        </a:solidFill>
                        <a:latin typeface="Cambria Math" panose="02040503050406030204" pitchFamily="18" charset="0"/>
                      </a:rPr>
                      <m:t> </m:t>
                    </m:r>
                    <m:r>
                      <m:rPr>
                        <m:sty m:val="p"/>
                      </m:rPr>
                      <a:rPr lang="en-US" dirty="0">
                        <a:solidFill>
                          <a:schemeClr val="bg1"/>
                        </a:solidFill>
                        <a:latin typeface="Cambria Math" panose="02040503050406030204" pitchFamily="18" charset="0"/>
                        <a:ea typeface="Cambria Math" panose="02040503050406030204" pitchFamily="18" charset="0"/>
                      </a:rPr>
                      <m:t>τ</m:t>
                    </m:r>
                    <m:r>
                      <a:rPr lang="en-US" dirty="0">
                        <a:solidFill>
                          <a:schemeClr val="bg1"/>
                        </a:solidFill>
                        <a:latin typeface="Cambria Math" panose="02040503050406030204" pitchFamily="18" charset="0"/>
                        <a:ea typeface="Cambria Math" panose="02040503050406030204" pitchFamily="18" charset="0"/>
                      </a:rPr>
                      <m:t>=</m:t>
                    </m:r>
                    <m:f>
                      <m:fPr>
                        <m:type m:val="lin"/>
                        <m:ctrlPr>
                          <a:rPr lang="en-US" i="1" dirty="0">
                            <a:solidFill>
                              <a:schemeClr val="bg1"/>
                            </a:solidFill>
                            <a:latin typeface="Cambria Math" panose="02040503050406030204" pitchFamily="18" charset="0"/>
                            <a:ea typeface="Cambria Math" panose="02040503050406030204" pitchFamily="18" charset="0"/>
                          </a:rPr>
                        </m:ctrlPr>
                      </m:fPr>
                      <m:num>
                        <m:r>
                          <m:rPr>
                            <m:sty m:val="p"/>
                          </m:rPr>
                          <a:rPr lang="en-US" dirty="0">
                            <a:solidFill>
                              <a:schemeClr val="bg1"/>
                            </a:solidFill>
                            <a:latin typeface="Cambria Math" panose="02040503050406030204" pitchFamily="18" charset="0"/>
                            <a:ea typeface="Cambria Math" panose="02040503050406030204" pitchFamily="18" charset="0"/>
                          </a:rPr>
                          <m:t>L</m:t>
                        </m:r>
                      </m:num>
                      <m:den>
                        <m:r>
                          <m:rPr>
                            <m:sty m:val="p"/>
                          </m:rPr>
                          <a:rPr lang="en-US" dirty="0">
                            <a:solidFill>
                              <a:schemeClr val="bg1"/>
                            </a:solidFill>
                            <a:latin typeface="Cambria Math" panose="02040503050406030204" pitchFamily="18" charset="0"/>
                            <a:ea typeface="Cambria Math" panose="02040503050406030204" pitchFamily="18" charset="0"/>
                          </a:rPr>
                          <m:t>R</m:t>
                        </m:r>
                      </m:den>
                    </m:f>
                    <m:r>
                      <a:rPr lang="en-US" dirty="0">
                        <a:solidFill>
                          <a:schemeClr val="bg1"/>
                        </a:solidFill>
                        <a:latin typeface="Cambria Math" panose="02040503050406030204" pitchFamily="18" charset="0"/>
                        <a:ea typeface="Cambria Math" panose="02040503050406030204" pitchFamily="18" charset="0"/>
                      </a:rPr>
                      <m:t>.</m:t>
                    </m:r>
                  </m:oMath>
                </a14:m>
                <a:endParaRPr lang="en-US" dirty="0">
                  <a:solidFill>
                    <a:schemeClr val="bg1"/>
                  </a:solidFill>
                </a:endParaRPr>
              </a:p>
              <a:p>
                <a:pPr marL="285750" lvl="1" indent="-285750" fontAlgn="auto">
                  <a:spcBef>
                    <a:spcPts val="900"/>
                  </a:spcBef>
                  <a:spcAft>
                    <a:spcPts val="1800"/>
                  </a:spcAft>
                  <a:buFont typeface="Arial" panose="020B0604020202020204" pitchFamily="34" charset="0"/>
                  <a:buChar char="•"/>
                </a:pPr>
                <a:r>
                  <a:rPr lang="en-US" dirty="0">
                    <a:solidFill>
                      <a:schemeClr val="bg1"/>
                    </a:solidFill>
                    <a:latin typeface="+mn-lt"/>
                  </a:rPr>
                  <a:t>Example: For t</a:t>
                </a:r>
                <a:r>
                  <a:rPr lang="en-US" altLang="en-US" dirty="0">
                    <a:solidFill>
                      <a:srgbClr val="000000"/>
                    </a:solidFill>
                    <a:latin typeface="+mn-lt"/>
                    <a:ea typeface="ＭＳ Ｐゴシック" pitchFamily="34" charset="-128"/>
                    <a:cs typeface="Arial" panose="020B0604020202020204" pitchFamily="34" charset="0"/>
                  </a:rPr>
                  <a:t>he above circuit with R = 100 </a:t>
                </a:r>
                <a:r>
                  <a:rPr lang="el-GR" altLang="en-US" dirty="0">
                    <a:solidFill>
                      <a:srgbClr val="000000"/>
                    </a:solidFill>
                    <a:latin typeface="+mn-lt"/>
                    <a:ea typeface="ＭＳ Ｐゴシック" pitchFamily="34" charset="-128"/>
                    <a:cs typeface="Arial" panose="020B0604020202020204" pitchFamily="34" charset="0"/>
                  </a:rPr>
                  <a:t>Ω</a:t>
                </a:r>
                <a:r>
                  <a:rPr lang="en-US" altLang="en-US" dirty="0">
                    <a:solidFill>
                      <a:srgbClr val="000000"/>
                    </a:solidFill>
                    <a:latin typeface="+mn-lt"/>
                    <a:ea typeface="ＭＳ Ｐゴシック" pitchFamily="34" charset="-128"/>
                    <a:cs typeface="Arial" panose="020B0604020202020204" pitchFamily="34" charset="0"/>
                  </a:rPr>
                  <a:t> and  L = 100 </a:t>
                </a:r>
                <a:r>
                  <a:rPr lang="en-US" altLang="en-US" dirty="0" err="1">
                    <a:solidFill>
                      <a:srgbClr val="000000"/>
                    </a:solidFill>
                    <a:latin typeface="+mn-lt"/>
                    <a:ea typeface="ＭＳ Ｐゴシック" pitchFamily="34" charset="-128"/>
                    <a:cs typeface="Arial" panose="020B0604020202020204" pitchFamily="34" charset="0"/>
                  </a:rPr>
                  <a:t>mH</a:t>
                </a:r>
                <a:r>
                  <a:rPr lang="en-US" altLang="en-US" dirty="0">
                    <a:solidFill>
                      <a:srgbClr val="000000"/>
                    </a:solidFill>
                    <a:latin typeface="+mn-lt"/>
                    <a:ea typeface="ＭＳ Ｐゴシック" pitchFamily="34" charset="-128"/>
                    <a:cs typeface="Arial" panose="020B0604020202020204" pitchFamily="34" charset="0"/>
                  </a:rPr>
                  <a:t>. Calculate the time for the inductor current to reach 80% of maximum current after switch closure. This means </a:t>
                </a:r>
                <a:r>
                  <a:rPr lang="en-US" altLang="en-US" dirty="0" err="1">
                    <a:solidFill>
                      <a:srgbClr val="000000"/>
                    </a:solidFill>
                    <a:latin typeface="+mn-lt"/>
                    <a:ea typeface="ＭＳ Ｐゴシック" pitchFamily="34" charset="-128"/>
                    <a:cs typeface="Arial" panose="020B0604020202020204" pitchFamily="34" charset="0"/>
                  </a:rPr>
                  <a:t>i</a:t>
                </a:r>
                <a:r>
                  <a:rPr lang="en-US" altLang="en-US" dirty="0">
                    <a:solidFill>
                      <a:srgbClr val="000000"/>
                    </a:solidFill>
                    <a:latin typeface="+mn-lt"/>
                    <a:ea typeface="ＭＳ Ｐゴシック" pitchFamily="34" charset="-128"/>
                    <a:cs typeface="Arial" panose="020B0604020202020204" pitchFamily="34" charset="0"/>
                  </a:rPr>
                  <a:t>(t)R equals 80% of V</a:t>
                </a:r>
                <a:r>
                  <a:rPr lang="en-US" altLang="en-US" baseline="-25000" dirty="0">
                    <a:solidFill>
                      <a:srgbClr val="000000"/>
                    </a:solidFill>
                    <a:latin typeface="+mn-lt"/>
                    <a:ea typeface="ＭＳ Ｐゴシック" pitchFamily="34" charset="-128"/>
                    <a:cs typeface="Arial" panose="020B0604020202020204" pitchFamily="34" charset="0"/>
                  </a:rPr>
                  <a:t>S</a:t>
                </a:r>
                <a:r>
                  <a:rPr lang="en-US" altLang="en-US" dirty="0">
                    <a:solidFill>
                      <a:srgbClr val="000000"/>
                    </a:solidFill>
                    <a:latin typeface="+mn-lt"/>
                    <a:ea typeface="ＭＳ Ｐゴシック" pitchFamily="34" charset="-128"/>
                    <a:cs typeface="Arial" panose="020B0604020202020204" pitchFamily="34" charset="0"/>
                  </a:rPr>
                  <a:t>.</a:t>
                </a:r>
              </a:p>
              <a:p>
                <a:pPr marL="0" lvl="1" fontAlgn="auto">
                  <a:spcBef>
                    <a:spcPts val="0"/>
                  </a:spcBef>
                  <a:spcAft>
                    <a:spcPts val="1200"/>
                  </a:spcAft>
                </a:pPr>
                <a14:m>
                  <m:oMath xmlns:m="http://schemas.openxmlformats.org/officeDocument/2006/math">
                    <m:r>
                      <m:rPr>
                        <m:sty m:val="p"/>
                      </m:rPr>
                      <a:rPr lang="en-US" dirty="0">
                        <a:solidFill>
                          <a:srgbClr val="000000"/>
                        </a:solidFill>
                        <a:latin typeface="Cambria Math" panose="02040503050406030204" pitchFamily="18" charset="0"/>
                        <a:ea typeface="Cambria Math" panose="02040503050406030204" pitchFamily="18" charset="0"/>
                      </a:rPr>
                      <m:t>t</m:t>
                    </m:r>
                    <m:r>
                      <a:rPr lang="en-US" i="1" dirty="0">
                        <a:solidFill>
                          <a:srgbClr val="000000"/>
                        </a:solidFill>
                        <a:latin typeface="Cambria Math" panose="02040503050406030204" pitchFamily="18" charset="0"/>
                        <a:ea typeface="Cambria Math" panose="02040503050406030204" pitchFamily="18" charset="0"/>
                      </a:rPr>
                      <m:t>=</m:t>
                    </m:r>
                    <m:r>
                      <a:rPr lang="en-US" b="0" i="0" dirty="0" smtClean="0">
                        <a:solidFill>
                          <a:srgbClr val="000000"/>
                        </a:solidFill>
                        <a:latin typeface="Cambria Math" panose="02040503050406030204" pitchFamily="18" charset="0"/>
                        <a:ea typeface="Cambria Math" panose="02040503050406030204" pitchFamily="18" charset="0"/>
                      </a:rPr>
                      <m:t>(</m:t>
                    </m:r>
                    <m:r>
                      <m:rPr>
                        <m:sty m:val="p"/>
                      </m:rPr>
                      <a:rPr lang="en-US" dirty="0">
                        <a:solidFill>
                          <a:schemeClr val="bg1"/>
                        </a:solidFill>
                        <a:latin typeface="Cambria Math" panose="02040503050406030204" pitchFamily="18" charset="0"/>
                        <a:ea typeface="Cambria Math" panose="02040503050406030204" pitchFamily="18" charset="0"/>
                      </a:rPr>
                      <m:t>τ</m:t>
                    </m:r>
                    <m:r>
                      <a:rPr lang="en-US" b="0" i="0" dirty="0" smtClean="0">
                        <a:solidFill>
                          <a:srgbClr val="000000"/>
                        </a:solidFill>
                        <a:latin typeface="Cambria Math" panose="02040503050406030204" pitchFamily="18" charset="0"/>
                        <a:ea typeface="Cambria Math" panose="02040503050406030204" pitchFamily="18" charset="0"/>
                      </a:rPr>
                      <m:t>)</m:t>
                    </m:r>
                    <m:r>
                      <m:rPr>
                        <m:sty m:val="p"/>
                      </m:rPr>
                      <a:rPr lang="en-US" dirty="0">
                        <a:solidFill>
                          <a:srgbClr val="000000"/>
                        </a:solidFill>
                        <a:latin typeface="Cambria Math" panose="02040503050406030204" pitchFamily="18" charset="0"/>
                      </a:rPr>
                      <m:t>ln</m:t>
                    </m:r>
                    <m:d>
                      <m:dPr>
                        <m:ctrlPr>
                          <a:rPr lang="en-US" i="1" dirty="0">
                            <a:solidFill>
                              <a:srgbClr val="000000"/>
                            </a:solidFill>
                            <a:latin typeface="Cambria Math" panose="02040503050406030204" pitchFamily="18" charset="0"/>
                          </a:rPr>
                        </m:ctrlPr>
                      </m:dPr>
                      <m:e>
                        <m:f>
                          <m:fPr>
                            <m:ctrlPr>
                              <a:rPr lang="en-US" i="1" dirty="0">
                                <a:solidFill>
                                  <a:srgbClr val="000000"/>
                                </a:solidFill>
                                <a:latin typeface="Cambria Math" panose="02040503050406030204" pitchFamily="18" charset="0"/>
                              </a:rPr>
                            </m:ctrlPr>
                          </m:fPr>
                          <m:num>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num>
                          <m:den>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r>
                              <a:rPr lang="en-US" altLang="en-US" b="0" i="0" smtClean="0">
                                <a:solidFill>
                                  <a:schemeClr val="bg1"/>
                                </a:solidFill>
                                <a:latin typeface="Cambria Math" panose="02040503050406030204" pitchFamily="18" charset="0"/>
                              </a:rPr>
                              <m:t> </m:t>
                            </m:r>
                            <m:r>
                              <a:rPr lang="en-US" dirty="0">
                                <a:solidFill>
                                  <a:srgbClr val="000000"/>
                                </a:solidFill>
                                <a:latin typeface="Cambria Math" panose="02040503050406030204" pitchFamily="18" charset="0"/>
                              </a:rPr>
                              <m:t>−</m:t>
                            </m:r>
                            <m:r>
                              <a:rPr lang="en-US" b="0" i="0" dirty="0" smtClean="0">
                                <a:solidFill>
                                  <a:srgbClr val="000000"/>
                                </a:solidFill>
                                <a:latin typeface="Cambria Math" panose="02040503050406030204" pitchFamily="18" charset="0"/>
                              </a:rPr>
                              <m:t> </m:t>
                            </m:r>
                            <m:r>
                              <m:rPr>
                                <m:sty m:val="p"/>
                              </m:rPr>
                              <a:rPr lang="en-US" b="0" i="0" dirty="0" smtClean="0">
                                <a:solidFill>
                                  <a:srgbClr val="000000"/>
                                </a:solidFill>
                                <a:latin typeface="Cambria Math" panose="02040503050406030204" pitchFamily="18" charset="0"/>
                              </a:rPr>
                              <m:t>i</m:t>
                            </m:r>
                            <m:d>
                              <m:dPr>
                                <m:ctrlPr>
                                  <a:rPr lang="en-US" altLang="en-US" i="1">
                                    <a:solidFill>
                                      <a:schemeClr val="bg1"/>
                                    </a:solidFill>
                                    <a:latin typeface="Cambria Math" panose="02040503050406030204" pitchFamily="18" charset="0"/>
                                  </a:rPr>
                                </m:ctrlPr>
                              </m:dPr>
                              <m:e>
                                <m:r>
                                  <m:rPr>
                                    <m:sty m:val="p"/>
                                  </m:rPr>
                                  <a:rPr lang="en-US" altLang="en-US" i="0">
                                    <a:solidFill>
                                      <a:schemeClr val="bg1"/>
                                    </a:solidFill>
                                    <a:latin typeface="Cambria Math" panose="02040503050406030204" pitchFamily="18" charset="0"/>
                                  </a:rPr>
                                  <m:t>t</m:t>
                                </m:r>
                              </m:e>
                            </m:d>
                            <m:r>
                              <m:rPr>
                                <m:sty m:val="p"/>
                              </m:rPr>
                              <a:rPr lang="en-US" altLang="en-US" b="0" i="0" smtClean="0">
                                <a:solidFill>
                                  <a:schemeClr val="bg1"/>
                                </a:solidFill>
                                <a:latin typeface="Cambria Math" panose="02040503050406030204" pitchFamily="18" charset="0"/>
                              </a:rPr>
                              <m:t>R</m:t>
                            </m:r>
                          </m:den>
                        </m:f>
                      </m:e>
                    </m:d>
                  </m:oMath>
                </a14:m>
                <a:r>
                  <a:rPr lang="en-US" dirty="0">
                    <a:solidFill>
                      <a:srgbClr val="000000"/>
                    </a:solidFill>
                  </a:rPr>
                  <a:t> = </a:t>
                </a:r>
                <a14:m>
                  <m:oMath xmlns:m="http://schemas.openxmlformats.org/officeDocument/2006/math">
                    <m:d>
                      <m:dPr>
                        <m:ctrlPr>
                          <a:rPr lang="en-US" i="1" dirty="0">
                            <a:solidFill>
                              <a:srgbClr val="000000"/>
                            </a:solidFill>
                            <a:latin typeface="Cambria Math" panose="02040503050406030204" pitchFamily="18" charset="0"/>
                            <a:ea typeface="Cambria Math" panose="02040503050406030204" pitchFamily="18" charset="0"/>
                          </a:rPr>
                        </m:ctrlPr>
                      </m:dPr>
                      <m:e>
                        <m:r>
                          <m:rPr>
                            <m:sty m:val="p"/>
                          </m:rPr>
                          <a:rPr lang="en-US" dirty="0">
                            <a:solidFill>
                              <a:schemeClr val="bg1"/>
                            </a:solidFill>
                            <a:latin typeface="Cambria Math" panose="02040503050406030204" pitchFamily="18" charset="0"/>
                            <a:ea typeface="Cambria Math" panose="02040503050406030204" pitchFamily="18" charset="0"/>
                          </a:rPr>
                          <m:t>τ</m:t>
                        </m:r>
                      </m:e>
                    </m:d>
                    <m:r>
                      <m:rPr>
                        <m:sty m:val="p"/>
                      </m:rPr>
                      <a:rPr lang="en-US" dirty="0">
                        <a:solidFill>
                          <a:srgbClr val="000000"/>
                        </a:solidFill>
                        <a:latin typeface="Cambria Math" panose="02040503050406030204" pitchFamily="18" charset="0"/>
                      </a:rPr>
                      <m:t>ln</m:t>
                    </m:r>
                    <m:d>
                      <m:dPr>
                        <m:ctrlPr>
                          <a:rPr lang="en-US" i="1" dirty="0">
                            <a:solidFill>
                              <a:srgbClr val="000000"/>
                            </a:solidFill>
                            <a:latin typeface="Cambria Math" panose="02040503050406030204" pitchFamily="18" charset="0"/>
                          </a:rPr>
                        </m:ctrlPr>
                      </m:dPr>
                      <m:e>
                        <m:f>
                          <m:fPr>
                            <m:ctrlPr>
                              <a:rPr lang="en-US" i="1" dirty="0">
                                <a:solidFill>
                                  <a:srgbClr val="000000"/>
                                </a:solidFill>
                                <a:latin typeface="Cambria Math" panose="02040503050406030204" pitchFamily="18" charset="0"/>
                              </a:rPr>
                            </m:ctrlPr>
                          </m:fPr>
                          <m:num>
                            <m:f>
                              <m:fPr>
                                <m:type m:val="lin"/>
                                <m:ctrlPr>
                                  <a:rPr lang="en-US" i="1" dirty="0">
                                    <a:solidFill>
                                      <a:srgbClr val="000000"/>
                                    </a:solidFill>
                                    <a:latin typeface="Cambria Math" panose="02040503050406030204" pitchFamily="18" charset="0"/>
                                  </a:rPr>
                                </m:ctrlPr>
                              </m:fPr>
                              <m:num>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num>
                              <m:den>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den>
                            </m:f>
                          </m:num>
                          <m:den>
                            <m:f>
                              <m:fPr>
                                <m:type m:val="lin"/>
                                <m:ctrlPr>
                                  <a:rPr lang="en-US" i="1" dirty="0">
                                    <a:solidFill>
                                      <a:srgbClr val="000000"/>
                                    </a:solidFill>
                                    <a:latin typeface="Cambria Math" panose="02040503050406030204" pitchFamily="18" charset="0"/>
                                  </a:rPr>
                                </m:ctrlPr>
                              </m:fPr>
                              <m:num>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num>
                              <m:den>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den>
                            </m:f>
                            <m:r>
                              <a:rPr lang="en-US" dirty="0">
                                <a:solidFill>
                                  <a:srgbClr val="000000"/>
                                </a:solidFill>
                                <a:latin typeface="Cambria Math" panose="02040503050406030204" pitchFamily="18" charset="0"/>
                              </a:rPr>
                              <m:t> −</m:t>
                            </m:r>
                            <m:r>
                              <a:rPr lang="en-US" b="0" i="0" dirty="0" smtClean="0">
                                <a:solidFill>
                                  <a:srgbClr val="000000"/>
                                </a:solidFill>
                                <a:latin typeface="Cambria Math" panose="02040503050406030204" pitchFamily="18" charset="0"/>
                              </a:rPr>
                              <m:t> </m:t>
                            </m:r>
                            <m:f>
                              <m:fPr>
                                <m:type m:val="lin"/>
                                <m:ctrlPr>
                                  <a:rPr lang="en-US" b="0" i="1" dirty="0" smtClean="0">
                                    <a:solidFill>
                                      <a:srgbClr val="000000"/>
                                    </a:solidFill>
                                    <a:latin typeface="Cambria Math" panose="02040503050406030204" pitchFamily="18" charset="0"/>
                                  </a:rPr>
                                </m:ctrlPr>
                              </m:fPr>
                              <m:num>
                                <m:r>
                                  <m:rPr>
                                    <m:sty m:val="p"/>
                                  </m:rPr>
                                  <a:rPr lang="en-US" dirty="0">
                                    <a:solidFill>
                                      <a:srgbClr val="000000"/>
                                    </a:solidFill>
                                    <a:latin typeface="Cambria Math" panose="02040503050406030204" pitchFamily="18" charset="0"/>
                                  </a:rPr>
                                  <m:t>i</m:t>
                                </m:r>
                                <m:d>
                                  <m:dPr>
                                    <m:ctrlPr>
                                      <a:rPr lang="en-US" altLang="en-US" i="1">
                                        <a:solidFill>
                                          <a:schemeClr val="bg1"/>
                                        </a:solidFill>
                                        <a:latin typeface="Cambria Math" panose="02040503050406030204" pitchFamily="18" charset="0"/>
                                      </a:rPr>
                                    </m:ctrlPr>
                                  </m:dPr>
                                  <m:e>
                                    <m:r>
                                      <m:rPr>
                                        <m:sty m:val="p"/>
                                      </m:rPr>
                                      <a:rPr lang="en-US" altLang="en-US">
                                        <a:solidFill>
                                          <a:schemeClr val="bg1"/>
                                        </a:solidFill>
                                        <a:latin typeface="Cambria Math" panose="02040503050406030204" pitchFamily="18" charset="0"/>
                                      </a:rPr>
                                      <m:t>t</m:t>
                                    </m:r>
                                  </m:e>
                                </m:d>
                                <m:r>
                                  <m:rPr>
                                    <m:sty m:val="p"/>
                                  </m:rPr>
                                  <a:rPr lang="en-US" altLang="en-US" b="0" i="0" smtClean="0">
                                    <a:solidFill>
                                      <a:schemeClr val="bg1"/>
                                    </a:solidFill>
                                    <a:latin typeface="Cambria Math" panose="02040503050406030204" pitchFamily="18" charset="0"/>
                                  </a:rPr>
                                  <m:t>R</m:t>
                                </m:r>
                              </m:num>
                              <m:den>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den>
                            </m:f>
                          </m:den>
                        </m:f>
                      </m:e>
                    </m:d>
                  </m:oMath>
                </a14:m>
                <a:r>
                  <a:rPr lang="en-US" dirty="0">
                    <a:solidFill>
                      <a:srgbClr val="000000"/>
                    </a:solidFill>
                  </a:rPr>
                  <a:t> =</a:t>
                </a:r>
                <a14:m>
                  <m:oMath xmlns:m="http://schemas.openxmlformats.org/officeDocument/2006/math">
                    <m:d>
                      <m:dPr>
                        <m:ctrlPr>
                          <a:rPr lang="en-US" i="1" dirty="0">
                            <a:solidFill>
                              <a:srgbClr val="000000"/>
                            </a:solidFill>
                            <a:latin typeface="Cambria Math" panose="02040503050406030204" pitchFamily="18" charset="0"/>
                            <a:ea typeface="Cambria Math" panose="02040503050406030204" pitchFamily="18" charset="0"/>
                          </a:rPr>
                        </m:ctrlPr>
                      </m:dPr>
                      <m:e>
                        <m:r>
                          <m:rPr>
                            <m:sty m:val="p"/>
                          </m:rPr>
                          <a:rPr lang="en-US" dirty="0">
                            <a:solidFill>
                              <a:schemeClr val="bg1"/>
                            </a:solidFill>
                            <a:latin typeface="Cambria Math" panose="02040503050406030204" pitchFamily="18" charset="0"/>
                            <a:ea typeface="Cambria Math" panose="02040503050406030204" pitchFamily="18" charset="0"/>
                          </a:rPr>
                          <m:t>τ</m:t>
                        </m:r>
                      </m:e>
                    </m:d>
                    <m:r>
                      <m:rPr>
                        <m:sty m:val="p"/>
                      </m:rPr>
                      <a:rPr lang="en-US" dirty="0">
                        <a:solidFill>
                          <a:srgbClr val="000000"/>
                        </a:solidFill>
                        <a:latin typeface="Cambria Math" panose="02040503050406030204" pitchFamily="18" charset="0"/>
                      </a:rPr>
                      <m:t>ln</m:t>
                    </m:r>
                    <m:d>
                      <m:dPr>
                        <m:ctrlPr>
                          <a:rPr lang="en-US" i="1" dirty="0">
                            <a:solidFill>
                              <a:srgbClr val="000000"/>
                            </a:solidFill>
                            <a:latin typeface="Cambria Math" panose="02040503050406030204" pitchFamily="18" charset="0"/>
                          </a:rPr>
                        </m:ctrlPr>
                      </m:dPr>
                      <m:e>
                        <m:f>
                          <m:fPr>
                            <m:ctrlPr>
                              <a:rPr lang="en-US" i="1" dirty="0">
                                <a:solidFill>
                                  <a:srgbClr val="000000"/>
                                </a:solidFill>
                                <a:latin typeface="Cambria Math" panose="02040503050406030204" pitchFamily="18" charset="0"/>
                              </a:rPr>
                            </m:ctrlPr>
                          </m:fPr>
                          <m:num>
                            <m:r>
                              <a:rPr lang="en-US" b="0" i="1" dirty="0" smtClean="0">
                                <a:solidFill>
                                  <a:srgbClr val="000000"/>
                                </a:solidFill>
                                <a:latin typeface="Cambria Math" panose="02040503050406030204" pitchFamily="18" charset="0"/>
                              </a:rPr>
                              <m:t>1</m:t>
                            </m:r>
                          </m:num>
                          <m:den>
                            <m:r>
                              <a:rPr lang="en-US" altLang="en-US" b="0" i="0" smtClean="0">
                                <a:solidFill>
                                  <a:schemeClr val="bg1"/>
                                </a:solidFill>
                                <a:latin typeface="Cambria Math" panose="02040503050406030204" pitchFamily="18" charset="0"/>
                              </a:rPr>
                              <m:t>1</m:t>
                            </m:r>
                            <m:r>
                              <a:rPr lang="en-US" dirty="0">
                                <a:solidFill>
                                  <a:srgbClr val="000000"/>
                                </a:solidFill>
                                <a:latin typeface="Cambria Math" panose="02040503050406030204" pitchFamily="18" charset="0"/>
                              </a:rPr>
                              <m:t> − </m:t>
                            </m:r>
                            <m:f>
                              <m:fPr>
                                <m:type m:val="lin"/>
                                <m:ctrlPr>
                                  <a:rPr lang="en-US" i="1" dirty="0">
                                    <a:solidFill>
                                      <a:srgbClr val="000000"/>
                                    </a:solidFill>
                                    <a:latin typeface="Cambria Math" panose="02040503050406030204" pitchFamily="18" charset="0"/>
                                  </a:rPr>
                                </m:ctrlPr>
                              </m:fPr>
                              <m:num>
                                <m:r>
                                  <m:rPr>
                                    <m:sty m:val="p"/>
                                  </m:rPr>
                                  <a:rPr lang="en-US" dirty="0">
                                    <a:solidFill>
                                      <a:srgbClr val="000000"/>
                                    </a:solidFill>
                                    <a:latin typeface="Cambria Math" panose="02040503050406030204" pitchFamily="18" charset="0"/>
                                  </a:rPr>
                                  <m:t>i</m:t>
                                </m:r>
                                <m:d>
                                  <m:dPr>
                                    <m:ctrlPr>
                                      <a:rPr lang="en-US" altLang="en-US" i="1">
                                        <a:solidFill>
                                          <a:schemeClr val="bg1"/>
                                        </a:solidFill>
                                        <a:latin typeface="Cambria Math" panose="02040503050406030204" pitchFamily="18" charset="0"/>
                                      </a:rPr>
                                    </m:ctrlPr>
                                  </m:dPr>
                                  <m:e>
                                    <m:r>
                                      <m:rPr>
                                        <m:sty m:val="p"/>
                                      </m:rPr>
                                      <a:rPr lang="en-US" altLang="en-US">
                                        <a:solidFill>
                                          <a:schemeClr val="bg1"/>
                                        </a:solidFill>
                                        <a:latin typeface="Cambria Math" panose="02040503050406030204" pitchFamily="18" charset="0"/>
                                      </a:rPr>
                                      <m:t>t</m:t>
                                    </m:r>
                                  </m:e>
                                </m:d>
                                <m:r>
                                  <m:rPr>
                                    <m:sty m:val="p"/>
                                  </m:rPr>
                                  <a:rPr lang="en-US" altLang="en-US">
                                    <a:solidFill>
                                      <a:schemeClr val="bg1"/>
                                    </a:solidFill>
                                    <a:latin typeface="Cambria Math" panose="02040503050406030204" pitchFamily="18" charset="0"/>
                                  </a:rPr>
                                  <m:t>R</m:t>
                                </m:r>
                              </m:num>
                              <m:den>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den>
                            </m:f>
                          </m:den>
                        </m:f>
                      </m:e>
                    </m:d>
                  </m:oMath>
                </a14:m>
                <a:r>
                  <a:rPr lang="en-US" dirty="0">
                    <a:solidFill>
                      <a:srgbClr val="000000"/>
                    </a:solidFill>
                  </a:rPr>
                  <a:t>= </a:t>
                </a:r>
                <a14:m>
                  <m:oMath xmlns:m="http://schemas.openxmlformats.org/officeDocument/2006/math">
                    <m:d>
                      <m:dPr>
                        <m:ctrlPr>
                          <a:rPr lang="en-US" b="0" i="1" dirty="0">
                            <a:solidFill>
                              <a:srgbClr val="000000"/>
                            </a:solidFill>
                            <a:latin typeface="Cambria Math" panose="02040503050406030204" pitchFamily="18" charset="0"/>
                            <a:ea typeface="Cambria Math" panose="02040503050406030204" pitchFamily="18" charset="0"/>
                          </a:rPr>
                        </m:ctrlPr>
                      </m:dPr>
                      <m:e>
                        <m:r>
                          <m:rPr>
                            <m:sty m:val="p"/>
                          </m:rPr>
                          <a:rPr lang="en-US" dirty="0">
                            <a:solidFill>
                              <a:schemeClr val="bg1"/>
                            </a:solidFill>
                            <a:latin typeface="Cambria Math" panose="02040503050406030204" pitchFamily="18" charset="0"/>
                            <a:ea typeface="Cambria Math" panose="02040503050406030204" pitchFamily="18" charset="0"/>
                          </a:rPr>
                          <m:t>τ</m:t>
                        </m:r>
                      </m:e>
                    </m:d>
                    <m:r>
                      <m:rPr>
                        <m:sty m:val="p"/>
                      </m:rPr>
                      <a:rPr lang="en-US" dirty="0">
                        <a:solidFill>
                          <a:srgbClr val="000000"/>
                        </a:solidFill>
                        <a:latin typeface="Cambria Math" panose="02040503050406030204" pitchFamily="18" charset="0"/>
                      </a:rPr>
                      <m:t>ln</m:t>
                    </m:r>
                    <m:d>
                      <m:dPr>
                        <m:ctrlPr>
                          <a:rPr lang="en-US" i="1" dirty="0">
                            <a:solidFill>
                              <a:srgbClr val="000000"/>
                            </a:solidFill>
                            <a:latin typeface="Cambria Math" panose="02040503050406030204" pitchFamily="18" charset="0"/>
                          </a:rPr>
                        </m:ctrlPr>
                      </m:dPr>
                      <m:e>
                        <m:f>
                          <m:fPr>
                            <m:ctrlPr>
                              <a:rPr lang="en-US" i="1" dirty="0">
                                <a:solidFill>
                                  <a:srgbClr val="000000"/>
                                </a:solidFill>
                                <a:latin typeface="Cambria Math" panose="02040503050406030204" pitchFamily="18" charset="0"/>
                              </a:rPr>
                            </m:ctrlPr>
                          </m:fPr>
                          <m:num>
                            <m:r>
                              <a:rPr lang="en-US" dirty="0">
                                <a:solidFill>
                                  <a:srgbClr val="000000"/>
                                </a:solidFill>
                                <a:latin typeface="Cambria Math" panose="02040503050406030204" pitchFamily="18" charset="0"/>
                              </a:rPr>
                              <m:t>1</m:t>
                            </m:r>
                          </m:num>
                          <m:den>
                            <m:r>
                              <a:rPr lang="en-US" dirty="0">
                                <a:solidFill>
                                  <a:srgbClr val="000000"/>
                                </a:solidFill>
                                <a:latin typeface="Cambria Math" panose="02040503050406030204" pitchFamily="18" charset="0"/>
                              </a:rPr>
                              <m:t>1</m:t>
                            </m:r>
                            <m:r>
                              <a:rPr lang="en-US" b="0" i="0" dirty="0" smtClean="0">
                                <a:solidFill>
                                  <a:srgbClr val="000000"/>
                                </a:solidFill>
                                <a:latin typeface="Cambria Math" panose="02040503050406030204" pitchFamily="18" charset="0"/>
                              </a:rPr>
                              <m:t> </m:t>
                            </m:r>
                            <m:r>
                              <a:rPr lang="en-US" dirty="0">
                                <a:solidFill>
                                  <a:srgbClr val="000000"/>
                                </a:solidFill>
                                <a:latin typeface="Cambria Math" panose="02040503050406030204" pitchFamily="18" charset="0"/>
                              </a:rPr>
                              <m:t>−</m:t>
                            </m:r>
                            <m:r>
                              <a:rPr lang="en-US" b="0" i="0" dirty="0" smtClean="0">
                                <a:solidFill>
                                  <a:srgbClr val="000000"/>
                                </a:solidFill>
                                <a:latin typeface="Cambria Math" panose="02040503050406030204" pitchFamily="18" charset="0"/>
                              </a:rPr>
                              <m:t> </m:t>
                            </m:r>
                            <m:r>
                              <a:rPr lang="en-US" i="1" dirty="0">
                                <a:solidFill>
                                  <a:srgbClr val="000000"/>
                                </a:solidFill>
                                <a:latin typeface="Cambria Math" panose="02040503050406030204" pitchFamily="18" charset="0"/>
                              </a:rPr>
                              <m:t>0.8</m:t>
                            </m:r>
                          </m:den>
                        </m:f>
                      </m:e>
                    </m:d>
                    <m:r>
                      <a:rPr lang="en-US" i="1" dirty="0">
                        <a:solidFill>
                          <a:srgbClr val="000000"/>
                        </a:solidFill>
                        <a:latin typeface="Cambria Math" panose="02040503050406030204" pitchFamily="18" charset="0"/>
                        <a:ea typeface="Cambria Math" panose="02040503050406030204" pitchFamily="18" charset="0"/>
                      </a:rPr>
                      <m:t>=</m:t>
                    </m:r>
                    <m:d>
                      <m:dPr>
                        <m:ctrlPr>
                          <a:rPr lang="en-US" i="1" dirty="0">
                            <a:solidFill>
                              <a:srgbClr val="000000"/>
                            </a:solidFill>
                            <a:latin typeface="Cambria Math" panose="02040503050406030204" pitchFamily="18" charset="0"/>
                            <a:ea typeface="Cambria Math" panose="02040503050406030204" pitchFamily="18" charset="0"/>
                          </a:rPr>
                        </m:ctrlPr>
                      </m:dPr>
                      <m:e>
                        <m:r>
                          <a:rPr lang="en-US" dirty="0">
                            <a:solidFill>
                              <a:srgbClr val="000000"/>
                            </a:solidFill>
                            <a:latin typeface="Cambria Math" panose="02040503050406030204" pitchFamily="18" charset="0"/>
                            <a:ea typeface="Cambria Math" panose="02040503050406030204" pitchFamily="18" charset="0"/>
                          </a:rPr>
                          <m:t>1.</m:t>
                        </m:r>
                        <m:r>
                          <a:rPr lang="en-US" b="0" i="0" dirty="0" smtClean="0">
                            <a:solidFill>
                              <a:srgbClr val="000000"/>
                            </a:solidFill>
                            <a:latin typeface="Cambria Math" panose="02040503050406030204" pitchFamily="18" charset="0"/>
                            <a:ea typeface="Cambria Math" panose="02040503050406030204" pitchFamily="18" charset="0"/>
                          </a:rPr>
                          <m:t>00</m:t>
                        </m:r>
                        <m:r>
                          <a:rPr lang="en-US" dirty="0">
                            <a:solidFill>
                              <a:srgbClr val="000000"/>
                            </a:solidFill>
                            <a:latin typeface="Cambria Math" panose="02040503050406030204" pitchFamily="18" charset="0"/>
                            <a:ea typeface="Cambria Math" panose="02040503050406030204" pitchFamily="18" charset="0"/>
                          </a:rPr>
                          <m:t> </m:t>
                        </m:r>
                        <m:r>
                          <m:rPr>
                            <m:sty m:val="p"/>
                          </m:rPr>
                          <a:rPr lang="en-US" dirty="0">
                            <a:solidFill>
                              <a:srgbClr val="000000"/>
                            </a:solidFill>
                            <a:latin typeface="Cambria Math" panose="02040503050406030204" pitchFamily="18" charset="0"/>
                            <a:ea typeface="Cambria Math" panose="02040503050406030204" pitchFamily="18" charset="0"/>
                          </a:rPr>
                          <m:t>ms</m:t>
                        </m:r>
                      </m:e>
                    </m:d>
                    <m:r>
                      <m:rPr>
                        <m:sty m:val="p"/>
                      </m:rPr>
                      <a:rPr lang="en-US" dirty="0">
                        <a:solidFill>
                          <a:srgbClr val="000000"/>
                        </a:solidFill>
                        <a:latin typeface="Cambria Math" panose="02040503050406030204" pitchFamily="18" charset="0"/>
                        <a:ea typeface="Cambria Math" panose="02040503050406030204" pitchFamily="18" charset="0"/>
                      </a:rPr>
                      <m:t>ln</m:t>
                    </m:r>
                    <m:d>
                      <m:dPr>
                        <m:ctrlPr>
                          <a:rPr lang="en-US" i="1" dirty="0">
                            <a:solidFill>
                              <a:srgbClr val="000000"/>
                            </a:solidFill>
                            <a:latin typeface="Cambria Math" panose="02040503050406030204" pitchFamily="18" charset="0"/>
                            <a:ea typeface="Cambria Math" panose="02040503050406030204" pitchFamily="18" charset="0"/>
                          </a:rPr>
                        </m:ctrlPr>
                      </m:dPr>
                      <m:e>
                        <m:r>
                          <a:rPr lang="en-US" i="1" dirty="0">
                            <a:solidFill>
                              <a:srgbClr val="000000"/>
                            </a:solidFill>
                            <a:latin typeface="Cambria Math" panose="02040503050406030204" pitchFamily="18" charset="0"/>
                            <a:ea typeface="Cambria Math" panose="02040503050406030204" pitchFamily="18" charset="0"/>
                          </a:rPr>
                          <m:t>5</m:t>
                        </m:r>
                      </m:e>
                    </m:d>
                    <m:r>
                      <a:rPr lang="en-US" dirty="0">
                        <a:solidFill>
                          <a:srgbClr val="000000"/>
                        </a:solidFill>
                        <a:latin typeface="Cambria Math" panose="02040503050406030204" pitchFamily="18" charset="0"/>
                        <a:ea typeface="Cambria Math" panose="02040503050406030204" pitchFamily="18" charset="0"/>
                      </a:rPr>
                      <m:t>=</m:t>
                    </m:r>
                    <m:r>
                      <a:rPr lang="en-US" b="0" i="0" dirty="0" smtClean="0">
                        <a:solidFill>
                          <a:srgbClr val="000000"/>
                        </a:solidFill>
                        <a:latin typeface="Cambria Math" panose="02040503050406030204" pitchFamily="18" charset="0"/>
                        <a:ea typeface="Cambria Math" panose="02040503050406030204" pitchFamily="18" charset="0"/>
                      </a:rPr>
                      <m:t>1.61</m:t>
                    </m:r>
                    <m:r>
                      <a:rPr lang="en-US" dirty="0">
                        <a:solidFill>
                          <a:srgbClr val="000000"/>
                        </a:solidFill>
                        <a:latin typeface="Cambria Math" panose="02040503050406030204" pitchFamily="18" charset="0"/>
                        <a:ea typeface="Cambria Math" panose="02040503050406030204" pitchFamily="18" charset="0"/>
                      </a:rPr>
                      <m:t> </m:t>
                    </m:r>
                    <m:r>
                      <m:rPr>
                        <m:sty m:val="p"/>
                      </m:rPr>
                      <a:rPr lang="en-US" dirty="0">
                        <a:solidFill>
                          <a:srgbClr val="000000"/>
                        </a:solidFill>
                        <a:latin typeface="Cambria Math" panose="02040503050406030204" pitchFamily="18" charset="0"/>
                        <a:ea typeface="Cambria Math" panose="02040503050406030204" pitchFamily="18" charset="0"/>
                      </a:rPr>
                      <m:t>ms</m:t>
                    </m:r>
                    <m:r>
                      <a:rPr lang="en-US" dirty="0" smtClean="0">
                        <a:solidFill>
                          <a:srgbClr val="000000"/>
                        </a:solidFill>
                        <a:latin typeface="Cambria Math" panose="02040503050406030204" pitchFamily="18" charset="0"/>
                        <a:ea typeface="Cambria Math" panose="02040503050406030204" pitchFamily="18" charset="0"/>
                      </a:rPr>
                      <m:t>.</m:t>
                    </m:r>
                    <m:r>
                      <a:rPr lang="en-US" b="0" i="0" dirty="0" smtClean="0">
                        <a:solidFill>
                          <a:srgbClr val="000000"/>
                        </a:solidFill>
                        <a:latin typeface="Cambria Math" panose="02040503050406030204" pitchFamily="18" charset="0"/>
                        <a:ea typeface="Cambria Math" panose="02040503050406030204" pitchFamily="18" charset="0"/>
                      </a:rPr>
                      <m:t> </m:t>
                    </m:r>
                  </m:oMath>
                </a14:m>
                <a:endParaRPr lang="en-US" b="0" i="0" dirty="0">
                  <a:solidFill>
                    <a:srgbClr val="000000"/>
                  </a:solidFill>
                  <a:latin typeface="Cambria Math" panose="02040503050406030204" pitchFamily="18" charset="0"/>
                  <a:ea typeface="Cambria Math" panose="02040503050406030204" pitchFamily="18" charset="0"/>
                </a:endParaRPr>
              </a:p>
              <a:p>
                <a:pPr marL="0" lvl="1" fontAlgn="auto">
                  <a:spcBef>
                    <a:spcPts val="0"/>
                  </a:spcBef>
                  <a:spcAft>
                    <a:spcPts val="1200"/>
                  </a:spcAft>
                </a:pPr>
                <a14:m>
                  <m:oMathPara xmlns:m="http://schemas.openxmlformats.org/officeDocument/2006/math">
                    <m:oMathParaPr>
                      <m:jc m:val="centerGroup"/>
                    </m:oMathParaPr>
                    <m:oMath xmlns:m="http://schemas.openxmlformats.org/officeDocument/2006/math">
                      <m:r>
                        <m:rPr>
                          <m:sty m:val="p"/>
                        </m:rPr>
                        <a:rPr lang="en-US" b="0" i="0" dirty="0" smtClean="0">
                          <a:solidFill>
                            <a:srgbClr val="000000"/>
                          </a:solidFill>
                          <a:latin typeface="Cambria Math" panose="02040503050406030204" pitchFamily="18" charset="0"/>
                          <a:ea typeface="Cambria Math" panose="02040503050406030204" pitchFamily="18" charset="0"/>
                        </a:rPr>
                        <m:t>t</m:t>
                      </m:r>
                      <m:r>
                        <a:rPr lang="en-US" b="0" i="0" dirty="0" smtClean="0">
                          <a:solidFill>
                            <a:srgbClr val="000000"/>
                          </a:solidFill>
                          <a:latin typeface="Cambria Math" panose="02040503050406030204" pitchFamily="18" charset="0"/>
                          <a:ea typeface="Cambria Math" panose="02040503050406030204" pitchFamily="18" charset="0"/>
                        </a:rPr>
                        <m:t>=1.61 </m:t>
                      </m:r>
                      <m:r>
                        <m:rPr>
                          <m:sty m:val="p"/>
                        </m:rPr>
                        <a:rPr lang="en-US" b="0" i="0" dirty="0" smtClean="0">
                          <a:solidFill>
                            <a:srgbClr val="000000"/>
                          </a:solidFill>
                          <a:latin typeface="Cambria Math" panose="02040503050406030204" pitchFamily="18" charset="0"/>
                          <a:ea typeface="Cambria Math" panose="02040503050406030204" pitchFamily="18" charset="0"/>
                        </a:rPr>
                        <m:t>ms</m:t>
                      </m:r>
                      <m:r>
                        <a:rPr lang="en-US" b="0" i="0" dirty="0" smtClean="0">
                          <a:solidFill>
                            <a:srgbClr val="000000"/>
                          </a:solidFill>
                          <a:latin typeface="Cambria Math" panose="02040503050406030204" pitchFamily="18" charset="0"/>
                          <a:ea typeface="Cambria Math" panose="02040503050406030204" pitchFamily="18" charset="0"/>
                        </a:rPr>
                        <m:t>.</m:t>
                      </m:r>
                    </m:oMath>
                  </m:oMathPara>
                </a14:m>
                <a:endParaRPr lang="en-US" b="0" dirty="0">
                  <a:solidFill>
                    <a:srgbClr val="000000"/>
                  </a:solidFill>
                  <a:ea typeface="Cambria Math" panose="02040503050406030204" pitchFamily="18" charset="0"/>
                </a:endParaRPr>
              </a:p>
              <a:p>
                <a:pPr marL="0" lvl="1" fontAlgn="auto">
                  <a:spcBef>
                    <a:spcPts val="900"/>
                  </a:spcBef>
                  <a:spcAft>
                    <a:spcPts val="0"/>
                  </a:spcAft>
                </a:pPr>
                <a14:m>
                  <m:oMathPara xmlns:m="http://schemas.openxmlformats.org/officeDocument/2006/math">
                    <m:oMathParaPr>
                      <m:jc m:val="left"/>
                    </m:oMathParaPr>
                    <m:oMath xmlns:m="http://schemas.openxmlformats.org/officeDocument/2006/math">
                      <m:r>
                        <m:rPr>
                          <m:sty m:val="p"/>
                        </m:rPr>
                        <a:rPr lang="en-US" altLang="en-US" b="0" i="0" dirty="0" smtClean="0">
                          <a:solidFill>
                            <a:schemeClr val="bg1"/>
                          </a:solidFill>
                          <a:latin typeface="Cambria Math" panose="02040503050406030204" pitchFamily="18" charset="0"/>
                          <a:ea typeface="Cambria Math" panose="02040503050406030204" pitchFamily="18" charset="0"/>
                        </a:rPr>
                        <m:t>Check</m:t>
                      </m:r>
                      <m:r>
                        <a:rPr lang="en-US" altLang="en-US" b="0" i="0" dirty="0" smtClean="0">
                          <a:solidFill>
                            <a:schemeClr val="bg1"/>
                          </a:solidFill>
                          <a:latin typeface="Cambria Math" panose="02040503050406030204" pitchFamily="18" charset="0"/>
                          <a:ea typeface="Cambria Math" panose="02040503050406030204" pitchFamily="18" charset="0"/>
                        </a:rPr>
                        <m:t>: </m:t>
                      </m:r>
                      <m:r>
                        <m:rPr>
                          <m:sty m:val="p"/>
                        </m:rPr>
                        <a:rPr lang="en-US" altLang="en-US" dirty="0" smtClean="0">
                          <a:solidFill>
                            <a:schemeClr val="bg1"/>
                          </a:solidFill>
                          <a:latin typeface="Cambria Math" panose="02040503050406030204" pitchFamily="18" charset="0"/>
                          <a:ea typeface="Cambria Math" panose="02040503050406030204" pitchFamily="18" charset="0"/>
                        </a:rPr>
                        <m:t>i</m:t>
                      </m:r>
                      <m:d>
                        <m:dPr>
                          <m:ctrlPr>
                            <a:rPr lang="en-US" altLang="en-US" i="1">
                              <a:solidFill>
                                <a:schemeClr val="bg1"/>
                              </a:solidFill>
                              <a:latin typeface="Cambria Math" panose="02040503050406030204" pitchFamily="18" charset="0"/>
                            </a:rPr>
                          </m:ctrlPr>
                        </m:dPr>
                        <m:e>
                          <m:r>
                            <a:rPr lang="en-US" altLang="en-US" b="0" i="0" smtClean="0">
                              <a:solidFill>
                                <a:schemeClr val="bg1"/>
                              </a:solidFill>
                              <a:latin typeface="Cambria Math" panose="02040503050406030204" pitchFamily="18" charset="0"/>
                            </a:rPr>
                            <m:t>1.61 </m:t>
                          </m:r>
                          <m:r>
                            <m:rPr>
                              <m:sty m:val="p"/>
                            </m:rPr>
                            <a:rPr lang="en-US" altLang="en-US" b="0" i="0" smtClean="0">
                              <a:solidFill>
                                <a:schemeClr val="bg1"/>
                              </a:solidFill>
                              <a:latin typeface="Cambria Math" panose="02040503050406030204" pitchFamily="18" charset="0"/>
                            </a:rPr>
                            <m:t>ms</m:t>
                          </m:r>
                        </m:e>
                      </m:d>
                      <m:r>
                        <a:rPr lang="en-US" altLang="en-US">
                          <a:solidFill>
                            <a:schemeClr val="bg1"/>
                          </a:solidFill>
                          <a:latin typeface="Cambria Math" panose="02040503050406030204" pitchFamily="18" charset="0"/>
                        </a:rPr>
                        <m:t>=</m:t>
                      </m:r>
                      <m:f>
                        <m:fPr>
                          <m:ctrlPr>
                            <a:rPr lang="en-US" altLang="en-US" i="1">
                              <a:solidFill>
                                <a:schemeClr val="bg1"/>
                              </a:solidFill>
                              <a:latin typeface="Cambria Math" panose="02040503050406030204" pitchFamily="18" charset="0"/>
                            </a:rPr>
                          </m:ctrlPr>
                        </m:fPr>
                        <m:num>
                          <m:sSub>
                            <m:sSubPr>
                              <m:ctrlPr>
                                <a:rPr lang="en-US" altLang="en-US" i="1">
                                  <a:solidFill>
                                    <a:schemeClr val="bg1"/>
                                  </a:solidFill>
                                  <a:latin typeface="Cambria Math" panose="02040503050406030204" pitchFamily="18" charset="0"/>
                                </a:rPr>
                              </m:ctrlPr>
                            </m:sSubPr>
                            <m:e>
                              <m:r>
                                <m:rPr>
                                  <m:sty m:val="p"/>
                                </m:rPr>
                                <a:rPr lang="en-US" altLang="en-US">
                                  <a:solidFill>
                                    <a:schemeClr val="bg1"/>
                                  </a:solidFill>
                                  <a:latin typeface="Cambria Math" panose="02040503050406030204" pitchFamily="18" charset="0"/>
                                </a:rPr>
                                <m:t>V</m:t>
                              </m:r>
                            </m:e>
                            <m:sub>
                              <m:r>
                                <m:rPr>
                                  <m:sty m:val="p"/>
                                </m:rPr>
                                <a:rPr lang="en-US" altLang="en-US">
                                  <a:solidFill>
                                    <a:schemeClr val="bg1"/>
                                  </a:solidFill>
                                  <a:latin typeface="Cambria Math" panose="02040503050406030204" pitchFamily="18" charset="0"/>
                                </a:rPr>
                                <m:t>s</m:t>
                              </m:r>
                            </m:sub>
                          </m:sSub>
                        </m:num>
                        <m:den>
                          <m:r>
                            <m:rPr>
                              <m:sty m:val="p"/>
                            </m:rPr>
                            <a:rPr lang="en-US" altLang="en-US">
                              <a:solidFill>
                                <a:schemeClr val="bg1"/>
                              </a:solidFill>
                              <a:latin typeface="Cambria Math" panose="02040503050406030204" pitchFamily="18" charset="0"/>
                            </a:rPr>
                            <m:t>R</m:t>
                          </m:r>
                        </m:den>
                      </m:f>
                      <m:d>
                        <m:dPr>
                          <m:ctrlPr>
                            <a:rPr lang="en-US" altLang="en-US" i="1">
                              <a:solidFill>
                                <a:schemeClr val="bg1"/>
                              </a:solidFill>
                              <a:latin typeface="Cambria Math" panose="02040503050406030204" pitchFamily="18" charset="0"/>
                            </a:rPr>
                          </m:ctrlPr>
                        </m:dPr>
                        <m:e>
                          <m:r>
                            <a:rPr lang="en-US" altLang="en-US">
                              <a:solidFill>
                                <a:schemeClr val="bg1"/>
                              </a:solidFill>
                              <a:latin typeface="Cambria Math" panose="02040503050406030204" pitchFamily="18" charset="0"/>
                            </a:rPr>
                            <m:t>1−</m:t>
                          </m:r>
                          <m:sSup>
                            <m:sSupPr>
                              <m:ctrlPr>
                                <a:rPr lang="en-US" altLang="en-US" i="1">
                                  <a:solidFill>
                                    <a:schemeClr val="bg1"/>
                                  </a:solidFill>
                                  <a:latin typeface="Cambria Math" panose="02040503050406030204" pitchFamily="18" charset="0"/>
                                </a:rPr>
                              </m:ctrlPr>
                            </m:sSupPr>
                            <m:e>
                              <m:r>
                                <m:rPr>
                                  <m:sty m:val="p"/>
                                </m:rPr>
                                <a:rPr lang="en-US" altLang="en-US">
                                  <a:solidFill>
                                    <a:schemeClr val="bg1"/>
                                  </a:solidFill>
                                  <a:latin typeface="Cambria Math" panose="02040503050406030204" pitchFamily="18" charset="0"/>
                                </a:rPr>
                                <m:t>e</m:t>
                              </m:r>
                            </m:e>
                            <m:sup>
                              <m:f>
                                <m:fPr>
                                  <m:type m:val="lin"/>
                                  <m:ctrlPr>
                                    <a:rPr lang="en-US" altLang="en-US" i="1">
                                      <a:solidFill>
                                        <a:schemeClr val="bg1"/>
                                      </a:solidFill>
                                      <a:latin typeface="Cambria Math" panose="02040503050406030204" pitchFamily="18" charset="0"/>
                                    </a:rPr>
                                  </m:ctrlPr>
                                </m:fPr>
                                <m:num>
                                  <m:r>
                                    <a:rPr lang="en-US" altLang="en-US" i="1">
                                      <a:solidFill>
                                        <a:schemeClr val="bg1"/>
                                      </a:solidFill>
                                      <a:latin typeface="Cambria Math" panose="02040503050406030204" pitchFamily="18" charset="0"/>
                                    </a:rPr>
                                    <m:t>−</m:t>
                                  </m:r>
                                  <m:d>
                                    <m:dPr>
                                      <m:ctrlPr>
                                        <a:rPr lang="en-US" altLang="en-US" i="1">
                                          <a:solidFill>
                                            <a:schemeClr val="bg1"/>
                                          </a:solidFill>
                                          <a:latin typeface="Cambria Math" panose="02040503050406030204" pitchFamily="18" charset="0"/>
                                        </a:rPr>
                                      </m:ctrlPr>
                                    </m:dPr>
                                    <m:e>
                                      <m:r>
                                        <a:rPr lang="en-US" altLang="en-US" b="0" i="0" smtClean="0">
                                          <a:solidFill>
                                            <a:schemeClr val="bg1"/>
                                          </a:solidFill>
                                          <a:latin typeface="Cambria Math" panose="02040503050406030204" pitchFamily="18" charset="0"/>
                                        </a:rPr>
                                        <m:t>1.61</m:t>
                                      </m:r>
                                      <m:r>
                                        <a:rPr lang="en-US" altLang="en-US">
                                          <a:solidFill>
                                            <a:schemeClr val="bg1"/>
                                          </a:solidFill>
                                          <a:latin typeface="Cambria Math" panose="02040503050406030204" pitchFamily="18" charset="0"/>
                                        </a:rPr>
                                        <m:t> </m:t>
                                      </m:r>
                                      <m:r>
                                        <m:rPr>
                                          <m:sty m:val="p"/>
                                        </m:rPr>
                                        <a:rPr lang="en-US" altLang="en-US">
                                          <a:solidFill>
                                            <a:schemeClr val="bg1"/>
                                          </a:solidFill>
                                          <a:latin typeface="Cambria Math" panose="02040503050406030204" pitchFamily="18" charset="0"/>
                                        </a:rPr>
                                        <m:t>ms</m:t>
                                      </m:r>
                                    </m:e>
                                  </m:d>
                                </m:num>
                                <m:den>
                                  <m:d>
                                    <m:dPr>
                                      <m:ctrlPr>
                                        <a:rPr lang="en-US" altLang="en-US" i="1">
                                          <a:solidFill>
                                            <a:schemeClr val="bg1"/>
                                          </a:solidFill>
                                          <a:latin typeface="Cambria Math" panose="02040503050406030204" pitchFamily="18" charset="0"/>
                                        </a:rPr>
                                      </m:ctrlPr>
                                    </m:dPr>
                                    <m:e>
                                      <m:r>
                                        <a:rPr lang="en-US" dirty="0">
                                          <a:solidFill>
                                            <a:srgbClr val="000000"/>
                                          </a:solidFill>
                                          <a:latin typeface="Cambria Math" panose="02040503050406030204" pitchFamily="18" charset="0"/>
                                          <a:ea typeface="Cambria Math" panose="02040503050406030204" pitchFamily="18" charset="0"/>
                                        </a:rPr>
                                        <m:t>1.</m:t>
                                      </m:r>
                                      <m:r>
                                        <a:rPr lang="en-US" b="0" i="0" dirty="0" smtClean="0">
                                          <a:solidFill>
                                            <a:srgbClr val="000000"/>
                                          </a:solidFill>
                                          <a:latin typeface="Cambria Math" panose="02040503050406030204" pitchFamily="18" charset="0"/>
                                          <a:ea typeface="Cambria Math" panose="02040503050406030204" pitchFamily="18" charset="0"/>
                                        </a:rPr>
                                        <m:t>00</m:t>
                                      </m:r>
                                      <m:r>
                                        <a:rPr lang="en-US" dirty="0">
                                          <a:solidFill>
                                            <a:srgbClr val="000000"/>
                                          </a:solidFill>
                                          <a:latin typeface="Cambria Math" panose="02040503050406030204" pitchFamily="18" charset="0"/>
                                          <a:ea typeface="Cambria Math" panose="02040503050406030204" pitchFamily="18" charset="0"/>
                                        </a:rPr>
                                        <m:t> </m:t>
                                      </m:r>
                                      <m:r>
                                        <m:rPr>
                                          <m:sty m:val="p"/>
                                        </m:rPr>
                                        <a:rPr lang="en-US" dirty="0">
                                          <a:solidFill>
                                            <a:srgbClr val="000000"/>
                                          </a:solidFill>
                                          <a:latin typeface="Cambria Math" panose="02040503050406030204" pitchFamily="18" charset="0"/>
                                          <a:ea typeface="Cambria Math" panose="02040503050406030204" pitchFamily="18" charset="0"/>
                                        </a:rPr>
                                        <m:t>ms</m:t>
                                      </m:r>
                                    </m:e>
                                  </m:d>
                                </m:den>
                              </m:f>
                            </m:sup>
                          </m:sSup>
                        </m:e>
                      </m:d>
                      <m:r>
                        <a:rPr lang="en-US" altLang="en-US" b="0" i="0" smtClean="0">
                          <a:solidFill>
                            <a:schemeClr val="bg1"/>
                          </a:solidFill>
                          <a:latin typeface="Cambria Math" panose="02040503050406030204" pitchFamily="18" charset="0"/>
                          <a:ea typeface="Cambria Math" panose="02040503050406030204" pitchFamily="18" charset="0"/>
                        </a:rPr>
                        <m:t>=</m:t>
                      </m:r>
                      <m:r>
                        <a:rPr lang="en-US" altLang="en-US" b="0" i="0" smtClean="0">
                          <a:solidFill>
                            <a:schemeClr val="bg1"/>
                          </a:solidFill>
                          <a:latin typeface="Cambria Math" panose="02040503050406030204" pitchFamily="18" charset="0"/>
                        </a:rPr>
                        <m:t>(0.800)</m:t>
                      </m:r>
                      <m:f>
                        <m:fPr>
                          <m:type m:val="lin"/>
                          <m:ctrlPr>
                            <a:rPr lang="en-US" altLang="en-US" b="0" i="1" smtClean="0">
                              <a:solidFill>
                                <a:schemeClr val="bg1"/>
                              </a:solidFill>
                              <a:latin typeface="Cambria Math" panose="02040503050406030204" pitchFamily="18" charset="0"/>
                            </a:rPr>
                          </m:ctrlPr>
                        </m:fPr>
                        <m:num>
                          <m:sSub>
                            <m:sSubPr>
                              <m:ctrlPr>
                                <a:rPr lang="en-US" altLang="en-US" b="0" i="1" smtClean="0">
                                  <a:solidFill>
                                    <a:schemeClr val="bg1"/>
                                  </a:solidFill>
                                  <a:latin typeface="Cambria Math" panose="02040503050406030204" pitchFamily="18" charset="0"/>
                                </a:rPr>
                              </m:ctrlPr>
                            </m:sSubPr>
                            <m:e>
                              <m:r>
                                <m:rPr>
                                  <m:sty m:val="p"/>
                                </m:rPr>
                                <a:rPr lang="en-US" altLang="en-US" b="0" i="0" smtClean="0">
                                  <a:solidFill>
                                    <a:schemeClr val="bg1"/>
                                  </a:solidFill>
                                  <a:latin typeface="Cambria Math" panose="02040503050406030204" pitchFamily="18" charset="0"/>
                                </a:rPr>
                                <m:t>V</m:t>
                              </m:r>
                            </m:e>
                            <m:sub>
                              <m:r>
                                <m:rPr>
                                  <m:sty m:val="p"/>
                                </m:rPr>
                                <a:rPr lang="en-US" altLang="en-US" b="0" i="0" smtClean="0">
                                  <a:solidFill>
                                    <a:schemeClr val="bg1"/>
                                  </a:solidFill>
                                  <a:latin typeface="Cambria Math" panose="02040503050406030204" pitchFamily="18" charset="0"/>
                                </a:rPr>
                                <m:t>S</m:t>
                              </m:r>
                            </m:sub>
                          </m:sSub>
                        </m:num>
                        <m:den>
                          <m:r>
                            <m:rPr>
                              <m:sty m:val="p"/>
                            </m:rPr>
                            <a:rPr lang="en-US" altLang="en-US" b="0" i="0" smtClean="0">
                              <a:solidFill>
                                <a:schemeClr val="bg1"/>
                              </a:solidFill>
                              <a:latin typeface="Cambria Math" panose="02040503050406030204" pitchFamily="18" charset="0"/>
                            </a:rPr>
                            <m:t>R</m:t>
                          </m:r>
                        </m:den>
                      </m:f>
                      <m:r>
                        <a:rPr lang="en-US" altLang="en-US" b="0" i="0" smtClean="0">
                          <a:solidFill>
                            <a:schemeClr val="bg1"/>
                          </a:solidFill>
                          <a:latin typeface="Cambria Math" panose="02040503050406030204" pitchFamily="18" charset="0"/>
                        </a:rPr>
                        <m:t>.</m:t>
                      </m:r>
                    </m:oMath>
                  </m:oMathPara>
                </a14:m>
                <a:endParaRPr lang="en-US" altLang="en-US" dirty="0">
                  <a:solidFill>
                    <a:srgbClr val="000000"/>
                  </a:solidFill>
                  <a:latin typeface="+mn-lt"/>
                  <a:ea typeface="ＭＳ Ｐゴシック" pitchFamily="34" charset="-128"/>
                  <a:cs typeface="Arial" panose="020B0604020202020204" pitchFamily="34"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238834" y="636976"/>
                <a:ext cx="11776382" cy="5959324"/>
              </a:xfrm>
              <a:prstGeom prst="rect">
                <a:avLst/>
              </a:prstGeom>
              <a:blipFill>
                <a:blip r:embed="rId3"/>
                <a:stretch>
                  <a:fillRect l="-206" t="-203"/>
                </a:stretch>
              </a:blipFill>
              <a:ln w="57150">
                <a:solidFill>
                  <a:schemeClr val="accent1"/>
                </a:solidFill>
              </a:ln>
            </p:spPr>
            <p:txBody>
              <a:bodyPr/>
              <a:lstStyle/>
              <a:p>
                <a:r>
                  <a:rPr lang="en-US">
                    <a:noFill/>
                  </a:rPr>
                  <a:t> </a:t>
                </a:r>
              </a:p>
            </p:txBody>
          </p:sp>
        </mc:Fallback>
      </mc:AlternateContent>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58200" y="703512"/>
            <a:ext cx="3473562" cy="2055544"/>
          </a:xfrm>
          <a:prstGeom prst="rect">
            <a:avLst/>
          </a:prstGeom>
        </p:spPr>
      </p:pic>
    </p:spTree>
    <p:extLst>
      <p:ext uri="{BB962C8B-B14F-4D97-AF65-F5344CB8AC3E}">
        <p14:creationId xmlns:p14="http://schemas.microsoft.com/office/powerpoint/2010/main" val="2321149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6" end="6"/>
                                            </p:txEl>
                                          </p:spTgt>
                                        </p:tgtEl>
                                        <p:attrNameLst>
                                          <p:attrName>style.visibility</p:attrName>
                                        </p:attrNameLst>
                                      </p:cBhvr>
                                      <p:to>
                                        <p:strVal val="visible"/>
                                      </p:to>
                                    </p:set>
                                    <p:anim calcmode="lin" valueType="num">
                                      <p:cBhvr additive="base">
                                        <p:cTn id="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7" end="7"/>
                                            </p:txEl>
                                          </p:spTgt>
                                        </p:tgtEl>
                                        <p:attrNameLst>
                                          <p:attrName>style.visibility</p:attrName>
                                        </p:attrNameLst>
                                      </p:cBhvr>
                                      <p:to>
                                        <p:strVal val="visible"/>
                                      </p:to>
                                    </p:set>
                                    <p:anim calcmode="lin" valueType="num">
                                      <p:cBhvr additive="base">
                                        <p:cTn id="11"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anim calcmode="lin" valueType="num">
                                      <p:cBhvr additive="base">
                                        <p:cTn id="17"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8" end="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xEl>
                                              <p:pRg st="9" end="9"/>
                                            </p:txEl>
                                          </p:spTgt>
                                        </p:tgtEl>
                                        <p:attrNameLst>
                                          <p:attrName>style.visibility</p:attrName>
                                        </p:attrNameLst>
                                      </p:cBhvr>
                                      <p:to>
                                        <p:strVal val="visible"/>
                                      </p:to>
                                    </p:set>
                                    <p:anim calcmode="lin" valueType="num">
                                      <p:cBhvr additive="base">
                                        <p:cTn id="21"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9" end="9"/>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
                                            <p:txEl>
                                              <p:pRg st="10" end="10"/>
                                            </p:txEl>
                                          </p:spTgt>
                                        </p:tgtEl>
                                        <p:attrNameLst>
                                          <p:attrName>style.visibility</p:attrName>
                                        </p:attrNameLst>
                                      </p:cBhvr>
                                      <p:to>
                                        <p:strVal val="visible"/>
                                      </p:to>
                                    </p:set>
                                    <p:anim calcmode="lin" valueType="num">
                                      <p:cBhvr additive="base">
                                        <p:cTn id="25"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xEl>
                                              <p:pRg st="11" end="11"/>
                                            </p:txEl>
                                          </p:spTgt>
                                        </p:tgtEl>
                                        <p:attrNameLst>
                                          <p:attrName>style.visibility</p:attrName>
                                        </p:attrNameLst>
                                      </p:cBhvr>
                                      <p:to>
                                        <p:strVal val="visible"/>
                                      </p:to>
                                    </p:set>
                                    <p:anim calcmode="lin" valueType="num">
                                      <p:cBhvr additive="base">
                                        <p:cTn id="31"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a:xfrm>
            <a:off x="2323750" y="52773"/>
            <a:ext cx="7756525" cy="541317"/>
          </a:xfrm>
        </p:spPr>
        <p:txBody>
          <a:bodyPr>
            <a:noAutofit/>
          </a:bodyPr>
          <a:lstStyle/>
          <a:p>
            <a:r>
              <a:rPr lang="en-US" altLang="en-US" sz="4000" dirty="0">
                <a:ea typeface="ＭＳ Ｐゴシック" pitchFamily="34" charset="-128"/>
              </a:rPr>
              <a:t>RL Current </a:t>
            </a:r>
            <a:r>
              <a:rPr lang="en-US" altLang="en-US" sz="4000">
                <a:ea typeface="ＭＳ Ｐゴシック" pitchFamily="34" charset="-128"/>
              </a:rPr>
              <a:t>Ramp-Up Waveforms !!!!</a:t>
            </a:r>
            <a:endParaRPr lang="en-US" altLang="en-US" sz="4000" dirty="0">
              <a:ea typeface="ＭＳ Ｐゴシック" pitchFamily="34" charset="-128"/>
            </a:endParaRPr>
          </a:p>
        </p:txBody>
      </p:sp>
      <mc:AlternateContent xmlns:mc="http://schemas.openxmlformats.org/markup-compatibility/2006" xmlns:a14="http://schemas.microsoft.com/office/drawing/2010/main">
        <mc:Choice Requires="a14">
          <p:sp>
            <p:nvSpPr>
              <p:cNvPr id="34" name="Rectangle 33"/>
              <p:cNvSpPr/>
              <p:nvPr/>
            </p:nvSpPr>
            <p:spPr>
              <a:xfrm>
                <a:off x="318781" y="805492"/>
                <a:ext cx="11560029" cy="5949706"/>
              </a:xfrm>
              <a:prstGeom prst="rect">
                <a:avLst/>
              </a:prstGeom>
              <a:solidFill>
                <a:schemeClr val="tx1">
                  <a:lumMod val="95000"/>
                </a:schemeClr>
              </a:solidFill>
              <a:ln w="57150">
                <a:solidFill>
                  <a:schemeClr val="accent1"/>
                </a:solidFill>
              </a:ln>
            </p:spPr>
            <p:txBody>
              <a:bodyPr wrap="square">
                <a:spAutoFit/>
              </a:bodyPr>
              <a:lstStyle/>
              <a:p>
                <a:pPr fontAlgn="auto">
                  <a:spcBef>
                    <a:spcPts val="0"/>
                  </a:spcBef>
                  <a:spcAft>
                    <a:spcPts val="0"/>
                  </a:spcAft>
                </a:pPr>
                <a:r>
                  <a:rPr lang="en-US" dirty="0">
                    <a:solidFill>
                      <a:srgbClr val="000000"/>
                    </a:solidFill>
                    <a:latin typeface="Cambria" panose="02040503050406030204"/>
                  </a:rPr>
                  <a:t>For the series RL circuit below, sketch the waveforms</a:t>
                </a:r>
              </a:p>
              <a:p>
                <a:pPr fontAlgn="auto">
                  <a:spcBef>
                    <a:spcPts val="0"/>
                  </a:spcBef>
                  <a:spcAft>
                    <a:spcPts val="0"/>
                  </a:spcAft>
                </a:pPr>
                <a:r>
                  <a:rPr lang="en-US" dirty="0">
                    <a:solidFill>
                      <a:srgbClr val="000000"/>
                    </a:solidFill>
                    <a:latin typeface="Cambria" panose="02040503050406030204"/>
                  </a:rPr>
                  <a:t>for </a:t>
                </a:r>
                <a14:m>
                  <m:oMath xmlns:m="http://schemas.openxmlformats.org/officeDocument/2006/math">
                    <m:r>
                      <m:rPr>
                        <m:sty m:val="p"/>
                      </m:rPr>
                      <a:rPr lang="en-US" altLang="en-US">
                        <a:solidFill>
                          <a:srgbClr val="000000"/>
                        </a:solidFill>
                        <a:latin typeface="Cambria Math" panose="02040503050406030204" pitchFamily="18" charset="0"/>
                      </a:rPr>
                      <m:t>v</m:t>
                    </m:r>
                    <m:d>
                      <m:dPr>
                        <m:ctrlPr>
                          <a:rPr lang="en-US" altLang="en-US" i="1">
                            <a:solidFill>
                              <a:srgbClr val="000000"/>
                            </a:solidFill>
                            <a:latin typeface="Cambria Math" panose="02040503050406030204" pitchFamily="18" charset="0"/>
                          </a:rPr>
                        </m:ctrlPr>
                      </m:dPr>
                      <m:e>
                        <m:r>
                          <m:rPr>
                            <m:sty m:val="p"/>
                          </m:rPr>
                          <a:rPr lang="en-US" altLang="en-US">
                            <a:solidFill>
                              <a:srgbClr val="000000"/>
                            </a:solidFill>
                            <a:latin typeface="Cambria Math" panose="02040503050406030204" pitchFamily="18" charset="0"/>
                          </a:rPr>
                          <m:t>t</m:t>
                        </m:r>
                      </m:e>
                    </m:d>
                    <m:r>
                      <a:rPr lang="en-US" altLang="en-US">
                        <a:solidFill>
                          <a:srgbClr val="000000"/>
                        </a:solidFill>
                        <a:latin typeface="Cambria Math" panose="02040503050406030204" pitchFamily="18" charset="0"/>
                      </a:rPr>
                      <m:t>, </m:t>
                    </m:r>
                    <m:sSub>
                      <m:sSubPr>
                        <m:ctrlPr>
                          <a:rPr lang="en-US" altLang="en-US" i="1">
                            <a:solidFill>
                              <a:srgbClr val="000000"/>
                            </a:solidFill>
                            <a:latin typeface="Cambria Math" panose="02040503050406030204" pitchFamily="18" charset="0"/>
                          </a:rPr>
                        </m:ctrlPr>
                      </m:sSubPr>
                      <m:e>
                        <m:r>
                          <m:rPr>
                            <m:sty m:val="p"/>
                          </m:rPr>
                          <a:rPr lang="en-US" altLang="en-US">
                            <a:solidFill>
                              <a:srgbClr val="000000"/>
                            </a:solidFill>
                            <a:latin typeface="Cambria Math" panose="02040503050406030204" pitchFamily="18" charset="0"/>
                          </a:rPr>
                          <m:t>i</m:t>
                        </m:r>
                      </m:e>
                      <m:sub>
                        <m:r>
                          <m:rPr>
                            <m:sty m:val="p"/>
                          </m:rPr>
                          <a:rPr lang="en-US" altLang="en-US">
                            <a:solidFill>
                              <a:srgbClr val="000000"/>
                            </a:solidFill>
                            <a:latin typeface="Cambria Math" panose="02040503050406030204" pitchFamily="18" charset="0"/>
                          </a:rPr>
                          <m:t>R</m:t>
                        </m:r>
                      </m:sub>
                    </m:sSub>
                    <m:d>
                      <m:dPr>
                        <m:ctrlPr>
                          <a:rPr lang="en-US" altLang="en-US" i="1">
                            <a:solidFill>
                              <a:srgbClr val="000000"/>
                            </a:solidFill>
                            <a:latin typeface="Cambria Math" panose="02040503050406030204" pitchFamily="18" charset="0"/>
                          </a:rPr>
                        </m:ctrlPr>
                      </m:dPr>
                      <m:e>
                        <m:r>
                          <m:rPr>
                            <m:sty m:val="p"/>
                          </m:rPr>
                          <a:rPr lang="en-US" altLang="en-US">
                            <a:solidFill>
                              <a:srgbClr val="000000"/>
                            </a:solidFill>
                            <a:latin typeface="Cambria Math" panose="02040503050406030204" pitchFamily="18" charset="0"/>
                          </a:rPr>
                          <m:t>t</m:t>
                        </m:r>
                      </m:e>
                    </m:d>
                  </m:oMath>
                </a14:m>
                <a:r>
                  <a:rPr lang="en-US" dirty="0">
                    <a:solidFill>
                      <a:srgbClr val="000000"/>
                    </a:solidFill>
                  </a:rPr>
                  <a:t>, </a:t>
                </a:r>
                <a:r>
                  <a:rPr lang="en-US" dirty="0">
                    <a:solidFill>
                      <a:srgbClr val="000000"/>
                    </a:solidFill>
                    <a:latin typeface="Cambria" panose="02040503050406030204"/>
                  </a:rPr>
                  <a:t>and </a:t>
                </a:r>
                <a14:m>
                  <m:oMath xmlns:m="http://schemas.openxmlformats.org/officeDocument/2006/math">
                    <m:sSub>
                      <m:sSubPr>
                        <m:ctrlPr>
                          <a:rPr lang="en-US" altLang="en-US" i="1">
                            <a:solidFill>
                              <a:srgbClr val="000000"/>
                            </a:solidFill>
                            <a:latin typeface="Cambria Math" panose="02040503050406030204" pitchFamily="18" charset="0"/>
                          </a:rPr>
                        </m:ctrlPr>
                      </m:sSubPr>
                      <m:e>
                        <m:r>
                          <m:rPr>
                            <m:sty m:val="p"/>
                          </m:rPr>
                          <a:rPr lang="en-US" altLang="en-US">
                            <a:solidFill>
                              <a:srgbClr val="000000"/>
                            </a:solidFill>
                            <a:latin typeface="Cambria Math" panose="02040503050406030204" pitchFamily="18" charset="0"/>
                          </a:rPr>
                          <m:t>v</m:t>
                        </m:r>
                      </m:e>
                      <m:sub>
                        <m:r>
                          <m:rPr>
                            <m:sty m:val="p"/>
                          </m:rPr>
                          <a:rPr lang="en-US" altLang="en-US">
                            <a:solidFill>
                              <a:srgbClr val="000000"/>
                            </a:solidFill>
                            <a:latin typeface="Cambria Math" panose="02040503050406030204" pitchFamily="18" charset="0"/>
                          </a:rPr>
                          <m:t>R</m:t>
                        </m:r>
                      </m:sub>
                    </m:sSub>
                    <m:d>
                      <m:dPr>
                        <m:ctrlPr>
                          <a:rPr lang="en-US" altLang="en-US" i="1">
                            <a:solidFill>
                              <a:srgbClr val="000000"/>
                            </a:solidFill>
                            <a:latin typeface="Cambria Math" panose="02040503050406030204" pitchFamily="18" charset="0"/>
                          </a:rPr>
                        </m:ctrlPr>
                      </m:dPr>
                      <m:e>
                        <m:r>
                          <m:rPr>
                            <m:sty m:val="p"/>
                          </m:rPr>
                          <a:rPr lang="en-US" altLang="en-US">
                            <a:solidFill>
                              <a:srgbClr val="000000"/>
                            </a:solidFill>
                            <a:latin typeface="Cambria Math" panose="02040503050406030204" pitchFamily="18" charset="0"/>
                          </a:rPr>
                          <m:t>t</m:t>
                        </m:r>
                      </m:e>
                    </m:d>
                  </m:oMath>
                </a14:m>
                <a:r>
                  <a:rPr lang="en-US" dirty="0">
                    <a:solidFill>
                      <a:srgbClr val="000000"/>
                    </a:solidFill>
                    <a:latin typeface="Cambria" panose="02040503050406030204"/>
                  </a:rPr>
                  <a:t> for the first 5 time constants</a:t>
                </a:r>
              </a:p>
              <a:p>
                <a:pPr fontAlgn="auto">
                  <a:spcBef>
                    <a:spcPts val="0"/>
                  </a:spcBef>
                  <a:spcAft>
                    <a:spcPts val="0"/>
                  </a:spcAft>
                </a:pPr>
                <a:r>
                  <a:rPr lang="en-US" altLang="en-US" dirty="0">
                    <a:solidFill>
                      <a:srgbClr val="000000"/>
                    </a:solidFill>
                    <a:latin typeface="Cambria" panose="02040503050406030204"/>
                  </a:rPr>
                  <a:t>after switch closure occurring at time t = 0</a:t>
                </a:r>
                <a14:m>
                  <m:oMath xmlns:m="http://schemas.openxmlformats.org/officeDocument/2006/math">
                    <m:r>
                      <a:rPr lang="en-US" altLang="en-US" i="1" smtClean="0">
                        <a:solidFill>
                          <a:srgbClr val="000000"/>
                        </a:solidFill>
                        <a:latin typeface="Cambria Math" panose="02040503050406030204" pitchFamily="18" charset="0"/>
                      </a:rPr>
                      <m:t>.</m:t>
                    </m:r>
                  </m:oMath>
                </a14:m>
                <a:endParaRPr lang="en-US" dirty="0">
                  <a:solidFill>
                    <a:srgbClr val="000000"/>
                  </a:solidFill>
                  <a:latin typeface="Cambria" panose="02040503050406030204"/>
                </a:endParaRPr>
              </a:p>
              <a:p>
                <a:pPr fontAlgn="auto">
                  <a:spcBef>
                    <a:spcPts val="0"/>
                  </a:spcBef>
                  <a:spcAft>
                    <a:spcPts val="0"/>
                  </a:spcAft>
                </a:pPr>
                <a:endParaRPr lang="en-US" dirty="0">
                  <a:solidFill>
                    <a:srgbClr val="000000"/>
                  </a:solidFill>
                  <a:latin typeface="Cambria" panose="02040503050406030204"/>
                </a:endParaRPr>
              </a:p>
              <a:p>
                <a:pPr fontAlgn="auto">
                  <a:spcBef>
                    <a:spcPts val="0"/>
                  </a:spcBef>
                  <a:spcAft>
                    <a:spcPts val="0"/>
                  </a:spcAft>
                </a:pPr>
                <a:endParaRPr lang="en-US" dirty="0">
                  <a:solidFill>
                    <a:srgbClr val="000000"/>
                  </a:solidFill>
                  <a:latin typeface="Cambria" panose="02040503050406030204"/>
                </a:endParaRPr>
              </a:p>
              <a:p>
                <a:pPr fontAlgn="auto">
                  <a:spcBef>
                    <a:spcPts val="0"/>
                  </a:spcBef>
                  <a:spcAft>
                    <a:spcPts val="0"/>
                  </a:spcAft>
                </a:pPr>
                <a:endParaRPr lang="en-US" dirty="0">
                  <a:solidFill>
                    <a:srgbClr val="000000"/>
                  </a:solidFill>
                  <a:latin typeface="Cambria" panose="02040503050406030204"/>
                </a:endParaRPr>
              </a:p>
              <a:p>
                <a:pPr fontAlgn="auto">
                  <a:spcBef>
                    <a:spcPts val="0"/>
                  </a:spcBef>
                  <a:spcAft>
                    <a:spcPts val="0"/>
                  </a:spcAft>
                </a:pPr>
                <a:endParaRPr lang="en-US" dirty="0">
                  <a:solidFill>
                    <a:srgbClr val="000000"/>
                  </a:solidFill>
                  <a:latin typeface="Cambria" panose="02040503050406030204"/>
                </a:endParaRPr>
              </a:p>
              <a:p>
                <a:pPr fontAlgn="auto">
                  <a:spcBef>
                    <a:spcPts val="0"/>
                  </a:spcBef>
                  <a:spcAft>
                    <a:spcPts val="0"/>
                  </a:spcAft>
                </a:pPr>
                <a:endParaRPr lang="en-US" dirty="0">
                  <a:solidFill>
                    <a:srgbClr val="000000"/>
                  </a:solidFill>
                  <a:latin typeface="Cambria" panose="02040503050406030204"/>
                </a:endParaRPr>
              </a:p>
              <a:p>
                <a:pPr fontAlgn="auto">
                  <a:spcBef>
                    <a:spcPts val="0"/>
                  </a:spcBef>
                  <a:spcAft>
                    <a:spcPts val="0"/>
                  </a:spcAft>
                </a:pPr>
                <a:endParaRPr lang="en-US" dirty="0">
                  <a:solidFill>
                    <a:srgbClr val="000000"/>
                  </a:solidFill>
                  <a:latin typeface="Cambria" panose="02040503050406030204"/>
                </a:endParaRPr>
              </a:p>
              <a:p>
                <a:pPr fontAlgn="auto">
                  <a:spcBef>
                    <a:spcPts val="0"/>
                  </a:spcBef>
                  <a:spcAft>
                    <a:spcPts val="0"/>
                  </a:spcAft>
                </a:pPr>
                <a:endParaRPr lang="en-US" dirty="0">
                  <a:solidFill>
                    <a:srgbClr val="000000"/>
                  </a:solidFill>
                  <a:latin typeface="Cambria" panose="02040503050406030204"/>
                </a:endParaRPr>
              </a:p>
              <a:p>
                <a:pPr fontAlgn="auto">
                  <a:spcBef>
                    <a:spcPts val="0"/>
                  </a:spcBef>
                  <a:spcAft>
                    <a:spcPts val="0"/>
                  </a:spcAft>
                </a:pPr>
                <a:endParaRPr lang="en-US" dirty="0">
                  <a:solidFill>
                    <a:srgbClr val="000000"/>
                  </a:solidFill>
                  <a:latin typeface="Cambria" panose="02040503050406030204"/>
                </a:endParaRPr>
              </a:p>
              <a:p>
                <a:pPr fontAlgn="auto">
                  <a:spcBef>
                    <a:spcPts val="0"/>
                  </a:spcBef>
                  <a:spcAft>
                    <a:spcPts val="0"/>
                  </a:spcAft>
                </a:pPr>
                <a:endParaRPr lang="en-US" dirty="0">
                  <a:solidFill>
                    <a:srgbClr val="000000"/>
                  </a:solidFill>
                  <a:latin typeface="Cambria" panose="02040503050406030204"/>
                </a:endParaRPr>
              </a:p>
              <a:p>
                <a:pPr fontAlgn="auto">
                  <a:spcBef>
                    <a:spcPts val="0"/>
                  </a:spcBef>
                  <a:spcAft>
                    <a:spcPts val="0"/>
                  </a:spcAft>
                </a:pPr>
                <a:endParaRPr lang="en-US" dirty="0">
                  <a:solidFill>
                    <a:srgbClr val="000000"/>
                  </a:solidFill>
                  <a:latin typeface="Cambria" panose="02040503050406030204"/>
                </a:endParaRPr>
              </a:p>
              <a:p>
                <a:pPr fontAlgn="auto">
                  <a:spcBef>
                    <a:spcPts val="0"/>
                  </a:spcBef>
                  <a:spcAft>
                    <a:spcPts val="0"/>
                  </a:spcAft>
                </a:pPr>
                <a:endParaRPr lang="en-US" dirty="0">
                  <a:solidFill>
                    <a:srgbClr val="000000"/>
                  </a:solidFill>
                  <a:latin typeface="Cambria" panose="02040503050406030204"/>
                </a:endParaRPr>
              </a:p>
              <a:p>
                <a:r>
                  <a:rPr lang="en-US" dirty="0">
                    <a:solidFill>
                      <a:srgbClr val="000000"/>
                    </a:solidFill>
                    <a:latin typeface="+mn-lt"/>
                  </a:rPr>
                  <a:t>Because of the open switch, </a:t>
                </a:r>
                <a14:m>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b="0" i="0" smtClean="0">
                            <a:solidFill>
                              <a:srgbClr val="000000"/>
                            </a:solidFill>
                            <a:latin typeface="Cambria Math" panose="02040503050406030204" pitchFamily="18" charset="0"/>
                            <a:ea typeface="Cambria Math" panose="02040503050406030204" pitchFamily="18" charset="0"/>
                          </a:rPr>
                          <m:t>I</m:t>
                        </m:r>
                      </m:e>
                      <m:sub>
                        <m:r>
                          <m:rPr>
                            <m:sty m:val="p"/>
                          </m:rPr>
                          <a:rPr lang="en-US">
                            <a:solidFill>
                              <a:srgbClr val="000000"/>
                            </a:solidFill>
                            <a:latin typeface="Cambria Math" panose="02040503050406030204" pitchFamily="18" charset="0"/>
                            <a:ea typeface="Cambria Math" panose="02040503050406030204" pitchFamily="18" charset="0"/>
                          </a:rPr>
                          <m:t>o</m:t>
                        </m:r>
                      </m:sub>
                    </m:sSub>
                    <m:r>
                      <m:rPr>
                        <m:nor/>
                      </m:rPr>
                      <a:rPr lang="en-US">
                        <a:solidFill>
                          <a:srgbClr val="000000"/>
                        </a:solidFill>
                        <a:latin typeface="+mn-lt"/>
                        <a:ea typeface="Cambria Math" panose="02040503050406030204" pitchFamily="18" charset="0"/>
                      </a:rPr>
                      <m:t>= </m:t>
                    </m:r>
                    <m:r>
                      <m:rPr>
                        <m:nor/>
                      </m:rPr>
                      <a:rPr lang="en-US" b="0" i="0" smtClean="0">
                        <a:solidFill>
                          <a:srgbClr val="000000"/>
                        </a:solidFill>
                        <a:latin typeface="+mn-lt"/>
                        <a:ea typeface="Cambria Math" panose="02040503050406030204" pitchFamily="18" charset="0"/>
                      </a:rPr>
                      <m:t>i</m:t>
                    </m:r>
                    <m:r>
                      <m:rPr>
                        <m:nor/>
                      </m:rPr>
                      <a:rPr lang="en-US" dirty="0">
                        <a:solidFill>
                          <a:srgbClr val="000000"/>
                        </a:solidFill>
                        <a:latin typeface="+mn-lt"/>
                      </a:rPr>
                      <m:t>(0</m:t>
                    </m:r>
                    <m:r>
                      <m:rPr>
                        <m:nor/>
                      </m:rPr>
                      <a:rPr lang="en-US" b="0" i="0" dirty="0" smtClean="0">
                        <a:solidFill>
                          <a:srgbClr val="000000"/>
                        </a:solidFill>
                        <a:latin typeface="+mn-lt"/>
                      </a:rPr>
                      <m:t>−</m:t>
                    </m:r>
                    <m:r>
                      <m:rPr>
                        <m:nor/>
                      </m:rPr>
                      <a:rPr lang="en-US" dirty="0">
                        <a:solidFill>
                          <a:srgbClr val="000000"/>
                        </a:solidFill>
                        <a:latin typeface="+mn-lt"/>
                      </a:rPr>
                      <m:t>) = 0</m:t>
                    </m:r>
                    <m:r>
                      <a:rPr lang="en-US" dirty="0">
                        <a:solidFill>
                          <a:srgbClr val="000000"/>
                        </a:solidFill>
                        <a:latin typeface="Cambria Math" panose="02040503050406030204" pitchFamily="18" charset="0"/>
                      </a:rPr>
                      <m:t>. </m:t>
                    </m:r>
                  </m:oMath>
                </a14:m>
                <a:endParaRPr lang="en-US" dirty="0">
                  <a:solidFill>
                    <a:srgbClr val="000000"/>
                  </a:solidFill>
                  <a:latin typeface="+mn-lt"/>
                </a:endParaRPr>
              </a:p>
              <a:p>
                <a:endParaRPr lang="en-US" dirty="0">
                  <a:solidFill>
                    <a:srgbClr val="000000"/>
                  </a:solidFill>
                  <a:latin typeface="+mn-lt"/>
                </a:endParaRPr>
              </a:p>
              <a:p>
                <a:pPr fontAlgn="auto">
                  <a:spcBef>
                    <a:spcPts val="900"/>
                  </a:spcBef>
                  <a:spcAft>
                    <a:spcPts val="0"/>
                  </a:spcAft>
                </a:pPr>
                <a14:m>
                  <m:oMathPara xmlns:m="http://schemas.openxmlformats.org/officeDocument/2006/math">
                    <m:oMathParaPr>
                      <m:jc m:val="left"/>
                    </m:oMathParaPr>
                    <m:oMath xmlns:m="http://schemas.openxmlformats.org/officeDocument/2006/math">
                      <m:r>
                        <m:rPr>
                          <m:nor/>
                        </m:rPr>
                        <a:rPr lang="en-US">
                          <a:solidFill>
                            <a:srgbClr val="000000"/>
                          </a:solidFill>
                          <a:latin typeface="Cambria Math" panose="02040503050406030204" pitchFamily="18" charset="0"/>
                          <a:ea typeface="Cambria Math" panose="02040503050406030204" pitchFamily="18" charset="0"/>
                        </a:rPr>
                        <m:t>For</m:t>
                      </m:r>
                      <m:r>
                        <m:rPr>
                          <m:nor/>
                        </m:rPr>
                        <a:rPr lang="en-US">
                          <a:solidFill>
                            <a:srgbClr val="000000"/>
                          </a:solidFill>
                          <a:latin typeface="Cambria Math" panose="02040503050406030204" pitchFamily="18" charset="0"/>
                          <a:ea typeface="Cambria Math" panose="02040503050406030204" pitchFamily="18" charset="0"/>
                        </a:rPr>
                        <m:t> </m:t>
                      </m:r>
                      <m:r>
                        <m:rPr>
                          <m:nor/>
                        </m:rPr>
                        <a:rPr lang="en-US">
                          <a:solidFill>
                            <a:srgbClr val="000000"/>
                          </a:solidFill>
                          <a:latin typeface="Cambria Math" panose="02040503050406030204" pitchFamily="18" charset="0"/>
                          <a:ea typeface="Cambria Math" panose="02040503050406030204" pitchFamily="18" charset="0"/>
                        </a:rPr>
                        <m:t>t</m:t>
                      </m:r>
                      <m:r>
                        <m:rPr>
                          <m:nor/>
                        </m:rPr>
                        <a:rPr lang="en-US">
                          <a:solidFill>
                            <a:srgbClr val="000000"/>
                          </a:solidFill>
                          <a:latin typeface="Cambria Math" panose="02040503050406030204" pitchFamily="18" charset="0"/>
                          <a:ea typeface="Cambria Math" panose="02040503050406030204" pitchFamily="18" charset="0"/>
                        </a:rPr>
                        <m:t> </m:t>
                      </m:r>
                      <m:r>
                        <a:rPr lang="en-US" i="1">
                          <a:solidFill>
                            <a:srgbClr val="000000"/>
                          </a:solidFill>
                          <a:latin typeface="Cambria Math" panose="02040503050406030204" pitchFamily="18" charset="0"/>
                          <a:ea typeface="Cambria Math" panose="02040503050406030204" pitchFamily="18" charset="0"/>
                        </a:rPr>
                        <m:t>≥0,</m:t>
                      </m:r>
                      <m:r>
                        <m:rPr>
                          <m:sty m:val="p"/>
                        </m:rPr>
                        <a:rPr lang="en-US">
                          <a:solidFill>
                            <a:srgbClr val="000000"/>
                          </a:solidFill>
                          <a:latin typeface="Cambria Math" panose="02040503050406030204" pitchFamily="18" charset="0"/>
                          <a:ea typeface="Cambria Math" panose="02040503050406030204" pitchFamily="18" charset="0"/>
                        </a:rPr>
                        <m:t>i</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r>
                        <a:rPr lang="en-US">
                          <a:solidFill>
                            <a:srgbClr val="000000"/>
                          </a:solidFill>
                          <a:latin typeface="Cambria Math" panose="02040503050406030204" pitchFamily="18" charset="0"/>
                          <a:ea typeface="Cambria Math" panose="02040503050406030204" pitchFamily="18" charset="0"/>
                        </a:rPr>
                        <m:t>=</m:t>
                      </m:r>
                      <m:f>
                        <m:fPr>
                          <m:ctrlPr>
                            <a:rPr lang="en-US" i="1" smtClean="0">
                              <a:solidFill>
                                <a:srgbClr val="000000"/>
                              </a:solidFill>
                              <a:latin typeface="Cambria Math" panose="02040503050406030204" pitchFamily="18" charset="0"/>
                              <a:ea typeface="Cambria Math" panose="02040503050406030204" pitchFamily="18" charset="0"/>
                            </a:rPr>
                          </m:ctrlPr>
                        </m:fPr>
                        <m:num>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s</m:t>
                              </m:r>
                            </m:sub>
                          </m:sSub>
                        </m:num>
                        <m:den>
                          <m:r>
                            <m:rPr>
                              <m:sty m:val="p"/>
                            </m:rPr>
                            <a:rPr lang="en-US" b="0" i="0" smtClean="0">
                              <a:solidFill>
                                <a:srgbClr val="000000"/>
                              </a:solidFill>
                              <a:latin typeface="Cambria Math" panose="02040503050406030204" pitchFamily="18" charset="0"/>
                              <a:ea typeface="Cambria Math" panose="02040503050406030204" pitchFamily="18" charset="0"/>
                            </a:rPr>
                            <m:t>R</m:t>
                          </m:r>
                        </m:den>
                      </m:f>
                      <m:d>
                        <m:dPr>
                          <m:ctrlPr>
                            <a:rPr lang="en-US" i="1">
                              <a:solidFill>
                                <a:srgbClr val="000000"/>
                              </a:solidFill>
                              <a:latin typeface="Cambria Math" panose="02040503050406030204" pitchFamily="18" charset="0"/>
                              <a:ea typeface="Cambria Math" panose="02040503050406030204" pitchFamily="18" charset="0"/>
                            </a:rPr>
                          </m:ctrlPr>
                        </m:dPr>
                        <m:e>
                          <m:r>
                            <a:rPr lang="en-US" i="1">
                              <a:solidFill>
                                <a:srgbClr val="000000"/>
                              </a:solidFill>
                              <a:latin typeface="Cambria Math" panose="02040503050406030204" pitchFamily="18" charset="0"/>
                              <a:ea typeface="Cambria Math" panose="02040503050406030204" pitchFamily="18" charset="0"/>
                            </a:rPr>
                            <m:t>1−</m:t>
                          </m:r>
                          <m:sSup>
                            <m:sSupPr>
                              <m:ctrlPr>
                                <a:rPr lang="en-US" i="1">
                                  <a:solidFill>
                                    <a:srgbClr val="000000"/>
                                  </a:solidFill>
                                  <a:latin typeface="Cambria Math" panose="02040503050406030204" pitchFamily="18" charset="0"/>
                                  <a:ea typeface="Cambria Math" panose="02040503050406030204" pitchFamily="18" charset="0"/>
                                </a:rPr>
                              </m:ctrlPr>
                            </m:sSupPr>
                            <m:e>
                              <m:r>
                                <m:rPr>
                                  <m:sty m:val="p"/>
                                </m:rPr>
                                <a:rPr lang="en-US">
                                  <a:solidFill>
                                    <a:srgbClr val="000000"/>
                                  </a:solidFill>
                                  <a:latin typeface="Cambria Math" panose="02040503050406030204" pitchFamily="18" charset="0"/>
                                  <a:ea typeface="Cambria Math" panose="02040503050406030204" pitchFamily="18" charset="0"/>
                                </a:rPr>
                                <m:t>e</m:t>
                              </m:r>
                            </m:e>
                            <m:sup>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t</m:t>
                                  </m:r>
                                </m:num>
                                <m:den>
                                  <m:r>
                                    <m:rPr>
                                      <m:sty m:val="p"/>
                                    </m:rPr>
                                    <a:rPr lang="en-US">
                                      <a:solidFill>
                                        <a:srgbClr val="000000"/>
                                      </a:solidFill>
                                      <a:latin typeface="Cambria Math" panose="02040503050406030204" pitchFamily="18" charset="0"/>
                                      <a:ea typeface="Cambria Math" panose="02040503050406030204" pitchFamily="18" charset="0"/>
                                    </a:rPr>
                                    <m:t>τ</m:t>
                                  </m:r>
                                </m:den>
                              </m:f>
                            </m:sup>
                          </m:sSup>
                        </m:e>
                      </m:d>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where</m:t>
                      </m:r>
                      <m:r>
                        <a:rPr lang="en-US">
                          <a:solidFill>
                            <a:srgbClr val="000000"/>
                          </a:solidFill>
                          <a:latin typeface="Cambria Math" panose="02040503050406030204" pitchFamily="18" charset="0"/>
                          <a:ea typeface="Cambria Math" panose="02040503050406030204" pitchFamily="18" charset="0"/>
                        </a:rPr>
                        <m:t> </m:t>
                      </m:r>
                      <m:r>
                        <m:rPr>
                          <m:sty m:val="p"/>
                        </m:rPr>
                        <a:rPr lang="el-GR" i="1">
                          <a:solidFill>
                            <a:srgbClr val="000000"/>
                          </a:solidFill>
                          <a:latin typeface="Cambria Math" panose="02040503050406030204" pitchFamily="18" charset="0"/>
                          <a:ea typeface="Cambria Math" panose="02040503050406030204" pitchFamily="18" charset="0"/>
                        </a:rPr>
                        <m:t>τ</m:t>
                      </m:r>
                      <m:r>
                        <a:rPr lang="en-US" i="1">
                          <a:solidFill>
                            <a:srgbClr val="000000"/>
                          </a:solidFill>
                          <a:latin typeface="Cambria Math" panose="02040503050406030204" pitchFamily="18" charset="0"/>
                          <a:ea typeface="Cambria Math" panose="02040503050406030204" pitchFamily="18" charset="0"/>
                        </a:rPr>
                        <m:t>=</m:t>
                      </m:r>
                      <m:f>
                        <m:fPr>
                          <m:type m:val="lin"/>
                          <m:ctrlPr>
                            <a:rPr lang="en-US" i="1" smtClean="0">
                              <a:solidFill>
                                <a:srgbClr val="000000"/>
                              </a:solidFill>
                              <a:latin typeface="Cambria Math" panose="02040503050406030204" pitchFamily="18" charset="0"/>
                              <a:ea typeface="Cambria Math" panose="02040503050406030204" pitchFamily="18" charset="0"/>
                            </a:rPr>
                          </m:ctrlPr>
                        </m:fPr>
                        <m:num>
                          <m:r>
                            <m:rPr>
                              <m:sty m:val="p"/>
                            </m:rPr>
                            <a:rPr lang="en-US" b="0" i="0" smtClean="0">
                              <a:solidFill>
                                <a:srgbClr val="000000"/>
                              </a:solidFill>
                              <a:latin typeface="Cambria Math" panose="02040503050406030204" pitchFamily="18" charset="0"/>
                              <a:ea typeface="Cambria Math" panose="02040503050406030204" pitchFamily="18" charset="0"/>
                            </a:rPr>
                            <m:t>L</m:t>
                          </m:r>
                        </m:num>
                        <m:den>
                          <m:r>
                            <m:rPr>
                              <m:sty m:val="p"/>
                            </m:rPr>
                            <a:rPr lang="en-US" b="0" i="0" smtClean="0">
                              <a:solidFill>
                                <a:srgbClr val="000000"/>
                              </a:solidFill>
                              <a:latin typeface="Cambria Math" panose="02040503050406030204" pitchFamily="18" charset="0"/>
                              <a:ea typeface="Cambria Math" panose="02040503050406030204" pitchFamily="18" charset="0"/>
                            </a:rPr>
                            <m:t>R</m:t>
                          </m:r>
                        </m:den>
                      </m:f>
                      <m:r>
                        <a:rPr lang="en-US" i="1">
                          <a:solidFill>
                            <a:srgbClr val="000000"/>
                          </a:solidFill>
                          <a:latin typeface="Cambria Math" panose="02040503050406030204" pitchFamily="18" charset="0"/>
                          <a:ea typeface="Cambria Math" panose="02040503050406030204" pitchFamily="18" charset="0"/>
                        </a:rPr>
                        <m:t>.</m:t>
                      </m:r>
                    </m:oMath>
                  </m:oMathPara>
                </a14:m>
                <a:endParaRPr lang="en-US" dirty="0">
                  <a:solidFill>
                    <a:srgbClr val="000000"/>
                  </a:solidFill>
                  <a:latin typeface="Cambria" panose="02040503050406030204"/>
                </a:endParaRPr>
              </a:p>
              <a:p>
                <a:pPr fontAlgn="auto">
                  <a:spcBef>
                    <a:spcPts val="900"/>
                  </a:spcBef>
                  <a:spcAft>
                    <a:spcPts val="0"/>
                  </a:spcAft>
                </a:pPr>
                <a:r>
                  <a:rPr lang="en-US" dirty="0">
                    <a:solidFill>
                      <a:srgbClr val="000000"/>
                    </a:solidFill>
                    <a:latin typeface="Cambria" panose="02040503050406030204"/>
                  </a:rPr>
                  <a:t>Inductor Voltage:  </a:t>
                </a:r>
                <a14:m>
                  <m:oMath xmlns:m="http://schemas.openxmlformats.org/officeDocument/2006/math">
                    <m:r>
                      <m:rPr>
                        <m:sty m:val="p"/>
                      </m:rPr>
                      <a:rPr lang="en-US">
                        <a:solidFill>
                          <a:srgbClr val="000000"/>
                        </a:solidFill>
                        <a:latin typeface="Cambria Math" panose="02040503050406030204" pitchFamily="18" charset="0"/>
                      </a:rPr>
                      <m:t>v</m:t>
                    </m:r>
                    <m:d>
                      <m:dPr>
                        <m:ctrlPr>
                          <a:rPr lang="en-US" i="1">
                            <a:solidFill>
                              <a:srgbClr val="000000"/>
                            </a:solidFill>
                            <a:latin typeface="Cambria Math" panose="02040503050406030204" pitchFamily="18" charset="0"/>
                          </a:rPr>
                        </m:ctrlPr>
                      </m:dPr>
                      <m:e>
                        <m:r>
                          <m:rPr>
                            <m:sty m:val="p"/>
                          </m:rPr>
                          <a:rPr lang="en-US">
                            <a:solidFill>
                              <a:srgbClr val="000000"/>
                            </a:solidFill>
                            <a:latin typeface="Cambria Math" panose="02040503050406030204" pitchFamily="18" charset="0"/>
                          </a:rPr>
                          <m:t>t</m:t>
                        </m:r>
                      </m:e>
                    </m:d>
                    <m:r>
                      <a:rPr lang="en-US">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s</m:t>
                            </m:r>
                          </m:sub>
                        </m:sSub>
                        <m:r>
                          <m:rPr>
                            <m:sty m:val="p"/>
                          </m:rPr>
                          <a:rPr lang="en-US">
                            <a:solidFill>
                              <a:srgbClr val="000000"/>
                            </a:solidFill>
                            <a:latin typeface="Cambria Math" panose="02040503050406030204" pitchFamily="18" charset="0"/>
                          </a:rPr>
                          <m:t>e</m:t>
                        </m:r>
                      </m:e>
                      <m:sup>
                        <m:f>
                          <m:fPr>
                            <m:type m:val="lin"/>
                            <m:ctrlPr>
                              <a:rPr lang="en-US" i="1">
                                <a:solidFill>
                                  <a:srgbClr val="000000"/>
                                </a:solidFill>
                                <a:latin typeface="Cambria Math" panose="02040503050406030204" pitchFamily="18" charset="0"/>
                              </a:rPr>
                            </m:ctrlPr>
                          </m:fPr>
                          <m:num>
                            <m:r>
                              <a:rPr lang="en-US">
                                <a:solidFill>
                                  <a:srgbClr val="000000"/>
                                </a:solidFill>
                                <a:latin typeface="Cambria Math" panose="02040503050406030204" pitchFamily="18" charset="0"/>
                              </a:rPr>
                              <m:t>−</m:t>
                            </m:r>
                            <m:r>
                              <m:rPr>
                                <m:sty m:val="p"/>
                              </m:rPr>
                              <a:rPr lang="en-US">
                                <a:solidFill>
                                  <a:srgbClr val="000000"/>
                                </a:solidFill>
                                <a:latin typeface="Cambria Math" panose="02040503050406030204" pitchFamily="18" charset="0"/>
                              </a:rPr>
                              <m:t>t</m:t>
                            </m:r>
                          </m:num>
                          <m:den>
                            <m:r>
                              <m:rPr>
                                <m:sty m:val="p"/>
                              </m:rPr>
                              <a:rPr lang="en-US">
                                <a:solidFill>
                                  <a:srgbClr val="000000"/>
                                </a:solidFill>
                                <a:latin typeface="Cambria Math" panose="02040503050406030204" pitchFamily="18" charset="0"/>
                                <a:ea typeface="Cambria Math" panose="02040503050406030204" pitchFamily="18" charset="0"/>
                              </a:rPr>
                              <m:t>τ</m:t>
                            </m:r>
                          </m:den>
                        </m:f>
                      </m:sup>
                    </m:sSup>
                  </m:oMath>
                </a14:m>
                <a:r>
                  <a:rPr lang="en-US" dirty="0">
                    <a:solidFill>
                      <a:srgbClr val="000000"/>
                    </a:solidFill>
                    <a:latin typeface="Cambria" panose="02040503050406030204"/>
                    <a:ea typeface="Cambria Math" panose="02040503050406030204" pitchFamily="18" charset="0"/>
                  </a:rPr>
                  <a:t>.</a:t>
                </a:r>
              </a:p>
              <a:p>
                <a:pPr fontAlgn="auto">
                  <a:spcBef>
                    <a:spcPts val="900"/>
                  </a:spcBef>
                  <a:spcAft>
                    <a:spcPts val="0"/>
                  </a:spcAft>
                </a:pPr>
                <a:r>
                  <a:rPr lang="en-US" dirty="0">
                    <a:solidFill>
                      <a:srgbClr val="000000"/>
                    </a:solidFill>
                    <a:latin typeface="Cambria" panose="02040503050406030204"/>
                  </a:rPr>
                  <a:t>Resistor voltage:  </a:t>
                </a:r>
                <a14:m>
                  <m:oMath xmlns:m="http://schemas.openxmlformats.org/officeDocument/2006/math">
                    <m:sSub>
                      <m:sSubPr>
                        <m:ctrlPr>
                          <a:rPr lang="en-US" i="1">
                            <a:solidFill>
                              <a:srgbClr val="000000"/>
                            </a:solidFill>
                            <a:latin typeface="Cambria Math" panose="02040503050406030204" pitchFamily="18" charset="0"/>
                          </a:rPr>
                        </m:ctrlPr>
                      </m:sSubPr>
                      <m:e>
                        <m:r>
                          <m:rPr>
                            <m:sty m:val="p"/>
                          </m:rPr>
                          <a:rPr lang="en-US">
                            <a:solidFill>
                              <a:srgbClr val="000000"/>
                            </a:solidFill>
                            <a:latin typeface="Cambria Math" panose="02040503050406030204" pitchFamily="18" charset="0"/>
                          </a:rPr>
                          <m:t>v</m:t>
                        </m:r>
                      </m:e>
                      <m:sub>
                        <m:r>
                          <m:rPr>
                            <m:sty m:val="p"/>
                          </m:rPr>
                          <a:rPr lang="en-US">
                            <a:solidFill>
                              <a:srgbClr val="000000"/>
                            </a:solidFill>
                            <a:latin typeface="Cambria Math" panose="02040503050406030204" pitchFamily="18" charset="0"/>
                          </a:rPr>
                          <m:t>R</m:t>
                        </m:r>
                      </m:sub>
                    </m:sSub>
                    <m:d>
                      <m:dPr>
                        <m:ctrlPr>
                          <a:rPr lang="en-US" i="1">
                            <a:solidFill>
                              <a:srgbClr val="000000"/>
                            </a:solidFill>
                            <a:latin typeface="Cambria Math" panose="02040503050406030204" pitchFamily="18" charset="0"/>
                          </a:rPr>
                        </m:ctrlPr>
                      </m:dPr>
                      <m:e>
                        <m:r>
                          <m:rPr>
                            <m:sty m:val="p"/>
                          </m:rPr>
                          <a:rPr lang="en-US">
                            <a:solidFill>
                              <a:srgbClr val="000000"/>
                            </a:solidFill>
                            <a:latin typeface="Cambria Math" panose="02040503050406030204" pitchFamily="18" charset="0"/>
                          </a:rPr>
                          <m:t>t</m:t>
                        </m:r>
                      </m:e>
                    </m:d>
                    <m:r>
                      <a:rPr lang="en-US">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m:rPr>
                            <m:sty m:val="p"/>
                          </m:rPr>
                          <a:rPr lang="en-US" smtClean="0">
                            <a:solidFill>
                              <a:srgbClr val="000000"/>
                            </a:solidFill>
                            <a:latin typeface="Cambria Math" panose="02040503050406030204" pitchFamily="18" charset="0"/>
                          </a:rPr>
                          <m:t>i</m:t>
                        </m:r>
                        <m:d>
                          <m:dPr>
                            <m:ctrlPr>
                              <a:rPr lang="en-US" i="1" smtClean="0">
                                <a:solidFill>
                                  <a:srgbClr val="000000"/>
                                </a:solidFill>
                                <a:latin typeface="Cambria Math" panose="02040503050406030204" pitchFamily="18" charset="0"/>
                              </a:rPr>
                            </m:ctrlPr>
                          </m:dPr>
                          <m:e>
                            <m:r>
                              <m:rPr>
                                <m:sty m:val="p"/>
                              </m:rPr>
                              <a:rPr lang="en-US" smtClean="0">
                                <a:solidFill>
                                  <a:srgbClr val="000000"/>
                                </a:solidFill>
                                <a:latin typeface="Cambria Math" panose="02040503050406030204" pitchFamily="18" charset="0"/>
                              </a:rPr>
                              <m:t>t</m:t>
                            </m:r>
                          </m:e>
                        </m:d>
                        <m:r>
                          <m:rPr>
                            <m:sty m:val="p"/>
                          </m:rPr>
                          <a:rPr lang="en-US" smtClean="0">
                            <a:solidFill>
                              <a:srgbClr val="000000"/>
                            </a:solidFill>
                            <a:latin typeface="Cambria Math" panose="02040503050406030204" pitchFamily="18" charset="0"/>
                          </a:rPr>
                          <m:t>R</m:t>
                        </m:r>
                        <m:r>
                          <a:rPr lang="en-US" smtClean="0">
                            <a:solidFill>
                              <a:srgbClr val="000000"/>
                            </a:solidFill>
                            <a:latin typeface="Cambria Math" panose="02040503050406030204" pitchFamily="18" charset="0"/>
                          </a:rPr>
                          <m:t>=</m:t>
                        </m:r>
                        <m:r>
                          <m:rPr>
                            <m:sty m:val="p"/>
                          </m:rPr>
                          <a:rPr lang="en-US">
                            <a:solidFill>
                              <a:srgbClr val="000000"/>
                            </a:solidFill>
                            <a:latin typeface="Cambria Math" panose="02040503050406030204" pitchFamily="18" charset="0"/>
                          </a:rPr>
                          <m:t>V</m:t>
                        </m:r>
                      </m:e>
                      <m:sub>
                        <m:r>
                          <m:rPr>
                            <m:sty m:val="p"/>
                          </m:rPr>
                          <a:rPr lang="en-US">
                            <a:solidFill>
                              <a:srgbClr val="000000"/>
                            </a:solidFill>
                            <a:latin typeface="Cambria Math" panose="02040503050406030204" pitchFamily="18" charset="0"/>
                          </a:rPr>
                          <m:t>S</m:t>
                        </m:r>
                      </m:sub>
                    </m:sSub>
                    <m:d>
                      <m:dPr>
                        <m:ctrlPr>
                          <a:rPr lang="en-US" i="1">
                            <a:solidFill>
                              <a:srgbClr val="000000"/>
                            </a:solidFill>
                            <a:latin typeface="Cambria Math" panose="02040503050406030204" pitchFamily="18" charset="0"/>
                            <a:ea typeface="Cambria Math" panose="02040503050406030204" pitchFamily="18" charset="0"/>
                          </a:rPr>
                        </m:ctrlPr>
                      </m:dPr>
                      <m:e>
                        <m:r>
                          <a:rPr lang="en-US" i="1">
                            <a:solidFill>
                              <a:srgbClr val="000000"/>
                            </a:solidFill>
                            <a:latin typeface="Cambria Math" panose="02040503050406030204" pitchFamily="18" charset="0"/>
                            <a:ea typeface="Cambria Math" panose="02040503050406030204" pitchFamily="18" charset="0"/>
                          </a:rPr>
                          <m:t>1−</m:t>
                        </m:r>
                        <m:sSup>
                          <m:sSupPr>
                            <m:ctrlPr>
                              <a:rPr lang="en-US" i="1">
                                <a:solidFill>
                                  <a:srgbClr val="000000"/>
                                </a:solidFill>
                                <a:latin typeface="Cambria Math" panose="02040503050406030204" pitchFamily="18" charset="0"/>
                                <a:ea typeface="Cambria Math" panose="02040503050406030204" pitchFamily="18" charset="0"/>
                              </a:rPr>
                            </m:ctrlPr>
                          </m:sSupPr>
                          <m:e>
                            <m:r>
                              <m:rPr>
                                <m:sty m:val="p"/>
                              </m:rPr>
                              <a:rPr lang="en-US">
                                <a:solidFill>
                                  <a:srgbClr val="000000"/>
                                </a:solidFill>
                                <a:latin typeface="Cambria Math" panose="02040503050406030204" pitchFamily="18" charset="0"/>
                                <a:ea typeface="Cambria Math" panose="02040503050406030204" pitchFamily="18" charset="0"/>
                              </a:rPr>
                              <m:t>e</m:t>
                            </m:r>
                          </m:e>
                          <m:sup>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t</m:t>
                                </m:r>
                              </m:num>
                              <m:den>
                                <m:r>
                                  <m:rPr>
                                    <m:sty m:val="p"/>
                                  </m:rPr>
                                  <a:rPr lang="en-US">
                                    <a:solidFill>
                                      <a:srgbClr val="000000"/>
                                    </a:solidFill>
                                    <a:latin typeface="Cambria Math" panose="02040503050406030204" pitchFamily="18" charset="0"/>
                                    <a:ea typeface="Cambria Math" panose="02040503050406030204" pitchFamily="18" charset="0"/>
                                  </a:rPr>
                                  <m:t>τ</m:t>
                                </m:r>
                              </m:den>
                            </m:f>
                          </m:sup>
                        </m:sSup>
                      </m:e>
                    </m:d>
                  </m:oMath>
                </a14:m>
                <a:r>
                  <a:rPr lang="en-US" dirty="0">
                    <a:solidFill>
                      <a:srgbClr val="000000"/>
                    </a:solidFill>
                    <a:latin typeface="Cambria" panose="02040503050406030204"/>
                    <a:ea typeface="Cambria Math" panose="02040503050406030204" pitchFamily="18" charset="0"/>
                  </a:rPr>
                  <a:t>.</a:t>
                </a:r>
              </a:p>
            </p:txBody>
          </p:sp>
        </mc:Choice>
        <mc:Fallback xmlns="">
          <p:sp>
            <p:nvSpPr>
              <p:cNvPr id="34" name="Rectangle 33"/>
              <p:cNvSpPr>
                <a:spLocks noRot="1" noChangeAspect="1" noMove="1" noResize="1" noEditPoints="1" noAdjustHandles="1" noChangeArrowheads="1" noChangeShapeType="1" noTextEdit="1"/>
              </p:cNvSpPr>
              <p:nvPr/>
            </p:nvSpPr>
            <p:spPr>
              <a:xfrm>
                <a:off x="318781" y="805492"/>
                <a:ext cx="11560029" cy="5949706"/>
              </a:xfrm>
              <a:prstGeom prst="rect">
                <a:avLst/>
              </a:prstGeom>
              <a:blipFill>
                <a:blip r:embed="rId3"/>
                <a:stretch>
                  <a:fillRect l="-210" t="-203" b="-102"/>
                </a:stretch>
              </a:blipFill>
              <a:ln w="57150">
                <a:solidFill>
                  <a:schemeClr val="accent1"/>
                </a:solidFill>
              </a:ln>
            </p:spPr>
            <p:txBody>
              <a:bodyPr/>
              <a:lstStyle/>
              <a:p>
                <a:r>
                  <a:rPr lang="en-US">
                    <a:noFill/>
                  </a:rPr>
                  <a:t> </a:t>
                </a:r>
              </a:p>
            </p:txBody>
          </p:sp>
        </mc:Fallback>
      </mc:AlternateContent>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76386" y="1852097"/>
            <a:ext cx="4113218" cy="2434073"/>
          </a:xfrm>
          <a:prstGeom prst="rect">
            <a:avLst/>
          </a:prstGeom>
        </p:spPr>
      </p:pic>
      <p:grpSp>
        <p:nvGrpSpPr>
          <p:cNvPr id="35" name="Group 34"/>
          <p:cNvGrpSpPr/>
          <p:nvPr/>
        </p:nvGrpSpPr>
        <p:grpSpPr>
          <a:xfrm>
            <a:off x="6821424" y="1152144"/>
            <a:ext cx="4343400" cy="5003383"/>
            <a:chOff x="7583515" y="1250364"/>
            <a:chExt cx="2717571" cy="3823278"/>
          </a:xfrm>
        </p:grpSpPr>
        <p:cxnSp>
          <p:nvCxnSpPr>
            <p:cNvPr id="52" name="Straight Arrow Connector 51"/>
            <p:cNvCxnSpPr/>
            <p:nvPr/>
          </p:nvCxnSpPr>
          <p:spPr>
            <a:xfrm flipH="1" flipV="1">
              <a:off x="7946027" y="1451919"/>
              <a:ext cx="9494" cy="816974"/>
            </a:xfrm>
            <a:prstGeom prst="straightConnector1">
              <a:avLst/>
            </a:prstGeom>
            <a:noFill/>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913528" y="2235624"/>
              <a:ext cx="1897222" cy="7139"/>
            </a:xfrm>
            <a:prstGeom prst="straightConnector1">
              <a:avLst/>
            </a:prstGeom>
            <a:noFill/>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810750" y="2127347"/>
              <a:ext cx="466483" cy="230831"/>
            </a:xfrm>
            <a:prstGeom prst="rect">
              <a:avLst/>
            </a:prstGeom>
            <a:noFill/>
          </p:spPr>
          <p:txBody>
            <a:bodyPr wrap="square" rtlCol="0">
              <a:spAutoFit/>
            </a:bodyPr>
            <a:lstStyle/>
            <a:p>
              <a:r>
                <a:rPr lang="en-US" sz="900" dirty="0">
                  <a:solidFill>
                    <a:schemeClr val="bg1"/>
                  </a:solidFill>
                </a:rPr>
                <a:t>Time</a:t>
              </a:r>
            </a:p>
          </p:txBody>
        </p:sp>
        <mc:AlternateContent xmlns:mc="http://schemas.openxmlformats.org/markup-compatibility/2006" xmlns:a14="http://schemas.microsoft.com/office/drawing/2010/main">
          <mc:Choice Requires="a14">
            <p:sp>
              <p:nvSpPr>
                <p:cNvPr id="55" name="TextBox 54"/>
                <p:cNvSpPr txBox="1"/>
                <p:nvPr/>
              </p:nvSpPr>
              <p:spPr>
                <a:xfrm>
                  <a:off x="7647422" y="1250364"/>
                  <a:ext cx="408702" cy="2308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900">
                            <a:solidFill>
                              <a:schemeClr val="bg1"/>
                            </a:solidFill>
                            <a:latin typeface="Cambria Math" panose="02040503050406030204" pitchFamily="18" charset="0"/>
                          </a:rPr>
                          <m:t>v</m:t>
                        </m:r>
                        <m:d>
                          <m:dPr>
                            <m:ctrlPr>
                              <a:rPr lang="en-US" sz="900" i="1">
                                <a:solidFill>
                                  <a:schemeClr val="bg1"/>
                                </a:solidFill>
                                <a:latin typeface="Cambria Math" panose="02040503050406030204" pitchFamily="18" charset="0"/>
                              </a:rPr>
                            </m:ctrlPr>
                          </m:dPr>
                          <m:e>
                            <m:r>
                              <m:rPr>
                                <m:sty m:val="p"/>
                              </m:rPr>
                              <a:rPr lang="en-US" sz="900">
                                <a:solidFill>
                                  <a:schemeClr val="bg1"/>
                                </a:solidFill>
                                <a:latin typeface="Cambria Math" panose="02040503050406030204" pitchFamily="18" charset="0"/>
                              </a:rPr>
                              <m:t>t</m:t>
                            </m:r>
                          </m:e>
                        </m:d>
                      </m:oMath>
                    </m:oMathPara>
                  </a14:m>
                  <a:endParaRPr lang="en-US" sz="900" dirty="0">
                    <a:solidFill>
                      <a:schemeClr val="bg1"/>
                    </a:solidFill>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7647422" y="1250364"/>
                  <a:ext cx="408702" cy="230832"/>
                </a:xfrm>
                <a:prstGeom prst="rect">
                  <a:avLst/>
                </a:prstGeom>
                <a:blipFill>
                  <a:blip r:embed="rId5"/>
                  <a:stretch>
                    <a:fillRect/>
                  </a:stretch>
                </a:blipFill>
              </p:spPr>
              <p:txBody>
                <a:bodyPr/>
                <a:lstStyle/>
                <a:p>
                  <a:r>
                    <a:rPr lang="en-US">
                      <a:noFill/>
                    </a:rPr>
                    <a:t> </a:t>
                  </a:r>
                </a:p>
              </p:txBody>
            </p:sp>
          </mc:Fallback>
        </mc:AlternateContent>
        <p:sp>
          <p:nvSpPr>
            <p:cNvPr id="56" name="TextBox 55"/>
            <p:cNvSpPr txBox="1"/>
            <p:nvPr/>
          </p:nvSpPr>
          <p:spPr>
            <a:xfrm>
              <a:off x="7785271" y="2226899"/>
              <a:ext cx="375424" cy="207749"/>
            </a:xfrm>
            <a:prstGeom prst="rect">
              <a:avLst/>
            </a:prstGeom>
            <a:noFill/>
          </p:spPr>
          <p:txBody>
            <a:bodyPr wrap="none" rtlCol="0">
              <a:spAutoFit/>
            </a:bodyPr>
            <a:lstStyle/>
            <a:p>
              <a:r>
                <a:rPr lang="en-US" sz="750" dirty="0">
                  <a:solidFill>
                    <a:schemeClr val="bg1"/>
                  </a:solidFill>
                </a:rPr>
                <a:t>t = 0</a:t>
              </a:r>
            </a:p>
          </p:txBody>
        </p:sp>
        <mc:AlternateContent xmlns:mc="http://schemas.openxmlformats.org/markup-compatibility/2006" xmlns:a14="http://schemas.microsoft.com/office/drawing/2010/main">
          <mc:Choice Requires="a14">
            <p:sp>
              <p:nvSpPr>
                <p:cNvPr id="57" name="TextBox 56"/>
                <p:cNvSpPr txBox="1"/>
                <p:nvPr/>
              </p:nvSpPr>
              <p:spPr>
                <a:xfrm>
                  <a:off x="7583515" y="2489092"/>
                  <a:ext cx="471219" cy="2308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900">
                            <a:solidFill>
                              <a:schemeClr val="bg1"/>
                            </a:solidFill>
                            <a:latin typeface="Cambria Math" panose="02040503050406030204" pitchFamily="18" charset="0"/>
                          </a:rPr>
                          <m:t> </m:t>
                        </m:r>
                        <m:sSub>
                          <m:sSubPr>
                            <m:ctrlPr>
                              <a:rPr lang="en-US" sz="900" i="1">
                                <a:solidFill>
                                  <a:schemeClr val="bg1"/>
                                </a:solidFill>
                                <a:latin typeface="Cambria Math" panose="02040503050406030204" pitchFamily="18" charset="0"/>
                              </a:rPr>
                            </m:ctrlPr>
                          </m:sSubPr>
                          <m:e>
                            <m:r>
                              <m:rPr>
                                <m:sty m:val="p"/>
                              </m:rPr>
                              <a:rPr lang="en-US" sz="900">
                                <a:solidFill>
                                  <a:schemeClr val="bg1"/>
                                </a:solidFill>
                                <a:latin typeface="Cambria Math" panose="02040503050406030204" pitchFamily="18" charset="0"/>
                              </a:rPr>
                              <m:t>i</m:t>
                            </m:r>
                          </m:e>
                          <m:sub>
                            <m:r>
                              <m:rPr>
                                <m:sty m:val="p"/>
                              </m:rPr>
                              <a:rPr lang="en-US" sz="900">
                                <a:solidFill>
                                  <a:schemeClr val="bg1"/>
                                </a:solidFill>
                                <a:latin typeface="Cambria Math" panose="02040503050406030204" pitchFamily="18" charset="0"/>
                              </a:rPr>
                              <m:t>R</m:t>
                            </m:r>
                          </m:sub>
                        </m:sSub>
                        <m:d>
                          <m:dPr>
                            <m:ctrlPr>
                              <a:rPr lang="en-US" sz="900" i="1">
                                <a:solidFill>
                                  <a:schemeClr val="bg1"/>
                                </a:solidFill>
                                <a:latin typeface="Cambria Math" panose="02040503050406030204" pitchFamily="18" charset="0"/>
                              </a:rPr>
                            </m:ctrlPr>
                          </m:dPr>
                          <m:e>
                            <m:r>
                              <m:rPr>
                                <m:sty m:val="p"/>
                              </m:rPr>
                              <a:rPr lang="en-US" sz="900">
                                <a:solidFill>
                                  <a:schemeClr val="bg1"/>
                                </a:solidFill>
                                <a:latin typeface="Cambria Math" panose="02040503050406030204" pitchFamily="18" charset="0"/>
                              </a:rPr>
                              <m:t>t</m:t>
                            </m:r>
                          </m:e>
                        </m:d>
                      </m:oMath>
                    </m:oMathPara>
                  </a14:m>
                  <a:endParaRPr lang="en-US" sz="900" dirty="0">
                    <a:solidFill>
                      <a:schemeClr val="bg1"/>
                    </a:solidFill>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7583515" y="2489092"/>
                  <a:ext cx="471219" cy="2308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7612281" y="3802970"/>
                  <a:ext cx="471219" cy="2308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900" i="1">
                                <a:solidFill>
                                  <a:schemeClr val="bg1"/>
                                </a:solidFill>
                                <a:latin typeface="Cambria Math" panose="02040503050406030204" pitchFamily="18" charset="0"/>
                              </a:rPr>
                            </m:ctrlPr>
                          </m:sSubPr>
                          <m:e>
                            <m:r>
                              <m:rPr>
                                <m:sty m:val="p"/>
                              </m:rPr>
                              <a:rPr lang="en-US" sz="900">
                                <a:solidFill>
                                  <a:schemeClr val="bg1"/>
                                </a:solidFill>
                                <a:latin typeface="Cambria Math" panose="02040503050406030204" pitchFamily="18" charset="0"/>
                              </a:rPr>
                              <m:t>v</m:t>
                            </m:r>
                          </m:e>
                          <m:sub>
                            <m:r>
                              <m:rPr>
                                <m:sty m:val="p"/>
                              </m:rPr>
                              <a:rPr lang="en-US" sz="900">
                                <a:solidFill>
                                  <a:schemeClr val="bg1"/>
                                </a:solidFill>
                                <a:latin typeface="Cambria Math" panose="02040503050406030204" pitchFamily="18" charset="0"/>
                              </a:rPr>
                              <m:t>R</m:t>
                            </m:r>
                          </m:sub>
                        </m:sSub>
                        <m:d>
                          <m:dPr>
                            <m:ctrlPr>
                              <a:rPr lang="en-US" sz="900" i="1">
                                <a:solidFill>
                                  <a:schemeClr val="bg1"/>
                                </a:solidFill>
                                <a:latin typeface="Cambria Math" panose="02040503050406030204" pitchFamily="18" charset="0"/>
                              </a:rPr>
                            </m:ctrlPr>
                          </m:dPr>
                          <m:e>
                            <m:r>
                              <m:rPr>
                                <m:sty m:val="p"/>
                              </m:rPr>
                              <a:rPr lang="en-US" sz="900">
                                <a:solidFill>
                                  <a:schemeClr val="bg1"/>
                                </a:solidFill>
                                <a:latin typeface="Cambria Math" panose="02040503050406030204" pitchFamily="18" charset="0"/>
                              </a:rPr>
                              <m:t>t</m:t>
                            </m:r>
                          </m:e>
                        </m:d>
                      </m:oMath>
                    </m:oMathPara>
                  </a14:m>
                  <a:endParaRPr lang="en-US" sz="900" dirty="0">
                    <a:solidFill>
                      <a:schemeClr val="bg1"/>
                    </a:solidFill>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7612281" y="3802970"/>
                  <a:ext cx="471219" cy="230832"/>
                </a:xfrm>
                <a:prstGeom prst="rect">
                  <a:avLst/>
                </a:prstGeom>
                <a:blipFill>
                  <a:blip r:embed="rId7"/>
                  <a:stretch>
                    <a:fillRect/>
                  </a:stretch>
                </a:blipFill>
              </p:spPr>
              <p:txBody>
                <a:bodyPr/>
                <a:lstStyle/>
                <a:p>
                  <a:r>
                    <a:rPr lang="en-US">
                      <a:noFill/>
                    </a:rPr>
                    <a:t> </a:t>
                  </a:r>
                </a:p>
              </p:txBody>
            </p:sp>
          </mc:Fallback>
        </mc:AlternateContent>
        <p:cxnSp>
          <p:nvCxnSpPr>
            <p:cNvPr id="59" name="Straight Connector 58"/>
            <p:cNvCxnSpPr/>
            <p:nvPr/>
          </p:nvCxnSpPr>
          <p:spPr>
            <a:xfrm>
              <a:off x="9617318" y="2218951"/>
              <a:ext cx="0" cy="4762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9475292" y="2283249"/>
              <a:ext cx="284052" cy="207749"/>
            </a:xfrm>
            <a:prstGeom prst="rect">
              <a:avLst/>
            </a:prstGeom>
            <a:noFill/>
          </p:spPr>
          <p:txBody>
            <a:bodyPr wrap="none" rtlCol="0">
              <a:spAutoFit/>
            </a:bodyPr>
            <a:lstStyle/>
            <a:p>
              <a:r>
                <a:rPr lang="en-US" sz="750" dirty="0">
                  <a:solidFill>
                    <a:schemeClr val="bg1"/>
                  </a:solidFill>
                </a:rPr>
                <a:t>5</a:t>
              </a:r>
              <a:r>
                <a:rPr lang="el-GR" sz="750" dirty="0">
                  <a:solidFill>
                    <a:schemeClr val="bg1"/>
                  </a:solidFill>
                  <a:latin typeface="Calibri" panose="020F0502020204030204" pitchFamily="34" charset="0"/>
                </a:rPr>
                <a:t>τ</a:t>
              </a:r>
              <a:endParaRPr lang="en-US" sz="750" dirty="0">
                <a:solidFill>
                  <a:schemeClr val="bg1"/>
                </a:solidFill>
              </a:endParaRPr>
            </a:p>
          </p:txBody>
        </p:sp>
        <p:cxnSp>
          <p:nvCxnSpPr>
            <p:cNvPr id="61" name="Straight Arrow Connector 60"/>
            <p:cNvCxnSpPr/>
            <p:nvPr/>
          </p:nvCxnSpPr>
          <p:spPr>
            <a:xfrm flipH="1" flipV="1">
              <a:off x="7961929" y="2715567"/>
              <a:ext cx="9494" cy="816974"/>
            </a:xfrm>
            <a:prstGeom prst="straightConnector1">
              <a:avLst/>
            </a:prstGeom>
            <a:noFill/>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7929430" y="3499272"/>
              <a:ext cx="1897222" cy="7139"/>
            </a:xfrm>
            <a:prstGeom prst="straightConnector1">
              <a:avLst/>
            </a:prstGeom>
            <a:noFill/>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826652" y="3390995"/>
              <a:ext cx="466483" cy="230831"/>
            </a:xfrm>
            <a:prstGeom prst="rect">
              <a:avLst/>
            </a:prstGeom>
            <a:noFill/>
          </p:spPr>
          <p:txBody>
            <a:bodyPr wrap="square" rtlCol="0">
              <a:spAutoFit/>
            </a:bodyPr>
            <a:lstStyle/>
            <a:p>
              <a:r>
                <a:rPr lang="en-US" sz="900" dirty="0">
                  <a:solidFill>
                    <a:schemeClr val="bg1"/>
                  </a:solidFill>
                </a:rPr>
                <a:t>Time</a:t>
              </a:r>
            </a:p>
          </p:txBody>
        </p:sp>
        <p:sp>
          <p:nvSpPr>
            <p:cNvPr id="64" name="TextBox 63"/>
            <p:cNvSpPr txBox="1"/>
            <p:nvPr/>
          </p:nvSpPr>
          <p:spPr>
            <a:xfrm>
              <a:off x="7801173" y="3490547"/>
              <a:ext cx="375424" cy="207749"/>
            </a:xfrm>
            <a:prstGeom prst="rect">
              <a:avLst/>
            </a:prstGeom>
            <a:noFill/>
          </p:spPr>
          <p:txBody>
            <a:bodyPr wrap="none" rtlCol="0">
              <a:spAutoFit/>
            </a:bodyPr>
            <a:lstStyle/>
            <a:p>
              <a:r>
                <a:rPr lang="en-US" sz="750" dirty="0">
                  <a:solidFill>
                    <a:schemeClr val="bg1"/>
                  </a:solidFill>
                </a:rPr>
                <a:t>t = 0</a:t>
              </a:r>
            </a:p>
          </p:txBody>
        </p:sp>
        <p:cxnSp>
          <p:nvCxnSpPr>
            <p:cNvPr id="65" name="Straight Connector 64"/>
            <p:cNvCxnSpPr/>
            <p:nvPr/>
          </p:nvCxnSpPr>
          <p:spPr>
            <a:xfrm>
              <a:off x="9633220" y="3482599"/>
              <a:ext cx="0" cy="4762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9491194" y="3546897"/>
              <a:ext cx="284052" cy="207749"/>
            </a:xfrm>
            <a:prstGeom prst="rect">
              <a:avLst/>
            </a:prstGeom>
            <a:noFill/>
          </p:spPr>
          <p:txBody>
            <a:bodyPr wrap="none" rtlCol="0">
              <a:spAutoFit/>
            </a:bodyPr>
            <a:lstStyle/>
            <a:p>
              <a:r>
                <a:rPr lang="en-US" sz="750" dirty="0">
                  <a:solidFill>
                    <a:schemeClr val="bg1"/>
                  </a:solidFill>
                </a:rPr>
                <a:t>5</a:t>
              </a:r>
              <a:r>
                <a:rPr lang="el-GR" sz="750" dirty="0">
                  <a:solidFill>
                    <a:schemeClr val="bg1"/>
                  </a:solidFill>
                  <a:latin typeface="Calibri" panose="020F0502020204030204" pitchFamily="34" charset="0"/>
                </a:rPr>
                <a:t>τ</a:t>
              </a:r>
              <a:endParaRPr lang="en-US" sz="750" dirty="0">
                <a:solidFill>
                  <a:schemeClr val="bg1"/>
                </a:solidFill>
              </a:endParaRPr>
            </a:p>
          </p:txBody>
        </p:sp>
        <p:cxnSp>
          <p:nvCxnSpPr>
            <p:cNvPr id="67" name="Straight Arrow Connector 66"/>
            <p:cNvCxnSpPr/>
            <p:nvPr/>
          </p:nvCxnSpPr>
          <p:spPr>
            <a:xfrm flipH="1" flipV="1">
              <a:off x="7969880" y="4034563"/>
              <a:ext cx="9494" cy="816974"/>
            </a:xfrm>
            <a:prstGeom prst="straightConnector1">
              <a:avLst/>
            </a:prstGeom>
            <a:noFill/>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7937381" y="4818268"/>
              <a:ext cx="1897222" cy="7139"/>
            </a:xfrm>
            <a:prstGeom prst="straightConnector1">
              <a:avLst/>
            </a:prstGeom>
            <a:noFill/>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9834603" y="4709991"/>
              <a:ext cx="466483" cy="230831"/>
            </a:xfrm>
            <a:prstGeom prst="rect">
              <a:avLst/>
            </a:prstGeom>
            <a:noFill/>
          </p:spPr>
          <p:txBody>
            <a:bodyPr wrap="square" rtlCol="0">
              <a:spAutoFit/>
            </a:bodyPr>
            <a:lstStyle/>
            <a:p>
              <a:r>
                <a:rPr lang="en-US" sz="900" dirty="0">
                  <a:solidFill>
                    <a:schemeClr val="bg1"/>
                  </a:solidFill>
                </a:rPr>
                <a:t>Time</a:t>
              </a:r>
            </a:p>
          </p:txBody>
        </p:sp>
        <p:sp>
          <p:nvSpPr>
            <p:cNvPr id="70" name="TextBox 69"/>
            <p:cNvSpPr txBox="1"/>
            <p:nvPr/>
          </p:nvSpPr>
          <p:spPr>
            <a:xfrm>
              <a:off x="7809124" y="4809543"/>
              <a:ext cx="375424" cy="207749"/>
            </a:xfrm>
            <a:prstGeom prst="rect">
              <a:avLst/>
            </a:prstGeom>
            <a:noFill/>
          </p:spPr>
          <p:txBody>
            <a:bodyPr wrap="none" rtlCol="0">
              <a:spAutoFit/>
            </a:bodyPr>
            <a:lstStyle/>
            <a:p>
              <a:r>
                <a:rPr lang="en-US" sz="750" dirty="0">
                  <a:solidFill>
                    <a:schemeClr val="bg1"/>
                  </a:solidFill>
                </a:rPr>
                <a:t>t = 0</a:t>
              </a:r>
            </a:p>
          </p:txBody>
        </p:sp>
        <p:cxnSp>
          <p:nvCxnSpPr>
            <p:cNvPr id="71" name="Straight Connector 70"/>
            <p:cNvCxnSpPr/>
            <p:nvPr/>
          </p:nvCxnSpPr>
          <p:spPr>
            <a:xfrm>
              <a:off x="9641171" y="4801595"/>
              <a:ext cx="0" cy="4762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9499145" y="4865893"/>
              <a:ext cx="284052" cy="207749"/>
            </a:xfrm>
            <a:prstGeom prst="rect">
              <a:avLst/>
            </a:prstGeom>
            <a:noFill/>
          </p:spPr>
          <p:txBody>
            <a:bodyPr wrap="none" rtlCol="0">
              <a:spAutoFit/>
            </a:bodyPr>
            <a:lstStyle/>
            <a:p>
              <a:r>
                <a:rPr lang="en-US" sz="750" dirty="0">
                  <a:solidFill>
                    <a:schemeClr val="bg1"/>
                  </a:solidFill>
                </a:rPr>
                <a:t>5</a:t>
              </a:r>
              <a:r>
                <a:rPr lang="el-GR" sz="750" dirty="0">
                  <a:solidFill>
                    <a:schemeClr val="bg1"/>
                  </a:solidFill>
                  <a:latin typeface="Calibri" panose="020F0502020204030204" pitchFamily="34" charset="0"/>
                </a:rPr>
                <a:t>τ</a:t>
              </a:r>
              <a:endParaRPr lang="en-US" sz="750" dirty="0">
                <a:solidFill>
                  <a:schemeClr val="bg1"/>
                </a:solidFill>
              </a:endParaRPr>
            </a:p>
          </p:txBody>
        </p:sp>
      </p:grpSp>
    </p:spTree>
    <p:extLst>
      <p:ext uri="{BB962C8B-B14F-4D97-AF65-F5344CB8AC3E}">
        <p14:creationId xmlns:p14="http://schemas.microsoft.com/office/powerpoint/2010/main" val="6510944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14" end="14"/>
                                            </p:txEl>
                                          </p:spTgt>
                                        </p:tgtEl>
                                        <p:attrNameLst>
                                          <p:attrName>style.visibility</p:attrName>
                                        </p:attrNameLst>
                                      </p:cBhvr>
                                      <p:to>
                                        <p:strVal val="visible"/>
                                      </p:to>
                                    </p:set>
                                    <p:anim calcmode="lin" valueType="num">
                                      <p:cBhvr additive="base">
                                        <p:cTn id="7" dur="500" fill="hold"/>
                                        <p:tgtEl>
                                          <p:spTgt spid="34">
                                            <p:txEl>
                                              <p:pRg st="14"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
                                            <p:txEl>
                                              <p:pRg st="16" end="16"/>
                                            </p:txEl>
                                          </p:spTgt>
                                        </p:tgtEl>
                                        <p:attrNameLst>
                                          <p:attrName>style.visibility</p:attrName>
                                        </p:attrNameLst>
                                      </p:cBhvr>
                                      <p:to>
                                        <p:strVal val="visible"/>
                                      </p:to>
                                    </p:set>
                                    <p:anim calcmode="lin" valueType="num">
                                      <p:cBhvr additive="base">
                                        <p:cTn id="13" dur="500" fill="hold"/>
                                        <p:tgtEl>
                                          <p:spTgt spid="34">
                                            <p:txEl>
                                              <p:pRg st="16" end="1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
                                            <p:txEl>
                                              <p:pRg st="16" end="1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4">
                                            <p:txEl>
                                              <p:pRg st="17" end="17"/>
                                            </p:txEl>
                                          </p:spTgt>
                                        </p:tgtEl>
                                        <p:attrNameLst>
                                          <p:attrName>style.visibility</p:attrName>
                                        </p:attrNameLst>
                                      </p:cBhvr>
                                      <p:to>
                                        <p:strVal val="visible"/>
                                      </p:to>
                                    </p:set>
                                    <p:anim calcmode="lin" valueType="num">
                                      <p:cBhvr additive="base">
                                        <p:cTn id="17" dur="500" fill="hold"/>
                                        <p:tgtEl>
                                          <p:spTgt spid="34">
                                            <p:txEl>
                                              <p:pRg st="17" end="1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
                                            <p:txEl>
                                              <p:pRg st="17" end="1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4">
                                            <p:txEl>
                                              <p:pRg st="18" end="18"/>
                                            </p:txEl>
                                          </p:spTgt>
                                        </p:tgtEl>
                                        <p:attrNameLst>
                                          <p:attrName>style.visibility</p:attrName>
                                        </p:attrNameLst>
                                      </p:cBhvr>
                                      <p:to>
                                        <p:strVal val="visible"/>
                                      </p:to>
                                    </p:set>
                                    <p:anim calcmode="lin" valueType="num">
                                      <p:cBhvr additive="base">
                                        <p:cTn id="21" dur="500" fill="hold"/>
                                        <p:tgtEl>
                                          <p:spTgt spid="34">
                                            <p:txEl>
                                              <p:pRg st="18" end="1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4">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a:xfrm>
            <a:off x="1895157" y="0"/>
            <a:ext cx="8226607" cy="373949"/>
          </a:xfrm>
        </p:spPr>
        <p:txBody>
          <a:bodyPr>
            <a:noAutofit/>
          </a:bodyPr>
          <a:lstStyle/>
          <a:p>
            <a:r>
              <a:rPr lang="en-US" altLang="en-US" sz="4000" dirty="0">
                <a:ea typeface="ＭＳ Ｐゴシック" pitchFamily="34" charset="-128"/>
                <a:cs typeface="Arial" panose="020B0604020202020204" pitchFamily="34" charset="0"/>
              </a:rPr>
              <a:t>Open Circuiting an Inductive Circuit</a:t>
            </a:r>
          </a:p>
        </p:txBody>
      </p:sp>
      <mc:AlternateContent xmlns:mc="http://schemas.openxmlformats.org/markup-compatibility/2006" xmlns:a14="http://schemas.microsoft.com/office/drawing/2010/main">
        <mc:Choice Requires="a14">
          <p:sp>
            <p:nvSpPr>
              <p:cNvPr id="14" name="Rectangle 13"/>
              <p:cNvSpPr/>
              <p:nvPr/>
            </p:nvSpPr>
            <p:spPr>
              <a:xfrm>
                <a:off x="520117" y="913463"/>
                <a:ext cx="11199303" cy="5139869"/>
              </a:xfrm>
              <a:prstGeom prst="rect">
                <a:avLst/>
              </a:prstGeom>
              <a:solidFill>
                <a:schemeClr val="tx1">
                  <a:lumMod val="95000"/>
                </a:schemeClr>
              </a:solidFill>
              <a:ln w="57150">
                <a:solidFill>
                  <a:schemeClr val="accent1"/>
                </a:solidFill>
              </a:ln>
            </p:spPr>
            <p:txBody>
              <a:bodyPr wrap="square">
                <a:spAutoFit/>
              </a:bodyPr>
              <a:lstStyle/>
              <a:p>
                <a:pPr fontAlgn="auto">
                  <a:spcBef>
                    <a:spcPts val="0"/>
                  </a:spcBef>
                  <a:spcAft>
                    <a:spcPts val="0"/>
                  </a:spcAft>
                </a:pPr>
                <a:r>
                  <a:rPr lang="en-US" altLang="en-US" dirty="0">
                    <a:solidFill>
                      <a:schemeClr val="bg1"/>
                    </a:solidFill>
                    <a:latin typeface="+mn-lt"/>
                    <a:cs typeface="Arial" panose="020B0604020202020204" pitchFamily="34" charset="0"/>
                  </a:rPr>
                  <a:t>Switch going from closed to open:</a:t>
                </a:r>
              </a:p>
              <a:p>
                <a:pPr fontAlgn="auto">
                  <a:spcBef>
                    <a:spcPts val="0"/>
                  </a:spcBef>
                  <a:spcAft>
                    <a:spcPts val="0"/>
                  </a:spcAft>
                </a:pPr>
                <a:endParaRPr lang="en-US" altLang="en-US" dirty="0">
                  <a:solidFill>
                    <a:schemeClr val="bg1"/>
                  </a:solidFill>
                  <a:latin typeface="+mn-lt"/>
                  <a:cs typeface="Arial" panose="020B0604020202020204" pitchFamily="34" charset="0"/>
                </a:endParaRPr>
              </a:p>
              <a:p>
                <a:pPr fontAlgn="auto">
                  <a:spcBef>
                    <a:spcPts val="0"/>
                  </a:spcBef>
                  <a:spcAft>
                    <a:spcPts val="0"/>
                  </a:spcAft>
                </a:pPr>
                <a:r>
                  <a:rPr lang="en-US" altLang="en-US" dirty="0">
                    <a:solidFill>
                      <a:schemeClr val="bg1"/>
                    </a:solidFill>
                    <a:latin typeface="+mn-lt"/>
                    <a:cs typeface="Arial" panose="020B0604020202020204" pitchFamily="34" charset="0"/>
                  </a:rPr>
                  <a:t>Abrupt interruption of </a:t>
                </a:r>
                <a:r>
                  <a:rPr lang="en-US" altLang="en-US" dirty="0" err="1">
                    <a:solidFill>
                      <a:schemeClr val="bg1"/>
                    </a:solidFill>
                    <a:latin typeface="+mn-lt"/>
                    <a:cs typeface="Arial" panose="020B0604020202020204" pitchFamily="34" charset="0"/>
                  </a:rPr>
                  <a:t>i</a:t>
                </a:r>
                <a:r>
                  <a:rPr lang="en-US" altLang="en-US" dirty="0">
                    <a:solidFill>
                      <a:schemeClr val="bg1"/>
                    </a:solidFill>
                    <a:latin typeface="+mn-lt"/>
                    <a:cs typeface="Arial" panose="020B0604020202020204" pitchFamily="34" charset="0"/>
                  </a:rPr>
                  <a:t>(t), i.e., large </a:t>
                </a:r>
                <a14:m>
                  <m:oMath xmlns:m="http://schemas.openxmlformats.org/officeDocument/2006/math">
                    <m:f>
                      <m:fPr>
                        <m:type m:val="lin"/>
                        <m:ctrlPr>
                          <a:rPr lang="en-US" altLang="en-US" i="1">
                            <a:solidFill>
                              <a:schemeClr val="bg1"/>
                            </a:solidFill>
                            <a:latin typeface="Cambria Math" panose="02040503050406030204" pitchFamily="18" charset="0"/>
                          </a:rPr>
                        </m:ctrlPr>
                      </m:fPr>
                      <m:num>
                        <m:r>
                          <m:rPr>
                            <m:sty m:val="p"/>
                          </m:rPr>
                          <a:rPr lang="en-US" altLang="en-US">
                            <a:solidFill>
                              <a:schemeClr val="bg1"/>
                            </a:solidFill>
                            <a:latin typeface="Cambria Math" panose="02040503050406030204" pitchFamily="18" charset="0"/>
                          </a:rPr>
                          <m:t>d</m:t>
                        </m:r>
                        <m:r>
                          <m:rPr>
                            <m:sty m:val="p"/>
                          </m:rPr>
                          <a:rPr lang="en-US" altLang="en-US" b="0" i="0" smtClean="0">
                            <a:solidFill>
                              <a:schemeClr val="bg1"/>
                            </a:solidFill>
                            <a:latin typeface="Cambria Math" panose="02040503050406030204" pitchFamily="18" charset="0"/>
                          </a:rPr>
                          <m:t>i</m:t>
                        </m:r>
                        <m:r>
                          <a:rPr lang="en-US" altLang="en-US" b="0" i="0" smtClean="0">
                            <a:solidFill>
                              <a:schemeClr val="bg1"/>
                            </a:solidFill>
                            <a:latin typeface="Cambria Math" panose="02040503050406030204" pitchFamily="18" charset="0"/>
                          </a:rPr>
                          <m:t>(</m:t>
                        </m:r>
                        <m:r>
                          <m:rPr>
                            <m:sty m:val="p"/>
                          </m:rPr>
                          <a:rPr lang="en-US" altLang="en-US" b="0" i="0" smtClean="0">
                            <a:solidFill>
                              <a:schemeClr val="bg1"/>
                            </a:solidFill>
                            <a:latin typeface="Cambria Math" panose="02040503050406030204" pitchFamily="18" charset="0"/>
                          </a:rPr>
                          <m:t>t</m:t>
                        </m:r>
                        <m:r>
                          <a:rPr lang="en-US" altLang="en-US" b="0" i="0" smtClean="0">
                            <a:solidFill>
                              <a:schemeClr val="bg1"/>
                            </a:solidFill>
                            <a:latin typeface="Cambria Math" panose="02040503050406030204" pitchFamily="18" charset="0"/>
                          </a:rPr>
                          <m:t>)</m:t>
                        </m:r>
                      </m:num>
                      <m:den>
                        <m:r>
                          <m:rPr>
                            <m:sty m:val="p"/>
                          </m:rPr>
                          <a:rPr lang="en-US" altLang="en-US">
                            <a:solidFill>
                              <a:schemeClr val="bg1"/>
                            </a:solidFill>
                            <a:latin typeface="Cambria Math" panose="02040503050406030204" pitchFamily="18" charset="0"/>
                          </a:rPr>
                          <m:t>dt</m:t>
                        </m:r>
                      </m:den>
                    </m:f>
                  </m:oMath>
                </a14:m>
                <a:r>
                  <a:rPr lang="en-US" altLang="en-US" dirty="0">
                    <a:solidFill>
                      <a:schemeClr val="bg1"/>
                    </a:solidFill>
                    <a:latin typeface="+mn-lt"/>
                    <a:cs typeface="Arial" panose="020B0604020202020204" pitchFamily="34" charset="0"/>
                  </a:rPr>
                  <a:t> results </a:t>
                </a:r>
              </a:p>
              <a:p>
                <a:pPr fontAlgn="auto">
                  <a:spcBef>
                    <a:spcPts val="0"/>
                  </a:spcBef>
                  <a:spcAft>
                    <a:spcPts val="0"/>
                  </a:spcAft>
                </a:pPr>
                <a:r>
                  <a:rPr lang="en-US" altLang="en-US" dirty="0">
                    <a:solidFill>
                      <a:schemeClr val="bg1"/>
                    </a:solidFill>
                    <a:latin typeface="+mn-lt"/>
                    <a:cs typeface="Arial" panose="020B0604020202020204" pitchFamily="34" charset="0"/>
                  </a:rPr>
                  <a:t>in large counter emf from inductor that tries to force </a:t>
                </a:r>
              </a:p>
              <a:p>
                <a:pPr fontAlgn="auto">
                  <a:spcBef>
                    <a:spcPts val="0"/>
                  </a:spcBef>
                  <a:spcAft>
                    <a:spcPts val="0"/>
                  </a:spcAft>
                </a:pPr>
                <a:r>
                  <a:rPr lang="en-US" altLang="en-US">
                    <a:solidFill>
                      <a:schemeClr val="bg1"/>
                    </a:solidFill>
                    <a:latin typeface="+mn-lt"/>
                    <a:cs typeface="Arial" panose="020B0604020202020204" pitchFamily="34" charset="0"/>
                  </a:rPr>
                  <a:t>current </a:t>
                </a:r>
                <a:r>
                  <a:rPr lang="en-US" altLang="en-US" dirty="0">
                    <a:solidFill>
                      <a:schemeClr val="bg1"/>
                    </a:solidFill>
                    <a:latin typeface="+mn-lt"/>
                    <a:cs typeface="Arial" panose="020B0604020202020204" pitchFamily="34" charset="0"/>
                  </a:rPr>
                  <a:t>to remain the </a:t>
                </a:r>
                <a:r>
                  <a:rPr lang="en-US" altLang="en-US">
                    <a:solidFill>
                      <a:schemeClr val="bg1"/>
                    </a:solidFill>
                    <a:latin typeface="+mn-lt"/>
                    <a:cs typeface="Arial" panose="020B0604020202020204" pitchFamily="34" charset="0"/>
                  </a:rPr>
                  <a:t>same as </a:t>
                </a:r>
                <a:r>
                  <a:rPr lang="en-US" altLang="en-US" dirty="0">
                    <a:solidFill>
                      <a:schemeClr val="bg1"/>
                    </a:solidFill>
                    <a:latin typeface="+mn-lt"/>
                    <a:cs typeface="Arial" panose="020B0604020202020204" pitchFamily="34" charset="0"/>
                  </a:rPr>
                  <a:t>before the switch </a:t>
                </a:r>
                <a:r>
                  <a:rPr lang="en-US" altLang="en-US">
                    <a:solidFill>
                      <a:schemeClr val="bg1"/>
                    </a:solidFill>
                    <a:latin typeface="+mn-lt"/>
                    <a:cs typeface="Arial" panose="020B0604020202020204" pitchFamily="34" charset="0"/>
                  </a:rPr>
                  <a:t>was </a:t>
                </a:r>
              </a:p>
              <a:p>
                <a:pPr fontAlgn="auto">
                  <a:spcBef>
                    <a:spcPts val="0"/>
                  </a:spcBef>
                  <a:spcAft>
                    <a:spcPts val="0"/>
                  </a:spcAft>
                </a:pPr>
                <a:r>
                  <a:rPr lang="en-US" altLang="en-US">
                    <a:solidFill>
                      <a:schemeClr val="bg1"/>
                    </a:solidFill>
                    <a:latin typeface="+mn-lt"/>
                    <a:cs typeface="Arial" panose="020B0604020202020204" pitchFamily="34" charset="0"/>
                  </a:rPr>
                  <a:t>opened</a:t>
                </a:r>
                <a:r>
                  <a:rPr lang="en-US" altLang="en-US" dirty="0">
                    <a:solidFill>
                      <a:schemeClr val="bg1"/>
                    </a:solidFill>
                    <a:latin typeface="+mn-lt"/>
                    <a:cs typeface="Arial" panose="020B0604020202020204" pitchFamily="34" charset="0"/>
                  </a:rPr>
                  <a:t>.</a:t>
                </a:r>
              </a:p>
              <a:p>
                <a:pPr fontAlgn="auto">
                  <a:spcBef>
                    <a:spcPts val="0"/>
                  </a:spcBef>
                  <a:spcAft>
                    <a:spcPts val="0"/>
                  </a:spcAft>
                </a:pPr>
                <a:endParaRPr lang="en-US" altLang="en-US" dirty="0">
                  <a:solidFill>
                    <a:schemeClr val="bg1"/>
                  </a:solidFill>
                  <a:latin typeface="+mn-lt"/>
                  <a:cs typeface="Arial" panose="020B0604020202020204" pitchFamily="34" charset="0"/>
                </a:endParaRPr>
              </a:p>
              <a:p>
                <a:pPr fontAlgn="auto">
                  <a:spcBef>
                    <a:spcPts val="0"/>
                  </a:spcBef>
                  <a:spcAft>
                    <a:spcPts val="0"/>
                  </a:spcAft>
                </a:pPr>
                <a:endParaRPr lang="en-US" altLang="en-US" dirty="0">
                  <a:solidFill>
                    <a:schemeClr val="bg1"/>
                  </a:solidFill>
                  <a:latin typeface="+mn-lt"/>
                  <a:cs typeface="Arial" panose="020B0604020202020204" pitchFamily="34" charset="0"/>
                </a:endParaRPr>
              </a:p>
              <a:p>
                <a:pPr fontAlgn="auto">
                  <a:spcBef>
                    <a:spcPts val="0"/>
                  </a:spcBef>
                  <a:spcAft>
                    <a:spcPts val="0"/>
                  </a:spcAft>
                </a:pPr>
                <a:endParaRPr lang="en-US" altLang="en-US" dirty="0">
                  <a:solidFill>
                    <a:schemeClr val="bg1"/>
                  </a:solidFill>
                  <a:latin typeface="+mn-lt"/>
                  <a:cs typeface="Arial" panose="020B0604020202020204" pitchFamily="34" charset="0"/>
                </a:endParaRPr>
              </a:p>
              <a:p>
                <a:pPr fontAlgn="auto">
                  <a:spcBef>
                    <a:spcPts val="0"/>
                  </a:spcBef>
                  <a:spcAft>
                    <a:spcPts val="0"/>
                  </a:spcAft>
                </a:pPr>
                <a:endParaRPr lang="en-US" altLang="en-US" dirty="0">
                  <a:solidFill>
                    <a:schemeClr val="bg1"/>
                  </a:solidFill>
                  <a:latin typeface="+mn-lt"/>
                  <a:cs typeface="Arial" panose="020B0604020202020204" pitchFamily="34" charset="0"/>
                </a:endParaRPr>
              </a:p>
              <a:p>
                <a:pPr fontAlgn="auto">
                  <a:spcBef>
                    <a:spcPts val="0"/>
                  </a:spcBef>
                  <a:spcAft>
                    <a:spcPts val="0"/>
                  </a:spcAft>
                </a:pPr>
                <a:endParaRPr lang="en-US" altLang="en-US" dirty="0">
                  <a:solidFill>
                    <a:schemeClr val="bg1"/>
                  </a:solidFill>
                  <a:latin typeface="+mn-lt"/>
                  <a:cs typeface="Arial" panose="020B0604020202020204" pitchFamily="34" charset="0"/>
                </a:endParaRPr>
              </a:p>
              <a:p>
                <a:pPr marL="285750" indent="-285750" fontAlgn="auto">
                  <a:spcBef>
                    <a:spcPts val="900"/>
                  </a:spcBef>
                  <a:spcAft>
                    <a:spcPts val="0"/>
                  </a:spcAft>
                  <a:buFont typeface="Arial" panose="020B0604020202020204" pitchFamily="34" charset="0"/>
                  <a:buChar char="•"/>
                </a:pPr>
                <a:r>
                  <a:rPr lang="en-US" altLang="en-US" dirty="0">
                    <a:solidFill>
                      <a:schemeClr val="bg1"/>
                    </a:solidFill>
                    <a:latin typeface="+mn-lt"/>
                    <a:cs typeface="Arial" panose="020B0604020202020204" pitchFamily="34" charset="0"/>
                  </a:rPr>
                  <a:t>Counter </a:t>
                </a:r>
                <a:r>
                  <a:rPr lang="en-US" altLang="en-US" dirty="0" err="1">
                    <a:solidFill>
                      <a:schemeClr val="bg1"/>
                    </a:solidFill>
                    <a:latin typeface="+mn-lt"/>
                    <a:cs typeface="Arial" panose="020B0604020202020204" pitchFamily="34" charset="0"/>
                  </a:rPr>
                  <a:t>emf</a:t>
                </a:r>
                <a:r>
                  <a:rPr lang="en-US" altLang="en-US" dirty="0">
                    <a:solidFill>
                      <a:schemeClr val="bg1"/>
                    </a:solidFill>
                    <a:latin typeface="+mn-lt"/>
                    <a:cs typeface="Arial" panose="020B0604020202020204" pitchFamily="34" charset="0"/>
                  </a:rPr>
                  <a:t> may cause arcing across switch contacts.</a:t>
                </a:r>
              </a:p>
              <a:p>
                <a:pPr marL="285750" indent="-285750" fontAlgn="auto">
                  <a:spcBef>
                    <a:spcPts val="1200"/>
                  </a:spcBef>
                  <a:spcAft>
                    <a:spcPts val="0"/>
                  </a:spcAft>
                  <a:buFont typeface="Arial" panose="020B0604020202020204" pitchFamily="34" charset="0"/>
                  <a:buChar char="•"/>
                </a:pPr>
                <a:r>
                  <a:rPr lang="en-US" altLang="en-US" dirty="0">
                    <a:solidFill>
                      <a:schemeClr val="bg1"/>
                    </a:solidFill>
                    <a:latin typeface="+mn-lt"/>
                    <a:cs typeface="Arial" panose="020B0604020202020204" pitchFamily="34" charset="0"/>
                  </a:rPr>
                  <a:t>Protective circuitry needed to protect switches that open circuits with significant inductance.</a:t>
                </a:r>
              </a:p>
              <a:p>
                <a:pPr fontAlgn="auto">
                  <a:spcBef>
                    <a:spcPts val="900"/>
                  </a:spcBef>
                  <a:spcAft>
                    <a:spcPts val="0"/>
                  </a:spcAft>
                </a:pPr>
                <a:endParaRPr lang="en-US" altLang="en-US" dirty="0">
                  <a:solidFill>
                    <a:schemeClr val="bg1"/>
                  </a:solidFill>
                  <a:latin typeface="+mn-lt"/>
                  <a:cs typeface="Arial" panose="020B0604020202020204" pitchFamily="34" charset="0"/>
                </a:endParaRPr>
              </a:p>
              <a:p>
                <a:pPr fontAlgn="auto">
                  <a:spcBef>
                    <a:spcPts val="900"/>
                  </a:spcBef>
                  <a:spcAft>
                    <a:spcPts val="0"/>
                  </a:spcAft>
                </a:pPr>
                <a:endParaRPr lang="en-US" altLang="en-US" dirty="0">
                  <a:solidFill>
                    <a:schemeClr val="bg1"/>
                  </a:solidFill>
                  <a:latin typeface="+mn-lt"/>
                  <a:cs typeface="Arial" panose="020B0604020202020204" pitchFamily="34" charset="0"/>
                </a:endParaRPr>
              </a:p>
              <a:p>
                <a:pPr fontAlgn="auto">
                  <a:spcBef>
                    <a:spcPts val="900"/>
                  </a:spcBef>
                  <a:spcAft>
                    <a:spcPts val="0"/>
                  </a:spcAft>
                </a:pPr>
                <a:endParaRPr lang="en-US" altLang="en-US" dirty="0">
                  <a:solidFill>
                    <a:schemeClr val="bg1"/>
                  </a:solidFill>
                  <a:latin typeface="+mn-lt"/>
                  <a:cs typeface="Arial" panose="020B0604020202020204" pitchFamily="34"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520117" y="913463"/>
                <a:ext cx="11199303" cy="5139869"/>
              </a:xfrm>
              <a:prstGeom prst="rect">
                <a:avLst/>
              </a:prstGeom>
              <a:blipFill>
                <a:blip r:embed="rId3"/>
                <a:stretch>
                  <a:fillRect l="-217" t="-352"/>
                </a:stretch>
              </a:blipFill>
              <a:ln w="57150">
                <a:solidFill>
                  <a:schemeClr val="accent1"/>
                </a:solidFill>
              </a:ln>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8461" y="1081309"/>
            <a:ext cx="4320840" cy="2556937"/>
          </a:xfrm>
          <a:prstGeom prst="rect">
            <a:avLst/>
          </a:prstGeom>
        </p:spPr>
      </p:pic>
    </p:spTree>
    <p:extLst>
      <p:ext uri="{BB962C8B-B14F-4D97-AF65-F5344CB8AC3E}">
        <p14:creationId xmlns:p14="http://schemas.microsoft.com/office/powerpoint/2010/main" val="26280831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11" end="11"/>
                                            </p:txEl>
                                          </p:spTgt>
                                        </p:tgtEl>
                                        <p:attrNameLst>
                                          <p:attrName>style.visibility</p:attrName>
                                        </p:attrNameLst>
                                      </p:cBhvr>
                                      <p:to>
                                        <p:strVal val="visible"/>
                                      </p:to>
                                    </p:set>
                                    <p:anim calcmode="lin" valueType="num">
                                      <p:cBhvr additive="base">
                                        <p:cTn id="7" dur="500" fill="hold"/>
                                        <p:tgtEl>
                                          <p:spTgt spid="14">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11" end="1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12" end="12"/>
                                            </p:txEl>
                                          </p:spTgt>
                                        </p:tgtEl>
                                        <p:attrNameLst>
                                          <p:attrName>style.visibility</p:attrName>
                                        </p:attrNameLst>
                                      </p:cBhvr>
                                      <p:to>
                                        <p:strVal val="visible"/>
                                      </p:to>
                                    </p:set>
                                    <p:anim calcmode="lin" valueType="num">
                                      <p:cBhvr additive="base">
                                        <p:cTn id="11" dur="500" fill="hold"/>
                                        <p:tgtEl>
                                          <p:spTgt spid="14">
                                            <p:txEl>
                                              <p:pRg st="12" end="1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4181" y="-15240"/>
            <a:ext cx="5468983" cy="533400"/>
          </a:xfrm>
        </p:spPr>
        <p:txBody>
          <a:bodyPr>
            <a:noAutofit/>
          </a:bodyPr>
          <a:lstStyle/>
          <a:p>
            <a:pPr algn="ctr"/>
            <a:r>
              <a:rPr lang="en-US" sz="4000" dirty="0"/>
              <a:t>Ignition Coil</a:t>
            </a:r>
          </a:p>
        </p:txBody>
      </p:sp>
      <p:sp>
        <p:nvSpPr>
          <p:cNvPr id="5" name="Rectangle 4"/>
          <p:cNvSpPr/>
          <p:nvPr/>
        </p:nvSpPr>
        <p:spPr>
          <a:xfrm>
            <a:off x="469784" y="640914"/>
            <a:ext cx="11367082" cy="612475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71450" indent="-171450">
              <a:spcAft>
                <a:spcPts val="1200"/>
              </a:spcAft>
              <a:buFont typeface="Arial" panose="020B0604020202020204" pitchFamily="34" charset="0"/>
              <a:buChar char="•"/>
            </a:pPr>
            <a:r>
              <a:rPr lang="en-US" sz="1600" dirty="0">
                <a:solidFill>
                  <a:schemeClr val="bg1"/>
                </a:solidFill>
              </a:rPr>
              <a:t>The ignition coil is essentially a high-voltage step-up transformer made up of two coils of wire. One coil of wire is called the </a:t>
            </a:r>
            <a:r>
              <a:rPr lang="en-US" sz="1600" b="1" dirty="0">
                <a:solidFill>
                  <a:schemeClr val="bg1"/>
                </a:solidFill>
              </a:rPr>
              <a:t>primary coil</a:t>
            </a:r>
            <a:r>
              <a:rPr lang="en-US" sz="1600" dirty="0">
                <a:solidFill>
                  <a:schemeClr val="bg1"/>
                </a:solidFill>
              </a:rPr>
              <a:t>. Wrapped around it is the </a:t>
            </a:r>
            <a:r>
              <a:rPr lang="en-US" sz="1600" b="1" dirty="0">
                <a:solidFill>
                  <a:schemeClr val="bg1"/>
                </a:solidFill>
              </a:rPr>
              <a:t>secondary coil</a:t>
            </a:r>
            <a:r>
              <a:rPr lang="en-US" sz="1600" dirty="0">
                <a:solidFill>
                  <a:schemeClr val="bg1"/>
                </a:solidFill>
              </a:rPr>
              <a:t>. The secondary coil normally has hundreds of times more turns of wire than the primary coil. Current flows from the battery through the primary winding of the coil. </a:t>
            </a:r>
          </a:p>
          <a:p>
            <a:pPr marL="171450" indent="-171450">
              <a:spcAft>
                <a:spcPts val="1200"/>
              </a:spcAft>
              <a:buFont typeface="Arial" panose="020B0604020202020204" pitchFamily="34" charset="0"/>
              <a:buChar char="•"/>
            </a:pPr>
            <a:r>
              <a:rPr lang="en-US" sz="1600" dirty="0">
                <a:solidFill>
                  <a:schemeClr val="bg1"/>
                </a:solidFill>
              </a:rPr>
              <a:t>The key to the coil's operation is what happens when the circuit is suddenly opened by the points. The magnetic field surrounding the secondary coil changes rapidly, inducing very high voltage in the secondary coil, (greater than 20,000 volts) because of the number of coils in the secondary winding. </a:t>
            </a:r>
          </a:p>
          <a:p>
            <a:pPr marL="171450" indent="-171450">
              <a:spcAft>
                <a:spcPts val="1200"/>
              </a:spcAft>
              <a:buFont typeface="Arial" panose="020B0604020202020204" pitchFamily="34" charset="0"/>
              <a:buChar char="•"/>
            </a:pPr>
            <a:endParaRPr lang="en-US" sz="1600" dirty="0">
              <a:solidFill>
                <a:schemeClr val="bg1"/>
              </a:solidFill>
            </a:endParaRPr>
          </a:p>
          <a:p>
            <a:pPr marL="171450" indent="-171450">
              <a:spcAft>
                <a:spcPts val="1200"/>
              </a:spcAft>
              <a:buFont typeface="Arial" panose="020B0604020202020204" pitchFamily="34" charset="0"/>
              <a:buChar char="•"/>
            </a:pPr>
            <a:endParaRPr lang="en-US" sz="1600" dirty="0">
              <a:solidFill>
                <a:schemeClr val="bg1"/>
              </a:solidFill>
            </a:endParaRPr>
          </a:p>
          <a:p>
            <a:pPr marL="171450" indent="-171450">
              <a:spcAft>
                <a:spcPts val="1200"/>
              </a:spcAft>
              <a:buFont typeface="Arial" panose="020B0604020202020204" pitchFamily="34" charset="0"/>
              <a:buChar char="•"/>
            </a:pPr>
            <a:endParaRPr lang="en-US" sz="1600" dirty="0">
              <a:solidFill>
                <a:schemeClr val="bg1"/>
              </a:solidFill>
            </a:endParaRPr>
          </a:p>
          <a:p>
            <a:pPr marL="171450" indent="-171450">
              <a:spcAft>
                <a:spcPts val="1200"/>
              </a:spcAft>
              <a:buFont typeface="Arial" panose="020B0604020202020204" pitchFamily="34" charset="0"/>
              <a:buChar char="•"/>
            </a:pPr>
            <a:endParaRPr lang="en-US" sz="1600" dirty="0">
              <a:solidFill>
                <a:schemeClr val="bg1"/>
              </a:solidFill>
            </a:endParaRPr>
          </a:p>
          <a:p>
            <a:pPr marL="171450" indent="-171450">
              <a:spcAft>
                <a:spcPts val="1200"/>
              </a:spcAft>
              <a:buFont typeface="Arial" panose="020B0604020202020204" pitchFamily="34" charset="0"/>
              <a:buChar char="•"/>
            </a:pPr>
            <a:endParaRPr lang="en-US" sz="1600" dirty="0">
              <a:solidFill>
                <a:schemeClr val="bg1"/>
              </a:solidFill>
            </a:endParaRPr>
          </a:p>
          <a:p>
            <a:pPr>
              <a:spcAft>
                <a:spcPts val="1200"/>
              </a:spcAft>
            </a:pPr>
            <a:endParaRPr lang="en-US" sz="1600" dirty="0">
              <a:solidFill>
                <a:schemeClr val="bg1"/>
              </a:solidFill>
            </a:endParaRPr>
          </a:p>
          <a:p>
            <a:pPr>
              <a:spcAft>
                <a:spcPts val="1200"/>
              </a:spcAft>
            </a:pPr>
            <a:endParaRPr lang="en-US" sz="1600" dirty="0">
              <a:solidFill>
                <a:schemeClr val="bg1"/>
              </a:solidFill>
            </a:endParaRPr>
          </a:p>
          <a:p>
            <a:pPr>
              <a:spcAft>
                <a:spcPts val="1200"/>
              </a:spcAft>
            </a:pPr>
            <a:endParaRPr lang="en-US" sz="1600" dirty="0">
              <a:solidFill>
                <a:schemeClr val="bg1"/>
              </a:solidFill>
            </a:endParaRPr>
          </a:p>
          <a:p>
            <a:pPr marL="171450" indent="-171450">
              <a:spcAft>
                <a:spcPts val="1200"/>
              </a:spcAft>
              <a:buFont typeface="Arial" panose="020B0604020202020204" pitchFamily="34" charset="0"/>
              <a:buChar char="•"/>
            </a:pPr>
            <a:endParaRPr lang="en-US" sz="1600" dirty="0">
              <a:solidFill>
                <a:schemeClr val="bg1"/>
              </a:solidFill>
            </a:endParaRPr>
          </a:p>
          <a:p>
            <a:pPr marL="171450" indent="-171450">
              <a:spcAft>
                <a:spcPts val="1200"/>
              </a:spcAft>
              <a:buFont typeface="Arial" panose="020B0604020202020204" pitchFamily="34" charset="0"/>
              <a:buChar char="•"/>
            </a:pPr>
            <a:endParaRPr lang="en-US" sz="1600" dirty="0">
              <a:solidFill>
                <a:schemeClr val="bg1"/>
              </a:solidFill>
            </a:endParaRPr>
          </a:p>
          <a:p>
            <a:pPr marL="171450" indent="-171450">
              <a:spcAft>
                <a:spcPts val="1200"/>
              </a:spcAft>
              <a:buFont typeface="Arial" panose="020B0604020202020204" pitchFamily="34" charset="0"/>
              <a:buChar char="•"/>
            </a:pPr>
            <a:endParaRPr lang="en-US" sz="1600" dirty="0">
              <a:solidFill>
                <a:schemeClr val="bg1"/>
              </a:solidFill>
            </a:endParaRPr>
          </a:p>
        </p:txBody>
      </p:sp>
      <p:sp>
        <p:nvSpPr>
          <p:cNvPr id="3" name="Rectangle 2"/>
          <p:cNvSpPr/>
          <p:nvPr/>
        </p:nvSpPr>
        <p:spPr>
          <a:xfrm>
            <a:off x="1162765" y="6337488"/>
            <a:ext cx="8829690" cy="307777"/>
          </a:xfrm>
          <a:prstGeom prst="rect">
            <a:avLst/>
          </a:prstGeom>
        </p:spPr>
        <p:txBody>
          <a:bodyPr wrap="square">
            <a:spAutoFit/>
          </a:bodyPr>
          <a:lstStyle/>
          <a:p>
            <a:r>
              <a:rPr lang="en-US" sz="1400" dirty="0">
                <a:solidFill>
                  <a:schemeClr val="bg1"/>
                </a:solidFill>
                <a:latin typeface="+mn-lt"/>
              </a:rPr>
              <a:t>By Honda CB77 Restoration [CC BY 2.0 (http://creativecommons.org/licenses/by/2.0)], via Wikimedia Commons</a:t>
            </a:r>
          </a:p>
        </p:txBody>
      </p:sp>
      <p:sp>
        <p:nvSpPr>
          <p:cNvPr id="7" name="TextBox 6"/>
          <p:cNvSpPr txBox="1"/>
          <p:nvPr/>
        </p:nvSpPr>
        <p:spPr>
          <a:xfrm>
            <a:off x="6836526" y="3665753"/>
            <a:ext cx="2770951" cy="369332"/>
          </a:xfrm>
          <a:prstGeom prst="rect">
            <a:avLst/>
          </a:prstGeom>
          <a:noFill/>
        </p:spPr>
        <p:txBody>
          <a:bodyPr wrap="none" rtlCol="0">
            <a:spAutoFit/>
          </a:bodyPr>
          <a:lstStyle/>
          <a:p>
            <a:r>
              <a:rPr lang="en-US" dirty="0">
                <a:solidFill>
                  <a:schemeClr val="bg1"/>
                </a:solidFill>
                <a:hlinkClick r:id="rId3"/>
              </a:rPr>
              <a:t>Ignition Coil Video</a:t>
            </a:r>
            <a:r>
              <a:rPr lang="en-US" dirty="0">
                <a:solidFill>
                  <a:schemeClr val="bg1"/>
                </a:solidFill>
              </a:rPr>
              <a:t>. (4:06)</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9034" y="2457155"/>
            <a:ext cx="2336205" cy="3759931"/>
          </a:xfrm>
          <a:prstGeom prst="rect">
            <a:avLst/>
          </a:prstGeom>
        </p:spPr>
      </p:pic>
    </p:spTree>
    <p:extLst>
      <p:ext uri="{BB962C8B-B14F-4D97-AF65-F5344CB8AC3E}">
        <p14:creationId xmlns:p14="http://schemas.microsoft.com/office/powerpoint/2010/main" val="4093791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45477" y="2888812"/>
            <a:ext cx="6242858" cy="830997"/>
          </a:xfrm>
          <a:prstGeom prst="rect">
            <a:avLst/>
          </a:prstGeom>
          <a:noFill/>
        </p:spPr>
        <p:txBody>
          <a:bodyPr wrap="square" rtlCol="0">
            <a:spAutoFit/>
          </a:bodyPr>
          <a:lstStyle/>
          <a:p>
            <a:pPr algn="ctr"/>
            <a:r>
              <a:rPr lang="en-US" sz="4800" dirty="0">
                <a:gradFill>
                  <a:gsLst>
                    <a:gs pos="14000">
                      <a:schemeClr val="accent5"/>
                    </a:gs>
                    <a:gs pos="64000">
                      <a:schemeClr val="tx2"/>
                    </a:gs>
                    <a:gs pos="100000">
                      <a:schemeClr val="tx2"/>
                    </a:gs>
                  </a:gsLst>
                  <a:lin ang="16200000" scaled="1"/>
                </a:gradFill>
                <a:latin typeface="+mj-lt"/>
              </a:rPr>
              <a:t>The End</a:t>
            </a:r>
          </a:p>
        </p:txBody>
      </p:sp>
    </p:spTree>
    <p:extLst>
      <p:ext uri="{BB962C8B-B14F-4D97-AF65-F5344CB8AC3E}">
        <p14:creationId xmlns:p14="http://schemas.microsoft.com/office/powerpoint/2010/main" val="361669729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20786" y="3013503"/>
            <a:ext cx="6084916" cy="830997"/>
          </a:xfrm>
          <a:prstGeom prst="rect">
            <a:avLst/>
          </a:prstGeom>
          <a:noFill/>
        </p:spPr>
        <p:txBody>
          <a:bodyPr wrap="square" rtlCol="0">
            <a:spAutoFit/>
          </a:bodyPr>
          <a:lstStyle/>
          <a:p>
            <a:pPr algn="ctr"/>
            <a:r>
              <a:rPr lang="en-US" sz="4800" dirty="0">
                <a:gradFill>
                  <a:gsLst>
                    <a:gs pos="14000">
                      <a:srgbClr val="FF9929"/>
                    </a:gs>
                    <a:gs pos="64000">
                      <a:srgbClr val="FFFF99"/>
                    </a:gs>
                    <a:gs pos="100000">
                      <a:srgbClr val="FFFF99"/>
                    </a:gs>
                  </a:gsLst>
                  <a:lin ang="16200000" scaled="1"/>
                </a:gradFill>
                <a:latin typeface="Calibri"/>
              </a:rPr>
              <a:t>Extra</a:t>
            </a:r>
          </a:p>
        </p:txBody>
      </p:sp>
    </p:spTree>
    <p:extLst>
      <p:ext uri="{BB962C8B-B14F-4D97-AF65-F5344CB8AC3E}">
        <p14:creationId xmlns:p14="http://schemas.microsoft.com/office/powerpoint/2010/main" val="4271060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a:xfrm>
            <a:off x="3467286" y="-31377"/>
            <a:ext cx="5919115" cy="535378"/>
          </a:xfrm>
        </p:spPr>
        <p:txBody>
          <a:bodyPr>
            <a:noAutofit/>
          </a:bodyPr>
          <a:lstStyle/>
          <a:p>
            <a:r>
              <a:rPr lang="en-US" altLang="en-US" sz="4000" dirty="0">
                <a:ea typeface="ＭＳ Ｐゴシック" pitchFamily="34" charset="-128"/>
              </a:rPr>
              <a:t>Source-Free RC Circuit</a:t>
            </a:r>
          </a:p>
        </p:txBody>
      </p:sp>
      <mc:AlternateContent xmlns:mc="http://schemas.openxmlformats.org/markup-compatibility/2006" xmlns:a14="http://schemas.microsoft.com/office/drawing/2010/main">
        <mc:Choice Requires="a14">
          <p:sp>
            <p:nvSpPr>
              <p:cNvPr id="11" name="TextBox 10"/>
              <p:cNvSpPr txBox="1"/>
              <p:nvPr/>
            </p:nvSpPr>
            <p:spPr>
              <a:xfrm>
                <a:off x="285226" y="605592"/>
                <a:ext cx="11669086" cy="6198235"/>
              </a:xfrm>
              <a:prstGeom prst="rect">
                <a:avLst/>
              </a:prstGeom>
              <a:solidFill>
                <a:schemeClr val="tx1">
                  <a:lumMod val="95000"/>
                </a:schemeClr>
              </a:solidFill>
              <a:ln w="57150">
                <a:solidFill>
                  <a:schemeClr val="accent1"/>
                </a:solidFill>
              </a:ln>
            </p:spPr>
            <p:txBody>
              <a:bodyPr wrap="square" rtlCol="0">
                <a:spAutoFit/>
              </a:bodyPr>
              <a:lstStyle/>
              <a:p>
                <a:r>
                  <a:rPr lang="en-US" dirty="0">
                    <a:solidFill>
                      <a:schemeClr val="bg1"/>
                    </a:solidFill>
                    <a:latin typeface="Cambria Math" panose="02040503050406030204" pitchFamily="18" charset="0"/>
                    <a:ea typeface="Cambria Math" panose="02040503050406030204" pitchFamily="18" charset="0"/>
                  </a:rPr>
                  <a:t>Assume C is charged to V</a:t>
                </a:r>
                <a:r>
                  <a:rPr lang="en-US" baseline="-25000" dirty="0">
                    <a:solidFill>
                      <a:schemeClr val="bg1"/>
                    </a:solidFill>
                    <a:latin typeface="Cambria Math" panose="02040503050406030204" pitchFamily="18" charset="0"/>
                    <a:ea typeface="Cambria Math" panose="02040503050406030204" pitchFamily="18" charset="0"/>
                  </a:rPr>
                  <a:t>O</a:t>
                </a:r>
                <a:r>
                  <a:rPr lang="en-US" dirty="0">
                    <a:solidFill>
                      <a:schemeClr val="bg1"/>
                    </a:solidFill>
                    <a:latin typeface="Cambria Math" panose="02040503050406030204" pitchFamily="18" charset="0"/>
                    <a:ea typeface="Cambria Math" panose="02040503050406030204" pitchFamily="18" charset="0"/>
                  </a:rPr>
                  <a:t> Volts at t = 0-. </a:t>
                </a:r>
                <a14:m>
                  <m:oMath xmlns:m="http://schemas.openxmlformats.org/officeDocument/2006/math">
                    <m:r>
                      <m:rPr>
                        <m:sty m:val="p"/>
                      </m:rPr>
                      <a:rPr lang="en-US" b="0" i="0" smtClean="0">
                        <a:solidFill>
                          <a:schemeClr val="bg1"/>
                        </a:solidFill>
                        <a:latin typeface="Cambria Math" panose="02040503050406030204" pitchFamily="18" charset="0"/>
                        <a:ea typeface="Cambria Math" panose="02040503050406030204" pitchFamily="18" charset="0"/>
                      </a:rPr>
                      <m:t>v</m:t>
                    </m:r>
                    <m:d>
                      <m:dPr>
                        <m:ctrlPr>
                          <a:rPr lang="en-US" i="1">
                            <a:solidFill>
                              <a:schemeClr val="bg1"/>
                            </a:solidFill>
                            <a:latin typeface="Cambria Math" panose="02040503050406030204" pitchFamily="18" charset="0"/>
                            <a:ea typeface="Cambria Math" panose="02040503050406030204" pitchFamily="18" charset="0"/>
                          </a:rPr>
                        </m:ctrlPr>
                      </m:dPr>
                      <m:e>
                        <m:r>
                          <a:rPr lang="en-US" b="0" i="0" smtClean="0">
                            <a:solidFill>
                              <a:schemeClr val="bg1"/>
                            </a:solidFill>
                            <a:latin typeface="Cambria Math" panose="02040503050406030204" pitchFamily="18" charset="0"/>
                            <a:ea typeface="Cambria Math" panose="02040503050406030204" pitchFamily="18" charset="0"/>
                          </a:rPr>
                          <m:t>0</m:t>
                        </m:r>
                      </m:e>
                    </m:d>
                    <m:r>
                      <a:rPr lang="en-US" i="0">
                        <a:solidFill>
                          <a:schemeClr val="bg1"/>
                        </a:solidFill>
                        <a:latin typeface="Cambria Math" panose="02040503050406030204" pitchFamily="18" charset="0"/>
                        <a:ea typeface="Cambria Math" panose="02040503050406030204" pitchFamily="18" charset="0"/>
                      </a:rPr>
                      <m:t>=</m:t>
                    </m:r>
                    <m:sSub>
                      <m:sSubPr>
                        <m:ctrlPr>
                          <a:rPr lang="en-US" i="1" smtClean="0">
                            <a:solidFill>
                              <a:schemeClr val="bg1"/>
                            </a:solidFill>
                            <a:latin typeface="Cambria Math" panose="02040503050406030204" pitchFamily="18" charset="0"/>
                            <a:ea typeface="Cambria Math" panose="02040503050406030204" pitchFamily="18" charset="0"/>
                          </a:rPr>
                        </m:ctrlPr>
                      </m:sSubPr>
                      <m:e>
                        <m:r>
                          <m:rPr>
                            <m:sty m:val="p"/>
                          </m:rPr>
                          <a:rPr lang="en-US" b="0" i="0" smtClean="0">
                            <a:solidFill>
                              <a:schemeClr val="bg1"/>
                            </a:solidFill>
                            <a:latin typeface="Cambria Math" panose="02040503050406030204" pitchFamily="18" charset="0"/>
                            <a:ea typeface="Cambria Math" panose="02040503050406030204" pitchFamily="18" charset="0"/>
                          </a:rPr>
                          <m:t>V</m:t>
                        </m:r>
                      </m:e>
                      <m:sub>
                        <m:r>
                          <m:rPr>
                            <m:sty m:val="p"/>
                          </m:rPr>
                          <a:rPr lang="en-US" b="0" i="0" smtClean="0">
                            <a:solidFill>
                              <a:schemeClr val="bg1"/>
                            </a:solidFill>
                            <a:latin typeface="Cambria Math" panose="02040503050406030204" pitchFamily="18" charset="0"/>
                            <a:ea typeface="Cambria Math" panose="02040503050406030204" pitchFamily="18" charset="0"/>
                          </a:rPr>
                          <m:t>O</m:t>
                        </m:r>
                      </m:sub>
                    </m:sSub>
                    <m:r>
                      <a:rPr lang="en-US" b="0" i="1" smtClean="0">
                        <a:solidFill>
                          <a:schemeClr val="bg1"/>
                        </a:solidFill>
                        <a:latin typeface="Cambria Math" panose="02040503050406030204" pitchFamily="18" charset="0"/>
                        <a:ea typeface="Cambria Math" panose="02040503050406030204" pitchFamily="18" charset="0"/>
                      </a:rPr>
                      <m:t>. </m:t>
                    </m:r>
                  </m:oMath>
                </a14:m>
                <a:endParaRPr lang="en-US" b="0" dirty="0">
                  <a:solidFill>
                    <a:schemeClr val="bg1"/>
                  </a:solidFill>
                  <a:latin typeface="Cambria Math" panose="02040503050406030204" pitchFamily="18" charset="0"/>
                  <a:ea typeface="Cambria Math" panose="02040503050406030204" pitchFamily="18" charset="0"/>
                </a:endParaRPr>
              </a:p>
              <a:p>
                <a:endParaRPr lang="en-US" dirty="0">
                  <a:solidFill>
                    <a:schemeClr val="bg1"/>
                  </a:solidFill>
                  <a:latin typeface="Cambria Math" panose="02040503050406030204" pitchFamily="18" charset="0"/>
                  <a:ea typeface="Cambria Math" panose="02040503050406030204" pitchFamily="18" charset="0"/>
                </a:endParaRPr>
              </a:p>
              <a:p>
                <a:r>
                  <a:rPr lang="en-US" dirty="0">
                    <a:solidFill>
                      <a:schemeClr val="bg1"/>
                    </a:solidFill>
                    <a:latin typeface="Cambria Math" panose="02040503050406030204" pitchFamily="18" charset="0"/>
                    <a:ea typeface="Cambria Math" panose="02040503050406030204" pitchFamily="18" charset="0"/>
                  </a:rPr>
                  <a:t>KCL: </a:t>
                </a:r>
                <a14:m>
                  <m:oMath xmlns:m="http://schemas.openxmlformats.org/officeDocument/2006/math">
                    <m:sSub>
                      <m:sSubPr>
                        <m:ctrlPr>
                          <a:rPr lang="en-US" i="1">
                            <a:solidFill>
                              <a:schemeClr val="bg1"/>
                            </a:solidFill>
                            <a:latin typeface="Cambria Math" panose="02040503050406030204" pitchFamily="18" charset="0"/>
                            <a:ea typeface="Cambria Math" panose="02040503050406030204" pitchFamily="18" charset="0"/>
                          </a:rPr>
                        </m:ctrlPr>
                      </m:sSubPr>
                      <m:e>
                        <m:r>
                          <m:rPr>
                            <m:sty m:val="p"/>
                          </m:rPr>
                          <a:rPr lang="en-US" b="0" i="0" smtClean="0">
                            <a:solidFill>
                              <a:schemeClr val="bg1"/>
                            </a:solidFill>
                            <a:latin typeface="Cambria Math" panose="02040503050406030204" pitchFamily="18" charset="0"/>
                            <a:ea typeface="Cambria Math" panose="02040503050406030204" pitchFamily="18" charset="0"/>
                          </a:rPr>
                          <m:t>i</m:t>
                        </m:r>
                      </m:e>
                      <m:sub>
                        <m:r>
                          <m:rPr>
                            <m:sty m:val="p"/>
                          </m:rPr>
                          <a:rPr lang="en-US" b="0" i="0" smtClean="0">
                            <a:solidFill>
                              <a:schemeClr val="bg1"/>
                            </a:solidFill>
                            <a:latin typeface="Cambria Math" panose="02040503050406030204" pitchFamily="18" charset="0"/>
                            <a:ea typeface="Cambria Math" panose="02040503050406030204" pitchFamily="18" charset="0"/>
                          </a:rPr>
                          <m:t>C</m:t>
                        </m:r>
                      </m:sub>
                    </m:sSub>
                    <m:d>
                      <m:dPr>
                        <m:ctrlPr>
                          <a:rPr lang="en-US" i="1">
                            <a:solidFill>
                              <a:schemeClr val="bg1"/>
                            </a:solidFill>
                            <a:latin typeface="Cambria Math" panose="02040503050406030204" pitchFamily="18" charset="0"/>
                            <a:ea typeface="Cambria Math" panose="02040503050406030204" pitchFamily="18" charset="0"/>
                          </a:rPr>
                        </m:ctrlPr>
                      </m:dPr>
                      <m:e>
                        <m:r>
                          <m:rPr>
                            <m:sty m:val="p"/>
                          </m:rPr>
                          <a:rPr lang="en-US">
                            <a:solidFill>
                              <a:schemeClr val="bg1"/>
                            </a:solidFill>
                            <a:latin typeface="Cambria Math" panose="02040503050406030204" pitchFamily="18" charset="0"/>
                            <a:ea typeface="Cambria Math" panose="02040503050406030204" pitchFamily="18" charset="0"/>
                          </a:rPr>
                          <m:t>t</m:t>
                        </m:r>
                      </m:e>
                    </m:d>
                    <m:r>
                      <a:rPr lang="en-US">
                        <a:solidFill>
                          <a:schemeClr val="bg1"/>
                        </a:solidFill>
                        <a:latin typeface="Cambria Math" panose="02040503050406030204" pitchFamily="18" charset="0"/>
                        <a:ea typeface="Cambria Math" panose="02040503050406030204" pitchFamily="18" charset="0"/>
                      </a:rPr>
                      <m:t>+</m:t>
                    </m:r>
                    <m:sSub>
                      <m:sSubPr>
                        <m:ctrlPr>
                          <a:rPr lang="en-US" i="1">
                            <a:solidFill>
                              <a:schemeClr val="bg1"/>
                            </a:solidFill>
                            <a:latin typeface="Cambria Math" panose="02040503050406030204" pitchFamily="18" charset="0"/>
                            <a:ea typeface="Cambria Math" panose="02040503050406030204" pitchFamily="18" charset="0"/>
                          </a:rPr>
                        </m:ctrlPr>
                      </m:sSubPr>
                      <m:e>
                        <m:r>
                          <m:rPr>
                            <m:sty m:val="p"/>
                          </m:rPr>
                          <a:rPr lang="en-US" b="0" i="0" smtClean="0">
                            <a:solidFill>
                              <a:schemeClr val="bg1"/>
                            </a:solidFill>
                            <a:latin typeface="Cambria Math" panose="02040503050406030204" pitchFamily="18" charset="0"/>
                            <a:ea typeface="Cambria Math" panose="02040503050406030204" pitchFamily="18" charset="0"/>
                          </a:rPr>
                          <m:t>i</m:t>
                        </m:r>
                      </m:e>
                      <m:sub>
                        <m:r>
                          <m:rPr>
                            <m:sty m:val="p"/>
                          </m:rPr>
                          <a:rPr lang="en-US" b="0" i="0" smtClean="0">
                            <a:solidFill>
                              <a:schemeClr val="bg1"/>
                            </a:solidFill>
                            <a:latin typeface="Cambria Math" panose="02040503050406030204" pitchFamily="18" charset="0"/>
                            <a:ea typeface="Cambria Math" panose="02040503050406030204" pitchFamily="18" charset="0"/>
                          </a:rPr>
                          <m:t>R</m:t>
                        </m:r>
                      </m:sub>
                    </m:sSub>
                    <m:d>
                      <m:dPr>
                        <m:ctrlPr>
                          <a:rPr lang="en-US" i="1">
                            <a:solidFill>
                              <a:schemeClr val="bg1"/>
                            </a:solidFill>
                            <a:latin typeface="Cambria Math" panose="02040503050406030204" pitchFamily="18" charset="0"/>
                            <a:ea typeface="Cambria Math" panose="02040503050406030204" pitchFamily="18" charset="0"/>
                          </a:rPr>
                        </m:ctrlPr>
                      </m:dPr>
                      <m:e>
                        <m:r>
                          <m:rPr>
                            <m:sty m:val="p"/>
                          </m:rPr>
                          <a:rPr lang="en-US">
                            <a:solidFill>
                              <a:schemeClr val="bg1"/>
                            </a:solidFill>
                            <a:latin typeface="Cambria Math" panose="02040503050406030204" pitchFamily="18" charset="0"/>
                            <a:ea typeface="Cambria Math" panose="02040503050406030204" pitchFamily="18" charset="0"/>
                          </a:rPr>
                          <m:t>t</m:t>
                        </m:r>
                      </m:e>
                    </m:d>
                    <m:r>
                      <a:rPr lang="en-US">
                        <a:solidFill>
                          <a:schemeClr val="bg1"/>
                        </a:solidFill>
                        <a:latin typeface="Cambria Math" panose="02040503050406030204" pitchFamily="18" charset="0"/>
                        <a:ea typeface="Cambria Math" panose="02040503050406030204" pitchFamily="18" charset="0"/>
                      </a:rPr>
                      <m:t>=</m:t>
                    </m:r>
                    <m:r>
                      <a:rPr lang="en-US" b="0" i="0" smtClean="0">
                        <a:solidFill>
                          <a:schemeClr val="bg1"/>
                        </a:solidFill>
                        <a:latin typeface="Cambria Math" panose="02040503050406030204" pitchFamily="18" charset="0"/>
                        <a:ea typeface="Cambria Math" panose="02040503050406030204" pitchFamily="18" charset="0"/>
                      </a:rPr>
                      <m:t>0</m:t>
                    </m:r>
                  </m:oMath>
                </a14:m>
                <a:r>
                  <a:rPr lang="en-US"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sSub>
                      <m:sSubPr>
                        <m:ctrlPr>
                          <a:rPr lang="en-US" i="1">
                            <a:solidFill>
                              <a:schemeClr val="bg1"/>
                            </a:solidFill>
                            <a:latin typeface="Cambria Math" panose="02040503050406030204" pitchFamily="18" charset="0"/>
                            <a:ea typeface="Cambria Math" panose="02040503050406030204" pitchFamily="18" charset="0"/>
                          </a:rPr>
                        </m:ctrlPr>
                      </m:sSubPr>
                      <m:e>
                        <m:r>
                          <m:rPr>
                            <m:sty m:val="p"/>
                          </m:rPr>
                          <a:rPr lang="en-US">
                            <a:solidFill>
                              <a:schemeClr val="bg1"/>
                            </a:solidFill>
                            <a:latin typeface="Cambria Math" panose="02040503050406030204" pitchFamily="18" charset="0"/>
                            <a:ea typeface="Cambria Math" panose="02040503050406030204" pitchFamily="18" charset="0"/>
                          </a:rPr>
                          <m:t>i</m:t>
                        </m:r>
                      </m:e>
                      <m:sub>
                        <m:r>
                          <m:rPr>
                            <m:sty m:val="p"/>
                          </m:rPr>
                          <a:rPr lang="en-US">
                            <a:solidFill>
                              <a:schemeClr val="bg1"/>
                            </a:solidFill>
                            <a:latin typeface="Cambria Math" panose="02040503050406030204" pitchFamily="18" charset="0"/>
                            <a:ea typeface="Cambria Math" panose="02040503050406030204" pitchFamily="18" charset="0"/>
                          </a:rPr>
                          <m:t>C</m:t>
                        </m:r>
                      </m:sub>
                    </m:sSub>
                    <m:d>
                      <m:dPr>
                        <m:ctrlPr>
                          <a:rPr lang="en-US" i="1">
                            <a:solidFill>
                              <a:schemeClr val="bg1"/>
                            </a:solidFill>
                            <a:latin typeface="Cambria Math" panose="02040503050406030204" pitchFamily="18" charset="0"/>
                            <a:ea typeface="Cambria Math" panose="02040503050406030204" pitchFamily="18" charset="0"/>
                          </a:rPr>
                        </m:ctrlPr>
                      </m:dPr>
                      <m:e>
                        <m:r>
                          <m:rPr>
                            <m:sty m:val="p"/>
                          </m:rPr>
                          <a:rPr lang="en-US">
                            <a:solidFill>
                              <a:schemeClr val="bg1"/>
                            </a:solidFill>
                            <a:latin typeface="Cambria Math" panose="02040503050406030204" pitchFamily="18" charset="0"/>
                            <a:ea typeface="Cambria Math" panose="02040503050406030204" pitchFamily="18" charset="0"/>
                          </a:rPr>
                          <m:t>t</m:t>
                        </m:r>
                      </m:e>
                    </m:d>
                    <m:r>
                      <a:rPr lang="en-US">
                        <a:solidFill>
                          <a:schemeClr val="bg1"/>
                        </a:solidFill>
                        <a:latin typeface="Cambria Math" panose="02040503050406030204" pitchFamily="18" charset="0"/>
                        <a:ea typeface="Cambria Math" panose="02040503050406030204" pitchFamily="18" charset="0"/>
                      </a:rPr>
                      <m:t>=</m:t>
                    </m:r>
                    <m:r>
                      <m:rPr>
                        <m:sty m:val="p"/>
                      </m:rPr>
                      <a:rPr lang="en-US">
                        <a:solidFill>
                          <a:schemeClr val="bg1"/>
                        </a:solidFill>
                        <a:latin typeface="Cambria Math" panose="02040503050406030204" pitchFamily="18" charset="0"/>
                        <a:ea typeface="Cambria Math" panose="02040503050406030204" pitchFamily="18" charset="0"/>
                      </a:rPr>
                      <m:t>C</m:t>
                    </m:r>
                    <m:f>
                      <m:fPr>
                        <m:ctrlPr>
                          <a:rPr lang="en-US" i="1">
                            <a:solidFill>
                              <a:schemeClr val="bg1"/>
                            </a:solidFill>
                            <a:latin typeface="Cambria Math" panose="02040503050406030204" pitchFamily="18" charset="0"/>
                            <a:ea typeface="Cambria Math" panose="02040503050406030204" pitchFamily="18" charset="0"/>
                          </a:rPr>
                        </m:ctrlPr>
                      </m:fPr>
                      <m:num>
                        <m:sSub>
                          <m:sSubPr>
                            <m:ctrlPr>
                              <a:rPr lang="en-US" i="1">
                                <a:solidFill>
                                  <a:schemeClr val="bg1"/>
                                </a:solidFill>
                                <a:latin typeface="Cambria Math" panose="02040503050406030204" pitchFamily="18" charset="0"/>
                                <a:ea typeface="Cambria Math" panose="02040503050406030204" pitchFamily="18" charset="0"/>
                              </a:rPr>
                            </m:ctrlPr>
                          </m:sSubPr>
                          <m:e>
                            <m:r>
                              <m:rPr>
                                <m:sty m:val="p"/>
                              </m:rPr>
                              <a:rPr lang="en-US">
                                <a:solidFill>
                                  <a:schemeClr val="bg1"/>
                                </a:solidFill>
                                <a:latin typeface="Cambria Math" panose="02040503050406030204" pitchFamily="18" charset="0"/>
                                <a:ea typeface="Cambria Math" panose="02040503050406030204" pitchFamily="18" charset="0"/>
                              </a:rPr>
                              <m:t>dv</m:t>
                            </m:r>
                          </m:e>
                          <m:sub>
                            <m:r>
                              <m:rPr>
                                <m:sty m:val="p"/>
                              </m:rPr>
                              <a:rPr lang="en-US">
                                <a:solidFill>
                                  <a:schemeClr val="bg1"/>
                                </a:solidFill>
                                <a:latin typeface="Cambria Math" panose="02040503050406030204" pitchFamily="18" charset="0"/>
                                <a:ea typeface="Cambria Math" panose="02040503050406030204" pitchFamily="18" charset="0"/>
                              </a:rPr>
                              <m:t>c</m:t>
                            </m:r>
                          </m:sub>
                        </m:sSub>
                        <m:d>
                          <m:dPr>
                            <m:ctrlPr>
                              <a:rPr lang="en-US" i="1">
                                <a:solidFill>
                                  <a:schemeClr val="bg1"/>
                                </a:solidFill>
                                <a:latin typeface="Cambria Math" panose="02040503050406030204" pitchFamily="18" charset="0"/>
                                <a:ea typeface="Cambria Math" panose="02040503050406030204" pitchFamily="18" charset="0"/>
                              </a:rPr>
                            </m:ctrlPr>
                          </m:dPr>
                          <m:e>
                            <m:r>
                              <m:rPr>
                                <m:sty m:val="p"/>
                              </m:rPr>
                              <a:rPr lang="en-US">
                                <a:solidFill>
                                  <a:schemeClr val="bg1"/>
                                </a:solidFill>
                                <a:latin typeface="Cambria Math" panose="02040503050406030204" pitchFamily="18" charset="0"/>
                                <a:ea typeface="Cambria Math" panose="02040503050406030204" pitchFamily="18" charset="0"/>
                              </a:rPr>
                              <m:t>t</m:t>
                            </m:r>
                          </m:e>
                        </m:d>
                      </m:num>
                      <m:den>
                        <m:r>
                          <m:rPr>
                            <m:sty m:val="p"/>
                          </m:rPr>
                          <a:rPr lang="en-US">
                            <a:solidFill>
                              <a:schemeClr val="bg1"/>
                            </a:solidFill>
                            <a:latin typeface="Cambria Math" panose="02040503050406030204" pitchFamily="18" charset="0"/>
                            <a:ea typeface="Cambria Math" panose="02040503050406030204" pitchFamily="18" charset="0"/>
                          </a:rPr>
                          <m:t>dt</m:t>
                        </m:r>
                      </m:den>
                    </m:f>
                    <m:r>
                      <a:rPr lang="en-US" b="0" i="0" smtClean="0">
                        <a:solidFill>
                          <a:schemeClr val="bg1"/>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Same</m:t>
                    </m:r>
                    <m:r>
                      <a:rPr lang="en-US">
                        <a:solidFill>
                          <a:srgbClr val="000000"/>
                        </a:solidFill>
                        <a:latin typeface="Cambria Math" panose="02040503050406030204" pitchFamily="18" charset="0"/>
                        <a:ea typeface="Cambria Math" panose="02040503050406030204" pitchFamily="18" charset="0"/>
                      </a:rPr>
                      <m:t> </m:t>
                    </m:r>
                    <m:r>
                      <m:rPr>
                        <m:sty m:val="p"/>
                      </m:rPr>
                      <a:rPr lang="en-US" b="0" i="0" smtClean="0">
                        <a:solidFill>
                          <a:srgbClr val="000000"/>
                        </a:solidFill>
                        <a:latin typeface="Cambria Math" panose="02040503050406030204" pitchFamily="18" charset="0"/>
                        <a:ea typeface="Cambria Math" panose="02040503050406030204" pitchFamily="18" charset="0"/>
                      </a:rPr>
                      <m:t>voltage</m:t>
                    </m:r>
                    <m:r>
                      <a:rPr lang="en-US">
                        <a:solidFill>
                          <a:srgbClr val="000000"/>
                        </a:solidFill>
                        <a:latin typeface="Cambria Math" panose="02040503050406030204" pitchFamily="18" charset="0"/>
                        <a:ea typeface="Cambria Math" panose="02040503050406030204" pitchFamily="18" charset="0"/>
                      </a:rPr>
                      <m:t> </m:t>
                    </m:r>
                    <m:r>
                      <m:rPr>
                        <m:sty m:val="p"/>
                      </m:rPr>
                      <a:rPr lang="en-US" b="0" i="0" smtClean="0">
                        <a:solidFill>
                          <a:srgbClr val="000000"/>
                        </a:solidFill>
                        <a:latin typeface="Cambria Math" panose="02040503050406030204" pitchFamily="18" charset="0"/>
                        <a:ea typeface="Cambria Math" panose="02040503050406030204" pitchFamily="18" charset="0"/>
                      </a:rPr>
                      <m:t>across</m:t>
                    </m:r>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both</m:t>
                    </m:r>
                    <m:r>
                      <a:rPr lang="en-US">
                        <a:solidFill>
                          <a:srgbClr val="000000"/>
                        </a:solidFill>
                        <a:latin typeface="Cambria Math" panose="02040503050406030204" pitchFamily="18" charset="0"/>
                        <a:ea typeface="Cambria Math" panose="02040503050406030204" pitchFamily="18" charset="0"/>
                      </a:rPr>
                      <m:t>.</m:t>
                    </m:r>
                  </m:oMath>
                </a14:m>
                <a:endParaRPr lang="en-US" dirty="0">
                  <a:solidFill>
                    <a:srgbClr val="000000"/>
                  </a:solidFill>
                  <a:latin typeface="Cambria Math" panose="02040503050406030204" pitchFamily="18" charset="0"/>
                  <a:ea typeface="Cambria Math" panose="02040503050406030204" pitchFamily="18" charset="0"/>
                </a:endParaRPr>
              </a:p>
              <a:p>
                <a:endParaRPr lang="en-US"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m:rPr>
                        <m:sty m:val="p"/>
                      </m:rPr>
                      <a:rPr lang="en-US">
                        <a:solidFill>
                          <a:schemeClr val="bg1"/>
                        </a:solidFill>
                        <a:latin typeface="Cambria Math" panose="02040503050406030204" pitchFamily="18" charset="0"/>
                        <a:ea typeface="Cambria Math" panose="02040503050406030204" pitchFamily="18" charset="0"/>
                      </a:rPr>
                      <m:t>C</m:t>
                    </m:r>
                  </m:oMath>
                </a14:m>
                <a:r>
                  <a:rPr lang="en-US"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f>
                      <m:fPr>
                        <m:ctrlPr>
                          <a:rPr lang="en-US" i="1">
                            <a:solidFill>
                              <a:schemeClr val="bg1"/>
                            </a:solidFill>
                            <a:latin typeface="Cambria Math" panose="02040503050406030204" pitchFamily="18" charset="0"/>
                            <a:ea typeface="Cambria Math" panose="02040503050406030204" pitchFamily="18" charset="0"/>
                          </a:rPr>
                        </m:ctrlPr>
                      </m:fPr>
                      <m:num>
                        <m:r>
                          <m:rPr>
                            <m:sty m:val="p"/>
                          </m:rPr>
                          <a:rPr lang="en-US" b="0" i="0" smtClean="0">
                            <a:solidFill>
                              <a:schemeClr val="bg1"/>
                            </a:solidFill>
                            <a:latin typeface="Cambria Math" panose="02040503050406030204" pitchFamily="18" charset="0"/>
                            <a:ea typeface="Cambria Math" panose="02040503050406030204" pitchFamily="18" charset="0"/>
                          </a:rPr>
                          <m:t>dv</m:t>
                        </m:r>
                        <m:d>
                          <m:dPr>
                            <m:ctrlPr>
                              <a:rPr lang="en-US" i="1">
                                <a:solidFill>
                                  <a:schemeClr val="bg1"/>
                                </a:solidFill>
                                <a:latin typeface="Cambria Math" panose="02040503050406030204" pitchFamily="18" charset="0"/>
                                <a:ea typeface="Cambria Math" panose="02040503050406030204" pitchFamily="18" charset="0"/>
                              </a:rPr>
                            </m:ctrlPr>
                          </m:dPr>
                          <m:e>
                            <m:r>
                              <m:rPr>
                                <m:sty m:val="p"/>
                              </m:rPr>
                              <a:rPr lang="en-US" i="0">
                                <a:solidFill>
                                  <a:schemeClr val="bg1"/>
                                </a:solidFill>
                                <a:latin typeface="Cambria Math" panose="02040503050406030204" pitchFamily="18" charset="0"/>
                                <a:ea typeface="Cambria Math" panose="02040503050406030204" pitchFamily="18" charset="0"/>
                              </a:rPr>
                              <m:t>t</m:t>
                            </m:r>
                          </m:e>
                        </m:d>
                      </m:num>
                      <m:den>
                        <m:r>
                          <m:rPr>
                            <m:sty m:val="p"/>
                          </m:rPr>
                          <a:rPr lang="en-US" i="0">
                            <a:solidFill>
                              <a:schemeClr val="bg1"/>
                            </a:solidFill>
                            <a:latin typeface="Cambria Math" panose="02040503050406030204" pitchFamily="18" charset="0"/>
                            <a:ea typeface="Cambria Math" panose="02040503050406030204" pitchFamily="18" charset="0"/>
                          </a:rPr>
                          <m:t>dt</m:t>
                        </m:r>
                      </m:den>
                    </m:f>
                    <m:r>
                      <a:rPr lang="en-US" b="0" i="0" smtClean="0">
                        <a:solidFill>
                          <a:schemeClr val="bg1"/>
                        </a:solidFill>
                        <a:latin typeface="Cambria Math" panose="02040503050406030204" pitchFamily="18" charset="0"/>
                        <a:ea typeface="Cambria Math" panose="02040503050406030204" pitchFamily="18" charset="0"/>
                      </a:rPr>
                      <m:t>+</m:t>
                    </m:r>
                    <m:f>
                      <m:fPr>
                        <m:ctrlPr>
                          <a:rPr lang="en-US" b="0" i="1" smtClean="0">
                            <a:solidFill>
                              <a:schemeClr val="bg1"/>
                            </a:solidFill>
                            <a:latin typeface="Cambria Math" panose="02040503050406030204" pitchFamily="18" charset="0"/>
                            <a:ea typeface="Cambria Math" panose="02040503050406030204" pitchFamily="18" charset="0"/>
                          </a:rPr>
                        </m:ctrlPr>
                      </m:fPr>
                      <m:num>
                        <m:r>
                          <m:rPr>
                            <m:sty m:val="p"/>
                          </m:rPr>
                          <a:rPr lang="en-US" b="0" i="0" smtClean="0">
                            <a:solidFill>
                              <a:schemeClr val="bg1"/>
                            </a:solidFill>
                            <a:latin typeface="Cambria Math" panose="02040503050406030204" pitchFamily="18" charset="0"/>
                            <a:ea typeface="Cambria Math" panose="02040503050406030204" pitchFamily="18" charset="0"/>
                          </a:rPr>
                          <m:t>v</m:t>
                        </m:r>
                        <m:r>
                          <a:rPr lang="en-US" b="0" i="0" smtClean="0">
                            <a:solidFill>
                              <a:schemeClr val="bg1"/>
                            </a:solidFill>
                            <a:latin typeface="Cambria Math" panose="02040503050406030204" pitchFamily="18" charset="0"/>
                            <a:ea typeface="Cambria Math" panose="02040503050406030204" pitchFamily="18" charset="0"/>
                          </a:rPr>
                          <m:t>(</m:t>
                        </m:r>
                        <m:r>
                          <m:rPr>
                            <m:sty m:val="p"/>
                          </m:rPr>
                          <a:rPr lang="en-US" b="0" i="0" smtClean="0">
                            <a:solidFill>
                              <a:schemeClr val="bg1"/>
                            </a:solidFill>
                            <a:latin typeface="Cambria Math" panose="02040503050406030204" pitchFamily="18" charset="0"/>
                            <a:ea typeface="Cambria Math" panose="02040503050406030204" pitchFamily="18" charset="0"/>
                          </a:rPr>
                          <m:t>t</m:t>
                        </m:r>
                        <m:r>
                          <a:rPr lang="en-US" b="0" i="0" smtClean="0">
                            <a:solidFill>
                              <a:schemeClr val="bg1"/>
                            </a:solidFill>
                            <a:latin typeface="Cambria Math" panose="02040503050406030204" pitchFamily="18" charset="0"/>
                            <a:ea typeface="Cambria Math" panose="02040503050406030204" pitchFamily="18" charset="0"/>
                          </a:rPr>
                          <m:t>)</m:t>
                        </m:r>
                      </m:num>
                      <m:den>
                        <m:r>
                          <m:rPr>
                            <m:sty m:val="p"/>
                          </m:rPr>
                          <a:rPr lang="en-US" b="0" i="0" smtClean="0">
                            <a:solidFill>
                              <a:schemeClr val="bg1"/>
                            </a:solidFill>
                            <a:latin typeface="Cambria Math" panose="02040503050406030204" pitchFamily="18" charset="0"/>
                            <a:ea typeface="Cambria Math" panose="02040503050406030204" pitchFamily="18" charset="0"/>
                          </a:rPr>
                          <m:t>R</m:t>
                        </m:r>
                      </m:den>
                    </m:f>
                    <m:r>
                      <a:rPr lang="en-US">
                        <a:solidFill>
                          <a:schemeClr val="bg1"/>
                        </a:solidFill>
                        <a:latin typeface="Cambria Math" panose="02040503050406030204" pitchFamily="18" charset="0"/>
                        <a:ea typeface="Cambria Math" panose="02040503050406030204" pitchFamily="18" charset="0"/>
                      </a:rPr>
                      <m:t>=</m:t>
                    </m:r>
                    <m:r>
                      <a:rPr lang="en-US" b="0" i="0" smtClean="0">
                        <a:solidFill>
                          <a:schemeClr val="bg1"/>
                        </a:solidFill>
                        <a:latin typeface="Cambria Math" panose="02040503050406030204" pitchFamily="18" charset="0"/>
                        <a:ea typeface="Cambria Math" panose="02040503050406030204" pitchFamily="18" charset="0"/>
                      </a:rPr>
                      <m:t>0, </m:t>
                    </m:r>
                    <m:r>
                      <a:rPr lang="en-US" b="0" i="1" smtClean="0">
                        <a:solidFill>
                          <a:schemeClr val="bg1"/>
                        </a:solidFill>
                        <a:latin typeface="Cambria Math" panose="02040503050406030204" pitchFamily="18" charset="0"/>
                        <a:ea typeface="Cambria Math" panose="02040503050406030204" pitchFamily="18" charset="0"/>
                      </a:rPr>
                      <m:t> </m:t>
                    </m:r>
                    <m:f>
                      <m:fPr>
                        <m:ctrlPr>
                          <a:rPr lang="en-US" i="1">
                            <a:solidFill>
                              <a:schemeClr val="bg1"/>
                            </a:solidFill>
                            <a:latin typeface="Cambria Math" panose="02040503050406030204" pitchFamily="18" charset="0"/>
                            <a:ea typeface="Cambria Math" panose="02040503050406030204" pitchFamily="18" charset="0"/>
                          </a:rPr>
                        </m:ctrlPr>
                      </m:fPr>
                      <m:num>
                        <m:r>
                          <m:rPr>
                            <m:sty m:val="p"/>
                          </m:rPr>
                          <a:rPr lang="en-US">
                            <a:solidFill>
                              <a:schemeClr val="bg1"/>
                            </a:solidFill>
                            <a:latin typeface="Cambria Math" panose="02040503050406030204" pitchFamily="18" charset="0"/>
                            <a:ea typeface="Cambria Math" panose="02040503050406030204" pitchFamily="18" charset="0"/>
                          </a:rPr>
                          <m:t>dv</m:t>
                        </m:r>
                        <m:d>
                          <m:dPr>
                            <m:ctrlPr>
                              <a:rPr lang="en-US" i="1">
                                <a:solidFill>
                                  <a:schemeClr val="bg1"/>
                                </a:solidFill>
                                <a:latin typeface="Cambria Math" panose="02040503050406030204" pitchFamily="18" charset="0"/>
                                <a:ea typeface="Cambria Math" panose="02040503050406030204" pitchFamily="18" charset="0"/>
                              </a:rPr>
                            </m:ctrlPr>
                          </m:dPr>
                          <m:e>
                            <m:r>
                              <m:rPr>
                                <m:sty m:val="p"/>
                              </m:rPr>
                              <a:rPr lang="en-US">
                                <a:solidFill>
                                  <a:schemeClr val="bg1"/>
                                </a:solidFill>
                                <a:latin typeface="Cambria Math" panose="02040503050406030204" pitchFamily="18" charset="0"/>
                                <a:ea typeface="Cambria Math" panose="02040503050406030204" pitchFamily="18" charset="0"/>
                              </a:rPr>
                              <m:t>t</m:t>
                            </m:r>
                          </m:e>
                        </m:d>
                      </m:num>
                      <m:den>
                        <m:r>
                          <m:rPr>
                            <m:sty m:val="p"/>
                          </m:rPr>
                          <a:rPr lang="en-US">
                            <a:solidFill>
                              <a:schemeClr val="bg1"/>
                            </a:solidFill>
                            <a:latin typeface="Cambria Math" panose="02040503050406030204" pitchFamily="18" charset="0"/>
                            <a:ea typeface="Cambria Math" panose="02040503050406030204" pitchFamily="18" charset="0"/>
                          </a:rPr>
                          <m:t>dt</m:t>
                        </m:r>
                      </m:den>
                    </m:f>
                    <m:r>
                      <a:rPr lang="en-US">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ea typeface="Cambria Math" panose="02040503050406030204" pitchFamily="18" charset="0"/>
                          </a:rPr>
                        </m:ctrlPr>
                      </m:fPr>
                      <m:num>
                        <m:r>
                          <m:rPr>
                            <m:sty m:val="p"/>
                          </m:rPr>
                          <a:rPr lang="en-US">
                            <a:solidFill>
                              <a:schemeClr val="bg1"/>
                            </a:solidFill>
                            <a:latin typeface="Cambria Math" panose="02040503050406030204" pitchFamily="18" charset="0"/>
                            <a:ea typeface="Cambria Math" panose="02040503050406030204" pitchFamily="18" charset="0"/>
                          </a:rPr>
                          <m:t>v</m:t>
                        </m:r>
                        <m:r>
                          <a:rPr lang="en-US">
                            <a:solidFill>
                              <a:schemeClr val="bg1"/>
                            </a:solidFill>
                            <a:latin typeface="Cambria Math" panose="02040503050406030204" pitchFamily="18" charset="0"/>
                            <a:ea typeface="Cambria Math" panose="02040503050406030204" pitchFamily="18" charset="0"/>
                          </a:rPr>
                          <m:t>(</m:t>
                        </m:r>
                        <m:r>
                          <m:rPr>
                            <m:sty m:val="p"/>
                          </m:rPr>
                          <a:rPr lang="en-US">
                            <a:solidFill>
                              <a:schemeClr val="bg1"/>
                            </a:solidFill>
                            <a:latin typeface="Cambria Math" panose="02040503050406030204" pitchFamily="18" charset="0"/>
                            <a:ea typeface="Cambria Math" panose="02040503050406030204" pitchFamily="18" charset="0"/>
                          </a:rPr>
                          <m:t>t</m:t>
                        </m:r>
                        <m:r>
                          <a:rPr lang="en-US">
                            <a:solidFill>
                              <a:schemeClr val="bg1"/>
                            </a:solidFill>
                            <a:latin typeface="Cambria Math" panose="02040503050406030204" pitchFamily="18" charset="0"/>
                            <a:ea typeface="Cambria Math" panose="02040503050406030204" pitchFamily="18" charset="0"/>
                          </a:rPr>
                          <m:t>)</m:t>
                        </m:r>
                      </m:num>
                      <m:den>
                        <m:r>
                          <m:rPr>
                            <m:sty m:val="p"/>
                          </m:rPr>
                          <a:rPr lang="en-US">
                            <a:solidFill>
                              <a:schemeClr val="bg1"/>
                            </a:solidFill>
                            <a:latin typeface="Cambria Math" panose="02040503050406030204" pitchFamily="18" charset="0"/>
                            <a:ea typeface="Cambria Math" panose="02040503050406030204" pitchFamily="18" charset="0"/>
                          </a:rPr>
                          <m:t>R</m:t>
                        </m:r>
                        <m:r>
                          <m:rPr>
                            <m:sty m:val="p"/>
                          </m:rPr>
                          <a:rPr lang="en-US" b="0" i="0" smtClean="0">
                            <a:solidFill>
                              <a:schemeClr val="bg1"/>
                            </a:solidFill>
                            <a:latin typeface="Cambria Math" panose="02040503050406030204" pitchFamily="18" charset="0"/>
                            <a:ea typeface="Cambria Math" panose="02040503050406030204" pitchFamily="18" charset="0"/>
                          </a:rPr>
                          <m:t>C</m:t>
                        </m:r>
                      </m:den>
                    </m:f>
                    <m:r>
                      <a:rPr lang="en-US">
                        <a:solidFill>
                          <a:schemeClr val="bg1"/>
                        </a:solidFill>
                        <a:latin typeface="Cambria Math" panose="02040503050406030204" pitchFamily="18" charset="0"/>
                        <a:ea typeface="Cambria Math" panose="02040503050406030204" pitchFamily="18" charset="0"/>
                      </a:rPr>
                      <m:t>=0</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First</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order</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Diff</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Equation</m:t>
                    </m:r>
                    <m:r>
                      <a:rPr lang="en-US" b="0" i="0" smtClean="0">
                        <a:solidFill>
                          <a:schemeClr val="bg1"/>
                        </a:solidFill>
                        <a:latin typeface="Cambria Math" panose="02040503050406030204" pitchFamily="18" charset="0"/>
                        <a:ea typeface="Cambria Math" panose="02040503050406030204" pitchFamily="18" charset="0"/>
                      </a:rPr>
                      <m:t>.</m:t>
                    </m:r>
                  </m:oMath>
                </a14:m>
                <a:endParaRPr lang="en-US" b="1" dirty="0">
                  <a:solidFill>
                    <a:schemeClr val="bg1"/>
                  </a:solidFill>
                  <a:latin typeface="Cambria Math" panose="02040503050406030204" pitchFamily="18" charset="0"/>
                  <a:ea typeface="Cambria Math" panose="02040503050406030204" pitchFamily="18" charset="0"/>
                </a:endParaRPr>
              </a:p>
              <a:p>
                <a:endParaRPr lang="en-US" b="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solidFill>
                                <a:schemeClr val="bg1"/>
                              </a:solidFill>
                              <a:latin typeface="Cambria Math" panose="02040503050406030204" pitchFamily="18" charset="0"/>
                              <a:ea typeface="Cambria Math" panose="02040503050406030204" pitchFamily="18" charset="0"/>
                            </a:rPr>
                          </m:ctrlPr>
                        </m:fPr>
                        <m:num>
                          <m:r>
                            <m:rPr>
                              <m:sty m:val="p"/>
                            </m:rPr>
                            <a:rPr lang="en-US">
                              <a:solidFill>
                                <a:schemeClr val="bg1"/>
                              </a:solidFill>
                              <a:latin typeface="Cambria Math" panose="02040503050406030204" pitchFamily="18" charset="0"/>
                              <a:ea typeface="Cambria Math" panose="02040503050406030204" pitchFamily="18" charset="0"/>
                            </a:rPr>
                            <m:t>dv</m:t>
                          </m:r>
                          <m:d>
                            <m:dPr>
                              <m:ctrlPr>
                                <a:rPr lang="en-US" i="1">
                                  <a:solidFill>
                                    <a:schemeClr val="bg1"/>
                                  </a:solidFill>
                                  <a:latin typeface="Cambria Math" panose="02040503050406030204" pitchFamily="18" charset="0"/>
                                  <a:ea typeface="Cambria Math" panose="02040503050406030204" pitchFamily="18" charset="0"/>
                                </a:rPr>
                              </m:ctrlPr>
                            </m:dPr>
                            <m:e>
                              <m:r>
                                <m:rPr>
                                  <m:sty m:val="p"/>
                                </m:rPr>
                                <a:rPr lang="en-US">
                                  <a:solidFill>
                                    <a:schemeClr val="bg1"/>
                                  </a:solidFill>
                                  <a:latin typeface="Cambria Math" panose="02040503050406030204" pitchFamily="18" charset="0"/>
                                  <a:ea typeface="Cambria Math" panose="02040503050406030204" pitchFamily="18" charset="0"/>
                                </a:rPr>
                                <m:t>t</m:t>
                              </m:r>
                            </m:e>
                          </m:d>
                        </m:num>
                        <m:den>
                          <m:r>
                            <m:rPr>
                              <m:sty m:val="p"/>
                            </m:rPr>
                            <a:rPr lang="en-US">
                              <a:solidFill>
                                <a:schemeClr val="bg1"/>
                              </a:solidFill>
                              <a:latin typeface="Cambria Math" panose="02040503050406030204" pitchFamily="18" charset="0"/>
                              <a:ea typeface="Cambria Math" panose="02040503050406030204" pitchFamily="18" charset="0"/>
                            </a:rPr>
                            <m:t>v</m:t>
                          </m:r>
                          <m:r>
                            <a:rPr lang="en-US">
                              <a:solidFill>
                                <a:schemeClr val="bg1"/>
                              </a:solidFill>
                              <a:latin typeface="Cambria Math" panose="02040503050406030204" pitchFamily="18" charset="0"/>
                              <a:ea typeface="Cambria Math" panose="02040503050406030204" pitchFamily="18" charset="0"/>
                            </a:rPr>
                            <m:t>(</m:t>
                          </m:r>
                          <m:r>
                            <m:rPr>
                              <m:sty m:val="p"/>
                            </m:rPr>
                            <a:rPr lang="en-US">
                              <a:solidFill>
                                <a:schemeClr val="bg1"/>
                              </a:solidFill>
                              <a:latin typeface="Cambria Math" panose="02040503050406030204" pitchFamily="18" charset="0"/>
                              <a:ea typeface="Cambria Math" panose="02040503050406030204" pitchFamily="18" charset="0"/>
                            </a:rPr>
                            <m:t>t</m:t>
                          </m:r>
                          <m:r>
                            <a:rPr lang="en-US">
                              <a:solidFill>
                                <a:schemeClr val="bg1"/>
                              </a:solidFill>
                              <a:latin typeface="Cambria Math" panose="02040503050406030204" pitchFamily="18" charset="0"/>
                              <a:ea typeface="Cambria Math" panose="02040503050406030204" pitchFamily="18" charset="0"/>
                            </a:rPr>
                            <m:t>)</m:t>
                          </m:r>
                        </m:den>
                      </m:f>
                      <m:r>
                        <a:rPr lang="en-US">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ea typeface="Cambria Math" panose="02040503050406030204" pitchFamily="18" charset="0"/>
                            </a:rPr>
                          </m:ctrlPr>
                        </m:fPr>
                        <m:num>
                          <m:r>
                            <a:rPr lang="en-US" b="0" i="1" smtClean="0">
                              <a:solidFill>
                                <a:schemeClr val="bg1"/>
                              </a:solidFill>
                              <a:latin typeface="Cambria Math" panose="02040503050406030204" pitchFamily="18" charset="0"/>
                              <a:ea typeface="Cambria Math" panose="02040503050406030204" pitchFamily="18" charset="0"/>
                            </a:rPr>
                            <m:t>1</m:t>
                          </m:r>
                        </m:num>
                        <m:den>
                          <m:r>
                            <m:rPr>
                              <m:sty m:val="p"/>
                            </m:rPr>
                            <a:rPr lang="en-US">
                              <a:solidFill>
                                <a:schemeClr val="bg1"/>
                              </a:solidFill>
                              <a:latin typeface="Cambria Math" panose="02040503050406030204" pitchFamily="18" charset="0"/>
                              <a:ea typeface="Cambria Math" panose="02040503050406030204" pitchFamily="18" charset="0"/>
                            </a:rPr>
                            <m:t>RC</m:t>
                          </m:r>
                        </m:den>
                      </m:f>
                      <m:r>
                        <m:rPr>
                          <m:sty m:val="p"/>
                        </m:rPr>
                        <a:rPr lang="en-US" b="0" i="0" smtClean="0">
                          <a:solidFill>
                            <a:schemeClr val="bg1"/>
                          </a:solidFill>
                          <a:latin typeface="Cambria Math" panose="02040503050406030204" pitchFamily="18" charset="0"/>
                          <a:ea typeface="Cambria Math" panose="02040503050406030204" pitchFamily="18" charset="0"/>
                        </a:rPr>
                        <m:t>dt</m:t>
                      </m:r>
                      <m:r>
                        <a:rPr lang="en-US" b="0" i="1"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Integrate</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both</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sides</m:t>
                      </m:r>
                      <m:r>
                        <a:rPr lang="en-US" b="0" i="1" smtClean="0">
                          <a:solidFill>
                            <a:schemeClr val="bg1"/>
                          </a:solidFill>
                          <a:latin typeface="Cambria Math" panose="02040503050406030204" pitchFamily="18" charset="0"/>
                          <a:ea typeface="Cambria Math" panose="02040503050406030204" pitchFamily="18" charset="0"/>
                        </a:rPr>
                        <m:t>:</m:t>
                      </m:r>
                      <m:nary>
                        <m:naryPr>
                          <m:limLoc m:val="undOvr"/>
                          <m:subHide m:val="on"/>
                          <m:supHide m:val="on"/>
                          <m:ctrlPr>
                            <a:rPr lang="en-US" b="0" i="1" smtClean="0">
                              <a:solidFill>
                                <a:schemeClr val="bg1"/>
                              </a:solidFill>
                              <a:latin typeface="Cambria Math" panose="02040503050406030204" pitchFamily="18" charset="0"/>
                              <a:ea typeface="Cambria Math" panose="02040503050406030204" pitchFamily="18" charset="0"/>
                            </a:rPr>
                          </m:ctrlPr>
                        </m:naryPr>
                        <m:sub/>
                        <m:sup/>
                        <m:e>
                          <m:f>
                            <m:fPr>
                              <m:ctrlPr>
                                <a:rPr lang="en-US" i="1">
                                  <a:solidFill>
                                    <a:schemeClr val="bg1"/>
                                  </a:solidFill>
                                  <a:latin typeface="Cambria Math" panose="02040503050406030204" pitchFamily="18" charset="0"/>
                                  <a:ea typeface="Cambria Math" panose="02040503050406030204" pitchFamily="18" charset="0"/>
                                </a:rPr>
                              </m:ctrlPr>
                            </m:fPr>
                            <m:num>
                              <m:r>
                                <m:rPr>
                                  <m:sty m:val="p"/>
                                </m:rPr>
                                <a:rPr lang="en-US">
                                  <a:solidFill>
                                    <a:schemeClr val="bg1"/>
                                  </a:solidFill>
                                  <a:latin typeface="Cambria Math" panose="02040503050406030204" pitchFamily="18" charset="0"/>
                                  <a:ea typeface="Cambria Math" panose="02040503050406030204" pitchFamily="18" charset="0"/>
                                </a:rPr>
                                <m:t>dv</m:t>
                              </m:r>
                              <m:d>
                                <m:dPr>
                                  <m:ctrlPr>
                                    <a:rPr lang="en-US" i="1">
                                      <a:solidFill>
                                        <a:schemeClr val="bg1"/>
                                      </a:solidFill>
                                      <a:latin typeface="Cambria Math" panose="02040503050406030204" pitchFamily="18" charset="0"/>
                                      <a:ea typeface="Cambria Math" panose="02040503050406030204" pitchFamily="18" charset="0"/>
                                    </a:rPr>
                                  </m:ctrlPr>
                                </m:dPr>
                                <m:e>
                                  <m:r>
                                    <m:rPr>
                                      <m:sty m:val="p"/>
                                    </m:rPr>
                                    <a:rPr lang="en-US">
                                      <a:solidFill>
                                        <a:schemeClr val="bg1"/>
                                      </a:solidFill>
                                      <a:latin typeface="Cambria Math" panose="02040503050406030204" pitchFamily="18" charset="0"/>
                                      <a:ea typeface="Cambria Math" panose="02040503050406030204" pitchFamily="18" charset="0"/>
                                    </a:rPr>
                                    <m:t>t</m:t>
                                  </m:r>
                                </m:e>
                              </m:d>
                            </m:num>
                            <m:den>
                              <m:r>
                                <m:rPr>
                                  <m:sty m:val="p"/>
                                </m:rPr>
                                <a:rPr lang="en-US">
                                  <a:solidFill>
                                    <a:schemeClr val="bg1"/>
                                  </a:solidFill>
                                  <a:latin typeface="Cambria Math" panose="02040503050406030204" pitchFamily="18" charset="0"/>
                                  <a:ea typeface="Cambria Math" panose="02040503050406030204" pitchFamily="18" charset="0"/>
                                </a:rPr>
                                <m:t>v</m:t>
                              </m:r>
                              <m:d>
                                <m:dPr>
                                  <m:ctrlPr>
                                    <a:rPr lang="en-US" i="1">
                                      <a:solidFill>
                                        <a:schemeClr val="bg1"/>
                                      </a:solidFill>
                                      <a:latin typeface="Cambria Math" panose="02040503050406030204" pitchFamily="18" charset="0"/>
                                      <a:ea typeface="Cambria Math" panose="02040503050406030204" pitchFamily="18" charset="0"/>
                                    </a:rPr>
                                  </m:ctrlPr>
                                </m:dPr>
                                <m:e>
                                  <m:r>
                                    <m:rPr>
                                      <m:sty m:val="p"/>
                                    </m:rPr>
                                    <a:rPr lang="en-US">
                                      <a:solidFill>
                                        <a:schemeClr val="bg1"/>
                                      </a:solidFill>
                                      <a:latin typeface="Cambria Math" panose="02040503050406030204" pitchFamily="18" charset="0"/>
                                      <a:ea typeface="Cambria Math" panose="02040503050406030204" pitchFamily="18" charset="0"/>
                                    </a:rPr>
                                    <m:t>t</m:t>
                                  </m:r>
                                </m:e>
                              </m:d>
                            </m:den>
                          </m:f>
                        </m:e>
                      </m:nary>
                      <m:r>
                        <a:rPr lang="en-US" b="0" i="1" smtClean="0">
                          <a:solidFill>
                            <a:schemeClr val="bg1"/>
                          </a:solidFill>
                          <a:latin typeface="Cambria Math" panose="02040503050406030204" pitchFamily="18" charset="0"/>
                          <a:ea typeface="Cambria Math" panose="02040503050406030204" pitchFamily="18" charset="0"/>
                        </a:rPr>
                        <m:t>=</m:t>
                      </m:r>
                      <m:r>
                        <a:rPr lang="en-US" i="1">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ea typeface="Cambria Math" panose="02040503050406030204" pitchFamily="18" charset="0"/>
                            </a:rPr>
                          </m:ctrlPr>
                        </m:fPr>
                        <m:num>
                          <m:r>
                            <a:rPr lang="en-US" i="1">
                              <a:solidFill>
                                <a:schemeClr val="bg1"/>
                              </a:solidFill>
                              <a:latin typeface="Cambria Math" panose="02040503050406030204" pitchFamily="18" charset="0"/>
                              <a:ea typeface="Cambria Math" panose="02040503050406030204" pitchFamily="18" charset="0"/>
                            </a:rPr>
                            <m:t>1</m:t>
                          </m:r>
                        </m:num>
                        <m:den>
                          <m:r>
                            <m:rPr>
                              <m:sty m:val="p"/>
                            </m:rPr>
                            <a:rPr lang="en-US">
                              <a:solidFill>
                                <a:schemeClr val="bg1"/>
                              </a:solidFill>
                              <a:latin typeface="Cambria Math" panose="02040503050406030204" pitchFamily="18" charset="0"/>
                              <a:ea typeface="Cambria Math" panose="02040503050406030204" pitchFamily="18" charset="0"/>
                            </a:rPr>
                            <m:t>RC</m:t>
                          </m:r>
                        </m:den>
                      </m:f>
                      <m:nary>
                        <m:naryPr>
                          <m:limLoc m:val="undOvr"/>
                          <m:subHide m:val="on"/>
                          <m:supHide m:val="on"/>
                          <m:ctrlPr>
                            <a:rPr lang="en-US" i="1" smtClean="0">
                              <a:solidFill>
                                <a:schemeClr val="bg1"/>
                              </a:solidFill>
                              <a:latin typeface="Cambria Math" panose="02040503050406030204" pitchFamily="18" charset="0"/>
                              <a:ea typeface="Cambria Math" panose="02040503050406030204" pitchFamily="18" charset="0"/>
                            </a:rPr>
                          </m:ctrlPr>
                        </m:naryPr>
                        <m:sub/>
                        <m:sup/>
                        <m:e>
                          <m:r>
                            <m:rPr>
                              <m:sty m:val="p"/>
                            </m:rPr>
                            <a:rPr lang="en-US" b="0" i="0" smtClean="0">
                              <a:solidFill>
                                <a:schemeClr val="bg1"/>
                              </a:solidFill>
                              <a:latin typeface="Cambria Math" panose="02040503050406030204" pitchFamily="18" charset="0"/>
                              <a:ea typeface="Cambria Math" panose="02040503050406030204" pitchFamily="18" charset="0"/>
                            </a:rPr>
                            <m:t>dt</m:t>
                          </m:r>
                        </m:e>
                      </m:nary>
                      <m:r>
                        <a:rPr lang="en-US" b="1" i="0" smtClean="0">
                          <a:solidFill>
                            <a:schemeClr val="bg1"/>
                          </a:solidFill>
                          <a:latin typeface="Cambria Math" panose="02040503050406030204" pitchFamily="18" charset="0"/>
                          <a:ea typeface="Cambria Math" panose="02040503050406030204" pitchFamily="18" charset="0"/>
                        </a:rPr>
                        <m:t>. </m:t>
                      </m:r>
                    </m:oMath>
                  </m:oMathPara>
                </a14:m>
                <a:endParaRPr lang="en-US" b="1" i="0"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b="0" i="0" smtClean="0">
                          <a:solidFill>
                            <a:schemeClr val="bg1"/>
                          </a:solidFill>
                          <a:latin typeface="Cambria Math" panose="02040503050406030204" pitchFamily="18" charset="0"/>
                          <a:ea typeface="Cambria Math" panose="02040503050406030204" pitchFamily="18" charset="0"/>
                        </a:rPr>
                        <m:t>ln</m:t>
                      </m:r>
                      <m:d>
                        <m:dPr>
                          <m:ctrlPr>
                            <a:rPr lang="en-US" b="0" i="1" smtClean="0">
                              <a:solidFill>
                                <a:schemeClr val="bg1"/>
                              </a:solidFill>
                              <a:latin typeface="Cambria Math" panose="02040503050406030204" pitchFamily="18" charset="0"/>
                              <a:ea typeface="Cambria Math" panose="02040503050406030204" pitchFamily="18" charset="0"/>
                            </a:rPr>
                          </m:ctrlPr>
                        </m:dPr>
                        <m:e>
                          <m:r>
                            <m:rPr>
                              <m:sty m:val="p"/>
                            </m:rPr>
                            <a:rPr lang="en-US" b="0" i="0" smtClean="0">
                              <a:solidFill>
                                <a:schemeClr val="bg1"/>
                              </a:solidFill>
                              <a:latin typeface="Cambria Math" panose="02040503050406030204" pitchFamily="18" charset="0"/>
                              <a:ea typeface="Cambria Math" panose="02040503050406030204" pitchFamily="18" charset="0"/>
                            </a:rPr>
                            <m:t>v</m:t>
                          </m:r>
                          <m:r>
                            <a:rPr lang="en-US" b="0" i="0" smtClean="0">
                              <a:solidFill>
                                <a:schemeClr val="bg1"/>
                              </a:solidFill>
                              <a:latin typeface="Cambria Math" panose="02040503050406030204" pitchFamily="18" charset="0"/>
                              <a:ea typeface="Cambria Math" panose="02040503050406030204" pitchFamily="18" charset="0"/>
                            </a:rPr>
                            <m:t>(</m:t>
                          </m:r>
                          <m:r>
                            <m:rPr>
                              <m:sty m:val="p"/>
                            </m:rPr>
                            <a:rPr lang="en-US" b="0" i="0" smtClean="0">
                              <a:solidFill>
                                <a:schemeClr val="bg1"/>
                              </a:solidFill>
                              <a:latin typeface="Cambria Math" panose="02040503050406030204" pitchFamily="18" charset="0"/>
                              <a:ea typeface="Cambria Math" panose="02040503050406030204" pitchFamily="18" charset="0"/>
                            </a:rPr>
                            <m:t>t</m:t>
                          </m:r>
                          <m:r>
                            <a:rPr lang="en-US" b="0" i="0" smtClean="0">
                              <a:solidFill>
                                <a:schemeClr val="bg1"/>
                              </a:solidFill>
                              <a:latin typeface="Cambria Math" panose="02040503050406030204" pitchFamily="18" charset="0"/>
                              <a:ea typeface="Cambria Math" panose="02040503050406030204" pitchFamily="18" charset="0"/>
                            </a:rPr>
                            <m:t>)</m:t>
                          </m:r>
                        </m:e>
                      </m:d>
                      <m:r>
                        <a:rPr lang="en-US" b="0" i="0" smtClean="0">
                          <a:solidFill>
                            <a:schemeClr val="bg1"/>
                          </a:solidFill>
                          <a:latin typeface="Cambria Math" panose="02040503050406030204" pitchFamily="18" charset="0"/>
                          <a:ea typeface="Cambria Math" panose="02040503050406030204" pitchFamily="18" charset="0"/>
                        </a:rPr>
                        <m:t>=−</m:t>
                      </m:r>
                      <m:f>
                        <m:fPr>
                          <m:ctrlPr>
                            <a:rPr lang="en-US" b="0" i="1" smtClean="0">
                              <a:solidFill>
                                <a:schemeClr val="bg1"/>
                              </a:solidFill>
                              <a:latin typeface="Cambria Math" panose="02040503050406030204" pitchFamily="18" charset="0"/>
                              <a:ea typeface="Cambria Math" panose="02040503050406030204" pitchFamily="18" charset="0"/>
                            </a:rPr>
                          </m:ctrlPr>
                        </m:fPr>
                        <m:num>
                          <m:r>
                            <m:rPr>
                              <m:sty m:val="p"/>
                            </m:rPr>
                            <a:rPr lang="en-US" b="0" i="0" smtClean="0">
                              <a:solidFill>
                                <a:schemeClr val="bg1"/>
                              </a:solidFill>
                              <a:latin typeface="Cambria Math" panose="02040503050406030204" pitchFamily="18" charset="0"/>
                              <a:ea typeface="Cambria Math" panose="02040503050406030204" pitchFamily="18" charset="0"/>
                            </a:rPr>
                            <m:t>t</m:t>
                          </m:r>
                        </m:num>
                        <m:den>
                          <m:r>
                            <m:rPr>
                              <m:sty m:val="p"/>
                            </m:rPr>
                            <a:rPr lang="en-US" b="0" i="0" smtClean="0">
                              <a:solidFill>
                                <a:schemeClr val="bg1"/>
                              </a:solidFill>
                              <a:latin typeface="Cambria Math" panose="02040503050406030204" pitchFamily="18" charset="0"/>
                              <a:ea typeface="Cambria Math" panose="02040503050406030204" pitchFamily="18" charset="0"/>
                            </a:rPr>
                            <m:t>RC</m:t>
                          </m:r>
                        </m:den>
                      </m:f>
                      <m:r>
                        <a:rPr lang="en-US" b="0" i="1" smtClean="0">
                          <a:solidFill>
                            <a:schemeClr val="bg1"/>
                          </a:solidFill>
                          <a:latin typeface="Cambria Math" panose="02040503050406030204" pitchFamily="18" charset="0"/>
                          <a:ea typeface="Cambria Math" panose="02040503050406030204" pitchFamily="18" charset="0"/>
                        </a:rPr>
                        <m:t>+</m:t>
                      </m:r>
                      <m:r>
                        <m:rPr>
                          <m:sty m:val="p"/>
                        </m:rPr>
                        <a:rPr lang="en-US" b="0" i="0" smtClean="0">
                          <a:solidFill>
                            <a:schemeClr val="bg1"/>
                          </a:solidFill>
                          <a:latin typeface="Cambria Math" panose="02040503050406030204" pitchFamily="18" charset="0"/>
                          <a:ea typeface="Cambria Math" panose="02040503050406030204" pitchFamily="18" charset="0"/>
                        </a:rPr>
                        <m:t>ln</m:t>
                      </m:r>
                      <m:d>
                        <m:dPr>
                          <m:ctrlPr>
                            <a:rPr lang="en-US" b="0" i="1" smtClean="0">
                              <a:solidFill>
                                <a:schemeClr val="bg1"/>
                              </a:solidFill>
                              <a:latin typeface="Cambria Math" panose="02040503050406030204" pitchFamily="18" charset="0"/>
                              <a:ea typeface="Cambria Math" panose="02040503050406030204" pitchFamily="18" charset="0"/>
                            </a:rPr>
                          </m:ctrlPr>
                        </m:dPr>
                        <m:e>
                          <m:r>
                            <m:rPr>
                              <m:sty m:val="p"/>
                            </m:rPr>
                            <a:rPr lang="en-US" b="0" i="0" smtClean="0">
                              <a:solidFill>
                                <a:schemeClr val="bg1"/>
                              </a:solidFill>
                              <a:latin typeface="Cambria Math" panose="02040503050406030204" pitchFamily="18" charset="0"/>
                              <a:ea typeface="Cambria Math" panose="02040503050406030204" pitchFamily="18" charset="0"/>
                            </a:rPr>
                            <m:t>A</m:t>
                          </m:r>
                        </m:e>
                      </m:d>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where</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A</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is</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an</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integration</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constant</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for</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the</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indefinite</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integral</m:t>
                      </m:r>
                      <m:r>
                        <a:rPr lang="en-US" b="0" i="1" smtClean="0">
                          <a:solidFill>
                            <a:schemeClr val="bg1"/>
                          </a:solidFill>
                          <a:latin typeface="Cambria Math" panose="02040503050406030204" pitchFamily="18" charset="0"/>
                          <a:ea typeface="Cambria Math" panose="02040503050406030204" pitchFamily="18" charset="0"/>
                        </a:rPr>
                        <m:t>.</m:t>
                      </m:r>
                    </m:oMath>
                  </m:oMathPara>
                </a14:m>
                <a:endParaRPr lang="en-US" b="1" dirty="0">
                  <a:solidFill>
                    <a:schemeClr val="bg1"/>
                  </a:solidFill>
                  <a:latin typeface="Cambria Math" panose="02040503050406030204" pitchFamily="18" charset="0"/>
                  <a:ea typeface="Cambria Math" panose="02040503050406030204" pitchFamily="18" charset="0"/>
                </a:endParaRPr>
              </a:p>
              <a:p>
                <a:endParaRPr lang="en-US" b="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ea typeface="Cambria Math" panose="02040503050406030204" pitchFamily="18" charset="0"/>
                        </a:rPr>
                        <m:t>ln</m:t>
                      </m:r>
                      <m:d>
                        <m:dPr>
                          <m:ctrlPr>
                            <a:rPr lang="en-US" i="1">
                              <a:solidFill>
                                <a:schemeClr val="bg1"/>
                              </a:solidFill>
                              <a:latin typeface="Cambria Math" panose="02040503050406030204" pitchFamily="18" charset="0"/>
                              <a:ea typeface="Cambria Math" panose="02040503050406030204" pitchFamily="18" charset="0"/>
                            </a:rPr>
                          </m:ctrlPr>
                        </m:dPr>
                        <m:e>
                          <m:f>
                            <m:fPr>
                              <m:ctrlPr>
                                <a:rPr lang="en-US" i="1" smtClean="0">
                                  <a:solidFill>
                                    <a:schemeClr val="bg1"/>
                                  </a:solidFill>
                                  <a:latin typeface="Cambria Math" panose="02040503050406030204" pitchFamily="18" charset="0"/>
                                  <a:ea typeface="Cambria Math" panose="02040503050406030204" pitchFamily="18" charset="0"/>
                                </a:rPr>
                              </m:ctrlPr>
                            </m:fPr>
                            <m:num>
                              <m:r>
                                <m:rPr>
                                  <m:sty m:val="p"/>
                                </m:rPr>
                                <a:rPr lang="en-US" i="0">
                                  <a:solidFill>
                                    <a:schemeClr val="bg1"/>
                                  </a:solidFill>
                                  <a:latin typeface="Cambria Math" panose="02040503050406030204" pitchFamily="18" charset="0"/>
                                  <a:ea typeface="Cambria Math" panose="02040503050406030204" pitchFamily="18" charset="0"/>
                                </a:rPr>
                                <m:t>v</m:t>
                              </m:r>
                              <m:r>
                                <a:rPr lang="en-US" i="0">
                                  <a:solidFill>
                                    <a:schemeClr val="bg1"/>
                                  </a:solidFill>
                                  <a:latin typeface="Cambria Math" panose="02040503050406030204" pitchFamily="18" charset="0"/>
                                  <a:ea typeface="Cambria Math" panose="02040503050406030204" pitchFamily="18" charset="0"/>
                                </a:rPr>
                                <m:t>(</m:t>
                              </m:r>
                              <m:r>
                                <m:rPr>
                                  <m:sty m:val="p"/>
                                </m:rPr>
                                <a:rPr lang="en-US" i="0">
                                  <a:solidFill>
                                    <a:schemeClr val="bg1"/>
                                  </a:solidFill>
                                  <a:latin typeface="Cambria Math" panose="02040503050406030204" pitchFamily="18" charset="0"/>
                                  <a:ea typeface="Cambria Math" panose="02040503050406030204" pitchFamily="18" charset="0"/>
                                </a:rPr>
                                <m:t>t</m:t>
                              </m:r>
                              <m:r>
                                <a:rPr lang="en-US" i="0">
                                  <a:solidFill>
                                    <a:schemeClr val="bg1"/>
                                  </a:solidFill>
                                  <a:latin typeface="Cambria Math" panose="02040503050406030204" pitchFamily="18" charset="0"/>
                                  <a:ea typeface="Cambria Math" panose="02040503050406030204" pitchFamily="18" charset="0"/>
                                </a:rPr>
                                <m:t>)</m:t>
                              </m:r>
                            </m:num>
                            <m:den>
                              <m:r>
                                <m:rPr>
                                  <m:sty m:val="p"/>
                                </m:rPr>
                                <a:rPr lang="en-US" b="0" i="0" smtClean="0">
                                  <a:solidFill>
                                    <a:schemeClr val="bg1"/>
                                  </a:solidFill>
                                  <a:latin typeface="Cambria Math" panose="02040503050406030204" pitchFamily="18" charset="0"/>
                                  <a:ea typeface="Cambria Math" panose="02040503050406030204" pitchFamily="18" charset="0"/>
                                </a:rPr>
                                <m:t>A</m:t>
                              </m:r>
                            </m:den>
                          </m:f>
                        </m:e>
                      </m:d>
                      <m:r>
                        <a:rPr lang="en-US">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ea typeface="Cambria Math" panose="02040503050406030204" pitchFamily="18" charset="0"/>
                            </a:rPr>
                          </m:ctrlPr>
                        </m:fPr>
                        <m:num>
                          <m:r>
                            <m:rPr>
                              <m:sty m:val="p"/>
                            </m:rPr>
                            <a:rPr lang="en-US">
                              <a:solidFill>
                                <a:schemeClr val="bg1"/>
                              </a:solidFill>
                              <a:latin typeface="Cambria Math" panose="02040503050406030204" pitchFamily="18" charset="0"/>
                              <a:ea typeface="Cambria Math" panose="02040503050406030204" pitchFamily="18" charset="0"/>
                            </a:rPr>
                            <m:t>t</m:t>
                          </m:r>
                        </m:num>
                        <m:den>
                          <m:r>
                            <m:rPr>
                              <m:sty m:val="p"/>
                            </m:rPr>
                            <a:rPr lang="en-US">
                              <a:solidFill>
                                <a:schemeClr val="bg1"/>
                              </a:solidFill>
                              <a:latin typeface="Cambria Math" panose="02040503050406030204" pitchFamily="18" charset="0"/>
                              <a:ea typeface="Cambria Math" panose="02040503050406030204" pitchFamily="18" charset="0"/>
                            </a:rPr>
                            <m:t>RC</m:t>
                          </m:r>
                        </m:den>
                      </m:f>
                      <m:r>
                        <a:rPr lang="en-US" b="0" i="1"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Take</m:t>
                      </m:r>
                      <m:r>
                        <a:rPr lang="en-US" b="0" i="0" smtClean="0">
                          <a:solidFill>
                            <a:schemeClr val="bg1"/>
                          </a:solidFill>
                          <a:latin typeface="Cambria Math" panose="02040503050406030204" pitchFamily="18" charset="0"/>
                          <a:ea typeface="Cambria Math" panose="02040503050406030204" pitchFamily="18" charset="0"/>
                        </a:rPr>
                        <m:t> </m:t>
                      </m:r>
                      <m:sSup>
                        <m:sSupPr>
                          <m:ctrlPr>
                            <a:rPr lang="en-US" b="0" i="1" smtClean="0">
                              <a:solidFill>
                                <a:schemeClr val="bg1"/>
                              </a:solidFill>
                              <a:latin typeface="Cambria Math" panose="02040503050406030204" pitchFamily="18" charset="0"/>
                              <a:ea typeface="Cambria Math" panose="02040503050406030204" pitchFamily="18" charset="0"/>
                            </a:rPr>
                          </m:ctrlPr>
                        </m:sSupPr>
                        <m:e>
                          <m:r>
                            <m:rPr>
                              <m:sty m:val="p"/>
                            </m:rPr>
                            <a:rPr lang="en-US" b="0" i="0" smtClean="0">
                              <a:solidFill>
                                <a:schemeClr val="bg1"/>
                              </a:solidFill>
                              <a:latin typeface="Cambria Math" panose="02040503050406030204" pitchFamily="18" charset="0"/>
                              <a:ea typeface="Cambria Math" panose="02040503050406030204" pitchFamily="18" charset="0"/>
                            </a:rPr>
                            <m:t>e</m:t>
                          </m:r>
                        </m:e>
                        <m:sup>
                          <m:r>
                            <m:rPr>
                              <m:sty m:val="p"/>
                            </m:rPr>
                            <a:rPr lang="en-US" b="0" i="0" smtClean="0">
                              <a:solidFill>
                                <a:schemeClr val="bg1"/>
                              </a:solidFill>
                              <a:latin typeface="Cambria Math" panose="02040503050406030204" pitchFamily="18" charset="0"/>
                              <a:ea typeface="Cambria Math" panose="02040503050406030204" pitchFamily="18" charset="0"/>
                            </a:rPr>
                            <m:t>x</m:t>
                          </m:r>
                        </m:sup>
                      </m:sSup>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of</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both</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sides</m:t>
                      </m:r>
                      <m:r>
                        <a:rPr lang="en-US" b="0" i="0" smtClean="0">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ea typeface="Cambria Math" panose="02040503050406030204" pitchFamily="18" charset="0"/>
                            </a:rPr>
                          </m:ctrlPr>
                        </m:fPr>
                        <m:num>
                          <m:r>
                            <m:rPr>
                              <m:sty m:val="p"/>
                            </m:rPr>
                            <a:rPr lang="en-US" i="0">
                              <a:solidFill>
                                <a:schemeClr val="bg1"/>
                              </a:solidFill>
                              <a:latin typeface="Cambria Math" panose="02040503050406030204" pitchFamily="18" charset="0"/>
                              <a:ea typeface="Cambria Math" panose="02040503050406030204" pitchFamily="18" charset="0"/>
                            </a:rPr>
                            <m:t>v</m:t>
                          </m:r>
                          <m:d>
                            <m:dPr>
                              <m:ctrlPr>
                                <a:rPr lang="en-US" i="1">
                                  <a:solidFill>
                                    <a:schemeClr val="bg1"/>
                                  </a:solidFill>
                                  <a:latin typeface="Cambria Math" panose="02040503050406030204" pitchFamily="18" charset="0"/>
                                  <a:ea typeface="Cambria Math" panose="02040503050406030204" pitchFamily="18" charset="0"/>
                                </a:rPr>
                              </m:ctrlPr>
                            </m:dPr>
                            <m:e>
                              <m:r>
                                <m:rPr>
                                  <m:sty m:val="p"/>
                                </m:rPr>
                                <a:rPr lang="en-US" i="0">
                                  <a:solidFill>
                                    <a:schemeClr val="bg1"/>
                                  </a:solidFill>
                                  <a:latin typeface="Cambria Math" panose="02040503050406030204" pitchFamily="18" charset="0"/>
                                  <a:ea typeface="Cambria Math" panose="02040503050406030204" pitchFamily="18" charset="0"/>
                                </a:rPr>
                                <m:t>t</m:t>
                              </m:r>
                            </m:e>
                          </m:d>
                        </m:num>
                        <m:den>
                          <m:r>
                            <m:rPr>
                              <m:sty m:val="p"/>
                            </m:rPr>
                            <a:rPr lang="en-US" i="0">
                              <a:solidFill>
                                <a:schemeClr val="bg1"/>
                              </a:solidFill>
                              <a:latin typeface="Cambria Math" panose="02040503050406030204" pitchFamily="18" charset="0"/>
                              <a:ea typeface="Cambria Math" panose="02040503050406030204" pitchFamily="18" charset="0"/>
                            </a:rPr>
                            <m:t>A</m:t>
                          </m:r>
                        </m:den>
                      </m:f>
                      <m:r>
                        <a:rPr lang="en-US" b="0" i="0" smtClean="0">
                          <a:solidFill>
                            <a:schemeClr val="bg1"/>
                          </a:solidFill>
                          <a:latin typeface="Cambria Math" panose="02040503050406030204" pitchFamily="18" charset="0"/>
                          <a:ea typeface="Cambria Math" panose="02040503050406030204" pitchFamily="18" charset="0"/>
                        </a:rPr>
                        <m:t>=</m:t>
                      </m:r>
                      <m:sSup>
                        <m:sSupPr>
                          <m:ctrlPr>
                            <a:rPr lang="en-US" b="0" i="1" smtClean="0">
                              <a:solidFill>
                                <a:schemeClr val="bg1"/>
                              </a:solidFill>
                              <a:latin typeface="Cambria Math" panose="02040503050406030204" pitchFamily="18" charset="0"/>
                              <a:ea typeface="Cambria Math" panose="02040503050406030204" pitchFamily="18" charset="0"/>
                            </a:rPr>
                          </m:ctrlPr>
                        </m:sSupPr>
                        <m:e>
                          <m:r>
                            <m:rPr>
                              <m:sty m:val="p"/>
                            </m:rPr>
                            <a:rPr lang="en-US" b="0" i="0" smtClean="0">
                              <a:solidFill>
                                <a:schemeClr val="bg1"/>
                              </a:solidFill>
                              <a:latin typeface="Cambria Math" panose="02040503050406030204" pitchFamily="18" charset="0"/>
                              <a:ea typeface="Cambria Math" panose="02040503050406030204" pitchFamily="18" charset="0"/>
                            </a:rPr>
                            <m:t>e</m:t>
                          </m:r>
                        </m:e>
                        <m:sup>
                          <m:r>
                            <a:rPr lang="en-US" b="0" i="0" smtClean="0">
                              <a:solidFill>
                                <a:schemeClr val="bg1"/>
                              </a:solidFill>
                              <a:latin typeface="Cambria Math" panose="02040503050406030204" pitchFamily="18" charset="0"/>
                              <a:ea typeface="Cambria Math" panose="02040503050406030204" pitchFamily="18" charset="0"/>
                            </a:rPr>
                            <m:t>−</m:t>
                          </m:r>
                          <m:f>
                            <m:fPr>
                              <m:ctrlPr>
                                <a:rPr lang="en-US" b="0" i="1" smtClean="0">
                                  <a:solidFill>
                                    <a:schemeClr val="bg1"/>
                                  </a:solidFill>
                                  <a:latin typeface="Cambria Math" panose="02040503050406030204" pitchFamily="18" charset="0"/>
                                  <a:ea typeface="Cambria Math" panose="02040503050406030204" pitchFamily="18" charset="0"/>
                                </a:rPr>
                              </m:ctrlPr>
                            </m:fPr>
                            <m:num>
                              <m:r>
                                <m:rPr>
                                  <m:sty m:val="p"/>
                                </m:rPr>
                                <a:rPr lang="en-US" b="0" i="0" smtClean="0">
                                  <a:solidFill>
                                    <a:schemeClr val="bg1"/>
                                  </a:solidFill>
                                  <a:latin typeface="Cambria Math" panose="02040503050406030204" pitchFamily="18" charset="0"/>
                                  <a:ea typeface="Cambria Math" panose="02040503050406030204" pitchFamily="18" charset="0"/>
                                </a:rPr>
                                <m:t>t</m:t>
                              </m:r>
                            </m:num>
                            <m:den>
                              <m:r>
                                <m:rPr>
                                  <m:sty m:val="p"/>
                                </m:rPr>
                                <a:rPr lang="en-US" b="0" i="0" smtClean="0">
                                  <a:solidFill>
                                    <a:schemeClr val="bg1"/>
                                  </a:solidFill>
                                  <a:latin typeface="Cambria Math" panose="02040503050406030204" pitchFamily="18" charset="0"/>
                                  <a:ea typeface="Cambria Math" panose="02040503050406030204" pitchFamily="18" charset="0"/>
                                </a:rPr>
                                <m:t>RC</m:t>
                              </m:r>
                            </m:den>
                          </m:f>
                        </m:sup>
                      </m:sSup>
                      <m:r>
                        <a:rPr lang="en-US" b="0" i="0" smtClean="0">
                          <a:solidFill>
                            <a:schemeClr val="bg1"/>
                          </a:solidFill>
                          <a:latin typeface="Cambria Math" panose="02040503050406030204" pitchFamily="18" charset="0"/>
                          <a:ea typeface="Cambria Math" panose="02040503050406030204" pitchFamily="18" charset="0"/>
                        </a:rPr>
                        <m:t>,</m:t>
                      </m:r>
                      <m:r>
                        <m:rPr>
                          <m:sty m:val="p"/>
                        </m:rPr>
                        <a:rPr lang="en-US" i="0">
                          <a:solidFill>
                            <a:schemeClr val="bg1"/>
                          </a:solidFill>
                          <a:latin typeface="Cambria Math" panose="02040503050406030204" pitchFamily="18" charset="0"/>
                          <a:ea typeface="Cambria Math" panose="02040503050406030204" pitchFamily="18" charset="0"/>
                        </a:rPr>
                        <m:t>v</m:t>
                      </m:r>
                      <m:d>
                        <m:dPr>
                          <m:ctrlPr>
                            <a:rPr lang="en-US" i="1">
                              <a:solidFill>
                                <a:schemeClr val="bg1"/>
                              </a:solidFill>
                              <a:latin typeface="Cambria Math" panose="02040503050406030204" pitchFamily="18" charset="0"/>
                              <a:ea typeface="Cambria Math" panose="02040503050406030204" pitchFamily="18" charset="0"/>
                            </a:rPr>
                          </m:ctrlPr>
                        </m:dPr>
                        <m:e>
                          <m:r>
                            <m:rPr>
                              <m:sty m:val="p"/>
                            </m:rPr>
                            <a:rPr lang="en-US" i="0">
                              <a:solidFill>
                                <a:schemeClr val="bg1"/>
                              </a:solidFill>
                              <a:latin typeface="Cambria Math" panose="02040503050406030204" pitchFamily="18" charset="0"/>
                              <a:ea typeface="Cambria Math" panose="02040503050406030204" pitchFamily="18" charset="0"/>
                            </a:rPr>
                            <m:t>t</m:t>
                          </m:r>
                        </m:e>
                      </m:d>
                      <m:r>
                        <a:rPr lang="en-US" i="0">
                          <a:solidFill>
                            <a:schemeClr val="bg1"/>
                          </a:solidFill>
                          <a:latin typeface="Cambria Math" panose="02040503050406030204" pitchFamily="18" charset="0"/>
                          <a:ea typeface="Cambria Math" panose="02040503050406030204" pitchFamily="18" charset="0"/>
                        </a:rPr>
                        <m:t>=</m:t>
                      </m:r>
                      <m:sSup>
                        <m:sSupPr>
                          <m:ctrlPr>
                            <a:rPr lang="en-US" i="1">
                              <a:solidFill>
                                <a:schemeClr val="bg1"/>
                              </a:solidFill>
                              <a:latin typeface="Cambria Math" panose="02040503050406030204" pitchFamily="18" charset="0"/>
                              <a:ea typeface="Cambria Math" panose="02040503050406030204" pitchFamily="18" charset="0"/>
                            </a:rPr>
                          </m:ctrlPr>
                        </m:sSupPr>
                        <m:e>
                          <m:r>
                            <m:rPr>
                              <m:sty m:val="p"/>
                            </m:rPr>
                            <a:rPr lang="en-US" b="0" i="0" smtClean="0">
                              <a:solidFill>
                                <a:schemeClr val="bg1"/>
                              </a:solidFill>
                              <a:latin typeface="Cambria Math" panose="02040503050406030204" pitchFamily="18" charset="0"/>
                              <a:ea typeface="Cambria Math" panose="02040503050406030204" pitchFamily="18" charset="0"/>
                            </a:rPr>
                            <m:t>A</m:t>
                          </m:r>
                          <m:r>
                            <m:rPr>
                              <m:sty m:val="p"/>
                            </m:rPr>
                            <a:rPr lang="en-US" i="0">
                              <a:solidFill>
                                <a:schemeClr val="bg1"/>
                              </a:solidFill>
                              <a:latin typeface="Cambria Math" panose="02040503050406030204" pitchFamily="18" charset="0"/>
                              <a:ea typeface="Cambria Math" panose="02040503050406030204" pitchFamily="18" charset="0"/>
                            </a:rPr>
                            <m:t>e</m:t>
                          </m:r>
                        </m:e>
                        <m:sup>
                          <m:r>
                            <a:rPr lang="en-US" i="0">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ea typeface="Cambria Math" panose="02040503050406030204" pitchFamily="18" charset="0"/>
                                </a:rPr>
                              </m:ctrlPr>
                            </m:fPr>
                            <m:num>
                              <m:r>
                                <m:rPr>
                                  <m:sty m:val="p"/>
                                </m:rPr>
                                <a:rPr lang="en-US" i="0">
                                  <a:solidFill>
                                    <a:schemeClr val="bg1"/>
                                  </a:solidFill>
                                  <a:latin typeface="Cambria Math" panose="02040503050406030204" pitchFamily="18" charset="0"/>
                                  <a:ea typeface="Cambria Math" panose="02040503050406030204" pitchFamily="18" charset="0"/>
                                </a:rPr>
                                <m:t>t</m:t>
                              </m:r>
                            </m:num>
                            <m:den>
                              <m:r>
                                <m:rPr>
                                  <m:sty m:val="p"/>
                                </m:rPr>
                                <a:rPr lang="en-US" i="0">
                                  <a:solidFill>
                                    <a:schemeClr val="bg1"/>
                                  </a:solidFill>
                                  <a:latin typeface="Cambria Math" panose="02040503050406030204" pitchFamily="18" charset="0"/>
                                  <a:ea typeface="Cambria Math" panose="02040503050406030204" pitchFamily="18" charset="0"/>
                                </a:rPr>
                                <m:t>RC</m:t>
                              </m:r>
                            </m:den>
                          </m:f>
                        </m:sup>
                      </m:sSup>
                      <m:r>
                        <a:rPr lang="en-US" b="0" i="0" smtClean="0">
                          <a:solidFill>
                            <a:schemeClr val="bg1"/>
                          </a:solidFill>
                          <a:latin typeface="Cambria Math" panose="02040503050406030204" pitchFamily="18" charset="0"/>
                          <a:ea typeface="Cambria Math" panose="02040503050406030204" pitchFamily="18" charset="0"/>
                        </a:rPr>
                        <m:t>.</m:t>
                      </m:r>
                    </m:oMath>
                  </m:oMathPara>
                </a14:m>
                <a:endParaRPr lang="en-US" b="0" dirty="0">
                  <a:solidFill>
                    <a:schemeClr val="bg1"/>
                  </a:solidFill>
                  <a:latin typeface="Cambria Math" panose="02040503050406030204" pitchFamily="18" charset="0"/>
                  <a:ea typeface="Cambria Math" panose="02040503050406030204" pitchFamily="18" charset="0"/>
                </a:endParaRPr>
              </a:p>
              <a:p>
                <a:endParaRPr lang="en-US" b="0"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b="0" i="0" smtClean="0">
                          <a:solidFill>
                            <a:schemeClr val="bg1"/>
                          </a:solidFill>
                          <a:latin typeface="Cambria Math" panose="02040503050406030204" pitchFamily="18" charset="0"/>
                          <a:ea typeface="Cambria Math" panose="02040503050406030204" pitchFamily="18" charset="0"/>
                        </a:rPr>
                        <m:t>Since</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v</m:t>
                      </m:r>
                      <m:d>
                        <m:dPr>
                          <m:ctrlPr>
                            <a:rPr lang="en-US" i="1">
                              <a:solidFill>
                                <a:schemeClr val="bg1"/>
                              </a:solidFill>
                              <a:latin typeface="Cambria Math" panose="02040503050406030204" pitchFamily="18" charset="0"/>
                              <a:ea typeface="Cambria Math" panose="02040503050406030204" pitchFamily="18" charset="0"/>
                            </a:rPr>
                          </m:ctrlPr>
                        </m:dPr>
                        <m:e>
                          <m:r>
                            <a:rPr lang="en-US" b="0" i="0" smtClean="0">
                              <a:solidFill>
                                <a:schemeClr val="bg1"/>
                              </a:solidFill>
                              <a:latin typeface="Cambria Math" panose="02040503050406030204" pitchFamily="18" charset="0"/>
                              <a:ea typeface="Cambria Math" panose="02040503050406030204" pitchFamily="18" charset="0"/>
                            </a:rPr>
                            <m:t>0</m:t>
                          </m:r>
                        </m:e>
                      </m:d>
                      <m:r>
                        <a:rPr lang="en-US" b="0" i="1" smtClean="0">
                          <a:solidFill>
                            <a:schemeClr val="bg1"/>
                          </a:solidFill>
                          <a:latin typeface="Cambria Math" panose="02040503050406030204" pitchFamily="18" charset="0"/>
                          <a:ea typeface="Cambria Math" panose="02040503050406030204" pitchFamily="18" charset="0"/>
                        </a:rPr>
                        <m:t>=</m:t>
                      </m:r>
                      <m:sSub>
                        <m:sSubPr>
                          <m:ctrlPr>
                            <a:rPr lang="en-US" i="1">
                              <a:solidFill>
                                <a:schemeClr val="bg1"/>
                              </a:solidFill>
                              <a:latin typeface="Cambria Math" panose="02040503050406030204" pitchFamily="18" charset="0"/>
                              <a:ea typeface="Cambria Math" panose="02040503050406030204" pitchFamily="18" charset="0"/>
                            </a:rPr>
                          </m:ctrlPr>
                        </m:sSubPr>
                        <m:e>
                          <m:r>
                            <m:rPr>
                              <m:sty m:val="p"/>
                            </m:rPr>
                            <a:rPr lang="en-US">
                              <a:solidFill>
                                <a:schemeClr val="bg1"/>
                              </a:solidFill>
                              <a:latin typeface="Cambria Math" panose="02040503050406030204" pitchFamily="18" charset="0"/>
                              <a:ea typeface="Cambria Math" panose="02040503050406030204" pitchFamily="18" charset="0"/>
                            </a:rPr>
                            <m:t>V</m:t>
                          </m:r>
                        </m:e>
                        <m:sub>
                          <m:r>
                            <m:rPr>
                              <m:sty m:val="p"/>
                            </m:rPr>
                            <a:rPr lang="en-US">
                              <a:solidFill>
                                <a:schemeClr val="bg1"/>
                              </a:solidFill>
                              <a:latin typeface="Cambria Math" panose="02040503050406030204" pitchFamily="18" charset="0"/>
                              <a:ea typeface="Cambria Math" panose="02040503050406030204" pitchFamily="18" charset="0"/>
                            </a:rPr>
                            <m:t>O</m:t>
                          </m:r>
                        </m:sub>
                      </m:sSub>
                      <m:r>
                        <a:rPr lang="en-US" b="1" i="0" smtClean="0">
                          <a:solidFill>
                            <a:schemeClr val="bg1"/>
                          </a:solidFill>
                          <a:latin typeface="Cambria Math" panose="02040503050406030204" pitchFamily="18" charset="0"/>
                          <a:ea typeface="Cambria Math" panose="02040503050406030204" pitchFamily="18" charset="0"/>
                        </a:rPr>
                        <m:t>,</m:t>
                      </m:r>
                      <m:sSub>
                        <m:sSubPr>
                          <m:ctrlPr>
                            <a:rPr lang="en-US" i="1">
                              <a:solidFill>
                                <a:schemeClr val="bg1"/>
                              </a:solidFill>
                              <a:latin typeface="Cambria Math" panose="02040503050406030204" pitchFamily="18" charset="0"/>
                              <a:ea typeface="Cambria Math" panose="02040503050406030204" pitchFamily="18" charset="0"/>
                            </a:rPr>
                          </m:ctrlPr>
                        </m:sSubPr>
                        <m:e>
                          <m:r>
                            <m:rPr>
                              <m:sty m:val="p"/>
                            </m:rPr>
                            <a:rPr lang="en-US">
                              <a:solidFill>
                                <a:schemeClr val="bg1"/>
                              </a:solidFill>
                              <a:latin typeface="Cambria Math" panose="02040503050406030204" pitchFamily="18" charset="0"/>
                              <a:ea typeface="Cambria Math" panose="02040503050406030204" pitchFamily="18" charset="0"/>
                            </a:rPr>
                            <m:t>V</m:t>
                          </m:r>
                        </m:e>
                        <m:sub>
                          <m:r>
                            <m:rPr>
                              <m:sty m:val="p"/>
                            </m:rPr>
                            <a:rPr lang="en-US">
                              <a:solidFill>
                                <a:schemeClr val="bg1"/>
                              </a:solidFill>
                              <a:latin typeface="Cambria Math" panose="02040503050406030204" pitchFamily="18" charset="0"/>
                              <a:ea typeface="Cambria Math" panose="02040503050406030204" pitchFamily="18" charset="0"/>
                            </a:rPr>
                            <m:t>O</m:t>
                          </m:r>
                        </m:sub>
                      </m:sSub>
                      <m:r>
                        <a:rPr lang="en-US" b="1" i="0" smtClean="0">
                          <a:solidFill>
                            <a:schemeClr val="bg1"/>
                          </a:solidFill>
                          <a:latin typeface="Cambria Math" panose="02040503050406030204" pitchFamily="18" charset="0"/>
                          <a:ea typeface="Cambria Math" panose="02040503050406030204" pitchFamily="18" charset="0"/>
                        </a:rPr>
                        <m:t>=</m:t>
                      </m:r>
                      <m:sSup>
                        <m:sSupPr>
                          <m:ctrlPr>
                            <a:rPr lang="en-US" i="1">
                              <a:solidFill>
                                <a:schemeClr val="bg1"/>
                              </a:solidFill>
                              <a:latin typeface="Cambria Math" panose="02040503050406030204" pitchFamily="18" charset="0"/>
                              <a:ea typeface="Cambria Math" panose="02040503050406030204" pitchFamily="18" charset="0"/>
                            </a:rPr>
                          </m:ctrlPr>
                        </m:sSupPr>
                        <m:e>
                          <m:r>
                            <m:rPr>
                              <m:sty m:val="p"/>
                            </m:rPr>
                            <a:rPr lang="en-US">
                              <a:solidFill>
                                <a:schemeClr val="bg1"/>
                              </a:solidFill>
                              <a:latin typeface="Cambria Math" panose="02040503050406030204" pitchFamily="18" charset="0"/>
                              <a:ea typeface="Cambria Math" panose="02040503050406030204" pitchFamily="18" charset="0"/>
                            </a:rPr>
                            <m:t>Ae</m:t>
                          </m:r>
                        </m:e>
                        <m:sup>
                          <m:r>
                            <a:rPr lang="en-US">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0</m:t>
                          </m:r>
                        </m:sup>
                      </m:sSup>
                      <m:r>
                        <a:rPr lang="en-US" b="0" i="1" smtClean="0">
                          <a:solidFill>
                            <a:schemeClr val="bg1"/>
                          </a:solidFill>
                          <a:latin typeface="Cambria Math" panose="02040503050406030204" pitchFamily="18" charset="0"/>
                          <a:ea typeface="Cambria Math" panose="02040503050406030204" pitchFamily="18" charset="0"/>
                        </a:rPr>
                        <m:t>=</m:t>
                      </m:r>
                      <m:r>
                        <m:rPr>
                          <m:sty m:val="p"/>
                        </m:rPr>
                        <a:rPr lang="en-US" b="0" i="0" smtClean="0">
                          <a:solidFill>
                            <a:schemeClr val="bg1"/>
                          </a:solidFill>
                          <a:latin typeface="Cambria Math" panose="02040503050406030204" pitchFamily="18" charset="0"/>
                          <a:ea typeface="Cambria Math" panose="02040503050406030204" pitchFamily="18" charset="0"/>
                        </a:rPr>
                        <m:t>A</m:t>
                      </m:r>
                      <m:r>
                        <a:rPr lang="en-US" b="0" i="1" smtClean="0">
                          <a:solidFill>
                            <a:schemeClr val="bg1"/>
                          </a:solidFill>
                          <a:latin typeface="Cambria Math" panose="02040503050406030204" pitchFamily="18" charset="0"/>
                          <a:ea typeface="Cambria Math" panose="02040503050406030204" pitchFamily="18" charset="0"/>
                        </a:rPr>
                        <m:t>.</m:t>
                      </m:r>
                      <m:r>
                        <a:rPr lang="en-US" b="1"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A</m:t>
                      </m:r>
                      <m:r>
                        <a:rPr lang="en-US" b="1" i="0" smtClean="0">
                          <a:solidFill>
                            <a:schemeClr val="bg1"/>
                          </a:solidFill>
                          <a:latin typeface="Cambria Math" panose="02040503050406030204" pitchFamily="18" charset="0"/>
                          <a:ea typeface="Cambria Math" panose="02040503050406030204" pitchFamily="18" charset="0"/>
                        </a:rPr>
                        <m:t>=</m:t>
                      </m:r>
                      <m:sSub>
                        <m:sSubPr>
                          <m:ctrlPr>
                            <a:rPr lang="en-US" i="1">
                              <a:solidFill>
                                <a:schemeClr val="bg1"/>
                              </a:solidFill>
                              <a:latin typeface="Cambria Math" panose="02040503050406030204" pitchFamily="18" charset="0"/>
                              <a:ea typeface="Cambria Math" panose="02040503050406030204" pitchFamily="18" charset="0"/>
                            </a:rPr>
                          </m:ctrlPr>
                        </m:sSubPr>
                        <m:e>
                          <m:r>
                            <m:rPr>
                              <m:sty m:val="p"/>
                            </m:rPr>
                            <a:rPr lang="en-US">
                              <a:solidFill>
                                <a:schemeClr val="bg1"/>
                              </a:solidFill>
                              <a:latin typeface="Cambria Math" panose="02040503050406030204" pitchFamily="18" charset="0"/>
                              <a:ea typeface="Cambria Math" panose="02040503050406030204" pitchFamily="18" charset="0"/>
                            </a:rPr>
                            <m:t>V</m:t>
                          </m:r>
                        </m:e>
                        <m:sub>
                          <m:r>
                            <m:rPr>
                              <m:sty m:val="p"/>
                            </m:rPr>
                            <a:rPr lang="en-US">
                              <a:solidFill>
                                <a:schemeClr val="bg1"/>
                              </a:solidFill>
                              <a:latin typeface="Cambria Math" panose="02040503050406030204" pitchFamily="18" charset="0"/>
                              <a:ea typeface="Cambria Math" panose="02040503050406030204" pitchFamily="18" charset="0"/>
                            </a:rPr>
                            <m:t>O</m:t>
                          </m:r>
                        </m:sub>
                      </m:sSub>
                      <m:r>
                        <a:rPr lang="en-US" b="1" i="0" smtClean="0">
                          <a:solidFill>
                            <a:schemeClr val="bg1"/>
                          </a:solidFill>
                          <a:latin typeface="Cambria Math" panose="02040503050406030204" pitchFamily="18" charset="0"/>
                          <a:ea typeface="Cambria Math" panose="02040503050406030204" pitchFamily="18" charset="0"/>
                        </a:rPr>
                        <m:t>.</m:t>
                      </m:r>
                    </m:oMath>
                  </m:oMathPara>
                </a14:m>
                <a:endParaRPr lang="en-US" b="1" dirty="0">
                  <a:solidFill>
                    <a:schemeClr val="bg1"/>
                  </a:solidFill>
                  <a:latin typeface="Cambria Math" panose="02040503050406030204" pitchFamily="18" charset="0"/>
                  <a:ea typeface="Cambria Math" panose="02040503050406030204" pitchFamily="18" charset="0"/>
                </a:endParaRPr>
              </a:p>
              <a:p>
                <a:endParaRPr lang="en-US" b="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m:rPr>
                        <m:sty m:val="p"/>
                      </m:rPr>
                      <a:rPr lang="en-US" b="0" i="0" smtClean="0">
                        <a:solidFill>
                          <a:schemeClr val="bg1"/>
                        </a:solidFill>
                        <a:latin typeface="Cambria Math" panose="02040503050406030204" pitchFamily="18" charset="0"/>
                        <a:ea typeface="Cambria Math" panose="02040503050406030204" pitchFamily="18" charset="0"/>
                      </a:rPr>
                      <m:t>Therefore</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v</m:t>
                    </m:r>
                    <m:d>
                      <m:dPr>
                        <m:ctrlPr>
                          <a:rPr lang="en-US" i="1">
                            <a:solidFill>
                              <a:schemeClr val="bg1"/>
                            </a:solidFill>
                            <a:latin typeface="Cambria Math" panose="02040503050406030204" pitchFamily="18" charset="0"/>
                            <a:ea typeface="Cambria Math" panose="02040503050406030204" pitchFamily="18" charset="0"/>
                          </a:rPr>
                        </m:ctrlPr>
                      </m:dPr>
                      <m:e>
                        <m:r>
                          <m:rPr>
                            <m:sty m:val="p"/>
                          </m:rPr>
                          <a:rPr lang="en-US">
                            <a:solidFill>
                              <a:schemeClr val="bg1"/>
                            </a:solidFill>
                            <a:latin typeface="Cambria Math" panose="02040503050406030204" pitchFamily="18" charset="0"/>
                            <a:ea typeface="Cambria Math" panose="02040503050406030204" pitchFamily="18" charset="0"/>
                          </a:rPr>
                          <m:t>t</m:t>
                        </m:r>
                      </m:e>
                    </m:d>
                    <m:r>
                      <a:rPr lang="en-US">
                        <a:solidFill>
                          <a:schemeClr val="bg1"/>
                        </a:solidFill>
                        <a:latin typeface="Cambria Math" panose="02040503050406030204" pitchFamily="18" charset="0"/>
                        <a:ea typeface="Cambria Math" panose="02040503050406030204" pitchFamily="18" charset="0"/>
                      </a:rPr>
                      <m:t>=</m:t>
                    </m:r>
                    <m:sSup>
                      <m:sSupPr>
                        <m:ctrlPr>
                          <a:rPr lang="en-US" i="1">
                            <a:solidFill>
                              <a:schemeClr val="bg1"/>
                            </a:solidFill>
                            <a:latin typeface="Cambria Math" panose="02040503050406030204" pitchFamily="18" charset="0"/>
                            <a:ea typeface="Cambria Math" panose="02040503050406030204" pitchFamily="18" charset="0"/>
                          </a:rPr>
                        </m:ctrlPr>
                      </m:sSupPr>
                      <m:e>
                        <m:sSub>
                          <m:sSubPr>
                            <m:ctrlPr>
                              <a:rPr lang="en-US" i="1">
                                <a:solidFill>
                                  <a:schemeClr val="bg1"/>
                                </a:solidFill>
                                <a:latin typeface="Cambria Math" panose="02040503050406030204" pitchFamily="18" charset="0"/>
                                <a:ea typeface="Cambria Math" panose="02040503050406030204" pitchFamily="18" charset="0"/>
                              </a:rPr>
                            </m:ctrlPr>
                          </m:sSubPr>
                          <m:e>
                            <m:r>
                              <m:rPr>
                                <m:sty m:val="p"/>
                              </m:rPr>
                              <a:rPr lang="en-US">
                                <a:solidFill>
                                  <a:schemeClr val="bg1"/>
                                </a:solidFill>
                                <a:latin typeface="Cambria Math" panose="02040503050406030204" pitchFamily="18" charset="0"/>
                                <a:ea typeface="Cambria Math" panose="02040503050406030204" pitchFamily="18" charset="0"/>
                              </a:rPr>
                              <m:t>V</m:t>
                            </m:r>
                          </m:e>
                          <m:sub>
                            <m:r>
                              <m:rPr>
                                <m:sty m:val="p"/>
                              </m:rPr>
                              <a:rPr lang="en-US">
                                <a:solidFill>
                                  <a:schemeClr val="bg1"/>
                                </a:solidFill>
                                <a:latin typeface="Cambria Math" panose="02040503050406030204" pitchFamily="18" charset="0"/>
                                <a:ea typeface="Cambria Math" panose="02040503050406030204" pitchFamily="18" charset="0"/>
                              </a:rPr>
                              <m:t>O</m:t>
                            </m:r>
                          </m:sub>
                        </m:sSub>
                        <m:r>
                          <m:rPr>
                            <m:sty m:val="p"/>
                          </m:rPr>
                          <a:rPr lang="en-US">
                            <a:solidFill>
                              <a:schemeClr val="bg1"/>
                            </a:solidFill>
                            <a:latin typeface="Cambria Math" panose="02040503050406030204" pitchFamily="18" charset="0"/>
                            <a:ea typeface="Cambria Math" panose="02040503050406030204" pitchFamily="18" charset="0"/>
                          </a:rPr>
                          <m:t>e</m:t>
                        </m:r>
                      </m:e>
                      <m:sup>
                        <m:r>
                          <a:rPr lang="en-US">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ea typeface="Cambria Math" panose="02040503050406030204" pitchFamily="18" charset="0"/>
                              </a:rPr>
                            </m:ctrlPr>
                          </m:fPr>
                          <m:num>
                            <m:r>
                              <m:rPr>
                                <m:sty m:val="p"/>
                              </m:rPr>
                              <a:rPr lang="en-US">
                                <a:solidFill>
                                  <a:schemeClr val="bg1"/>
                                </a:solidFill>
                                <a:latin typeface="Cambria Math" panose="02040503050406030204" pitchFamily="18" charset="0"/>
                                <a:ea typeface="Cambria Math" panose="02040503050406030204" pitchFamily="18" charset="0"/>
                              </a:rPr>
                              <m:t>t</m:t>
                            </m:r>
                          </m:num>
                          <m:den>
                            <m:r>
                              <m:rPr>
                                <m:sty m:val="p"/>
                              </m:rPr>
                              <a:rPr lang="en-US">
                                <a:solidFill>
                                  <a:schemeClr val="bg1"/>
                                </a:solidFill>
                                <a:latin typeface="Cambria Math" panose="02040503050406030204" pitchFamily="18" charset="0"/>
                                <a:ea typeface="Cambria Math" panose="02040503050406030204" pitchFamily="18" charset="0"/>
                              </a:rPr>
                              <m:t>RC</m:t>
                            </m:r>
                          </m:den>
                        </m:f>
                      </m:sup>
                    </m:sSup>
                    <m:r>
                      <a:rPr lang="en-US" b="0" i="0" smtClean="0">
                        <a:solidFill>
                          <a:schemeClr val="bg1"/>
                        </a:solidFill>
                        <a:latin typeface="Cambria Math" panose="02040503050406030204" pitchFamily="18" charset="0"/>
                        <a:ea typeface="Cambria Math" panose="02040503050406030204" pitchFamily="18" charset="0"/>
                      </a:rPr>
                      <m:t>.</m:t>
                    </m:r>
                  </m:oMath>
                </a14:m>
                <a:r>
                  <a:rPr lang="en-US" dirty="0">
                    <a:solidFill>
                      <a:srgbClr val="000000"/>
                    </a:solidFill>
                    <a:latin typeface="Cambria Math" panose="02040503050406030204" pitchFamily="18" charset="0"/>
                    <a:ea typeface="Cambria Math" panose="02040503050406030204" pitchFamily="18" charset="0"/>
                  </a:rPr>
                  <a:t>  Discharge equation for a source-free RC circuit.</a:t>
                </a:r>
              </a:p>
              <a:p>
                <a:endParaRPr lang="en-US" b="1" dirty="0">
                  <a:solidFill>
                    <a:schemeClr val="bg1"/>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This is referred to as the natural response of the circuit, and </a:t>
                </a:r>
                <a14:m>
                  <m:oMath xmlns:m="http://schemas.openxmlformats.org/officeDocument/2006/math">
                    <m:r>
                      <m:rPr>
                        <m:sty m:val="p"/>
                      </m:rPr>
                      <a:rPr lang="en-US" b="0" i="0" smtClean="0">
                        <a:solidFill>
                          <a:schemeClr val="bg1"/>
                        </a:solidFill>
                        <a:latin typeface="Cambria Math" panose="02040503050406030204" pitchFamily="18" charset="0"/>
                        <a:ea typeface="Cambria Math" panose="02040503050406030204" pitchFamily="18" charset="0"/>
                      </a:rPr>
                      <m:t>τ</m:t>
                    </m:r>
                    <m:r>
                      <a:rPr lang="en-US" b="0" i="0" smtClean="0">
                        <a:solidFill>
                          <a:schemeClr val="bg1"/>
                        </a:solidFill>
                        <a:latin typeface="Cambria Math" panose="02040503050406030204" pitchFamily="18" charset="0"/>
                        <a:ea typeface="Cambria Math" panose="02040503050406030204" pitchFamily="18" charset="0"/>
                      </a:rPr>
                      <m:t>≜</m:t>
                    </m:r>
                    <m:r>
                      <m:rPr>
                        <m:sty m:val="p"/>
                      </m:rPr>
                      <a:rPr lang="en-US" b="0" i="0" smtClean="0">
                        <a:solidFill>
                          <a:schemeClr val="bg1"/>
                        </a:solidFill>
                        <a:latin typeface="Cambria Math" panose="02040503050406030204" pitchFamily="18" charset="0"/>
                        <a:ea typeface="Cambria Math" panose="02040503050406030204" pitchFamily="18" charset="0"/>
                      </a:rPr>
                      <m:t>RC</m:t>
                    </m:r>
                  </m:oMath>
                </a14:m>
                <a:r>
                  <a:rPr lang="en-US" dirty="0">
                    <a:solidFill>
                      <a:schemeClr val="bg1"/>
                    </a:solidFill>
                    <a:latin typeface="Cambria Math" panose="02040503050406030204" pitchFamily="18" charset="0"/>
                    <a:ea typeface="Cambria Math" panose="02040503050406030204" pitchFamily="18" charset="0"/>
                  </a:rPr>
                  <a:t> is referred to as the time constant. </a:t>
                </a:r>
                <a:r>
                  <a:rPr lang="en-US" dirty="0">
                    <a:solidFill>
                      <a:srgbClr val="000000"/>
                    </a:solidFill>
                    <a:latin typeface="Cambria" panose="02040503050406030204"/>
                  </a:rPr>
                  <a:t>Larger </a:t>
                </a:r>
                <a14:m>
                  <m:oMath xmlns:m="http://schemas.openxmlformats.org/officeDocument/2006/math">
                    <m:r>
                      <m:rPr>
                        <m:sty m:val="p"/>
                      </m:rPr>
                      <a:rPr lang="en-US">
                        <a:solidFill>
                          <a:srgbClr val="000000"/>
                        </a:solidFill>
                        <a:latin typeface="Cambria Math" panose="02040503050406030204" pitchFamily="18" charset="0"/>
                        <a:ea typeface="Cambria Math" panose="02040503050406030204" pitchFamily="18" charset="0"/>
                      </a:rPr>
                      <m:t>τ</m:t>
                    </m:r>
                  </m:oMath>
                </a14:m>
                <a:r>
                  <a:rPr lang="en-US" dirty="0">
                    <a:solidFill>
                      <a:srgbClr val="000000"/>
                    </a:solidFill>
                    <a:latin typeface="Cambria" panose="02040503050406030204"/>
                  </a:rPr>
                  <a:t> results in longer discharge time.</a:t>
                </a:r>
              </a:p>
            </p:txBody>
          </p:sp>
        </mc:Choice>
        <mc:Fallback xmlns="">
          <p:sp>
            <p:nvSpPr>
              <p:cNvPr id="11" name="TextBox 10"/>
              <p:cNvSpPr txBox="1">
                <a:spLocks noRot="1" noChangeAspect="1" noMove="1" noResize="1" noEditPoints="1" noAdjustHandles="1" noChangeArrowheads="1" noChangeShapeType="1" noTextEdit="1"/>
              </p:cNvSpPr>
              <p:nvPr/>
            </p:nvSpPr>
            <p:spPr>
              <a:xfrm>
                <a:off x="285226" y="605592"/>
                <a:ext cx="11669086" cy="6198235"/>
              </a:xfrm>
              <a:prstGeom prst="rect">
                <a:avLst/>
              </a:prstGeom>
              <a:blipFill>
                <a:blip r:embed="rId3"/>
                <a:stretch>
                  <a:fillRect l="-260" t="-195"/>
                </a:stretch>
              </a:blipFill>
              <a:ln w="57150">
                <a:solidFill>
                  <a:schemeClr val="accent1"/>
                </a:solidFill>
              </a:ln>
            </p:spPr>
            <p:txBody>
              <a:bodyPr/>
              <a:lstStyle/>
              <a:p>
                <a:r>
                  <a:rPr lang="en-US">
                    <a:noFill/>
                  </a:rPr>
                  <a:t> </a:t>
                </a:r>
              </a:p>
            </p:txBody>
          </p:sp>
        </mc:Fallback>
      </mc:AlternateContent>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09358" y="697145"/>
            <a:ext cx="2298652" cy="1864800"/>
          </a:xfrm>
          <a:prstGeom prst="rect">
            <a:avLst/>
          </a:prstGeom>
        </p:spPr>
      </p:pic>
    </p:spTree>
    <p:extLst>
      <p:ext uri="{BB962C8B-B14F-4D97-AF65-F5344CB8AC3E}">
        <p14:creationId xmlns:p14="http://schemas.microsoft.com/office/powerpoint/2010/main" val="15543207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6" end="6"/>
                                            </p:txEl>
                                          </p:spTgt>
                                        </p:tgtEl>
                                        <p:attrNameLst>
                                          <p:attrName>style.visibility</p:attrName>
                                        </p:attrNameLst>
                                      </p:cBhvr>
                                      <p:to>
                                        <p:strVal val="visible"/>
                                      </p:to>
                                    </p:set>
                                    <p:anim calcmode="lin" valueType="num">
                                      <p:cBhvr additive="base">
                                        <p:cTn id="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7" end="7"/>
                                            </p:txEl>
                                          </p:spTgt>
                                        </p:tgtEl>
                                        <p:attrNameLst>
                                          <p:attrName>style.visibility</p:attrName>
                                        </p:attrNameLst>
                                      </p:cBhvr>
                                      <p:to>
                                        <p:strVal val="visible"/>
                                      </p:to>
                                    </p:set>
                                    <p:anim calcmode="lin" valueType="num">
                                      <p:cBhvr additive="base">
                                        <p:cTn id="11"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9" end="9"/>
                                            </p:txEl>
                                          </p:spTgt>
                                        </p:tgtEl>
                                        <p:attrNameLst>
                                          <p:attrName>style.visibility</p:attrName>
                                        </p:attrNameLst>
                                      </p:cBhvr>
                                      <p:to>
                                        <p:strVal val="visible"/>
                                      </p:to>
                                    </p:set>
                                    <p:anim calcmode="lin" valueType="num">
                                      <p:cBhvr additive="base">
                                        <p:cTn id="15"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xEl>
                                              <p:pRg st="11" end="11"/>
                                            </p:txEl>
                                          </p:spTgt>
                                        </p:tgtEl>
                                        <p:attrNameLst>
                                          <p:attrName>style.visibility</p:attrName>
                                        </p:attrNameLst>
                                      </p:cBhvr>
                                      <p:to>
                                        <p:strVal val="visible"/>
                                      </p:to>
                                    </p:set>
                                    <p:anim calcmode="lin" valueType="num">
                                      <p:cBhvr additive="base">
                                        <p:cTn id="19"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11" end="1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xEl>
                                              <p:pRg st="13" end="13"/>
                                            </p:txEl>
                                          </p:spTgt>
                                        </p:tgtEl>
                                        <p:attrNameLst>
                                          <p:attrName>style.visibility</p:attrName>
                                        </p:attrNameLst>
                                      </p:cBhvr>
                                      <p:to>
                                        <p:strVal val="visible"/>
                                      </p:to>
                                    </p:set>
                                    <p:anim calcmode="lin" valueType="num">
                                      <p:cBhvr additive="base">
                                        <p:cTn id="23" dur="500" fill="hold"/>
                                        <p:tgtEl>
                                          <p:spTgt spid="11">
                                            <p:txEl>
                                              <p:pRg st="13" end="1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13" end="1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xEl>
                                              <p:pRg st="15" end="15"/>
                                            </p:txEl>
                                          </p:spTgt>
                                        </p:tgtEl>
                                        <p:attrNameLst>
                                          <p:attrName>style.visibility</p:attrName>
                                        </p:attrNameLst>
                                      </p:cBhvr>
                                      <p:to>
                                        <p:strVal val="visible"/>
                                      </p:to>
                                    </p:set>
                                    <p:anim calcmode="lin" valueType="num">
                                      <p:cBhvr additive="base">
                                        <p:cTn id="27" dur="500" fill="hold"/>
                                        <p:tgtEl>
                                          <p:spTgt spid="11">
                                            <p:txEl>
                                              <p:pRg st="15" end="1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135386" y="1372"/>
            <a:ext cx="6004512" cy="585037"/>
          </a:xfrm>
        </p:spPr>
        <p:txBody>
          <a:bodyPr/>
          <a:lstStyle/>
          <a:p>
            <a:r>
              <a:rPr lang="en-US" sz="4000" dirty="0"/>
              <a:t>Step and Impulse Functions</a:t>
            </a:r>
          </a:p>
        </p:txBody>
      </p:sp>
      <mc:AlternateContent xmlns:mc="http://schemas.openxmlformats.org/markup-compatibility/2006" xmlns:a14="http://schemas.microsoft.com/office/drawing/2010/main">
        <mc:Choice Requires="a14">
          <p:sp>
            <p:nvSpPr>
              <p:cNvPr id="2" name="Rectangle 1"/>
              <p:cNvSpPr/>
              <p:nvPr/>
            </p:nvSpPr>
            <p:spPr>
              <a:xfrm>
                <a:off x="360727" y="722893"/>
                <a:ext cx="11383860" cy="558358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14313" indent="-214313">
                  <a:spcAft>
                    <a:spcPts val="1200"/>
                  </a:spcAft>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Unit step and impulse functions are mathematically useful functions used in signal analysis.</a:t>
                </a:r>
              </a:p>
              <a:p>
                <a:pPr marL="214313" indent="-214313">
                  <a:spcAft>
                    <a:spcPts val="1200"/>
                  </a:spcAft>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Unit step function u(t) useful to model closing a switch and energizing a circuit.</a:t>
                </a:r>
              </a:p>
              <a:p>
                <a:pPr marL="214313" indent="-214313">
                  <a:spcAft>
                    <a:spcPts val="1200"/>
                  </a:spcAft>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Unit impulse function </a:t>
                </a:r>
                <a14:m>
                  <m:oMath xmlns:m="http://schemas.openxmlformats.org/officeDocument/2006/math">
                    <m:r>
                      <m:rPr>
                        <m:sty m:val="p"/>
                      </m:rPr>
                      <a:rPr lang="en-US">
                        <a:solidFill>
                          <a:schemeClr val="bg1"/>
                        </a:solidFill>
                        <a:latin typeface="Cambria Math" panose="02040503050406030204" pitchFamily="18" charset="0"/>
                        <a:ea typeface="Cambria Math" panose="02040503050406030204" pitchFamily="18" charset="0"/>
                      </a:rPr>
                      <m:t>δ</m:t>
                    </m:r>
                    <m:d>
                      <m:dPr>
                        <m:ctrlPr>
                          <a:rPr lang="en-US" i="1">
                            <a:solidFill>
                              <a:schemeClr val="bg1"/>
                            </a:solidFill>
                            <a:latin typeface="Cambria Math" panose="02040503050406030204" pitchFamily="18" charset="0"/>
                            <a:ea typeface="Cambria Math" panose="02040503050406030204" pitchFamily="18" charset="0"/>
                          </a:rPr>
                        </m:ctrlPr>
                      </m:dPr>
                      <m:e>
                        <m:r>
                          <m:rPr>
                            <m:sty m:val="p"/>
                          </m:rPr>
                          <a:rPr lang="en-US">
                            <a:solidFill>
                              <a:schemeClr val="bg1"/>
                            </a:solidFill>
                            <a:latin typeface="Cambria Math" panose="02040503050406030204" pitchFamily="18" charset="0"/>
                            <a:ea typeface="Cambria Math" panose="02040503050406030204" pitchFamily="18" charset="0"/>
                          </a:rPr>
                          <m:t>t</m:t>
                        </m:r>
                      </m:e>
                    </m:d>
                  </m:oMath>
                </a14:m>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 used as mathematical input to systems, with the resulting impulse response providing useful information about the response time and stability of the system. </a:t>
                </a:r>
              </a:p>
              <a:p>
                <a:pPr marL="214313" indent="-214313">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endParaRPr>
              </a:p>
              <a:p>
                <a:pPr marL="214313" indent="-214313">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nary>
                        <m:naryPr>
                          <m:ctrlPr>
                            <a:rPr lang="en-US" i="1">
                              <a:solidFill>
                                <a:schemeClr val="bg1"/>
                              </a:solidFill>
                              <a:latin typeface="Cambria Math" panose="02040503050406030204" pitchFamily="18" charset="0"/>
                              <a:cs typeface="Arial" panose="020B0604020202020204" pitchFamily="34" charset="0"/>
                            </a:rPr>
                          </m:ctrlPr>
                        </m:naryPr>
                        <m:sub>
                          <m:r>
                            <m:rPr>
                              <m:brk m:alnAt="23"/>
                            </m:rPr>
                            <a:rPr lang="en-US" i="0">
                              <a:solidFill>
                                <a:schemeClr val="bg1"/>
                              </a:solidFill>
                              <a:latin typeface="Cambria Math" panose="02040503050406030204" pitchFamily="18" charset="0"/>
                              <a:cs typeface="Arial" panose="020B0604020202020204" pitchFamily="34" charset="0"/>
                            </a:rPr>
                            <m:t>−</m:t>
                          </m:r>
                          <m:r>
                            <a:rPr lang="en-US" i="0">
                              <a:solidFill>
                                <a:schemeClr val="bg1"/>
                              </a:solidFill>
                              <a:latin typeface="Cambria Math" panose="02040503050406030204" pitchFamily="18" charset="0"/>
                              <a:cs typeface="Arial" panose="020B0604020202020204" pitchFamily="34" charset="0"/>
                            </a:rPr>
                            <m:t>∞</m:t>
                          </m:r>
                        </m:sub>
                        <m:sup>
                          <m:r>
                            <a:rPr lang="en-US" i="0">
                              <a:solidFill>
                                <a:schemeClr val="bg1"/>
                              </a:solidFill>
                              <a:latin typeface="Cambria Math" panose="02040503050406030204" pitchFamily="18" charset="0"/>
                              <a:cs typeface="Arial" panose="020B0604020202020204" pitchFamily="34" charset="0"/>
                            </a:rPr>
                            <m:t>∞</m:t>
                          </m:r>
                        </m:sup>
                        <m:e>
                          <m:r>
                            <m:rPr>
                              <m:sty m:val="p"/>
                            </m:rPr>
                            <a:rPr lang="en-US" i="0">
                              <a:solidFill>
                                <a:schemeClr val="bg1"/>
                              </a:solidFill>
                              <a:latin typeface="Cambria Math" panose="02040503050406030204" pitchFamily="18" charset="0"/>
                              <a:ea typeface="Cambria Math" panose="02040503050406030204" pitchFamily="18" charset="0"/>
                              <a:cs typeface="Arial" panose="020B0604020202020204" pitchFamily="34" charset="0"/>
                            </a:rPr>
                            <m:t>δ</m:t>
                          </m:r>
                          <m:d>
                            <m:dPr>
                              <m:ctrlPr>
                                <a:rPr lang="en-US" i="1">
                                  <a:solidFill>
                                    <a:schemeClr val="bg1"/>
                                  </a:solidFill>
                                  <a:latin typeface="Cambria Math" panose="02040503050406030204" pitchFamily="18" charset="0"/>
                                  <a:ea typeface="Cambria Math" panose="02040503050406030204" pitchFamily="18" charset="0"/>
                                  <a:cs typeface="Arial" panose="020B0604020202020204" pitchFamily="34" charset="0"/>
                                </a:rPr>
                              </m:ctrlPr>
                            </m:dPr>
                            <m:e>
                              <m:r>
                                <m:rPr>
                                  <m:sty m:val="p"/>
                                </m:rPr>
                                <a:rPr lang="en-US" i="0">
                                  <a:solidFill>
                                    <a:schemeClr val="bg1"/>
                                  </a:solidFill>
                                  <a:latin typeface="Cambria Math" panose="02040503050406030204" pitchFamily="18" charset="0"/>
                                  <a:ea typeface="Cambria Math" panose="02040503050406030204" pitchFamily="18" charset="0"/>
                                  <a:cs typeface="Arial" panose="020B0604020202020204" pitchFamily="34" charset="0"/>
                                </a:rPr>
                                <m:t>t</m:t>
                              </m:r>
                            </m:e>
                          </m:d>
                          <m:r>
                            <m:rPr>
                              <m:sty m:val="p"/>
                            </m:rPr>
                            <a:rPr lang="en-US" i="0">
                              <a:solidFill>
                                <a:schemeClr val="bg1"/>
                              </a:solidFill>
                              <a:latin typeface="Cambria Math" panose="02040503050406030204" pitchFamily="18" charset="0"/>
                              <a:ea typeface="Cambria Math" panose="02040503050406030204" pitchFamily="18" charset="0"/>
                              <a:cs typeface="Arial" panose="020B0604020202020204" pitchFamily="34" charset="0"/>
                            </a:rPr>
                            <m:t>dt</m:t>
                          </m:r>
                          <m:r>
                            <a:rPr lang="en-US" i="0">
                              <a:solidFill>
                                <a:schemeClr val="bg1"/>
                              </a:solidFill>
                              <a:latin typeface="Cambria Math" panose="02040503050406030204" pitchFamily="18" charset="0"/>
                              <a:ea typeface="Cambria Math" panose="02040503050406030204" pitchFamily="18" charset="0"/>
                              <a:cs typeface="Arial" panose="020B0604020202020204" pitchFamily="34" charset="0"/>
                            </a:rPr>
                            <m:t>=1,</m:t>
                          </m:r>
                        </m:e>
                      </m:nary>
                      <m:r>
                        <m:rPr>
                          <m:sty m:val="p"/>
                        </m:rPr>
                        <a:rPr lang="en-US" b="0" i="0" smtClean="0">
                          <a:solidFill>
                            <a:schemeClr val="bg1"/>
                          </a:solidFill>
                          <a:latin typeface="Cambria Math" panose="02040503050406030204" pitchFamily="18" charset="0"/>
                          <a:ea typeface="Cambria Math" panose="02040503050406030204" pitchFamily="18" charset="0"/>
                          <a:cs typeface="Arial" panose="020B0604020202020204" pitchFamily="34" charset="0"/>
                        </a:rPr>
                        <m:t>i</m:t>
                      </m:r>
                      <m:r>
                        <a:rPr lang="en-US" b="0" i="0" smtClean="0">
                          <a:solidFill>
                            <a:schemeClr val="bg1"/>
                          </a:solidFill>
                          <a:latin typeface="Cambria Math" panose="02040503050406030204" pitchFamily="18" charset="0"/>
                          <a:ea typeface="Cambria Math" panose="02040503050406030204" pitchFamily="18" charset="0"/>
                          <a:cs typeface="Arial" panose="020B0604020202020204" pitchFamily="34" charset="0"/>
                        </a:rPr>
                        <m:t>.</m:t>
                      </m:r>
                      <m:r>
                        <m:rPr>
                          <m:sty m:val="p"/>
                        </m:rPr>
                        <a:rPr lang="en-US" b="0" i="0" smtClean="0">
                          <a:solidFill>
                            <a:schemeClr val="bg1"/>
                          </a:solidFill>
                          <a:latin typeface="Cambria Math" panose="02040503050406030204" pitchFamily="18" charset="0"/>
                          <a:ea typeface="Cambria Math" panose="02040503050406030204" pitchFamily="18" charset="0"/>
                          <a:cs typeface="Arial" panose="020B0604020202020204" pitchFamily="34" charset="0"/>
                        </a:rPr>
                        <m:t>e</m:t>
                      </m:r>
                      <m:r>
                        <a:rPr lang="en-US" b="0" i="0" smtClean="0">
                          <a:solidFill>
                            <a:schemeClr val="bg1"/>
                          </a:solidFill>
                          <a:latin typeface="Cambria Math" panose="02040503050406030204" pitchFamily="18" charset="0"/>
                          <a:ea typeface="Cambria Math" panose="02040503050406030204" pitchFamily="18" charset="0"/>
                          <a:cs typeface="Arial" panose="020B0604020202020204" pitchFamily="34" charset="0"/>
                        </a:rPr>
                        <m:t>. , </m:t>
                      </m:r>
                      <m:r>
                        <m:rPr>
                          <m:sty m:val="p"/>
                        </m:rPr>
                        <a:rPr lang="en-US">
                          <a:solidFill>
                            <a:schemeClr val="bg1"/>
                          </a:solidFill>
                          <a:latin typeface="Cambria Math" panose="02040503050406030204" pitchFamily="18" charset="0"/>
                          <a:ea typeface="Cambria Math" panose="02040503050406030204" pitchFamily="18" charset="0"/>
                          <a:cs typeface="Arial" panose="020B0604020202020204" pitchFamily="34" charset="0"/>
                        </a:rPr>
                        <m:t>area</m:t>
                      </m:r>
                      <m:r>
                        <a:rPr lang="en-US">
                          <a:solidFill>
                            <a:schemeClr val="bg1"/>
                          </a:solidFill>
                          <a:latin typeface="Cambria Math" panose="02040503050406030204" pitchFamily="18" charset="0"/>
                          <a:ea typeface="Cambria Math" panose="02040503050406030204" pitchFamily="18" charset="0"/>
                          <a:cs typeface="Arial" panose="020B0604020202020204" pitchFamily="34" charset="0"/>
                        </a:rPr>
                        <m:t>=</m:t>
                      </m:r>
                      <m:r>
                        <a:rPr lang="en-US" i="1">
                          <a:solidFill>
                            <a:schemeClr val="bg1"/>
                          </a:solidFill>
                          <a:latin typeface="Cambria Math" panose="02040503050406030204" pitchFamily="18" charset="0"/>
                          <a:ea typeface="Cambria Math" panose="02040503050406030204" pitchFamily="18" charset="0"/>
                          <a:cs typeface="Arial" panose="020B0604020202020204" pitchFamily="34" charset="0"/>
                        </a:rPr>
                        <m:t>1</m:t>
                      </m:r>
                      <m:r>
                        <a:rPr lang="en-US" b="0" i="1" smtClean="0">
                          <a:solidFill>
                            <a:schemeClr val="bg1"/>
                          </a:solidFill>
                          <a:latin typeface="Cambria Math" panose="02040503050406030204" pitchFamily="18" charset="0"/>
                          <a:ea typeface="Cambria Math" panose="02040503050406030204" pitchFamily="18" charset="0"/>
                          <a:cs typeface="Arial" panose="020B0604020202020204" pitchFamily="34" charset="0"/>
                        </a:rPr>
                        <m:t>, </m:t>
                      </m:r>
                      <m:r>
                        <m:rPr>
                          <m:sty m:val="p"/>
                        </m:rPr>
                        <a:rPr lang="en-US" b="0" i="0" smtClean="0">
                          <a:solidFill>
                            <a:schemeClr val="bg1"/>
                          </a:solidFill>
                          <a:latin typeface="Cambria Math" panose="02040503050406030204" pitchFamily="18" charset="0"/>
                          <a:ea typeface="Cambria Math" panose="02040503050406030204" pitchFamily="18" charset="0"/>
                          <a:cs typeface="Arial" panose="020B0604020202020204" pitchFamily="34" charset="0"/>
                        </a:rPr>
                        <m:t>associated</m:t>
                      </m:r>
                      <m:r>
                        <a:rPr lang="en-US" b="0" i="0" smtClean="0">
                          <a:solidFill>
                            <a:schemeClr val="bg1"/>
                          </a:solidFill>
                          <a:latin typeface="Cambria Math" panose="02040503050406030204" pitchFamily="18" charset="0"/>
                          <a:ea typeface="Cambria Math" panose="02040503050406030204" pitchFamily="18" charset="0"/>
                          <a:cs typeface="Arial" panose="020B0604020202020204" pitchFamily="34" charset="0"/>
                        </a:rPr>
                        <m:t> </m:t>
                      </m:r>
                      <m:r>
                        <m:rPr>
                          <m:sty m:val="p"/>
                        </m:rPr>
                        <a:rPr lang="en-US" b="0" i="0" smtClean="0">
                          <a:solidFill>
                            <a:schemeClr val="bg1"/>
                          </a:solidFill>
                          <a:latin typeface="Cambria Math" panose="02040503050406030204" pitchFamily="18" charset="0"/>
                          <a:ea typeface="Cambria Math" panose="02040503050406030204" pitchFamily="18" charset="0"/>
                          <a:cs typeface="Arial" panose="020B0604020202020204" pitchFamily="34" charset="0"/>
                        </a:rPr>
                        <m:t>with</m:t>
                      </m:r>
                      <m:r>
                        <a:rPr lang="en-US" b="0" i="0" smtClean="0">
                          <a:solidFill>
                            <a:schemeClr val="bg1"/>
                          </a:solidFill>
                          <a:latin typeface="Cambria Math" panose="02040503050406030204" pitchFamily="18" charset="0"/>
                          <a:ea typeface="Cambria Math" panose="02040503050406030204" pitchFamily="18" charset="0"/>
                          <a:cs typeface="Arial" panose="020B0604020202020204" pitchFamily="34" charset="0"/>
                        </a:rPr>
                        <m:t> </m:t>
                      </m:r>
                      <m:r>
                        <m:rPr>
                          <m:sty m:val="p"/>
                        </m:rPr>
                        <a:rPr lang="en-US" b="0" i="0" smtClean="0">
                          <a:solidFill>
                            <a:schemeClr val="bg1"/>
                          </a:solidFill>
                          <a:latin typeface="Cambria Math" panose="02040503050406030204" pitchFamily="18" charset="0"/>
                          <a:ea typeface="Cambria Math" panose="02040503050406030204" pitchFamily="18" charset="0"/>
                          <a:cs typeface="Arial" panose="020B0604020202020204" pitchFamily="34" charset="0"/>
                        </a:rPr>
                        <m:t>infinite</m:t>
                      </m:r>
                      <m:r>
                        <a:rPr lang="en-US" b="0" i="0" smtClean="0">
                          <a:solidFill>
                            <a:schemeClr val="bg1"/>
                          </a:solidFill>
                          <a:latin typeface="Cambria Math" panose="02040503050406030204" pitchFamily="18" charset="0"/>
                          <a:ea typeface="Cambria Math" panose="02040503050406030204" pitchFamily="18" charset="0"/>
                          <a:cs typeface="Arial" panose="020B0604020202020204" pitchFamily="34" charset="0"/>
                        </a:rPr>
                        <m:t> </m:t>
                      </m:r>
                      <m:r>
                        <m:rPr>
                          <m:sty m:val="p"/>
                        </m:rPr>
                        <a:rPr lang="en-US" b="0" i="0" smtClean="0">
                          <a:solidFill>
                            <a:schemeClr val="bg1"/>
                          </a:solidFill>
                          <a:latin typeface="Cambria Math" panose="02040503050406030204" pitchFamily="18" charset="0"/>
                          <a:ea typeface="Cambria Math" panose="02040503050406030204" pitchFamily="18" charset="0"/>
                          <a:cs typeface="Arial" panose="020B0604020202020204" pitchFamily="34" charset="0"/>
                        </a:rPr>
                        <m:t>height</m:t>
                      </m:r>
                      <m:r>
                        <a:rPr lang="en-US" b="0" i="0" smtClean="0">
                          <a:solidFill>
                            <a:schemeClr val="bg1"/>
                          </a:solidFill>
                          <a:latin typeface="Cambria Math" panose="02040503050406030204" pitchFamily="18" charset="0"/>
                          <a:ea typeface="Cambria Math" panose="02040503050406030204" pitchFamily="18" charset="0"/>
                          <a:cs typeface="Arial" panose="020B0604020202020204" pitchFamily="34" charset="0"/>
                        </a:rPr>
                        <m:t> </m:t>
                      </m:r>
                      <m:r>
                        <m:rPr>
                          <m:sty m:val="p"/>
                        </m:rPr>
                        <a:rPr lang="en-US" b="0" i="0" smtClean="0">
                          <a:solidFill>
                            <a:schemeClr val="bg1"/>
                          </a:solidFill>
                          <a:latin typeface="Cambria Math" panose="02040503050406030204" pitchFamily="18" charset="0"/>
                          <a:ea typeface="Cambria Math" panose="02040503050406030204" pitchFamily="18" charset="0"/>
                          <a:cs typeface="Arial" panose="020B0604020202020204" pitchFamily="34" charset="0"/>
                        </a:rPr>
                        <m:t>and</m:t>
                      </m:r>
                      <m:r>
                        <a:rPr lang="en-US" b="0" i="0" smtClean="0">
                          <a:solidFill>
                            <a:schemeClr val="bg1"/>
                          </a:solidFill>
                          <a:latin typeface="Cambria Math" panose="02040503050406030204" pitchFamily="18" charset="0"/>
                          <a:ea typeface="Cambria Math" panose="02040503050406030204" pitchFamily="18" charset="0"/>
                          <a:cs typeface="Arial" panose="020B0604020202020204" pitchFamily="34" charset="0"/>
                        </a:rPr>
                        <m:t> </m:t>
                      </m:r>
                      <m:r>
                        <m:rPr>
                          <m:sty m:val="p"/>
                        </m:rPr>
                        <a:rPr lang="en-US" b="0" i="0" smtClean="0">
                          <a:solidFill>
                            <a:schemeClr val="bg1"/>
                          </a:solidFill>
                          <a:latin typeface="Cambria Math" panose="02040503050406030204" pitchFamily="18" charset="0"/>
                          <a:ea typeface="Cambria Math" panose="02040503050406030204" pitchFamily="18" charset="0"/>
                          <a:cs typeface="Arial" panose="020B0604020202020204" pitchFamily="34" charset="0"/>
                        </a:rPr>
                        <m:t>zero</m:t>
                      </m:r>
                      <m:r>
                        <a:rPr lang="en-US" b="0" i="0" smtClean="0">
                          <a:solidFill>
                            <a:schemeClr val="bg1"/>
                          </a:solidFill>
                          <a:latin typeface="Cambria Math" panose="02040503050406030204" pitchFamily="18" charset="0"/>
                          <a:ea typeface="Cambria Math" panose="02040503050406030204" pitchFamily="18" charset="0"/>
                          <a:cs typeface="Arial" panose="020B0604020202020204" pitchFamily="34" charset="0"/>
                        </a:rPr>
                        <m:t> </m:t>
                      </m:r>
                      <m:r>
                        <m:rPr>
                          <m:sty m:val="p"/>
                        </m:rPr>
                        <a:rPr lang="en-US" b="0" i="0" smtClean="0">
                          <a:solidFill>
                            <a:schemeClr val="bg1"/>
                          </a:solidFill>
                          <a:latin typeface="Cambria Math" panose="02040503050406030204" pitchFamily="18" charset="0"/>
                          <a:ea typeface="Cambria Math" panose="02040503050406030204" pitchFamily="18" charset="0"/>
                          <a:cs typeface="Arial" panose="020B0604020202020204" pitchFamily="34" charset="0"/>
                        </a:rPr>
                        <m:t>width</m:t>
                      </m:r>
                      <m:r>
                        <a:rPr lang="en-US" i="1">
                          <a:solidFill>
                            <a:schemeClr val="bg1"/>
                          </a:solidFill>
                          <a:latin typeface="Cambria Math" panose="02040503050406030204" pitchFamily="18" charset="0"/>
                          <a:ea typeface="Cambria Math" panose="02040503050406030204" pitchFamily="18" charset="0"/>
                          <a:cs typeface="Arial" panose="020B0604020202020204" pitchFamily="34" charset="0"/>
                        </a:rPr>
                        <m:t>.</m:t>
                      </m:r>
                    </m:oMath>
                  </m:oMathPara>
                </a14:m>
                <a:endParaRPr lang="en-US" dirty="0">
                  <a:solidFill>
                    <a:schemeClr val="bg1"/>
                  </a:solidFill>
                  <a:latin typeface="Arial" panose="020B0604020202020204" pitchFamily="34" charset="0"/>
                  <a:cs typeface="Arial" panose="020B0604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360727" y="722893"/>
                <a:ext cx="11383860" cy="5583580"/>
              </a:xfrm>
              <a:prstGeom prst="rect">
                <a:avLst/>
              </a:prstGeom>
              <a:blipFill>
                <a:blip r:embed="rId3"/>
                <a:stretch>
                  <a:fillRect l="-107" t="-324" r="-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2" name="TextBox 181"/>
              <p:cNvSpPr txBox="1"/>
              <p:nvPr/>
            </p:nvSpPr>
            <p:spPr>
              <a:xfrm>
                <a:off x="550150" y="2264079"/>
                <a:ext cx="2295885" cy="5861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mtClean="0">
                          <a:solidFill>
                            <a:schemeClr val="bg1"/>
                          </a:solidFill>
                          <a:latin typeface="Cambria Math" panose="02040503050406030204" pitchFamily="18" charset="0"/>
                          <a:ea typeface="Cambria Math" panose="02040503050406030204" pitchFamily="18" charset="0"/>
                        </a:rPr>
                        <m:t>u</m:t>
                      </m:r>
                      <m:d>
                        <m:dPr>
                          <m:ctrlPr>
                            <a:rPr lang="en-US" b="0" i="1" smtClean="0">
                              <a:solidFill>
                                <a:schemeClr val="bg1"/>
                              </a:solidFill>
                              <a:latin typeface="Cambria Math" panose="02040503050406030204" pitchFamily="18" charset="0"/>
                              <a:ea typeface="Cambria Math" panose="02040503050406030204" pitchFamily="18" charset="0"/>
                            </a:rPr>
                          </m:ctrlPr>
                        </m:dPr>
                        <m:e>
                          <m:r>
                            <m:rPr>
                              <m:sty m:val="p"/>
                            </m:rPr>
                            <a:rPr lang="en-US" b="0" i="0" smtClean="0">
                              <a:solidFill>
                                <a:schemeClr val="bg1"/>
                              </a:solidFill>
                              <a:latin typeface="Cambria Math" panose="02040503050406030204" pitchFamily="18" charset="0"/>
                              <a:ea typeface="Cambria Math" panose="02040503050406030204" pitchFamily="18" charset="0"/>
                            </a:rPr>
                            <m:t>t</m:t>
                          </m:r>
                        </m:e>
                      </m:d>
                      <m:r>
                        <a:rPr lang="en-US" b="0" i="0" smtClean="0">
                          <a:solidFill>
                            <a:schemeClr val="bg1"/>
                          </a:solidFill>
                          <a:latin typeface="Cambria Math" panose="02040503050406030204" pitchFamily="18" charset="0"/>
                          <a:ea typeface="Cambria Math" panose="02040503050406030204" pitchFamily="18" charset="0"/>
                        </a:rPr>
                        <m:t>=</m:t>
                      </m:r>
                      <m:d>
                        <m:dPr>
                          <m:begChr m:val="{"/>
                          <m:endChr m:val="}"/>
                          <m:ctrlPr>
                            <a:rPr lang="en-US" i="1">
                              <a:solidFill>
                                <a:schemeClr val="bg1"/>
                              </a:solidFill>
                              <a:latin typeface="Cambria Math" panose="02040503050406030204" pitchFamily="18" charset="0"/>
                            </a:rPr>
                          </m:ctrlPr>
                        </m:dPr>
                        <m:e>
                          <m:eqArr>
                            <m:eqArrPr>
                              <m:ctrlPr>
                                <a:rPr lang="en-US" i="1">
                                  <a:solidFill>
                                    <a:schemeClr val="bg1"/>
                                  </a:solidFill>
                                  <a:latin typeface="Cambria Math" panose="02040503050406030204" pitchFamily="18" charset="0"/>
                                </a:rPr>
                              </m:ctrlPr>
                            </m:eqArrPr>
                            <m:e>
                              <m:r>
                                <m:rPr>
                                  <m:brk m:alnAt="7"/>
                                </m:rPr>
                                <a:rPr lang="en-US">
                                  <a:solidFill>
                                    <a:schemeClr val="bg1"/>
                                  </a:solidFill>
                                  <a:latin typeface="Cambria Math" panose="02040503050406030204" pitchFamily="18" charset="0"/>
                                  <a:ea typeface="Cambria Math" panose="02040503050406030204" pitchFamily="18" charset="0"/>
                                </a:rPr>
                                <m:t>0</m:t>
                              </m:r>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t</m:t>
                              </m:r>
                              <m:r>
                                <a:rPr lang="en-US">
                                  <a:solidFill>
                                    <a:schemeClr val="bg1"/>
                                  </a:solidFill>
                                  <a:latin typeface="Cambria Math" panose="02040503050406030204" pitchFamily="18" charset="0"/>
                                  <a:ea typeface="Cambria Math" panose="02040503050406030204" pitchFamily="18" charset="0"/>
                                </a:rPr>
                                <m:t>&lt;0.</m:t>
                              </m:r>
                            </m:e>
                            <m:e>
                              <m:r>
                                <a:rPr lang="en-US">
                                  <a:solidFill>
                                    <a:schemeClr val="bg1"/>
                                  </a:solidFill>
                                  <a:latin typeface="Cambria Math" panose="02040503050406030204" pitchFamily="18" charset="0"/>
                                  <a:ea typeface="Cambria Math" panose="02040503050406030204" pitchFamily="18" charset="0"/>
                                </a:rPr>
                                <m:t>1, </m:t>
                              </m:r>
                              <m:r>
                                <m:rPr>
                                  <m:sty m:val="p"/>
                                </m:rPr>
                                <a:rPr lang="en-US">
                                  <a:solidFill>
                                    <a:schemeClr val="bg1"/>
                                  </a:solidFill>
                                  <a:latin typeface="Cambria Math" panose="02040503050406030204" pitchFamily="18" charset="0"/>
                                  <a:ea typeface="Cambria Math" panose="02040503050406030204" pitchFamily="18" charset="0"/>
                                </a:rPr>
                                <m:t>t</m:t>
                              </m:r>
                              <m:r>
                                <a:rPr lang="en-US">
                                  <a:solidFill>
                                    <a:schemeClr val="bg1"/>
                                  </a:solidFill>
                                  <a:latin typeface="Cambria Math" panose="02040503050406030204" pitchFamily="18" charset="0"/>
                                  <a:ea typeface="Cambria Math" panose="02040503050406030204" pitchFamily="18" charset="0"/>
                                </a:rPr>
                                <m:t>&gt;0.</m:t>
                              </m:r>
                            </m:e>
                          </m:eqArr>
                          <m:r>
                            <a:rPr lang="en-US" i="1">
                              <a:latin typeface="Cambria Math" panose="02040503050406030204" pitchFamily="18" charset="0"/>
                            </a:rPr>
                            <m:t>        </m:t>
                          </m:r>
                        </m:e>
                      </m:d>
                    </m:oMath>
                  </m:oMathPara>
                </a14:m>
                <a:endParaRPr lang="en-US" dirty="0">
                  <a:solidFill>
                    <a:schemeClr val="bg1"/>
                  </a:solidFill>
                </a:endParaRPr>
              </a:p>
            </p:txBody>
          </p:sp>
        </mc:Choice>
        <mc:Fallback xmlns="">
          <p:sp>
            <p:nvSpPr>
              <p:cNvPr id="182" name="TextBox 181"/>
              <p:cNvSpPr txBox="1">
                <a:spLocks noRot="1" noChangeAspect="1" noMove="1" noResize="1" noEditPoints="1" noAdjustHandles="1" noChangeArrowheads="1" noChangeShapeType="1" noTextEdit="1"/>
              </p:cNvSpPr>
              <p:nvPr/>
            </p:nvSpPr>
            <p:spPr>
              <a:xfrm>
                <a:off x="550150" y="2264079"/>
                <a:ext cx="2295885" cy="58618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3" name="TextBox 182"/>
              <p:cNvSpPr txBox="1"/>
              <p:nvPr/>
            </p:nvSpPr>
            <p:spPr>
              <a:xfrm>
                <a:off x="5391143" y="4797856"/>
                <a:ext cx="5159874" cy="854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i="0" smtClean="0">
                          <a:solidFill>
                            <a:schemeClr val="bg1"/>
                          </a:solidFill>
                          <a:latin typeface="Cambria Math" panose="02040503050406030204" pitchFamily="18" charset="0"/>
                          <a:ea typeface="Cambria Math" panose="02040503050406030204" pitchFamily="18" charset="0"/>
                        </a:rPr>
                        <m:t>δ</m:t>
                      </m:r>
                      <m:d>
                        <m:dPr>
                          <m:ctrlPr>
                            <a:rPr lang="en-US" b="0" i="1" smtClean="0">
                              <a:solidFill>
                                <a:schemeClr val="bg1"/>
                              </a:solidFill>
                              <a:latin typeface="Cambria Math" panose="02040503050406030204" pitchFamily="18" charset="0"/>
                              <a:ea typeface="Cambria Math" panose="02040503050406030204" pitchFamily="18" charset="0"/>
                            </a:rPr>
                          </m:ctrlPr>
                        </m:dPr>
                        <m:e>
                          <m:r>
                            <m:rPr>
                              <m:sty m:val="p"/>
                            </m:rPr>
                            <a:rPr lang="en-US" b="0" i="0" smtClean="0">
                              <a:solidFill>
                                <a:schemeClr val="bg1"/>
                              </a:solidFill>
                              <a:latin typeface="Cambria Math" panose="02040503050406030204" pitchFamily="18" charset="0"/>
                              <a:ea typeface="Cambria Math" panose="02040503050406030204" pitchFamily="18" charset="0"/>
                            </a:rPr>
                            <m:t>t</m:t>
                          </m:r>
                        </m:e>
                      </m:d>
                      <m:r>
                        <a:rPr lang="en-US" b="0" i="0" smtClean="0">
                          <a:solidFill>
                            <a:schemeClr val="bg1"/>
                          </a:solidFill>
                          <a:latin typeface="Cambria Math" panose="02040503050406030204" pitchFamily="18" charset="0"/>
                          <a:ea typeface="Cambria Math" panose="02040503050406030204" pitchFamily="18" charset="0"/>
                        </a:rPr>
                        <m:t>= </m:t>
                      </m:r>
                      <m:f>
                        <m:fPr>
                          <m:ctrlPr>
                            <a:rPr lang="en-US" b="0" i="1" smtClean="0">
                              <a:solidFill>
                                <a:schemeClr val="bg1"/>
                              </a:solidFill>
                              <a:latin typeface="Cambria Math" panose="02040503050406030204" pitchFamily="18" charset="0"/>
                              <a:ea typeface="Cambria Math" panose="02040503050406030204" pitchFamily="18" charset="0"/>
                            </a:rPr>
                          </m:ctrlPr>
                        </m:fPr>
                        <m:num>
                          <m:r>
                            <m:rPr>
                              <m:sty m:val="p"/>
                            </m:rPr>
                            <a:rPr lang="en-US" b="0" i="0" smtClean="0">
                              <a:solidFill>
                                <a:schemeClr val="bg1"/>
                              </a:solidFill>
                              <a:latin typeface="Cambria Math" panose="02040503050406030204" pitchFamily="18" charset="0"/>
                              <a:ea typeface="Cambria Math" panose="02040503050406030204" pitchFamily="18" charset="0"/>
                            </a:rPr>
                            <m:t>du</m:t>
                          </m:r>
                          <m:r>
                            <a:rPr lang="en-US" b="0" i="0" smtClean="0">
                              <a:solidFill>
                                <a:schemeClr val="bg1"/>
                              </a:solidFill>
                              <a:latin typeface="Cambria Math" panose="02040503050406030204" pitchFamily="18" charset="0"/>
                              <a:ea typeface="Cambria Math" panose="02040503050406030204" pitchFamily="18" charset="0"/>
                            </a:rPr>
                            <m:t>(</m:t>
                          </m:r>
                          <m:r>
                            <m:rPr>
                              <m:sty m:val="p"/>
                            </m:rPr>
                            <a:rPr lang="en-US" b="0" i="0" smtClean="0">
                              <a:solidFill>
                                <a:schemeClr val="bg1"/>
                              </a:solidFill>
                              <a:latin typeface="Cambria Math" panose="02040503050406030204" pitchFamily="18" charset="0"/>
                              <a:ea typeface="Cambria Math" panose="02040503050406030204" pitchFamily="18" charset="0"/>
                            </a:rPr>
                            <m:t>t</m:t>
                          </m:r>
                          <m:r>
                            <a:rPr lang="en-US" b="0" i="0" smtClean="0">
                              <a:solidFill>
                                <a:schemeClr val="bg1"/>
                              </a:solidFill>
                              <a:latin typeface="Cambria Math" panose="02040503050406030204" pitchFamily="18" charset="0"/>
                              <a:ea typeface="Cambria Math" panose="02040503050406030204" pitchFamily="18" charset="0"/>
                            </a:rPr>
                            <m:t>)</m:t>
                          </m:r>
                        </m:num>
                        <m:den>
                          <m:r>
                            <m:rPr>
                              <m:sty m:val="p"/>
                            </m:rPr>
                            <a:rPr lang="en-US" b="0" i="0" smtClean="0">
                              <a:solidFill>
                                <a:schemeClr val="bg1"/>
                              </a:solidFill>
                              <a:latin typeface="Cambria Math" panose="02040503050406030204" pitchFamily="18" charset="0"/>
                              <a:ea typeface="Cambria Math" panose="02040503050406030204" pitchFamily="18" charset="0"/>
                            </a:rPr>
                            <m:t>dt</m:t>
                          </m:r>
                        </m:den>
                      </m:f>
                      <m:r>
                        <a:rPr lang="en-US" b="0" i="0" smtClean="0">
                          <a:solidFill>
                            <a:schemeClr val="bg1"/>
                          </a:solidFill>
                          <a:latin typeface="Cambria Math" panose="02040503050406030204" pitchFamily="18" charset="0"/>
                          <a:ea typeface="Cambria Math" panose="02040503050406030204" pitchFamily="18" charset="0"/>
                        </a:rPr>
                        <m:t>=</m:t>
                      </m:r>
                      <m:d>
                        <m:dPr>
                          <m:begChr m:val="{"/>
                          <m:endChr m:val="}"/>
                          <m:ctrlPr>
                            <a:rPr lang="en-US" i="1">
                              <a:solidFill>
                                <a:schemeClr val="bg1"/>
                              </a:solidFill>
                              <a:latin typeface="Cambria Math" panose="02040503050406030204" pitchFamily="18" charset="0"/>
                            </a:rPr>
                          </m:ctrlPr>
                        </m:dPr>
                        <m:e>
                          <m:eqArr>
                            <m:eqArrPr>
                              <m:ctrlPr>
                                <a:rPr lang="en-US" i="1">
                                  <a:solidFill>
                                    <a:schemeClr val="bg1"/>
                                  </a:solidFill>
                                  <a:latin typeface="Cambria Math" panose="02040503050406030204" pitchFamily="18" charset="0"/>
                                </a:rPr>
                              </m:ctrlPr>
                            </m:eqArrPr>
                            <m:e>
                              <m:r>
                                <m:rPr>
                                  <m:brk m:alnAt="7"/>
                                </m:rPr>
                                <a:rPr lang="en-US">
                                  <a:solidFill>
                                    <a:schemeClr val="bg1"/>
                                  </a:solidFill>
                                  <a:latin typeface="Cambria Math" panose="02040503050406030204" pitchFamily="18" charset="0"/>
                                  <a:ea typeface="Cambria Math" panose="02040503050406030204" pitchFamily="18" charset="0"/>
                                </a:rPr>
                                <m:t>0</m:t>
                              </m:r>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t</m:t>
                              </m:r>
                              <m:r>
                                <a:rPr lang="en-US">
                                  <a:solidFill>
                                    <a:schemeClr val="bg1"/>
                                  </a:solidFill>
                                  <a:latin typeface="Cambria Math" panose="02040503050406030204" pitchFamily="18" charset="0"/>
                                  <a:ea typeface="Cambria Math" panose="02040503050406030204" pitchFamily="18" charset="0"/>
                                </a:rPr>
                                <m:t>&lt;0.</m:t>
                              </m:r>
                            </m:e>
                            <m:e>
                              <m:r>
                                <m:rPr>
                                  <m:sty m:val="p"/>
                                </m:rPr>
                                <a:rPr lang="en-US">
                                  <a:solidFill>
                                    <a:schemeClr val="bg1"/>
                                  </a:solidFill>
                                  <a:latin typeface="Cambria Math" panose="02040503050406030204" pitchFamily="18" charset="0"/>
                                  <a:ea typeface="Cambria Math" panose="02040503050406030204" pitchFamily="18" charset="0"/>
                                </a:rPr>
                                <m:t>Undefined</m:t>
                              </m:r>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t</m:t>
                              </m:r>
                              <m:r>
                                <a:rPr lang="en-US">
                                  <a:solidFill>
                                    <a:schemeClr val="bg1"/>
                                  </a:solidFill>
                                  <a:latin typeface="Cambria Math" panose="02040503050406030204" pitchFamily="18" charset="0"/>
                                  <a:ea typeface="Cambria Math" panose="02040503050406030204" pitchFamily="18" charset="0"/>
                                </a:rPr>
                                <m:t>=0</m:t>
                              </m:r>
                              <m:r>
                                <a:rPr lang="en-US" i="1">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Unit</m:t>
                              </m:r>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area</m:t>
                              </m:r>
                              <m:r>
                                <a:rPr lang="en-US" i="1">
                                  <a:solidFill>
                                    <a:schemeClr val="bg1"/>
                                  </a:solidFill>
                                  <a:latin typeface="Cambria Math" panose="02040503050406030204" pitchFamily="18" charset="0"/>
                                  <a:ea typeface="Cambria Math" panose="02040503050406030204" pitchFamily="18" charset="0"/>
                                </a:rPr>
                                <m:t>.</m:t>
                              </m:r>
                            </m:e>
                            <m:e>
                              <m:r>
                                <a:rPr lang="en-US">
                                  <a:solidFill>
                                    <a:schemeClr val="bg1"/>
                                  </a:solidFill>
                                  <a:latin typeface="Cambria Math" panose="02040503050406030204" pitchFamily="18" charset="0"/>
                                  <a:ea typeface="Cambria Math" panose="02040503050406030204" pitchFamily="18" charset="0"/>
                                </a:rPr>
                                <m:t>0, </m:t>
                              </m:r>
                              <m:r>
                                <m:rPr>
                                  <m:sty m:val="p"/>
                                </m:rPr>
                                <a:rPr lang="en-US">
                                  <a:solidFill>
                                    <a:schemeClr val="bg1"/>
                                  </a:solidFill>
                                  <a:latin typeface="Cambria Math" panose="02040503050406030204" pitchFamily="18" charset="0"/>
                                  <a:ea typeface="Cambria Math" panose="02040503050406030204" pitchFamily="18" charset="0"/>
                                </a:rPr>
                                <m:t>t</m:t>
                              </m:r>
                              <m:r>
                                <a:rPr lang="en-US">
                                  <a:solidFill>
                                    <a:schemeClr val="bg1"/>
                                  </a:solidFill>
                                  <a:latin typeface="Cambria Math" panose="02040503050406030204" pitchFamily="18" charset="0"/>
                                  <a:ea typeface="Cambria Math" panose="02040503050406030204" pitchFamily="18" charset="0"/>
                                </a:rPr>
                                <m:t>&gt;0.</m:t>
                              </m:r>
                            </m:e>
                          </m:eqArr>
                          <m:r>
                            <a:rPr lang="en-US" i="1">
                              <a:solidFill>
                                <a:schemeClr val="bg1"/>
                              </a:solidFill>
                              <a:latin typeface="Cambria Math" panose="02040503050406030204" pitchFamily="18" charset="0"/>
                            </a:rPr>
                            <m:t>          </m:t>
                          </m:r>
                        </m:e>
                      </m:d>
                    </m:oMath>
                  </m:oMathPara>
                </a14:m>
                <a:endParaRPr lang="en-US" dirty="0">
                  <a:solidFill>
                    <a:schemeClr val="bg1"/>
                  </a:solidFill>
                </a:endParaRPr>
              </a:p>
            </p:txBody>
          </p:sp>
        </mc:Choice>
        <mc:Fallback xmlns="">
          <p:sp>
            <p:nvSpPr>
              <p:cNvPr id="183" name="TextBox 182"/>
              <p:cNvSpPr txBox="1">
                <a:spLocks noRot="1" noChangeAspect="1" noMove="1" noResize="1" noEditPoints="1" noAdjustHandles="1" noChangeArrowheads="1" noChangeShapeType="1" noTextEdit="1"/>
              </p:cNvSpPr>
              <p:nvPr/>
            </p:nvSpPr>
            <p:spPr>
              <a:xfrm>
                <a:off x="5391143" y="4797856"/>
                <a:ext cx="5159874" cy="854208"/>
              </a:xfrm>
              <a:prstGeom prst="rect">
                <a:avLst/>
              </a:prstGeom>
              <a:blipFill>
                <a:blip r:embed="rId5"/>
                <a:stretch>
                  <a:fillRect/>
                </a:stretch>
              </a:blipFill>
            </p:spPr>
            <p:txBody>
              <a:bodyPr/>
              <a:lstStyle/>
              <a:p>
                <a:r>
                  <a:rPr lang="en-US">
                    <a:noFill/>
                  </a:rPr>
                  <a:t> </a:t>
                </a:r>
              </a:p>
            </p:txBody>
          </p:sp>
        </mc:Fallback>
      </mc:AlternateContent>
      <p:sp>
        <p:nvSpPr>
          <p:cNvPr id="184" name="Rectangle 183"/>
          <p:cNvSpPr/>
          <p:nvPr/>
        </p:nvSpPr>
        <p:spPr bwMode="auto">
          <a:xfrm>
            <a:off x="10223265" y="4897057"/>
            <a:ext cx="217191" cy="755007"/>
          </a:xfrm>
          <a:prstGeom prst="rect">
            <a:avLst/>
          </a:prstGeom>
          <a:solidFill>
            <a:schemeClr val="tx1"/>
          </a:solidFill>
          <a:ln>
            <a:no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1001">
            <a:schemeClr val="lt1"/>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300" dirty="0">
              <a:solidFill>
                <a:srgbClr val="FFFFFF"/>
              </a:solidFill>
              <a:effectLst>
                <a:outerShdw blurRad="38100" dist="38100" dir="2700000" algn="tl">
                  <a:srgbClr val="000000">
                    <a:alpha val="43137"/>
                  </a:srgbClr>
                </a:outerShdw>
              </a:effectLst>
              <a:latin typeface="Segoe" pitchFamily="34" charset="0"/>
            </a:endParaRPr>
          </a:p>
        </p:txBody>
      </p:sp>
      <p:grpSp>
        <p:nvGrpSpPr>
          <p:cNvPr id="216" name="Group 215"/>
          <p:cNvGrpSpPr/>
          <p:nvPr/>
        </p:nvGrpSpPr>
        <p:grpSpPr>
          <a:xfrm>
            <a:off x="1966773" y="2931801"/>
            <a:ext cx="8266362" cy="1719762"/>
            <a:chOff x="1920267" y="726697"/>
            <a:chExt cx="8266362" cy="1719762"/>
          </a:xfrm>
        </p:grpSpPr>
        <p:grpSp>
          <p:nvGrpSpPr>
            <p:cNvPr id="217" name="Group 216"/>
            <p:cNvGrpSpPr/>
            <p:nvPr/>
          </p:nvGrpSpPr>
          <p:grpSpPr>
            <a:xfrm>
              <a:off x="1920267" y="726697"/>
              <a:ext cx="3421368" cy="1719762"/>
              <a:chOff x="381197" y="1196593"/>
              <a:chExt cx="3421368" cy="1719762"/>
            </a:xfrm>
          </p:grpSpPr>
          <p:grpSp>
            <p:nvGrpSpPr>
              <p:cNvPr id="234" name="Group 233"/>
              <p:cNvGrpSpPr/>
              <p:nvPr/>
            </p:nvGrpSpPr>
            <p:grpSpPr>
              <a:xfrm>
                <a:off x="381197" y="1196593"/>
                <a:ext cx="3421368" cy="1719762"/>
                <a:chOff x="381197" y="1196593"/>
                <a:chExt cx="3421368" cy="1719762"/>
              </a:xfrm>
            </p:grpSpPr>
            <p:cxnSp>
              <p:nvCxnSpPr>
                <p:cNvPr id="237" name="Straight Arrow Connector 236"/>
                <p:cNvCxnSpPr/>
                <p:nvPr/>
              </p:nvCxnSpPr>
              <p:spPr>
                <a:xfrm flipV="1">
                  <a:off x="381197" y="2670525"/>
                  <a:ext cx="3217507" cy="9245"/>
                </a:xfrm>
                <a:prstGeom prst="straightConnector1">
                  <a:avLst/>
                </a:prstGeom>
                <a:noFill/>
                <a:ln w="25400" cap="flat" cmpd="sng" algn="ctr">
                  <a:solidFill>
                    <a:srgbClr val="000000"/>
                  </a:solidFill>
                  <a:prstDash val="solid"/>
                  <a:headEnd type="triangle"/>
                  <a:tailEnd type="triangle"/>
                </a:ln>
                <a:effectLst>
                  <a:outerShdw blurRad="40000" dist="20000" dir="5400000" rotWithShape="0">
                    <a:srgbClr val="000000">
                      <a:alpha val="38000"/>
                    </a:srgbClr>
                  </a:outerShdw>
                </a:effectLst>
              </p:spPr>
            </p:cxnSp>
            <p:cxnSp>
              <p:nvCxnSpPr>
                <p:cNvPr id="238" name="Straight Arrow Connector 237"/>
                <p:cNvCxnSpPr/>
                <p:nvPr/>
              </p:nvCxnSpPr>
              <p:spPr>
                <a:xfrm flipH="1" flipV="1">
                  <a:off x="1012483" y="1533682"/>
                  <a:ext cx="4765" cy="1142327"/>
                </a:xfrm>
                <a:prstGeom prst="straightConnector1">
                  <a:avLst/>
                </a:prstGeom>
                <a:noFill/>
                <a:ln w="25400" cap="flat" cmpd="sng" algn="ctr">
                  <a:solidFill>
                    <a:srgbClr val="000000"/>
                  </a:solidFill>
                  <a:prstDash val="solid"/>
                  <a:tailEnd type="triangle"/>
                </a:ln>
                <a:effectLst>
                  <a:outerShdw blurRad="40000" dist="20000" dir="5400000" rotWithShape="0">
                    <a:srgbClr val="000000">
                      <a:alpha val="38000"/>
                    </a:srgbClr>
                  </a:outerShdw>
                </a:effectLst>
              </p:spPr>
            </p:cxnSp>
            <p:cxnSp>
              <p:nvCxnSpPr>
                <p:cNvPr id="239" name="Straight Connector 238"/>
                <p:cNvCxnSpPr/>
                <p:nvPr/>
              </p:nvCxnSpPr>
              <p:spPr>
                <a:xfrm>
                  <a:off x="1012482" y="1839396"/>
                  <a:ext cx="0" cy="0"/>
                </a:xfrm>
                <a:prstGeom prst="line">
                  <a:avLst/>
                </a:prstGeom>
                <a:noFill/>
                <a:ln w="9525" cap="flat" cmpd="sng" algn="ctr">
                  <a:solidFill>
                    <a:srgbClr val="CACFD1">
                      <a:shade val="95000"/>
                      <a:satMod val="105000"/>
                    </a:srgbClr>
                  </a:solidFill>
                  <a:prstDash val="solid"/>
                </a:ln>
                <a:effectLst/>
              </p:spPr>
            </p:cxnSp>
            <p:sp>
              <p:nvSpPr>
                <p:cNvPr id="240" name="TextBox 239"/>
                <p:cNvSpPr txBox="1"/>
                <p:nvPr/>
              </p:nvSpPr>
              <p:spPr>
                <a:xfrm>
                  <a:off x="1549810" y="1374588"/>
                  <a:ext cx="1574470" cy="369332"/>
                </a:xfrm>
                <a:prstGeom prst="rect">
                  <a:avLst/>
                </a:prstGeom>
                <a:noFill/>
              </p:spPr>
              <p:txBody>
                <a:bodyPr wrap="none" rtlCol="0">
                  <a:spAutoFit/>
                </a:bodyPr>
                <a:lstStyle/>
                <a:p>
                  <a:pPr fontAlgn="auto">
                    <a:spcBef>
                      <a:spcPts val="0"/>
                    </a:spcBef>
                    <a:spcAft>
                      <a:spcPts val="0"/>
                    </a:spcAft>
                    <a:defRPr/>
                  </a:pPr>
                  <a:r>
                    <a:rPr lang="en-US" kern="0" dirty="0">
                      <a:solidFill>
                        <a:srgbClr val="000000"/>
                      </a:solidFill>
                      <a:latin typeface="Cambria" panose="02040503050406030204"/>
                    </a:rPr>
                    <a:t>Unit Step: u(t)</a:t>
                  </a:r>
                </a:p>
              </p:txBody>
            </p:sp>
            <p:sp>
              <p:nvSpPr>
                <p:cNvPr id="241" name="TextBox 240"/>
                <p:cNvSpPr txBox="1"/>
                <p:nvPr/>
              </p:nvSpPr>
              <p:spPr>
                <a:xfrm>
                  <a:off x="884815" y="2639356"/>
                  <a:ext cx="269626" cy="276999"/>
                </a:xfrm>
                <a:prstGeom prst="rect">
                  <a:avLst/>
                </a:prstGeom>
                <a:noFill/>
              </p:spPr>
              <p:txBody>
                <a:bodyPr wrap="none" rtlCol="0">
                  <a:spAutoFit/>
                </a:bodyPr>
                <a:lstStyle/>
                <a:p>
                  <a:pPr fontAlgn="auto">
                    <a:spcBef>
                      <a:spcPts val="0"/>
                    </a:spcBef>
                    <a:spcAft>
                      <a:spcPts val="0"/>
                    </a:spcAft>
                    <a:defRPr/>
                  </a:pPr>
                  <a:r>
                    <a:rPr lang="en-US" sz="1200" kern="0" dirty="0">
                      <a:solidFill>
                        <a:srgbClr val="000000"/>
                      </a:solidFill>
                      <a:latin typeface="Cambria" panose="02040503050406030204"/>
                    </a:rPr>
                    <a:t>0</a:t>
                  </a:r>
                </a:p>
              </p:txBody>
            </p:sp>
            <p:cxnSp>
              <p:nvCxnSpPr>
                <p:cNvPr id="242" name="Straight Connector 241"/>
                <p:cNvCxnSpPr/>
                <p:nvPr/>
              </p:nvCxnSpPr>
              <p:spPr>
                <a:xfrm>
                  <a:off x="982825" y="1839942"/>
                  <a:ext cx="68841" cy="0"/>
                </a:xfrm>
                <a:prstGeom prst="line">
                  <a:avLst/>
                </a:prstGeom>
                <a:noFill/>
                <a:ln w="25400" cap="flat" cmpd="sng" algn="ctr">
                  <a:solidFill>
                    <a:srgbClr val="000000"/>
                  </a:solidFill>
                  <a:prstDash val="solid"/>
                </a:ln>
                <a:effectLst/>
              </p:spPr>
            </p:cxnSp>
            <p:sp>
              <p:nvSpPr>
                <p:cNvPr id="243" name="Text Box 1427"/>
                <p:cNvSpPr txBox="1">
                  <a:spLocks noChangeArrowheads="1"/>
                </p:cNvSpPr>
                <p:nvPr/>
              </p:nvSpPr>
              <p:spPr bwMode="auto">
                <a:xfrm>
                  <a:off x="3548969" y="2490285"/>
                  <a:ext cx="253596" cy="338554"/>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defRPr/>
                  </a:pPr>
                  <a:r>
                    <a:rPr lang="en-US" sz="1600" kern="0" dirty="0">
                      <a:solidFill>
                        <a:srgbClr val="000000"/>
                      </a:solidFill>
                      <a:latin typeface="Cambria Math" panose="02040503050406030204" pitchFamily="18" charset="0"/>
                      <a:ea typeface="Cambria Math" panose="02040503050406030204" pitchFamily="18" charset="0"/>
                    </a:rPr>
                    <a:t>t</a:t>
                  </a:r>
                </a:p>
              </p:txBody>
            </p:sp>
            <p:sp>
              <p:nvSpPr>
                <p:cNvPr id="244" name="Text Box 1427"/>
                <p:cNvSpPr txBox="1">
                  <a:spLocks noChangeArrowheads="1"/>
                </p:cNvSpPr>
                <p:nvPr/>
              </p:nvSpPr>
              <p:spPr bwMode="auto">
                <a:xfrm>
                  <a:off x="743432" y="1196593"/>
                  <a:ext cx="537327" cy="338554"/>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defRPr/>
                  </a:pPr>
                  <a:r>
                    <a:rPr lang="en-US" sz="1600" kern="0" dirty="0">
                      <a:solidFill>
                        <a:srgbClr val="000000"/>
                      </a:solidFill>
                      <a:latin typeface="Cambria Math" panose="02040503050406030204" pitchFamily="18" charset="0"/>
                      <a:ea typeface="Cambria Math" panose="02040503050406030204" pitchFamily="18" charset="0"/>
                    </a:rPr>
                    <a:t>u(t)</a:t>
                  </a:r>
                </a:p>
              </p:txBody>
            </p:sp>
            <p:sp>
              <p:nvSpPr>
                <p:cNvPr id="245" name="Text Box 1427"/>
                <p:cNvSpPr txBox="1">
                  <a:spLocks noChangeArrowheads="1"/>
                </p:cNvSpPr>
                <p:nvPr/>
              </p:nvSpPr>
              <p:spPr bwMode="auto">
                <a:xfrm>
                  <a:off x="763170" y="1687337"/>
                  <a:ext cx="269626" cy="276999"/>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defRPr/>
                  </a:pPr>
                  <a:r>
                    <a:rPr lang="en-US" sz="1200" kern="0" dirty="0">
                      <a:solidFill>
                        <a:srgbClr val="000000"/>
                      </a:solidFill>
                      <a:latin typeface="Cambria Math" panose="02040503050406030204" pitchFamily="18" charset="0"/>
                      <a:ea typeface="Cambria Math" panose="02040503050406030204" pitchFamily="18" charset="0"/>
                    </a:rPr>
                    <a:t>1</a:t>
                  </a:r>
                </a:p>
              </p:txBody>
            </p:sp>
            <p:cxnSp>
              <p:nvCxnSpPr>
                <p:cNvPr id="246" name="Straight Connector 245"/>
                <p:cNvCxnSpPr/>
                <p:nvPr/>
              </p:nvCxnSpPr>
              <p:spPr>
                <a:xfrm flipV="1">
                  <a:off x="1011319" y="1834040"/>
                  <a:ext cx="2432954" cy="6550"/>
                </a:xfrm>
                <a:prstGeom prst="line">
                  <a:avLst/>
                </a:prstGeom>
                <a:noFill/>
                <a:ln w="19050" cap="flat" cmpd="sng" algn="ctr">
                  <a:solidFill>
                    <a:srgbClr val="C00000"/>
                  </a:solidFill>
                  <a:prstDash val="solid"/>
                </a:ln>
                <a:effectLst/>
              </p:spPr>
            </p:cxnSp>
          </p:grpSp>
          <p:cxnSp>
            <p:nvCxnSpPr>
              <p:cNvPr id="235" name="Straight Connector 234"/>
              <p:cNvCxnSpPr/>
              <p:nvPr/>
            </p:nvCxnSpPr>
            <p:spPr>
              <a:xfrm>
                <a:off x="674015" y="2678145"/>
                <a:ext cx="350130" cy="3250"/>
              </a:xfrm>
              <a:prstGeom prst="line">
                <a:avLst/>
              </a:prstGeom>
              <a:noFill/>
              <a:ln w="19050" cap="flat" cmpd="sng" algn="ctr">
                <a:solidFill>
                  <a:srgbClr val="C00000"/>
                </a:solidFill>
                <a:prstDash val="solid"/>
              </a:ln>
              <a:effectLst/>
            </p:spPr>
          </p:cxnSp>
          <p:cxnSp>
            <p:nvCxnSpPr>
              <p:cNvPr id="236" name="Straight Connector 235"/>
              <p:cNvCxnSpPr/>
              <p:nvPr/>
            </p:nvCxnSpPr>
            <p:spPr>
              <a:xfrm flipH="1" flipV="1">
                <a:off x="1019529" y="1834040"/>
                <a:ext cx="4763" cy="852946"/>
              </a:xfrm>
              <a:prstGeom prst="line">
                <a:avLst/>
              </a:prstGeom>
              <a:noFill/>
              <a:ln w="19050" cap="flat" cmpd="sng" algn="ctr">
                <a:solidFill>
                  <a:srgbClr val="C00000"/>
                </a:solidFill>
                <a:prstDash val="solid"/>
              </a:ln>
              <a:effectLst/>
            </p:spPr>
          </p:cxnSp>
        </p:grpSp>
        <p:grpSp>
          <p:nvGrpSpPr>
            <p:cNvPr id="218" name="Group 217"/>
            <p:cNvGrpSpPr/>
            <p:nvPr/>
          </p:nvGrpSpPr>
          <p:grpSpPr>
            <a:xfrm>
              <a:off x="6537146" y="726697"/>
              <a:ext cx="3649483" cy="1719762"/>
              <a:chOff x="379912" y="1196593"/>
              <a:chExt cx="3649483" cy="1719762"/>
            </a:xfrm>
          </p:grpSpPr>
          <p:grpSp>
            <p:nvGrpSpPr>
              <p:cNvPr id="222" name="Group 221"/>
              <p:cNvGrpSpPr/>
              <p:nvPr/>
            </p:nvGrpSpPr>
            <p:grpSpPr>
              <a:xfrm>
                <a:off x="379912" y="1196593"/>
                <a:ext cx="3649483" cy="1719762"/>
                <a:chOff x="379912" y="1196593"/>
                <a:chExt cx="3649483" cy="1719762"/>
              </a:xfrm>
            </p:grpSpPr>
            <p:cxnSp>
              <p:nvCxnSpPr>
                <p:cNvPr id="225" name="Straight Arrow Connector 224"/>
                <p:cNvCxnSpPr/>
                <p:nvPr/>
              </p:nvCxnSpPr>
              <p:spPr>
                <a:xfrm flipV="1">
                  <a:off x="379912" y="2668372"/>
                  <a:ext cx="3429000" cy="5591"/>
                </a:xfrm>
                <a:prstGeom prst="straightConnector1">
                  <a:avLst/>
                </a:prstGeom>
                <a:noFill/>
                <a:ln w="25400" cap="flat" cmpd="sng" algn="ctr">
                  <a:solidFill>
                    <a:srgbClr val="000000"/>
                  </a:solidFill>
                  <a:prstDash val="solid"/>
                  <a:headEnd type="triangle"/>
                  <a:tailEnd type="triangle"/>
                </a:ln>
                <a:effectLst>
                  <a:outerShdw blurRad="40000" dist="20000" dir="5400000" rotWithShape="0">
                    <a:srgbClr val="000000">
                      <a:alpha val="38000"/>
                    </a:srgbClr>
                  </a:outerShdw>
                </a:effectLst>
              </p:spPr>
            </p:cxnSp>
            <p:cxnSp>
              <p:nvCxnSpPr>
                <p:cNvPr id="226" name="Straight Arrow Connector 225"/>
                <p:cNvCxnSpPr/>
                <p:nvPr/>
              </p:nvCxnSpPr>
              <p:spPr>
                <a:xfrm flipH="1" flipV="1">
                  <a:off x="1012483" y="1533682"/>
                  <a:ext cx="4765" cy="1142327"/>
                </a:xfrm>
                <a:prstGeom prst="straightConnector1">
                  <a:avLst/>
                </a:prstGeom>
                <a:noFill/>
                <a:ln w="25400" cap="flat" cmpd="sng" algn="ctr">
                  <a:solidFill>
                    <a:srgbClr val="000000"/>
                  </a:solidFill>
                  <a:prstDash val="solid"/>
                  <a:tailEnd type="triangle"/>
                </a:ln>
                <a:effectLst>
                  <a:outerShdw blurRad="40000" dist="20000" dir="5400000" rotWithShape="0">
                    <a:srgbClr val="000000">
                      <a:alpha val="38000"/>
                    </a:srgbClr>
                  </a:outerShdw>
                </a:effectLst>
              </p:spPr>
            </p:cxnSp>
            <p:cxnSp>
              <p:nvCxnSpPr>
                <p:cNvPr id="227" name="Straight Connector 226"/>
                <p:cNvCxnSpPr/>
                <p:nvPr/>
              </p:nvCxnSpPr>
              <p:spPr>
                <a:xfrm>
                  <a:off x="1012482" y="1839396"/>
                  <a:ext cx="0" cy="0"/>
                </a:xfrm>
                <a:prstGeom prst="line">
                  <a:avLst/>
                </a:prstGeom>
                <a:noFill/>
                <a:ln w="9525" cap="flat" cmpd="sng" algn="ctr">
                  <a:solidFill>
                    <a:srgbClr val="CACFD1">
                      <a:shade val="95000"/>
                      <a:satMod val="105000"/>
                    </a:srgbClr>
                  </a:solidFill>
                  <a:prstDash val="solid"/>
                </a:ln>
                <a:effectLst/>
              </p:spPr>
            </p:cxnSp>
            <mc:AlternateContent xmlns:mc="http://schemas.openxmlformats.org/markup-compatibility/2006" xmlns:a14="http://schemas.microsoft.com/office/drawing/2010/main">
              <mc:Choice Requires="a14">
                <p:sp>
                  <p:nvSpPr>
                    <p:cNvPr id="228" name="TextBox 227"/>
                    <p:cNvSpPr txBox="1"/>
                    <p:nvPr/>
                  </p:nvSpPr>
                  <p:spPr>
                    <a:xfrm>
                      <a:off x="1413236" y="1272818"/>
                      <a:ext cx="1960217" cy="369332"/>
                    </a:xfrm>
                    <a:prstGeom prst="rect">
                      <a:avLst/>
                    </a:prstGeom>
                    <a:noFill/>
                  </p:spPr>
                  <p:txBody>
                    <a:bodyPr wrap="none" rtlCol="0">
                      <a:spAutoFit/>
                    </a:bodyPr>
                    <a:lstStyle/>
                    <a:p>
                      <a:pPr fontAlgn="auto">
                        <a:spcBef>
                          <a:spcPts val="0"/>
                        </a:spcBef>
                        <a:spcAft>
                          <a:spcPts val="0"/>
                        </a:spcAft>
                        <a:defRPr/>
                      </a:pPr>
                      <a:r>
                        <a:rPr lang="en-US" kern="0" dirty="0">
                          <a:solidFill>
                            <a:srgbClr val="000000"/>
                          </a:solidFill>
                          <a:latin typeface="Cambria" panose="02040503050406030204"/>
                        </a:rPr>
                        <a:t>Unit Impulse: </a:t>
                      </a:r>
                      <a14:m>
                        <m:oMath xmlns:m="http://schemas.openxmlformats.org/officeDocument/2006/math">
                          <m:r>
                            <a:rPr lang="en-US" i="1" kern="0">
                              <a:solidFill>
                                <a:srgbClr val="000000"/>
                              </a:solidFill>
                              <a:latin typeface="Cambria Math" panose="02040503050406030204" pitchFamily="18" charset="0"/>
                              <a:ea typeface="Cambria Math" panose="02040503050406030204" pitchFamily="18" charset="0"/>
                            </a:rPr>
                            <m:t>𝛿</m:t>
                          </m:r>
                        </m:oMath>
                      </a14:m>
                      <a:r>
                        <a:rPr lang="en-US" kern="0" dirty="0">
                          <a:solidFill>
                            <a:srgbClr val="000000"/>
                          </a:solidFill>
                          <a:latin typeface="Cambria Math" panose="02040503050406030204" pitchFamily="18" charset="0"/>
                          <a:ea typeface="Cambria Math" panose="02040503050406030204" pitchFamily="18" charset="0"/>
                        </a:rPr>
                        <a:t>(t)</a:t>
                      </a:r>
                    </a:p>
                  </p:txBody>
                </p:sp>
              </mc:Choice>
              <mc:Fallback xmlns="">
                <p:sp>
                  <p:nvSpPr>
                    <p:cNvPr id="228" name="TextBox 227"/>
                    <p:cNvSpPr txBox="1">
                      <a:spLocks noRot="1" noChangeAspect="1" noMove="1" noResize="1" noEditPoints="1" noAdjustHandles="1" noChangeArrowheads="1" noChangeShapeType="1" noTextEdit="1"/>
                    </p:cNvSpPr>
                    <p:nvPr/>
                  </p:nvSpPr>
                  <p:spPr>
                    <a:xfrm>
                      <a:off x="1413236" y="1272818"/>
                      <a:ext cx="1960217" cy="369332"/>
                    </a:xfrm>
                    <a:prstGeom prst="rect">
                      <a:avLst/>
                    </a:prstGeom>
                    <a:blipFill rotWithShape="0">
                      <a:blip r:embed="rId6"/>
                      <a:stretch>
                        <a:fillRect l="-2804" t="-11667" r="-2492" b="-25000"/>
                      </a:stretch>
                    </a:blipFill>
                  </p:spPr>
                  <p:txBody>
                    <a:bodyPr/>
                    <a:lstStyle/>
                    <a:p>
                      <a:r>
                        <a:rPr lang="en-US">
                          <a:noFill/>
                        </a:rPr>
                        <a:t> </a:t>
                      </a:r>
                    </a:p>
                  </p:txBody>
                </p:sp>
              </mc:Fallback>
            </mc:AlternateContent>
            <p:sp>
              <p:nvSpPr>
                <p:cNvPr id="229" name="TextBox 228"/>
                <p:cNvSpPr txBox="1"/>
                <p:nvPr/>
              </p:nvSpPr>
              <p:spPr>
                <a:xfrm>
                  <a:off x="884815" y="2639356"/>
                  <a:ext cx="269626" cy="276999"/>
                </a:xfrm>
                <a:prstGeom prst="rect">
                  <a:avLst/>
                </a:prstGeom>
                <a:noFill/>
              </p:spPr>
              <p:txBody>
                <a:bodyPr wrap="none" rtlCol="0">
                  <a:spAutoFit/>
                </a:bodyPr>
                <a:lstStyle/>
                <a:p>
                  <a:pPr fontAlgn="auto">
                    <a:spcBef>
                      <a:spcPts val="0"/>
                    </a:spcBef>
                    <a:spcAft>
                      <a:spcPts val="0"/>
                    </a:spcAft>
                    <a:defRPr/>
                  </a:pPr>
                  <a:r>
                    <a:rPr lang="en-US" sz="1200" kern="0" dirty="0">
                      <a:solidFill>
                        <a:srgbClr val="000000"/>
                      </a:solidFill>
                      <a:latin typeface="Cambria" panose="02040503050406030204"/>
                    </a:rPr>
                    <a:t>0</a:t>
                  </a:r>
                </a:p>
              </p:txBody>
            </p:sp>
            <p:cxnSp>
              <p:nvCxnSpPr>
                <p:cNvPr id="230" name="Straight Connector 229"/>
                <p:cNvCxnSpPr/>
                <p:nvPr/>
              </p:nvCxnSpPr>
              <p:spPr>
                <a:xfrm>
                  <a:off x="982825" y="1839942"/>
                  <a:ext cx="68841" cy="0"/>
                </a:xfrm>
                <a:prstGeom prst="line">
                  <a:avLst/>
                </a:prstGeom>
                <a:noFill/>
                <a:ln w="25400" cap="flat" cmpd="sng" algn="ctr">
                  <a:solidFill>
                    <a:srgbClr val="000000"/>
                  </a:solidFill>
                  <a:prstDash val="solid"/>
                </a:ln>
                <a:effectLst/>
              </p:spPr>
            </p:cxnSp>
            <p:sp>
              <p:nvSpPr>
                <p:cNvPr id="231" name="Text Box 1427"/>
                <p:cNvSpPr txBox="1">
                  <a:spLocks noChangeArrowheads="1"/>
                </p:cNvSpPr>
                <p:nvPr/>
              </p:nvSpPr>
              <p:spPr bwMode="auto">
                <a:xfrm>
                  <a:off x="3775799" y="2490285"/>
                  <a:ext cx="253596" cy="338554"/>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defRPr/>
                  </a:pPr>
                  <a:r>
                    <a:rPr lang="en-US" sz="1600" kern="0" dirty="0">
                      <a:solidFill>
                        <a:srgbClr val="000000"/>
                      </a:solidFill>
                      <a:latin typeface="Cambria Math" panose="02040503050406030204" pitchFamily="18" charset="0"/>
                      <a:ea typeface="Cambria Math" panose="02040503050406030204" pitchFamily="18" charset="0"/>
                    </a:rPr>
                    <a:t>t</a:t>
                  </a:r>
                </a:p>
              </p:txBody>
            </p:sp>
            <mc:AlternateContent xmlns:mc="http://schemas.openxmlformats.org/markup-compatibility/2006" xmlns:a14="http://schemas.microsoft.com/office/drawing/2010/main">
              <mc:Choice Requires="a14">
                <p:sp>
                  <p:nvSpPr>
                    <p:cNvPr id="232" name="Text Box 1427"/>
                    <p:cNvSpPr txBox="1">
                      <a:spLocks noChangeArrowheads="1"/>
                    </p:cNvSpPr>
                    <p:nvPr/>
                  </p:nvSpPr>
                  <p:spPr bwMode="auto">
                    <a:xfrm>
                      <a:off x="743432" y="1196593"/>
                      <a:ext cx="542136" cy="338554"/>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defRPr/>
                      </a:pPr>
                      <a14:m>
                        <m:oMath xmlns:m="http://schemas.openxmlformats.org/officeDocument/2006/math">
                          <m:r>
                            <a:rPr lang="en-US" sz="1600" i="1" kern="0">
                              <a:solidFill>
                                <a:srgbClr val="000000"/>
                              </a:solidFill>
                              <a:latin typeface="Cambria Math" panose="02040503050406030204" pitchFamily="18" charset="0"/>
                              <a:ea typeface="Cambria Math" panose="02040503050406030204" pitchFamily="18" charset="0"/>
                            </a:rPr>
                            <m:t>𝛿</m:t>
                          </m:r>
                        </m:oMath>
                      </a14:m>
                      <a:r>
                        <a:rPr lang="en-US" sz="1600" kern="0" dirty="0">
                          <a:solidFill>
                            <a:srgbClr val="000000"/>
                          </a:solidFill>
                          <a:latin typeface="Cambria Math" panose="02040503050406030204" pitchFamily="18" charset="0"/>
                          <a:ea typeface="Cambria Math" panose="02040503050406030204" pitchFamily="18" charset="0"/>
                        </a:rPr>
                        <a:t>(t)</a:t>
                      </a:r>
                    </a:p>
                  </p:txBody>
                </p:sp>
              </mc:Choice>
              <mc:Fallback xmlns="">
                <p:sp>
                  <p:nvSpPr>
                    <p:cNvPr id="84" name="Text Box 1427"/>
                    <p:cNvSpPr txBox="1">
                      <a:spLocks noRot="1" noChangeAspect="1" noMove="1" noResize="1" noEditPoints="1" noAdjustHandles="1" noChangeArrowheads="1" noChangeShapeType="1" noTextEdit="1"/>
                    </p:cNvSpPr>
                    <p:nvPr/>
                  </p:nvSpPr>
                  <p:spPr bwMode="auto">
                    <a:xfrm>
                      <a:off x="743432" y="1196593"/>
                      <a:ext cx="542136" cy="338554"/>
                    </a:xfrm>
                    <a:prstGeom prst="rect">
                      <a:avLst/>
                    </a:prstGeom>
                    <a:blipFill rotWithShape="0">
                      <a:blip r:embed="rId7"/>
                      <a:stretch>
                        <a:fillRect t="-7273" r="-5618" b="-21818"/>
                      </a:stretch>
                    </a:blipFill>
                    <a:ln w="12700" cap="sq">
                      <a:noFill/>
                      <a:miter lim="800000"/>
                      <a:headEnd type="none" w="sm" len="sm"/>
                      <a:tailEnd type="none" w="sm" len="sm"/>
                    </a:ln>
                  </p:spPr>
                  <p:txBody>
                    <a:bodyPr/>
                    <a:lstStyle/>
                    <a:p>
                      <a:r>
                        <a:rPr lang="en-US">
                          <a:noFill/>
                        </a:rPr>
                        <a:t> </a:t>
                      </a:r>
                    </a:p>
                  </p:txBody>
                </p:sp>
              </mc:Fallback>
            </mc:AlternateContent>
            <p:cxnSp>
              <p:nvCxnSpPr>
                <p:cNvPr id="233" name="Straight Connector 232"/>
                <p:cNvCxnSpPr/>
                <p:nvPr/>
              </p:nvCxnSpPr>
              <p:spPr>
                <a:xfrm flipV="1">
                  <a:off x="1016082" y="2668372"/>
                  <a:ext cx="2614170" cy="10436"/>
                </a:xfrm>
                <a:prstGeom prst="line">
                  <a:avLst/>
                </a:prstGeom>
                <a:noFill/>
                <a:ln w="19050" cap="flat" cmpd="sng" algn="ctr">
                  <a:solidFill>
                    <a:srgbClr val="C00000"/>
                  </a:solidFill>
                  <a:prstDash val="solid"/>
                </a:ln>
                <a:effectLst/>
              </p:spPr>
            </p:cxnSp>
          </p:grpSp>
          <p:cxnSp>
            <p:nvCxnSpPr>
              <p:cNvPr id="223" name="Straight Connector 222"/>
              <p:cNvCxnSpPr/>
              <p:nvPr/>
            </p:nvCxnSpPr>
            <p:spPr>
              <a:xfrm>
                <a:off x="636972" y="2673963"/>
                <a:ext cx="387173" cy="7432"/>
              </a:xfrm>
              <a:prstGeom prst="line">
                <a:avLst/>
              </a:prstGeom>
              <a:noFill/>
              <a:ln w="19050" cap="flat" cmpd="sng" algn="ctr">
                <a:solidFill>
                  <a:srgbClr val="C00000"/>
                </a:solidFill>
                <a:prstDash val="solid"/>
              </a:ln>
              <a:effectLst/>
            </p:spPr>
          </p:cxnSp>
          <p:cxnSp>
            <p:nvCxnSpPr>
              <p:cNvPr id="224" name="Straight Connector 223"/>
              <p:cNvCxnSpPr/>
              <p:nvPr/>
            </p:nvCxnSpPr>
            <p:spPr>
              <a:xfrm flipH="1" flipV="1">
                <a:off x="1014865" y="1834040"/>
                <a:ext cx="4763" cy="852946"/>
              </a:xfrm>
              <a:prstGeom prst="line">
                <a:avLst/>
              </a:prstGeom>
              <a:noFill/>
              <a:ln w="19050" cap="flat" cmpd="sng" algn="ctr">
                <a:solidFill>
                  <a:srgbClr val="C00000"/>
                </a:solidFill>
                <a:prstDash val="solid"/>
                <a:headEnd type="none"/>
                <a:tailEnd type="triangle"/>
              </a:ln>
              <a:effectLst/>
            </p:spPr>
          </p:cxnSp>
        </p:grpSp>
        <p:grpSp>
          <p:nvGrpSpPr>
            <p:cNvPr id="219" name="Group 218"/>
            <p:cNvGrpSpPr/>
            <p:nvPr/>
          </p:nvGrpSpPr>
          <p:grpSpPr>
            <a:xfrm>
              <a:off x="5293626" y="1117194"/>
              <a:ext cx="1326249" cy="938769"/>
              <a:chOff x="5168336" y="1280639"/>
              <a:chExt cx="1521923" cy="938769"/>
            </a:xfrm>
          </p:grpSpPr>
          <p:sp>
            <p:nvSpPr>
              <p:cNvPr id="220" name="Right Arrow 219"/>
              <p:cNvSpPr/>
              <p:nvPr/>
            </p:nvSpPr>
            <p:spPr bwMode="auto">
              <a:xfrm>
                <a:off x="5168336" y="1280639"/>
                <a:ext cx="1521923" cy="938769"/>
              </a:xfrm>
              <a:prstGeom prst="rightArrow">
                <a:avLst/>
              </a:prstGeom>
              <a:gradFill rotWithShape="1">
                <a:gsLst>
                  <a:gs pos="0">
                    <a:srgbClr val="3497AE">
                      <a:shade val="15000"/>
                      <a:satMod val="180000"/>
                    </a:srgbClr>
                  </a:gs>
                  <a:gs pos="50000">
                    <a:srgbClr val="3497AE">
                      <a:shade val="45000"/>
                      <a:satMod val="170000"/>
                    </a:srgbClr>
                  </a:gs>
                  <a:gs pos="70000">
                    <a:srgbClr val="3497AE">
                      <a:tint val="99000"/>
                      <a:shade val="65000"/>
                      <a:satMod val="155000"/>
                    </a:srgbClr>
                  </a:gs>
                  <a:gs pos="100000">
                    <a:srgbClr val="3497AE">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defRPr/>
                </a:pPr>
                <a:endParaRPr lang="en-US" sz="2300" kern="0" dirty="0">
                  <a:solidFill>
                    <a:srgbClr val="FFFFFF"/>
                  </a:solidFill>
                  <a:effectLst>
                    <a:outerShdw blurRad="38100" dist="38100" dir="2700000" algn="tl">
                      <a:srgbClr val="000000">
                        <a:alpha val="43137"/>
                      </a:srgbClr>
                    </a:outerShdw>
                  </a:effectLst>
                  <a:latin typeface="Segoe" pitchFamily="34" charset="0"/>
                </a:endParaRPr>
              </a:p>
            </p:txBody>
          </p:sp>
          <p:sp>
            <p:nvSpPr>
              <p:cNvPr id="221" name="TextBox 220"/>
              <p:cNvSpPr txBox="1"/>
              <p:nvPr/>
            </p:nvSpPr>
            <p:spPr>
              <a:xfrm>
                <a:off x="5223711" y="1537076"/>
                <a:ext cx="1389197" cy="369332"/>
              </a:xfrm>
              <a:prstGeom prst="rect">
                <a:avLst/>
              </a:prstGeom>
              <a:noFill/>
            </p:spPr>
            <p:txBody>
              <a:bodyPr wrap="none" rtlCol="0">
                <a:spAutoFit/>
              </a:bodyPr>
              <a:lstStyle/>
              <a:p>
                <a:pPr fontAlgn="auto">
                  <a:spcBef>
                    <a:spcPts val="0"/>
                  </a:spcBef>
                  <a:spcAft>
                    <a:spcPts val="0"/>
                  </a:spcAft>
                  <a:defRPr/>
                </a:pPr>
                <a:r>
                  <a:rPr lang="en-US" kern="0" dirty="0">
                    <a:solidFill>
                      <a:srgbClr val="000000"/>
                    </a:solidFill>
                    <a:latin typeface="Cambria" panose="02040503050406030204"/>
                  </a:rPr>
                  <a:t>Derivative</a:t>
                </a:r>
              </a:p>
            </p:txBody>
          </p:sp>
        </p:grpSp>
      </p:gr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E63BEA9-992A-CD06-7849-48EEFF4E0896}"/>
                  </a:ext>
                </a:extLst>
              </p:cNvPr>
              <p:cNvSpPr txBox="1"/>
              <p:nvPr/>
            </p:nvSpPr>
            <p:spPr>
              <a:xfrm>
                <a:off x="1966773" y="4893297"/>
                <a:ext cx="3217507" cy="5861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mtClean="0">
                          <a:solidFill>
                            <a:schemeClr val="bg1"/>
                          </a:solidFill>
                          <a:latin typeface="Cambria Math" panose="02040503050406030204" pitchFamily="18" charset="0"/>
                          <a:ea typeface="Cambria Math" panose="02040503050406030204" pitchFamily="18" charset="0"/>
                        </a:rPr>
                        <m:t>u</m:t>
                      </m:r>
                      <m:d>
                        <m:dPr>
                          <m:ctrlPr>
                            <a:rPr lang="en-US" b="0" i="1" smtClean="0">
                              <a:solidFill>
                                <a:schemeClr val="bg1"/>
                              </a:solidFill>
                              <a:latin typeface="Cambria Math" panose="02040503050406030204" pitchFamily="18" charset="0"/>
                              <a:ea typeface="Cambria Math" panose="02040503050406030204" pitchFamily="18" charset="0"/>
                            </a:rPr>
                          </m:ctrlPr>
                        </m:dPr>
                        <m:e>
                          <m:r>
                            <m:rPr>
                              <m:sty m:val="p"/>
                            </m:rPr>
                            <a:rPr lang="en-US" b="0" i="0" smtClean="0">
                              <a:solidFill>
                                <a:schemeClr val="bg1"/>
                              </a:solidFill>
                              <a:latin typeface="Cambria Math" panose="02040503050406030204" pitchFamily="18" charset="0"/>
                              <a:ea typeface="Cambria Math" panose="02040503050406030204" pitchFamily="18" charset="0"/>
                            </a:rPr>
                            <m:t>t</m:t>
                          </m:r>
                        </m:e>
                      </m:d>
                      <m:r>
                        <a:rPr lang="en-US" b="0" i="0" smtClean="0">
                          <a:solidFill>
                            <a:schemeClr val="bg1"/>
                          </a:solidFill>
                          <a:latin typeface="Cambria Math" panose="02040503050406030204" pitchFamily="18" charset="0"/>
                          <a:ea typeface="Cambria Math" panose="02040503050406030204" pitchFamily="18" charset="0"/>
                        </a:rPr>
                        <m:t>=</m:t>
                      </m:r>
                      <m:d>
                        <m:dPr>
                          <m:begChr m:val="{"/>
                          <m:endChr m:val="}"/>
                          <m:ctrlPr>
                            <a:rPr lang="en-US" i="1">
                              <a:solidFill>
                                <a:schemeClr val="bg1"/>
                              </a:solidFill>
                              <a:latin typeface="Cambria Math" panose="02040503050406030204" pitchFamily="18" charset="0"/>
                            </a:rPr>
                          </m:ctrlPr>
                        </m:dPr>
                        <m:e>
                          <m:eqArr>
                            <m:eqArrPr>
                              <m:ctrlPr>
                                <a:rPr lang="en-US" i="1">
                                  <a:solidFill>
                                    <a:schemeClr val="bg1"/>
                                  </a:solidFill>
                                  <a:latin typeface="Cambria Math" panose="02040503050406030204" pitchFamily="18" charset="0"/>
                                </a:rPr>
                              </m:ctrlPr>
                            </m:eqArrPr>
                            <m:e>
                              <m:r>
                                <m:rPr>
                                  <m:brk m:alnAt="7"/>
                                </m:rPr>
                                <a:rPr lang="en-US">
                                  <a:solidFill>
                                    <a:schemeClr val="bg1"/>
                                  </a:solidFill>
                                  <a:latin typeface="Cambria Math" panose="02040503050406030204" pitchFamily="18" charset="0"/>
                                  <a:ea typeface="Cambria Math" panose="02040503050406030204" pitchFamily="18" charset="0"/>
                                </a:rPr>
                                <m:t>0</m:t>
                              </m:r>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t</m:t>
                              </m:r>
                              <m:r>
                                <a:rPr lang="en-US">
                                  <a:solidFill>
                                    <a:schemeClr val="bg1"/>
                                  </a:solidFill>
                                  <a:latin typeface="Cambria Math" panose="02040503050406030204" pitchFamily="18" charset="0"/>
                                  <a:ea typeface="Cambria Math" panose="02040503050406030204" pitchFamily="18" charset="0"/>
                                </a:rPr>
                                <m:t>&lt;0.                        </m:t>
                              </m:r>
                              <m:r>
                                <a:rPr lang="en-US" b="0" i="0" smtClean="0">
                                  <a:solidFill>
                                    <a:schemeClr val="bg1"/>
                                  </a:solidFill>
                                  <a:latin typeface="Cambria Math" panose="02040503050406030204" pitchFamily="18" charset="0"/>
                                  <a:ea typeface="Cambria Math" panose="02040503050406030204" pitchFamily="18" charset="0"/>
                                </a:rPr>
                                <m:t> </m:t>
                              </m:r>
                            </m:e>
                            <m:e>
                              <m:r>
                                <a:rPr lang="en-US">
                                  <a:solidFill>
                                    <a:schemeClr val="bg1"/>
                                  </a:solidFill>
                                  <a:latin typeface="Cambria Math" panose="02040503050406030204" pitchFamily="18" charset="0"/>
                                  <a:ea typeface="Cambria Math" panose="02040503050406030204" pitchFamily="18" charset="0"/>
                                </a:rPr>
                                <m:t>1, </m:t>
                              </m:r>
                              <m:r>
                                <m:rPr>
                                  <m:sty m:val="p"/>
                                </m:rPr>
                                <a:rPr lang="en-US">
                                  <a:solidFill>
                                    <a:schemeClr val="bg1"/>
                                  </a:solidFill>
                                  <a:latin typeface="Cambria Math" panose="02040503050406030204" pitchFamily="18" charset="0"/>
                                  <a:ea typeface="Cambria Math" panose="02040503050406030204" pitchFamily="18" charset="0"/>
                                </a:rPr>
                                <m:t>t</m:t>
                              </m:r>
                              <m:r>
                                <a:rPr lang="en-US">
                                  <a:solidFill>
                                    <a:schemeClr val="bg1"/>
                                  </a:solidFill>
                                  <a:latin typeface="Cambria Math" panose="02040503050406030204" pitchFamily="18" charset="0"/>
                                  <a:ea typeface="Cambria Math" panose="02040503050406030204" pitchFamily="18" charset="0"/>
                                </a:rPr>
                                <m:t>&gt;0</m:t>
                              </m:r>
                              <m:r>
                                <a:rPr lang="en-US" b="0" i="1" smtClean="0">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cs typeface="Arial" panose="020B0604020202020204" pitchFamily="34" charset="0"/>
                                </a:rPr>
                                <m:t>i</m:t>
                              </m:r>
                              <m:r>
                                <a:rPr lang="en-US">
                                  <a:solidFill>
                                    <a:schemeClr val="bg1"/>
                                  </a:solidFill>
                                  <a:latin typeface="Cambria Math" panose="02040503050406030204" pitchFamily="18" charset="0"/>
                                  <a:ea typeface="Cambria Math" panose="02040503050406030204" pitchFamily="18" charset="0"/>
                                  <a:cs typeface="Arial" panose="020B0604020202020204" pitchFamily="34" charset="0"/>
                                </a:rPr>
                                <m:t>.</m:t>
                              </m:r>
                              <m:r>
                                <m:rPr>
                                  <m:sty m:val="p"/>
                                </m:rPr>
                                <a:rPr lang="en-US">
                                  <a:solidFill>
                                    <a:schemeClr val="bg1"/>
                                  </a:solidFill>
                                  <a:latin typeface="Cambria Math" panose="02040503050406030204" pitchFamily="18" charset="0"/>
                                  <a:ea typeface="Cambria Math" panose="02040503050406030204" pitchFamily="18" charset="0"/>
                                  <a:cs typeface="Arial" panose="020B0604020202020204" pitchFamily="34" charset="0"/>
                                </a:rPr>
                                <m:t>e</m:t>
                              </m:r>
                              <m:r>
                                <a:rPr lang="en-US" b="0" i="0" smtClean="0">
                                  <a:solidFill>
                                    <a:schemeClr val="bg1"/>
                                  </a:solidFill>
                                  <a:latin typeface="Cambria Math" panose="02040503050406030204" pitchFamily="18" charset="0"/>
                                  <a:ea typeface="Cambria Math" panose="02040503050406030204" pitchFamily="18" charset="0"/>
                                  <a:cs typeface="Arial" panose="020B0604020202020204" pitchFamily="34" charset="0"/>
                                </a:rPr>
                                <m:t>., </m:t>
                              </m:r>
                              <m:r>
                                <m:rPr>
                                  <m:sty m:val="p"/>
                                </m:rPr>
                                <a:rPr lang="en-US" b="0" i="0" smtClean="0">
                                  <a:solidFill>
                                    <a:schemeClr val="bg1"/>
                                  </a:solidFill>
                                  <a:latin typeface="Cambria Math" panose="02040503050406030204" pitchFamily="18" charset="0"/>
                                  <a:ea typeface="Cambria Math" panose="02040503050406030204" pitchFamily="18" charset="0"/>
                                  <a:cs typeface="Arial" panose="020B0604020202020204" pitchFamily="34" charset="0"/>
                                </a:rPr>
                                <m:t>t</m:t>
                              </m:r>
                              <m:r>
                                <a:rPr lang="en-US" b="0" i="1" smtClean="0">
                                  <a:solidFill>
                                    <a:schemeClr val="bg1"/>
                                  </a:solidFill>
                                  <a:latin typeface="Cambria Math" panose="02040503050406030204" pitchFamily="18" charset="0"/>
                                  <a:ea typeface="Cambria Math" panose="02040503050406030204" pitchFamily="18" charset="0"/>
                                  <a:cs typeface="Arial" panose="020B0604020202020204" pitchFamily="34" charset="0"/>
                                </a:rPr>
                                <m:t>≥0+.  </m:t>
                              </m:r>
                              <m:r>
                                <a:rPr lang="en-US" b="0" i="1" smtClean="0">
                                  <a:solidFill>
                                    <a:schemeClr val="bg1"/>
                                  </a:solidFill>
                                  <a:latin typeface="Cambria Math" panose="02040503050406030204" pitchFamily="18" charset="0"/>
                                  <a:ea typeface="Cambria Math" panose="02040503050406030204" pitchFamily="18" charset="0"/>
                                </a:rPr>
                                <m:t> </m:t>
                              </m:r>
                            </m:e>
                          </m:eqArr>
                        </m:e>
                      </m:d>
                    </m:oMath>
                  </m:oMathPara>
                </a14:m>
                <a:endParaRPr lang="en-US" dirty="0">
                  <a:solidFill>
                    <a:schemeClr val="bg1"/>
                  </a:solidFill>
                </a:endParaRPr>
              </a:p>
            </p:txBody>
          </p:sp>
        </mc:Choice>
        <mc:Fallback xmlns="">
          <p:sp>
            <p:nvSpPr>
              <p:cNvPr id="39" name="TextBox 38">
                <a:extLst>
                  <a:ext uri="{FF2B5EF4-FFF2-40B4-BE49-F238E27FC236}">
                    <a16:creationId xmlns:a16="http://schemas.microsoft.com/office/drawing/2014/main" id="{2E63BEA9-992A-CD06-7849-48EEFF4E0896}"/>
                  </a:ext>
                </a:extLst>
              </p:cNvPr>
              <p:cNvSpPr txBox="1">
                <a:spLocks noRot="1" noChangeAspect="1" noMove="1" noResize="1" noEditPoints="1" noAdjustHandles="1" noChangeArrowheads="1" noChangeShapeType="1" noTextEdit="1"/>
              </p:cNvSpPr>
              <p:nvPr/>
            </p:nvSpPr>
            <p:spPr>
              <a:xfrm>
                <a:off x="1966773" y="4893297"/>
                <a:ext cx="3217507" cy="586186"/>
              </a:xfrm>
              <a:prstGeom prst="rect">
                <a:avLst/>
              </a:prstGeom>
              <a:blipFill>
                <a:blip r:embed="rId8"/>
                <a:stretch>
                  <a:fillRect/>
                </a:stretch>
              </a:blipFill>
            </p:spPr>
            <p:txBody>
              <a:bodyPr/>
              <a:lstStyle/>
              <a:p>
                <a:r>
                  <a:rPr lang="en-US">
                    <a:noFill/>
                  </a:rPr>
                  <a:t> </a:t>
                </a:r>
              </a:p>
            </p:txBody>
          </p:sp>
        </mc:Fallback>
      </mc:AlternateContent>
      <p:sp>
        <p:nvSpPr>
          <p:cNvPr id="5" name="Rectangle 4"/>
          <p:cNvSpPr/>
          <p:nvPr/>
        </p:nvSpPr>
        <p:spPr bwMode="auto">
          <a:xfrm>
            <a:off x="4888971" y="4897057"/>
            <a:ext cx="217191" cy="755007"/>
          </a:xfrm>
          <a:prstGeom prst="rect">
            <a:avLst/>
          </a:prstGeom>
          <a:solidFill>
            <a:schemeClr val="tx1"/>
          </a:solidFill>
          <a:ln>
            <a:no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1001">
            <a:schemeClr val="lt1"/>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222715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03817" y="1761001"/>
            <a:ext cx="5392183" cy="923330"/>
          </a:xfrm>
          <a:prstGeom prst="rect">
            <a:avLst/>
          </a:prstGeom>
          <a:solidFill>
            <a:schemeClr val="tx1">
              <a:lumMod val="95000"/>
            </a:schemeClr>
          </a:solidFill>
          <a:ln w="57150">
            <a:solidFill>
              <a:schemeClr val="accent1"/>
            </a:solidFill>
          </a:ln>
        </p:spPr>
        <p:txBody>
          <a:bodyPr wrap="square" rtlCol="0">
            <a:spAutoFit/>
          </a:bodyPr>
          <a:lstStyle/>
          <a:p>
            <a:r>
              <a:rPr lang="en-US" dirty="0">
                <a:solidFill>
                  <a:srgbClr val="000000"/>
                </a:solidFill>
                <a:latin typeface="+mn-lt"/>
              </a:rPr>
              <a:t>e</a:t>
            </a:r>
            <a:r>
              <a:rPr lang="en-US" baseline="30000" dirty="0">
                <a:solidFill>
                  <a:srgbClr val="000000"/>
                </a:solidFill>
                <a:latin typeface="+mn-lt"/>
              </a:rPr>
              <a:t>-x</a:t>
            </a:r>
            <a:r>
              <a:rPr lang="en-US" dirty="0">
                <a:solidFill>
                  <a:srgbClr val="000000"/>
                </a:solidFill>
                <a:latin typeface="+mn-lt"/>
              </a:rPr>
              <a:t> is bounded between 1 and 0.</a:t>
            </a:r>
          </a:p>
          <a:p>
            <a:endParaRPr lang="en-US" dirty="0">
              <a:solidFill>
                <a:srgbClr val="000000"/>
              </a:solidFill>
              <a:latin typeface="+mn-lt"/>
            </a:endParaRPr>
          </a:p>
          <a:p>
            <a:r>
              <a:rPr lang="en-US" dirty="0">
                <a:solidFill>
                  <a:srgbClr val="000000"/>
                </a:solidFill>
                <a:latin typeface="+mn-lt"/>
              </a:rPr>
              <a:t>Adjacent graph shows amplitude from 100% to 0%.</a:t>
            </a:r>
          </a:p>
        </p:txBody>
      </p:sp>
      <p:sp>
        <p:nvSpPr>
          <p:cNvPr id="6" name="Title 1"/>
          <p:cNvSpPr txBox="1">
            <a:spLocks/>
          </p:cNvSpPr>
          <p:nvPr/>
        </p:nvSpPr>
        <p:spPr>
          <a:xfrm>
            <a:off x="2210569" y="16778"/>
            <a:ext cx="7192800" cy="518400"/>
          </a:xfrm>
          <a:prstGeom prst="rect">
            <a:avLst/>
          </a:prstGeom>
        </p:spPr>
        <p:txBody>
          <a:bodyPr vert="horz" wrap="square" lIns="0" tIns="0" rIns="0" bIns="0" rtlCol="0" anchor="t">
            <a:noAutofit/>
          </a:bodyPr>
          <a:lstStyle>
            <a:lvl1pPr algn="l" defTabSz="514329" rtl="0" eaLnBrk="1" latinLnBrk="0" hangingPunct="1">
              <a:lnSpc>
                <a:spcPct val="90000"/>
              </a:lnSpc>
              <a:spcBef>
                <a:spcPct val="0"/>
              </a:spcBef>
              <a:buNone/>
              <a:defRPr lang="en-US" sz="2700" b="0" kern="1200" cap="none" spc="-8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pPr fontAlgn="auto">
              <a:spcAft>
                <a:spcPts val="0"/>
              </a:spcAft>
            </a:pPr>
            <a:r>
              <a:rPr altLang="en-US" sz="4000" dirty="0">
                <a:ea typeface="ＭＳ Ｐゴシック" pitchFamily="34" charset="-128"/>
              </a:rPr>
              <a:t>e</a:t>
            </a:r>
            <a:r>
              <a:rPr altLang="en-US" sz="4000" baseline="30000" dirty="0">
                <a:ea typeface="ＭＳ Ｐゴシック" pitchFamily="34" charset="-128"/>
              </a:rPr>
              <a:t>-x</a:t>
            </a:r>
            <a:r>
              <a:rPr altLang="en-US" sz="4000" dirty="0">
                <a:ea typeface="ＭＳ Ｐゴシック" pitchFamily="34" charset="-128"/>
              </a:rPr>
              <a:t> – Important Function in STEM</a:t>
            </a:r>
          </a:p>
        </p:txBody>
      </p:sp>
      <p:sp>
        <p:nvSpPr>
          <p:cNvPr id="8" name="TextBox 7"/>
          <p:cNvSpPr txBox="1"/>
          <p:nvPr/>
        </p:nvSpPr>
        <p:spPr>
          <a:xfrm>
            <a:off x="807276" y="4402799"/>
            <a:ext cx="5288724" cy="1154162"/>
          </a:xfrm>
          <a:prstGeom prst="rect">
            <a:avLst/>
          </a:prstGeom>
          <a:solidFill>
            <a:schemeClr val="tx1">
              <a:lumMod val="95000"/>
            </a:schemeClr>
          </a:solidFill>
          <a:ln w="57150">
            <a:solidFill>
              <a:schemeClr val="accent1"/>
            </a:solidFill>
          </a:ln>
        </p:spPr>
        <p:txBody>
          <a:bodyPr wrap="square" rtlCol="0">
            <a:spAutoFit/>
          </a:bodyPr>
          <a:lstStyle/>
          <a:p>
            <a:r>
              <a:rPr lang="en-US" dirty="0">
                <a:solidFill>
                  <a:srgbClr val="000000"/>
                </a:solidFill>
                <a:latin typeface="+mn-lt"/>
              </a:rPr>
              <a:t>(1 - e</a:t>
            </a:r>
            <a:r>
              <a:rPr lang="en-US" baseline="30000" dirty="0">
                <a:solidFill>
                  <a:srgbClr val="000000"/>
                </a:solidFill>
                <a:latin typeface="+mn-lt"/>
              </a:rPr>
              <a:t>-x</a:t>
            </a:r>
            <a:r>
              <a:rPr lang="en-US" dirty="0">
                <a:solidFill>
                  <a:srgbClr val="000000"/>
                </a:solidFill>
                <a:latin typeface="+mn-lt"/>
              </a:rPr>
              <a:t> ) is bounded between 0 and 1.</a:t>
            </a:r>
          </a:p>
          <a:p>
            <a:endParaRPr lang="en-US" dirty="0">
              <a:solidFill>
                <a:srgbClr val="000000"/>
              </a:solidFill>
              <a:latin typeface="+mn-lt"/>
            </a:endParaRPr>
          </a:p>
          <a:p>
            <a:r>
              <a:rPr lang="en-US" dirty="0">
                <a:solidFill>
                  <a:srgbClr val="000000"/>
                </a:solidFill>
                <a:latin typeface="+mn-lt"/>
              </a:rPr>
              <a:t>Adjacent graph shows amplitude from 0% to 100%.</a:t>
            </a:r>
          </a:p>
          <a:p>
            <a:endParaRPr lang="en-US" sz="1500" dirty="0">
              <a:solidFill>
                <a:srgbClr val="000000"/>
              </a:solidFill>
              <a:latin typeface="+mn-lt"/>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9758" y="609006"/>
            <a:ext cx="5198400" cy="2985748"/>
          </a:xfrm>
          <a:prstGeom prst="rect">
            <a:avLst/>
          </a:prstGeom>
        </p:spPr>
      </p:pic>
      <p:pic>
        <p:nvPicPr>
          <p:cNvPr id="7" name="Picture 6">
            <a:extLst>
              <a:ext uri="{FF2B5EF4-FFF2-40B4-BE49-F238E27FC236}">
                <a16:creationId xmlns:a16="http://schemas.microsoft.com/office/drawing/2014/main" id="{7326F2EB-DB87-4B70-B632-AB244E63B9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9758" y="3735694"/>
            <a:ext cx="5198400" cy="3073444"/>
          </a:xfrm>
          <a:prstGeom prst="rect">
            <a:avLst/>
          </a:prstGeom>
        </p:spPr>
      </p:pic>
    </p:spTree>
    <p:extLst>
      <p:ext uri="{BB962C8B-B14F-4D97-AF65-F5344CB8AC3E}">
        <p14:creationId xmlns:p14="http://schemas.microsoft.com/office/powerpoint/2010/main" val="101464994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a:xfrm>
            <a:off x="2206305" y="-14876"/>
            <a:ext cx="7399327" cy="535378"/>
          </a:xfrm>
        </p:spPr>
        <p:txBody>
          <a:bodyPr>
            <a:noAutofit/>
          </a:bodyPr>
          <a:lstStyle/>
          <a:p>
            <a:r>
              <a:rPr lang="en-US" altLang="en-US" sz="4000" dirty="0">
                <a:ea typeface="ＭＳ Ｐゴシック" pitchFamily="34" charset="-128"/>
              </a:rPr>
              <a:t>Step Response of a Series RC Circuit</a:t>
            </a:r>
          </a:p>
        </p:txBody>
      </p:sp>
      <mc:AlternateContent xmlns:mc="http://schemas.openxmlformats.org/markup-compatibility/2006" xmlns:a14="http://schemas.microsoft.com/office/drawing/2010/main">
        <mc:Choice Requires="a14">
          <p:sp>
            <p:nvSpPr>
              <p:cNvPr id="11" name="TextBox 10"/>
              <p:cNvSpPr txBox="1"/>
              <p:nvPr/>
            </p:nvSpPr>
            <p:spPr>
              <a:xfrm>
                <a:off x="188999" y="644497"/>
                <a:ext cx="11877495" cy="6060313"/>
              </a:xfrm>
              <a:prstGeom prst="rect">
                <a:avLst/>
              </a:prstGeom>
              <a:solidFill>
                <a:schemeClr val="tx1">
                  <a:lumMod val="95000"/>
                </a:schemeClr>
              </a:solidFill>
              <a:ln w="57150">
                <a:solidFill>
                  <a:schemeClr val="accent1"/>
                </a:solidFill>
              </a:ln>
            </p:spPr>
            <p:txBody>
              <a:bodyPr wrap="square" rtlCol="0">
                <a:spAutoFit/>
              </a:bodyPr>
              <a:lstStyle/>
              <a:p>
                <a:pPr marL="285750" marR="0" lvl="0" indent="-285750" algn="l" defTabSz="914400" rtl="0" eaLnBrk="1" fontAlgn="base" latinLnBrk="0" hangingPunct="1">
                  <a:lnSpc>
                    <a:spcPct val="100000"/>
                  </a:lnSpc>
                  <a:spcBef>
                    <a:spcPct val="0"/>
                  </a:spcBef>
                  <a:spcAft>
                    <a:spcPts val="1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t>Assume switch closure at time t = 0. </a:t>
                </a: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left"/>
                    </m:oMathParaPr>
                    <m:oMath xmlns:m="http://schemas.openxmlformats.org/officeDocument/2006/math">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Initial</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capacitor</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voltage</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v</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0</m:t>
                          </m:r>
                          <m:r>
                            <m:rPr>
                              <m:nor/>
                            </m:rP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m:t>−</m:t>
                          </m:r>
                        </m:e>
                      </m:d>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v</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e>
                      </m:d>
                      <m:r>
                        <a:rPr kumimoji="0" lang="en-US"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o</m:t>
                          </m:r>
                        </m:sub>
                      </m:s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oMath>
                  </m:oMathPara>
                </a14:m>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KCL: </a:t>
                </a:r>
                <a14:m>
                  <m:oMath xmlns:m="http://schemas.openxmlformats.org/officeDocument/2006/math">
                    <m:f>
                      <m:f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s</m:t>
                            </m:r>
                          </m:sub>
                        </m:s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u</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t</m:t>
                            </m:r>
                          </m:e>
                        </m:d>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v</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num>
                      <m:den>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R</m:t>
                        </m:r>
                      </m:den>
                    </m:f>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C</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dv</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e>
                        </m:d>
                      </m:num>
                      <m:den>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dt</m:t>
                        </m:r>
                      </m:den>
                    </m:f>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C</m:t>
                    </m:r>
                    <m:f>
                      <m:f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dv</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e>
                        </m:d>
                      </m:num>
                      <m:den>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dt</m:t>
                        </m:r>
                      </m:den>
                    </m:f>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num>
                      <m:den>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den>
                    </m:f>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s</m:t>
                            </m:r>
                          </m:sub>
                        </m:s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u</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t</m:t>
                            </m:r>
                          </m:e>
                        </m:d>
                      </m:num>
                      <m:den>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R</m:t>
                        </m:r>
                      </m:den>
                    </m:f>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For</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0+, </m:t>
                    </m:r>
                    <m:f>
                      <m:f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dv</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e>
                        </m:d>
                      </m:num>
                      <m:den>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dt</m:t>
                        </m:r>
                      </m:den>
                    </m:f>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num>
                      <m:den>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C</m:t>
                        </m:r>
                      </m:den>
                    </m:f>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s</m:t>
                            </m:r>
                          </m:sub>
                        </m:sSub>
                      </m:num>
                      <m:den>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RC</m:t>
                        </m:r>
                      </m:den>
                    </m:f>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oMath>
                </a14:m>
                <a:endPar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ts val="1200"/>
                  </a:spcAft>
                  <a:buClrTx/>
                  <a:buSzTx/>
                  <a:buFontTx/>
                  <a:buNone/>
                  <a:tabLst/>
                  <a:defRPr/>
                </a:pPr>
                <a14:m>
                  <m:oMathPara xmlns:m="http://schemas.openxmlformats.org/officeDocument/2006/math">
                    <m:oMathParaPr>
                      <m:jc m:val="left"/>
                    </m:oMathParaPr>
                    <m:oMath xmlns:m="http://schemas.openxmlformats.org/officeDocument/2006/math">
                      <m:f>
                        <m:f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dv</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e>
                          </m:d>
                        </m:num>
                        <m:den>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dt</m:t>
                          </m:r>
                        </m:den>
                      </m:f>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s</m:t>
                              </m:r>
                            </m:sub>
                          </m:s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num>
                        <m:den>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RC</m:t>
                          </m:r>
                        </m:den>
                      </m:f>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First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order</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Diff</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Eq</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dv</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e>
                          </m:d>
                        </m:num>
                        <m:den>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s</m:t>
                              </m:r>
                            </m:sub>
                          </m:s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den>
                      </m:f>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dt</m:t>
                          </m:r>
                        </m:num>
                        <m:den>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RC</m:t>
                          </m:r>
                        </m:den>
                      </m:f>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f>
                        <m:f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dv</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e>
                          </m:d>
                        </m:num>
                        <m:den>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m:t>
                              </m:r>
                            </m:e>
                          </m:d>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s</m:t>
                              </m:r>
                            </m:sub>
                          </m:sSub>
                        </m:den>
                      </m:f>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dt</m:t>
                          </m:r>
                        </m:num>
                        <m:den>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RC</m:t>
                          </m:r>
                        </m:den>
                      </m:f>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oMath>
                  </m:oMathPara>
                </a14:m>
                <a:endPar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ts val="1200"/>
                  </a:spcAft>
                  <a:buClrTx/>
                  <a:buSzTx/>
                  <a:buFontTx/>
                  <a:buNone/>
                  <a:tabLst/>
                  <a:defRPr/>
                </a:pPr>
                <a14:m>
                  <m:oMathPara xmlns:m="http://schemas.openxmlformats.org/officeDocument/2006/math">
                    <m:oMathParaPr>
                      <m:jc m:val="left"/>
                    </m:oMathParaPr>
                    <m:oMath xmlns:m="http://schemas.openxmlformats.org/officeDocument/2006/math">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Integrate</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both</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sides</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using</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definite</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integral</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nary>
                        <m:nary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naryPr>
                        <m:sub>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o</m:t>
                              </m:r>
                            </m:sub>
                          </m:sSub>
                        </m:sub>
                        <m:sup>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up>
                        <m:e>
                          <m:f>
                            <m:f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dv</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e>
                              </m:d>
                            </m:num>
                            <m:den>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m:t>
                                  </m:r>
                                </m:e>
                              </m:d>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s</m:t>
                                  </m:r>
                                </m:sub>
                              </m:sSub>
                            </m:den>
                          </m:f>
                        </m:e>
                      </m:nary>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1</m:t>
                          </m:r>
                        </m:num>
                        <m:den>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RC</m:t>
                          </m:r>
                        </m:den>
                      </m:f>
                      <m:nary>
                        <m:nary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naryPr>
                        <m:sub>
                          <m:r>
                            <m:rPr>
                              <m:brk m:alnAt="23"/>
                            </m:r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0</m:t>
                          </m:r>
                        </m:sub>
                        <m:sup>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m:t>
                          </m:r>
                        </m:sup>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dt</m:t>
                          </m:r>
                        </m:e>
                      </m:nary>
                      <m:r>
                        <a:rPr kumimoji="0" lang="en-US" sz="1800" b="1"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oMath>
                  </m:oMathPara>
                </a14:m>
                <a:endParaRPr kumimoji="0" lang="en-US" sz="1800" b="1"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ts val="600"/>
                  </a:spcAft>
                  <a:buClrTx/>
                  <a:buSzTx/>
                  <a:buFontTx/>
                  <a:buNone/>
                  <a:tabLst/>
                  <a:defRPr/>
                </a:pPr>
                <a14:m>
                  <m:oMathPara xmlns:m="http://schemas.openxmlformats.org/officeDocument/2006/math">
                    <m:oMathParaPr>
                      <m:jc m:val="left"/>
                    </m:oMathParaPr>
                    <m:oMath xmlns:m="http://schemas.openxmlformats.org/officeDocument/2006/math">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ln</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m:t>
                              </m:r>
                            </m:e>
                          </m:d>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s</m:t>
                              </m:r>
                            </m:sub>
                          </m:sSub>
                        </m:e>
                      </m:d>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 −</m:t>
                      </m:r>
                      <m:f>
                        <m:f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m:t>
                          </m:r>
                        </m:num>
                        <m:den>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RC</m:t>
                          </m:r>
                        </m:den>
                      </m:f>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ln</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m:t>
                              </m:r>
                            </m:e>
                          </m:d>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s</m:t>
                              </m:r>
                            </m:sub>
                          </m:sSub>
                        </m:e>
                      </m:d>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ln</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o</m:t>
                              </m:r>
                            </m:sub>
                          </m:sSub>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s</m:t>
                              </m:r>
                            </m:sub>
                          </m:sSub>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num>
                        <m:den>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RC</m:t>
                          </m:r>
                        </m:den>
                      </m:f>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ln</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f>
                            <m:f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m:t>
                                  </m:r>
                                </m:e>
                              </m:d>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s</m:t>
                                  </m:r>
                                </m:sub>
                              </m:sSub>
                            </m:num>
                            <m:den>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o</m:t>
                                  </m:r>
                                </m:sub>
                              </m:sSub>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s</m:t>
                                  </m:r>
                                </m:sub>
                              </m:sSub>
                            </m:den>
                          </m:f>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num>
                        <m:den>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RC</m:t>
                          </m:r>
                        </m:den>
                      </m:f>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oMath>
                  </m:oMathPara>
                </a14:m>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ts val="1200"/>
                  </a:spcAft>
                  <a:buClrTx/>
                  <a:buSzTx/>
                  <a:buFontTx/>
                  <a:buNone/>
                  <a:tabLst/>
                  <a:defRPr/>
                </a:pPr>
                <a14:m>
                  <m:oMathPara xmlns:m="http://schemas.openxmlformats.org/officeDocument/2006/math">
                    <m:oMathParaPr>
                      <m:jc m:val="left"/>
                    </m:oMathParaPr>
                    <m:oMath xmlns:m="http://schemas.openxmlformats.org/officeDocument/2006/math">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Take</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sSup>
                        <m:sSup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x</m:t>
                          </m:r>
                        </m:sup>
                      </m:sSup>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of</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both</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sides</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m:t>
                              </m:r>
                            </m:e>
                          </m:d>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s</m:t>
                              </m:r>
                            </m:sub>
                          </m:sSub>
                        </m:num>
                        <m:den>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o</m:t>
                              </m:r>
                            </m:sub>
                          </m:sSub>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s</m:t>
                              </m:r>
                            </m:sub>
                          </m:sSub>
                        </m:den>
                      </m:f>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p>
                        <m:sSup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m:t>
                              </m:r>
                            </m:num>
                            <m:den>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RC</m:t>
                              </m:r>
                            </m:den>
                          </m:f>
                        </m:sup>
                      </m:sSup>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e>
                      </m:d>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s</m:t>
                          </m:r>
                        </m:sub>
                      </m:sSub>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o</m:t>
                              </m:r>
                            </m:sub>
                          </m:sSub>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s</m:t>
                              </m:r>
                            </m:sub>
                          </m:sSub>
                        </m:e>
                      </m:d>
                      <m:sSup>
                        <m:sSup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num>
                            <m:den>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RC</m:t>
                              </m:r>
                            </m:den>
                          </m:f>
                        </m:sup>
                      </m:sSup>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For</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0+,</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e>
                      </m:d>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s</m:t>
                          </m:r>
                        </m:sub>
                      </m:sSub>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o</m:t>
                              </m:r>
                            </m:sub>
                          </m:sSub>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s</m:t>
                              </m:r>
                            </m:sub>
                          </m:sSub>
                        </m:e>
                      </m:d>
                      <m:sSup>
                        <m:sSup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num>
                            <m:den>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RC</m:t>
                              </m:r>
                            </m:den>
                          </m:f>
                        </m:sup>
                      </m:sSup>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oMath>
                  </m:oMathPara>
                </a14:m>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What happens at t = 0, since formally u(t) is undefined at t = 0, and equals 1 for t &gt; 0?</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At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=0,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=0</m:t>
                        </m:r>
                      </m:e>
                    </m:d>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s</m:t>
                        </m:r>
                      </m:sub>
                    </m:sSub>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o</m:t>
                            </m:r>
                          </m:sub>
                        </m:sSub>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s</m:t>
                            </m:r>
                          </m:sub>
                        </m:sSub>
                      </m:e>
                    </m:d>
                    <m:sSup>
                      <m:sSup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0</m:t>
                        </m:r>
                      </m:sup>
                    </m:sSup>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o</m:t>
                        </m:r>
                      </m:sub>
                    </m:s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which</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also</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equals</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0+</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in</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the</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above</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circuit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oMath>
                </a14:m>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So while u(t) is undefined for t = 0, in the above RC circuit, v(t = 0) = v(t = 0+) because of the capacitor. Hence, </a:t>
                </a:r>
                <a14:m>
                  <m:oMath xmlns:m="http://schemas.openxmlformats.org/officeDocument/2006/math">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e>
                    </m:d>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s</m:t>
                        </m:r>
                      </m:sub>
                    </m:sSub>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o</m:t>
                            </m:r>
                          </m:sub>
                        </m:sSub>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s</m:t>
                            </m:r>
                          </m:sub>
                        </m:sSub>
                      </m:e>
                    </m:d>
                    <m:sSup>
                      <m:sSup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num>
                          <m:den>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RC</m:t>
                            </m:r>
                          </m:den>
                        </m:f>
                      </m:sup>
                    </m:sSup>
                  </m:oMath>
                </a14:m>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for t ≥ 0.</a:t>
                </a:r>
              </a:p>
            </p:txBody>
          </p:sp>
        </mc:Choice>
        <mc:Fallback xmlns="">
          <p:sp>
            <p:nvSpPr>
              <p:cNvPr id="11" name="TextBox 10"/>
              <p:cNvSpPr txBox="1">
                <a:spLocks noRot="1" noChangeAspect="1" noMove="1" noResize="1" noEditPoints="1" noAdjustHandles="1" noChangeArrowheads="1" noChangeShapeType="1" noTextEdit="1"/>
              </p:cNvSpPr>
              <p:nvPr/>
            </p:nvSpPr>
            <p:spPr>
              <a:xfrm>
                <a:off x="188999" y="644497"/>
                <a:ext cx="11877495" cy="6060313"/>
              </a:xfrm>
              <a:prstGeom prst="rect">
                <a:avLst/>
              </a:prstGeom>
              <a:blipFill>
                <a:blip r:embed="rId3"/>
                <a:stretch>
                  <a:fillRect l="-204" t="-299" r="-307" b="-100"/>
                </a:stretch>
              </a:blipFill>
              <a:ln w="57150">
                <a:solidFill>
                  <a:schemeClr val="accent1"/>
                </a:solidFill>
              </a:ln>
            </p:spPr>
            <p:txBody>
              <a:bodyPr/>
              <a:lstStyle/>
              <a:p>
                <a:r>
                  <a:rPr lang="en-US">
                    <a:noFill/>
                  </a:rPr>
                  <a:t> </a:t>
                </a:r>
              </a:p>
            </p:txBody>
          </p:sp>
        </mc:Fallback>
      </mc:AlternateContent>
      <p:cxnSp>
        <p:nvCxnSpPr>
          <p:cNvPr id="39" name="Straight Connector 38"/>
          <p:cNvCxnSpPr/>
          <p:nvPr/>
        </p:nvCxnSpPr>
        <p:spPr>
          <a:xfrm>
            <a:off x="1549053" y="4034443"/>
            <a:ext cx="0" cy="375100"/>
          </a:xfrm>
          <a:prstGeom prst="line">
            <a:avLst/>
          </a:prstGeom>
          <a:ln w="1905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615" y="3895944"/>
            <a:ext cx="43152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v(t)</a:t>
            </a:r>
          </a:p>
        </p:txBody>
      </p:sp>
      <p:sp>
        <p:nvSpPr>
          <p:cNvPr id="41" name="TextBox 40"/>
          <p:cNvSpPr txBox="1"/>
          <p:nvPr/>
        </p:nvSpPr>
        <p:spPr>
          <a:xfrm>
            <a:off x="1498615" y="4244479"/>
            <a:ext cx="32162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V</a:t>
            </a:r>
            <a:r>
              <a:rPr kumimoji="0" lang="en-US" sz="1200" b="0" i="0" u="none" strike="noStrike" kern="1200" cap="none" spc="0" normalizeH="0" baseline="-25000" noProof="0" dirty="0">
                <a:ln>
                  <a:noFill/>
                </a:ln>
                <a:solidFill>
                  <a:srgbClr val="000000"/>
                </a:solidFill>
                <a:effectLst/>
                <a:uLnTx/>
                <a:uFillTx/>
                <a:latin typeface="Cambria" panose="02040503050406030204"/>
                <a:ea typeface="+mn-ea"/>
                <a:cs typeface="+mn-cs"/>
              </a:rPr>
              <a:t>o</a:t>
            </a:r>
            <a:endPar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45" name="TextBox 44"/>
          <p:cNvSpPr txBox="1"/>
          <p:nvPr/>
        </p:nvSpPr>
        <p:spPr>
          <a:xfrm>
            <a:off x="2513922" y="3895944"/>
            <a:ext cx="20639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t</a:t>
            </a:r>
          </a:p>
        </p:txBody>
      </p:sp>
      <p:sp>
        <p:nvSpPr>
          <p:cNvPr id="46" name="TextBox 45"/>
          <p:cNvSpPr txBox="1"/>
          <p:nvPr/>
        </p:nvSpPr>
        <p:spPr>
          <a:xfrm flipH="1">
            <a:off x="2510450" y="4221395"/>
            <a:ext cx="20986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0</a:t>
            </a:r>
          </a:p>
        </p:txBody>
      </p:sp>
      <p:cxnSp>
        <p:nvCxnSpPr>
          <p:cNvPr id="16" name="Straight Connector 15"/>
          <p:cNvCxnSpPr/>
          <p:nvPr/>
        </p:nvCxnSpPr>
        <p:spPr>
          <a:xfrm>
            <a:off x="2566087" y="4034443"/>
            <a:ext cx="0" cy="375100"/>
          </a:xfrm>
          <a:prstGeom prst="line">
            <a:avLst/>
          </a:prstGeom>
          <a:ln w="1905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97746" y="702644"/>
            <a:ext cx="3805255" cy="2325205"/>
          </a:xfrm>
          <a:prstGeom prst="rect">
            <a:avLst/>
          </a:prstGeom>
        </p:spPr>
      </p:pic>
    </p:spTree>
    <p:extLst>
      <p:ext uri="{BB962C8B-B14F-4D97-AF65-F5344CB8AC3E}">
        <p14:creationId xmlns:p14="http://schemas.microsoft.com/office/powerpoint/2010/main" val="21937691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fill="hold"/>
                                        <p:tgtEl>
                                          <p:spTgt spid="41"/>
                                        </p:tgtEl>
                                        <p:attrNameLst>
                                          <p:attrName>ppt_x</p:attrName>
                                        </p:attrNameLst>
                                      </p:cBhvr>
                                      <p:tavLst>
                                        <p:tav tm="0">
                                          <p:val>
                                            <p:strVal val="#ppt_x"/>
                                          </p:val>
                                        </p:tav>
                                        <p:tav tm="100000">
                                          <p:val>
                                            <p:strVal val="#ppt_x"/>
                                          </p:val>
                                        </p:tav>
                                      </p:tavLst>
                                    </p:anim>
                                    <p:anim calcmode="lin" valueType="num">
                                      <p:cBhvr additive="base">
                                        <p:cTn id="16" dur="500" fill="hold"/>
                                        <p:tgtEl>
                                          <p:spTgt spid="4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ppt_x"/>
                                          </p:val>
                                        </p:tav>
                                        <p:tav tm="100000">
                                          <p:val>
                                            <p:strVal val="#ppt_x"/>
                                          </p:val>
                                        </p:tav>
                                      </p:tavLst>
                                    </p:anim>
                                    <p:anim calcmode="lin" valueType="num">
                                      <p:cBhvr additive="base">
                                        <p:cTn id="20" dur="500" fill="hold"/>
                                        <p:tgtEl>
                                          <p:spTgt spid="4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additive="base">
                                        <p:cTn id="23" dur="500" fill="hold"/>
                                        <p:tgtEl>
                                          <p:spTgt spid="46"/>
                                        </p:tgtEl>
                                        <p:attrNameLst>
                                          <p:attrName>ppt_x</p:attrName>
                                        </p:attrNameLst>
                                      </p:cBhvr>
                                      <p:tavLst>
                                        <p:tav tm="0">
                                          <p:val>
                                            <p:strVal val="#ppt_x"/>
                                          </p:val>
                                        </p:tav>
                                        <p:tav tm="100000">
                                          <p:val>
                                            <p:strVal val="#ppt_x"/>
                                          </p:val>
                                        </p:tav>
                                      </p:tavLst>
                                    </p:anim>
                                    <p:anim calcmode="lin" valueType="num">
                                      <p:cBhvr additive="base">
                                        <p:cTn id="24" dur="500" fill="hold"/>
                                        <p:tgtEl>
                                          <p:spTgt spid="4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anim calcmode="lin" valueType="num">
                                      <p:cBhvr additive="base">
                                        <p:cTn id="33"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anim calcmode="lin" valueType="num">
                                      <p:cBhvr additive="base">
                                        <p:cTn id="4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1">
                                            <p:txEl>
                                              <p:pRg st="7" end="7"/>
                                            </p:txEl>
                                          </p:spTgt>
                                        </p:tgtEl>
                                        <p:attrNameLst>
                                          <p:attrName>style.visibility</p:attrName>
                                        </p:attrNameLst>
                                      </p:cBhvr>
                                      <p:to>
                                        <p:strVal val="visible"/>
                                      </p:to>
                                    </p:set>
                                    <p:anim calcmode="lin" valueType="num">
                                      <p:cBhvr additive="base">
                                        <p:cTn id="47"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1">
                                            <p:txEl>
                                              <p:pRg st="8" end="8"/>
                                            </p:txEl>
                                          </p:spTgt>
                                        </p:tgtEl>
                                        <p:attrNameLst>
                                          <p:attrName>style.visibility</p:attrName>
                                        </p:attrNameLst>
                                      </p:cBhvr>
                                      <p:to>
                                        <p:strVal val="visible"/>
                                      </p:to>
                                    </p:set>
                                    <p:anim calcmode="lin" valueType="num">
                                      <p:cBhvr additive="base">
                                        <p:cTn id="53"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1">
                                            <p:txEl>
                                              <p:pRg st="9" end="9"/>
                                            </p:txEl>
                                          </p:spTgt>
                                        </p:tgtEl>
                                        <p:attrNameLst>
                                          <p:attrName>style.visibility</p:attrName>
                                        </p:attrNameLst>
                                      </p:cBhvr>
                                      <p:to>
                                        <p:strVal val="visible"/>
                                      </p:to>
                                    </p:set>
                                    <p:anim calcmode="lin" valueType="num">
                                      <p:cBhvr additive="base">
                                        <p:cTn id="59"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5" grpId="0"/>
      <p:bldP spid="4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605105" y="-16068"/>
            <a:ext cx="7920000" cy="585037"/>
          </a:xfrm>
        </p:spPr>
        <p:txBody>
          <a:bodyPr/>
          <a:lstStyle/>
          <a:p>
            <a:r>
              <a:rPr lang="en-US" sz="4000" dirty="0"/>
              <a:t>Step and Impulse Functions (Continued)</a:t>
            </a:r>
          </a:p>
        </p:txBody>
      </p:sp>
      <p:sp>
        <p:nvSpPr>
          <p:cNvPr id="2" name="Rectangle 1"/>
          <p:cNvSpPr/>
          <p:nvPr/>
        </p:nvSpPr>
        <p:spPr>
          <a:xfrm>
            <a:off x="419450" y="672560"/>
            <a:ext cx="11333526" cy="578619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14313" indent="-214313">
              <a:spcAft>
                <a:spcPts val="1200"/>
              </a:spcAft>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Adding the time t</a:t>
            </a:r>
            <a:r>
              <a:rPr lang="en-US" baseline="-25000" dirty="0">
                <a:solidFill>
                  <a:schemeClr val="bg1"/>
                </a:solidFill>
                <a:latin typeface="Cambria Math" panose="02040503050406030204" pitchFamily="18" charset="0"/>
                <a:ea typeface="Cambria Math" panose="02040503050406030204" pitchFamily="18" charset="0"/>
                <a:cs typeface="Arial" panose="020B0604020202020204" pitchFamily="34" charset="0"/>
              </a:rPr>
              <a:t>o</a:t>
            </a: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 </a:t>
            </a:r>
            <a:r>
              <a:rPr lang="en-US" dirty="0" err="1">
                <a:solidFill>
                  <a:schemeClr val="bg1"/>
                </a:solidFill>
                <a:latin typeface="Cambria Math" panose="02040503050406030204" pitchFamily="18" charset="0"/>
                <a:ea typeface="Cambria Math" panose="02040503050406030204" pitchFamily="18" charset="0"/>
                <a:cs typeface="Arial" panose="020B0604020202020204" pitchFamily="34" charset="0"/>
              </a:rPr>
              <a:t>to</a:t>
            </a: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 the argument </a:t>
            </a:r>
            <a:r>
              <a:rPr lang="en-US" b="1" dirty="0">
                <a:solidFill>
                  <a:schemeClr val="bg1"/>
                </a:solidFill>
                <a:latin typeface="Cambria Math" panose="02040503050406030204" pitchFamily="18" charset="0"/>
                <a:ea typeface="Cambria Math" panose="02040503050406030204" pitchFamily="18" charset="0"/>
                <a:cs typeface="Arial" panose="020B0604020202020204" pitchFamily="34" charset="0"/>
              </a:rPr>
              <a:t>advances</a:t>
            </a: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 the step or impulse in time by t</a:t>
            </a:r>
            <a:r>
              <a:rPr lang="en-US" baseline="-25000" dirty="0">
                <a:solidFill>
                  <a:schemeClr val="bg1"/>
                </a:solidFill>
                <a:latin typeface="Cambria Math" panose="02040503050406030204" pitchFamily="18" charset="0"/>
                <a:ea typeface="Cambria Math" panose="02040503050406030204" pitchFamily="18" charset="0"/>
                <a:cs typeface="Arial" panose="020B0604020202020204" pitchFamily="34" charset="0"/>
              </a:rPr>
              <a:t>o</a:t>
            </a: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a:t>
            </a:r>
          </a:p>
          <a:p>
            <a:pPr marL="285750" indent="-28575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Subtracting the time t</a:t>
            </a:r>
            <a:r>
              <a:rPr lang="en-US" baseline="-25000" dirty="0">
                <a:solidFill>
                  <a:schemeClr val="bg1"/>
                </a:solidFill>
                <a:latin typeface="Cambria Math" panose="02040503050406030204" pitchFamily="18" charset="0"/>
                <a:ea typeface="Cambria Math" panose="02040503050406030204" pitchFamily="18" charset="0"/>
                <a:cs typeface="Arial" panose="020B0604020202020204" pitchFamily="34" charset="0"/>
              </a:rPr>
              <a:t>o</a:t>
            </a: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 from the argument </a:t>
            </a:r>
            <a:r>
              <a:rPr lang="en-US" b="1" dirty="0">
                <a:solidFill>
                  <a:schemeClr val="bg1"/>
                </a:solidFill>
                <a:latin typeface="Cambria Math" panose="02040503050406030204" pitchFamily="18" charset="0"/>
                <a:ea typeface="Cambria Math" panose="02040503050406030204" pitchFamily="18" charset="0"/>
                <a:cs typeface="Arial" panose="020B0604020202020204" pitchFamily="34" charset="0"/>
              </a:rPr>
              <a:t>delays</a:t>
            </a: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 the step or impulse in time by t</a:t>
            </a:r>
            <a:r>
              <a:rPr lang="en-US" baseline="-25000" dirty="0">
                <a:solidFill>
                  <a:schemeClr val="bg1"/>
                </a:solidFill>
                <a:latin typeface="Cambria Math" panose="02040503050406030204" pitchFamily="18" charset="0"/>
                <a:ea typeface="Cambria Math" panose="02040503050406030204" pitchFamily="18" charset="0"/>
                <a:cs typeface="Arial" panose="020B0604020202020204" pitchFamily="34" charset="0"/>
              </a:rPr>
              <a:t>o</a:t>
            </a: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a:t>
            </a:r>
          </a:p>
          <a:p>
            <a:endPar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endParaRPr>
          </a:p>
          <a:p>
            <a:endPar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endParaRPr>
          </a:p>
          <a:p>
            <a:endPar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endParaRPr>
          </a:p>
          <a:p>
            <a:endPar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endParaRPr>
          </a:p>
          <a:p>
            <a:endPar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endParaRPr>
          </a:p>
          <a:p>
            <a:endPar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endParaRPr>
          </a:p>
          <a:p>
            <a:endPar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endParaRPr>
          </a:p>
          <a:p>
            <a:endPar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endParaRPr>
          </a:p>
          <a:p>
            <a:endPar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endParaRPr>
          </a:p>
          <a:p>
            <a:endPar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endParaRPr>
          </a:p>
          <a:p>
            <a:endPar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endParaRPr>
          </a:p>
          <a:p>
            <a:endPar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endParaRPr>
          </a:p>
          <a:p>
            <a:endPar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endParaRPr>
          </a:p>
          <a:p>
            <a:endPar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endParaRPr>
          </a:p>
          <a:p>
            <a:endPar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endParaRPr>
          </a:p>
          <a:p>
            <a:endPar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endParaRPr>
          </a:p>
          <a:p>
            <a:pPr marL="214313" indent="-214313">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endParaRPr>
          </a:p>
          <a:p>
            <a:pPr marL="214313" indent="-214313">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endParaRPr>
          </a:p>
        </p:txBody>
      </p:sp>
      <p:grpSp>
        <p:nvGrpSpPr>
          <p:cNvPr id="39" name="Group 38"/>
          <p:cNvGrpSpPr/>
          <p:nvPr/>
        </p:nvGrpSpPr>
        <p:grpSpPr>
          <a:xfrm>
            <a:off x="1839787" y="1987820"/>
            <a:ext cx="8459829" cy="4003582"/>
            <a:chOff x="1172586" y="726697"/>
            <a:chExt cx="8459829" cy="4003582"/>
          </a:xfrm>
        </p:grpSpPr>
        <p:cxnSp>
          <p:nvCxnSpPr>
            <p:cNvPr id="40" name="Straight Connector 39"/>
            <p:cNvCxnSpPr/>
            <p:nvPr/>
          </p:nvCxnSpPr>
          <p:spPr>
            <a:xfrm flipV="1">
              <a:off x="2026580" y="2189293"/>
              <a:ext cx="2992" cy="64508"/>
            </a:xfrm>
            <a:prstGeom prst="line">
              <a:avLst/>
            </a:prstGeom>
            <a:noFill/>
            <a:ln w="19050" cap="flat" cmpd="sng" algn="ctr">
              <a:solidFill>
                <a:srgbClr val="000000"/>
              </a:solidFill>
              <a:prstDash val="solid"/>
            </a:ln>
            <a:effectLst/>
          </p:spPr>
        </p:cxnSp>
        <p:cxnSp>
          <p:nvCxnSpPr>
            <p:cNvPr id="41" name="Straight Connector 40"/>
            <p:cNvCxnSpPr/>
            <p:nvPr/>
          </p:nvCxnSpPr>
          <p:spPr>
            <a:xfrm flipV="1">
              <a:off x="7336700" y="4348465"/>
              <a:ext cx="1" cy="81790"/>
            </a:xfrm>
            <a:prstGeom prst="line">
              <a:avLst/>
            </a:prstGeom>
            <a:noFill/>
            <a:ln w="19050" cap="flat" cmpd="sng" algn="ctr">
              <a:solidFill>
                <a:srgbClr val="000000"/>
              </a:solidFill>
              <a:prstDash val="solid"/>
            </a:ln>
            <a:effectLst/>
          </p:spPr>
        </p:cxnSp>
        <p:grpSp>
          <p:nvGrpSpPr>
            <p:cNvPr id="42" name="Group 41"/>
            <p:cNvGrpSpPr/>
            <p:nvPr/>
          </p:nvGrpSpPr>
          <p:grpSpPr>
            <a:xfrm>
              <a:off x="1172586" y="726697"/>
              <a:ext cx="4169049" cy="1719762"/>
              <a:chOff x="-366484" y="1196593"/>
              <a:chExt cx="4169049" cy="1719762"/>
            </a:xfrm>
          </p:grpSpPr>
          <p:cxnSp>
            <p:nvCxnSpPr>
              <p:cNvPr id="85" name="Straight Arrow Connector 84"/>
              <p:cNvCxnSpPr/>
              <p:nvPr/>
            </p:nvCxnSpPr>
            <p:spPr>
              <a:xfrm flipV="1">
                <a:off x="-366484" y="2670526"/>
                <a:ext cx="3965188" cy="12161"/>
              </a:xfrm>
              <a:prstGeom prst="straightConnector1">
                <a:avLst/>
              </a:prstGeom>
              <a:noFill/>
              <a:ln w="25400" cap="flat" cmpd="sng" algn="ctr">
                <a:solidFill>
                  <a:srgbClr val="000000"/>
                </a:solidFill>
                <a:prstDash val="solid"/>
                <a:headEnd type="triangle"/>
                <a:tailEnd type="triangle"/>
              </a:ln>
              <a:effectLst>
                <a:outerShdw blurRad="40000" dist="20000" dir="5400000" rotWithShape="0">
                  <a:srgbClr val="000000">
                    <a:alpha val="38000"/>
                  </a:srgbClr>
                </a:outerShdw>
              </a:effectLst>
            </p:spPr>
          </p:cxnSp>
          <p:cxnSp>
            <p:nvCxnSpPr>
              <p:cNvPr id="86" name="Straight Arrow Connector 85"/>
              <p:cNvCxnSpPr/>
              <p:nvPr/>
            </p:nvCxnSpPr>
            <p:spPr>
              <a:xfrm flipH="1" flipV="1">
                <a:off x="1012483" y="1533682"/>
                <a:ext cx="4765" cy="1142327"/>
              </a:xfrm>
              <a:prstGeom prst="straightConnector1">
                <a:avLst/>
              </a:prstGeom>
              <a:noFill/>
              <a:ln w="25400" cap="flat" cmpd="sng" algn="ctr">
                <a:solidFill>
                  <a:srgbClr val="000000"/>
                </a:solidFill>
                <a:prstDash val="solid"/>
                <a:tailEnd type="triangle"/>
              </a:ln>
              <a:effectLst>
                <a:outerShdw blurRad="40000" dist="20000" dir="5400000" rotWithShape="0">
                  <a:srgbClr val="000000">
                    <a:alpha val="38000"/>
                  </a:srgbClr>
                </a:outerShdw>
              </a:effectLst>
            </p:spPr>
          </p:cxnSp>
          <p:cxnSp>
            <p:nvCxnSpPr>
              <p:cNvPr id="87" name="Straight Connector 86"/>
              <p:cNvCxnSpPr/>
              <p:nvPr/>
            </p:nvCxnSpPr>
            <p:spPr>
              <a:xfrm>
                <a:off x="1012482" y="1839396"/>
                <a:ext cx="0" cy="0"/>
              </a:xfrm>
              <a:prstGeom prst="line">
                <a:avLst/>
              </a:prstGeom>
              <a:noFill/>
              <a:ln w="9525" cap="flat" cmpd="sng" algn="ctr">
                <a:solidFill>
                  <a:srgbClr val="CACFD1">
                    <a:shade val="95000"/>
                    <a:satMod val="105000"/>
                  </a:srgbClr>
                </a:solidFill>
                <a:prstDash val="solid"/>
              </a:ln>
              <a:effectLst/>
            </p:spPr>
          </p:cxnSp>
          <p:sp>
            <p:nvSpPr>
              <p:cNvPr id="88" name="TextBox 87"/>
              <p:cNvSpPr txBox="1"/>
              <p:nvPr/>
            </p:nvSpPr>
            <p:spPr>
              <a:xfrm>
                <a:off x="1549810" y="1374588"/>
                <a:ext cx="2016001" cy="369332"/>
              </a:xfrm>
              <a:prstGeom prst="rect">
                <a:avLst/>
              </a:prstGeom>
              <a:noFill/>
            </p:spPr>
            <p:txBody>
              <a:bodyPr wrap="none" rtlCol="0">
                <a:spAutoFit/>
              </a:bodyPr>
              <a:lstStyle/>
              <a:p>
                <a:pPr fontAlgn="auto">
                  <a:spcBef>
                    <a:spcPts val="0"/>
                  </a:spcBef>
                  <a:spcAft>
                    <a:spcPts val="0"/>
                  </a:spcAft>
                  <a:defRPr/>
                </a:pPr>
                <a:r>
                  <a:rPr lang="en-US" kern="0" dirty="0">
                    <a:solidFill>
                      <a:srgbClr val="000000"/>
                    </a:solidFill>
                    <a:latin typeface="Cambria" panose="02040503050406030204"/>
                  </a:rPr>
                  <a:t>Unit Step: u(</a:t>
                </a:r>
                <a:r>
                  <a:rPr lang="en-US" kern="0" dirty="0">
                    <a:solidFill>
                      <a:srgbClr val="000000"/>
                    </a:solidFill>
                    <a:latin typeface="Cambria Math" panose="02040503050406030204" pitchFamily="18" charset="0"/>
                    <a:ea typeface="Cambria Math" panose="02040503050406030204" pitchFamily="18" charset="0"/>
                  </a:rPr>
                  <a:t>t + t</a:t>
                </a:r>
                <a:r>
                  <a:rPr lang="en-US" kern="0" baseline="-25000" dirty="0">
                    <a:solidFill>
                      <a:srgbClr val="000000"/>
                    </a:solidFill>
                    <a:latin typeface="Cambria Math" panose="02040503050406030204" pitchFamily="18" charset="0"/>
                    <a:ea typeface="Cambria Math" panose="02040503050406030204" pitchFamily="18" charset="0"/>
                  </a:rPr>
                  <a:t>o</a:t>
                </a:r>
                <a:r>
                  <a:rPr lang="en-US" kern="0" dirty="0">
                    <a:solidFill>
                      <a:srgbClr val="000000"/>
                    </a:solidFill>
                    <a:latin typeface="Cambria" panose="02040503050406030204"/>
                  </a:rPr>
                  <a:t>)</a:t>
                </a:r>
              </a:p>
            </p:txBody>
          </p:sp>
          <p:sp>
            <p:nvSpPr>
              <p:cNvPr id="89" name="TextBox 88"/>
              <p:cNvSpPr txBox="1"/>
              <p:nvPr/>
            </p:nvSpPr>
            <p:spPr>
              <a:xfrm>
                <a:off x="884815" y="2639356"/>
                <a:ext cx="269626" cy="276999"/>
              </a:xfrm>
              <a:prstGeom prst="rect">
                <a:avLst/>
              </a:prstGeom>
              <a:noFill/>
            </p:spPr>
            <p:txBody>
              <a:bodyPr wrap="none" rtlCol="0">
                <a:spAutoFit/>
              </a:bodyPr>
              <a:lstStyle/>
              <a:p>
                <a:pPr fontAlgn="auto">
                  <a:spcBef>
                    <a:spcPts val="0"/>
                  </a:spcBef>
                  <a:spcAft>
                    <a:spcPts val="0"/>
                  </a:spcAft>
                  <a:defRPr/>
                </a:pPr>
                <a:r>
                  <a:rPr lang="en-US" sz="1200" kern="0" dirty="0">
                    <a:solidFill>
                      <a:srgbClr val="000000"/>
                    </a:solidFill>
                    <a:latin typeface="Cambria" panose="02040503050406030204"/>
                  </a:rPr>
                  <a:t>0</a:t>
                </a:r>
              </a:p>
            </p:txBody>
          </p:sp>
          <p:cxnSp>
            <p:nvCxnSpPr>
              <p:cNvPr id="90" name="Straight Connector 89"/>
              <p:cNvCxnSpPr/>
              <p:nvPr/>
            </p:nvCxnSpPr>
            <p:spPr>
              <a:xfrm>
                <a:off x="982825" y="1839942"/>
                <a:ext cx="68841" cy="0"/>
              </a:xfrm>
              <a:prstGeom prst="line">
                <a:avLst/>
              </a:prstGeom>
              <a:noFill/>
              <a:ln w="25400" cap="flat" cmpd="sng" algn="ctr">
                <a:solidFill>
                  <a:srgbClr val="000000"/>
                </a:solidFill>
                <a:prstDash val="solid"/>
              </a:ln>
              <a:effectLst/>
            </p:spPr>
          </p:cxnSp>
          <p:sp>
            <p:nvSpPr>
              <p:cNvPr id="91" name="Text Box 1427"/>
              <p:cNvSpPr txBox="1">
                <a:spLocks noChangeArrowheads="1"/>
              </p:cNvSpPr>
              <p:nvPr/>
            </p:nvSpPr>
            <p:spPr bwMode="auto">
              <a:xfrm>
                <a:off x="3548969" y="2490285"/>
                <a:ext cx="253596" cy="338554"/>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defRPr/>
                </a:pPr>
                <a:r>
                  <a:rPr lang="en-US" sz="1600" kern="0" dirty="0">
                    <a:solidFill>
                      <a:srgbClr val="000000"/>
                    </a:solidFill>
                    <a:latin typeface="Cambria Math" panose="02040503050406030204" pitchFamily="18" charset="0"/>
                    <a:ea typeface="Cambria Math" panose="02040503050406030204" pitchFamily="18" charset="0"/>
                  </a:rPr>
                  <a:t>t</a:t>
                </a:r>
              </a:p>
            </p:txBody>
          </p:sp>
          <p:sp>
            <p:nvSpPr>
              <p:cNvPr id="92" name="Text Box 1427"/>
              <p:cNvSpPr txBox="1">
                <a:spLocks noChangeArrowheads="1"/>
              </p:cNvSpPr>
              <p:nvPr/>
            </p:nvSpPr>
            <p:spPr bwMode="auto">
              <a:xfrm>
                <a:off x="554895" y="1196593"/>
                <a:ext cx="1313186" cy="338554"/>
              </a:xfrm>
              <a:prstGeom prst="rect">
                <a:avLst/>
              </a:prstGeom>
              <a:noFill/>
              <a:ln w="12700" cap="sq">
                <a:noFill/>
                <a:miter lim="800000"/>
                <a:headEnd type="none" w="sm" len="sm"/>
                <a:tailEnd type="none" w="sm" len="sm"/>
              </a:ln>
            </p:spPr>
            <p:txBody>
              <a:bodyPr wrap="square">
                <a:spAutoFit/>
              </a:bodyPr>
              <a:lstStyle/>
              <a:p>
                <a:pPr fontAlgn="auto">
                  <a:spcBef>
                    <a:spcPts val="0"/>
                  </a:spcBef>
                  <a:spcAft>
                    <a:spcPts val="0"/>
                  </a:spcAft>
                  <a:defRPr/>
                </a:pPr>
                <a:r>
                  <a:rPr lang="en-US" sz="1600" kern="0" dirty="0">
                    <a:solidFill>
                      <a:srgbClr val="000000"/>
                    </a:solidFill>
                    <a:latin typeface="Cambria Math" panose="02040503050406030204" pitchFamily="18" charset="0"/>
                    <a:ea typeface="Cambria Math" panose="02040503050406030204" pitchFamily="18" charset="0"/>
                  </a:rPr>
                  <a:t>u(t + t</a:t>
                </a:r>
                <a:r>
                  <a:rPr lang="en-US" sz="1600" kern="0" baseline="-25000" dirty="0">
                    <a:solidFill>
                      <a:srgbClr val="000000"/>
                    </a:solidFill>
                    <a:latin typeface="Cambria Math" panose="02040503050406030204" pitchFamily="18" charset="0"/>
                    <a:ea typeface="Cambria Math" panose="02040503050406030204" pitchFamily="18" charset="0"/>
                  </a:rPr>
                  <a:t>o</a:t>
                </a:r>
                <a:r>
                  <a:rPr lang="en-US" sz="1600" kern="0" dirty="0">
                    <a:solidFill>
                      <a:srgbClr val="000000"/>
                    </a:solidFill>
                    <a:latin typeface="Cambria Math" panose="02040503050406030204" pitchFamily="18" charset="0"/>
                    <a:ea typeface="Cambria Math" panose="02040503050406030204" pitchFamily="18" charset="0"/>
                  </a:rPr>
                  <a:t>)</a:t>
                </a:r>
              </a:p>
            </p:txBody>
          </p:sp>
          <p:sp>
            <p:nvSpPr>
              <p:cNvPr id="93" name="Text Box 1427"/>
              <p:cNvSpPr txBox="1">
                <a:spLocks noChangeArrowheads="1"/>
              </p:cNvSpPr>
              <p:nvPr/>
            </p:nvSpPr>
            <p:spPr bwMode="auto">
              <a:xfrm>
                <a:off x="811494" y="1592280"/>
                <a:ext cx="269626" cy="276999"/>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defRPr/>
                </a:pPr>
                <a:r>
                  <a:rPr lang="en-US" sz="1200" kern="0" dirty="0">
                    <a:solidFill>
                      <a:srgbClr val="000000"/>
                    </a:solidFill>
                    <a:latin typeface="Cambria Math" panose="02040503050406030204" pitchFamily="18" charset="0"/>
                    <a:ea typeface="Cambria Math" panose="02040503050406030204" pitchFamily="18" charset="0"/>
                  </a:rPr>
                  <a:t>1</a:t>
                </a:r>
              </a:p>
            </p:txBody>
          </p:sp>
          <p:cxnSp>
            <p:nvCxnSpPr>
              <p:cNvPr id="94" name="Straight Connector 93"/>
              <p:cNvCxnSpPr/>
              <p:nvPr/>
            </p:nvCxnSpPr>
            <p:spPr>
              <a:xfrm flipV="1">
                <a:off x="486534" y="1839672"/>
                <a:ext cx="2947315" cy="2219"/>
              </a:xfrm>
              <a:prstGeom prst="line">
                <a:avLst/>
              </a:prstGeom>
              <a:noFill/>
              <a:ln w="19050" cap="flat" cmpd="sng" algn="ctr">
                <a:solidFill>
                  <a:srgbClr val="C00000"/>
                </a:solidFill>
                <a:prstDash val="solid"/>
              </a:ln>
              <a:effectLst/>
            </p:spPr>
          </p:cxnSp>
        </p:grpSp>
        <p:cxnSp>
          <p:nvCxnSpPr>
            <p:cNvPr id="43" name="Straight Connector 42"/>
            <p:cNvCxnSpPr/>
            <p:nvPr/>
          </p:nvCxnSpPr>
          <p:spPr>
            <a:xfrm>
              <a:off x="1693966" y="2208249"/>
              <a:ext cx="350130" cy="3250"/>
            </a:xfrm>
            <a:prstGeom prst="line">
              <a:avLst/>
            </a:prstGeom>
            <a:noFill/>
            <a:ln w="19050" cap="flat" cmpd="sng" algn="ctr">
              <a:solidFill>
                <a:srgbClr val="C00000"/>
              </a:solidFill>
              <a:prstDash val="solid"/>
            </a:ln>
            <a:effectLst/>
          </p:spPr>
        </p:cxnSp>
        <p:cxnSp>
          <p:nvCxnSpPr>
            <p:cNvPr id="44" name="Straight Connector 43"/>
            <p:cNvCxnSpPr/>
            <p:nvPr/>
          </p:nvCxnSpPr>
          <p:spPr>
            <a:xfrm flipH="1" flipV="1">
              <a:off x="2029948" y="1364144"/>
              <a:ext cx="4763" cy="852946"/>
            </a:xfrm>
            <a:prstGeom prst="line">
              <a:avLst/>
            </a:prstGeom>
            <a:noFill/>
            <a:ln w="19050" cap="flat" cmpd="sng" algn="ctr">
              <a:solidFill>
                <a:srgbClr val="C00000"/>
              </a:solidFill>
              <a:prstDash val="solid"/>
            </a:ln>
            <a:effectLst/>
          </p:spPr>
        </p:cxnSp>
        <p:cxnSp>
          <p:nvCxnSpPr>
            <p:cNvPr id="45" name="Straight Arrow Connector 44"/>
            <p:cNvCxnSpPr/>
            <p:nvPr/>
          </p:nvCxnSpPr>
          <p:spPr>
            <a:xfrm flipV="1">
              <a:off x="5981365" y="4376068"/>
              <a:ext cx="3429000" cy="5591"/>
            </a:xfrm>
            <a:prstGeom prst="straightConnector1">
              <a:avLst/>
            </a:prstGeom>
            <a:noFill/>
            <a:ln w="25400" cap="flat" cmpd="sng" algn="ctr">
              <a:solidFill>
                <a:srgbClr val="000000"/>
              </a:solidFill>
              <a:prstDash val="solid"/>
              <a:headEnd type="triangle"/>
              <a:tailEnd type="triangle"/>
            </a:ln>
            <a:effectLst>
              <a:outerShdw blurRad="40000" dist="20000" dir="5400000" rotWithShape="0">
                <a:srgbClr val="000000">
                  <a:alpha val="38000"/>
                </a:srgbClr>
              </a:outerShdw>
            </a:effectLst>
          </p:spPr>
        </p:cxnSp>
        <p:cxnSp>
          <p:nvCxnSpPr>
            <p:cNvPr id="46" name="Straight Arrow Connector 45"/>
            <p:cNvCxnSpPr/>
            <p:nvPr/>
          </p:nvCxnSpPr>
          <p:spPr>
            <a:xfrm flipH="1" flipV="1">
              <a:off x="6613936" y="3241378"/>
              <a:ext cx="4765" cy="1142327"/>
            </a:xfrm>
            <a:prstGeom prst="straightConnector1">
              <a:avLst/>
            </a:prstGeom>
            <a:noFill/>
            <a:ln w="25400" cap="flat" cmpd="sng" algn="ctr">
              <a:solidFill>
                <a:srgbClr val="000000"/>
              </a:solidFill>
              <a:prstDash val="solid"/>
              <a:tailEnd type="triangle"/>
            </a:ln>
            <a:effectLst>
              <a:outerShdw blurRad="40000" dist="20000" dir="5400000" rotWithShape="0">
                <a:srgbClr val="000000">
                  <a:alpha val="38000"/>
                </a:srgbClr>
              </a:outerShdw>
            </a:effectLst>
          </p:spPr>
        </p:cxnSp>
        <p:cxnSp>
          <p:nvCxnSpPr>
            <p:cNvPr id="47" name="Straight Connector 46"/>
            <p:cNvCxnSpPr/>
            <p:nvPr/>
          </p:nvCxnSpPr>
          <p:spPr>
            <a:xfrm>
              <a:off x="6613935" y="3547092"/>
              <a:ext cx="0" cy="0"/>
            </a:xfrm>
            <a:prstGeom prst="line">
              <a:avLst/>
            </a:prstGeom>
            <a:noFill/>
            <a:ln w="9525" cap="flat" cmpd="sng" algn="ctr">
              <a:solidFill>
                <a:srgbClr val="CACFD1">
                  <a:shade val="95000"/>
                  <a:satMod val="105000"/>
                </a:srgbClr>
              </a:solidFill>
              <a:prstDash val="solid"/>
            </a:ln>
            <a:effectLst/>
          </p:spPr>
        </p:cxnSp>
        <mc:AlternateContent xmlns:mc="http://schemas.openxmlformats.org/markup-compatibility/2006" xmlns:a14="http://schemas.microsoft.com/office/drawing/2010/main">
          <mc:Choice Requires="a14">
            <p:sp>
              <p:nvSpPr>
                <p:cNvPr id="48" name="TextBox 47"/>
                <p:cNvSpPr txBox="1"/>
                <p:nvPr/>
              </p:nvSpPr>
              <p:spPr>
                <a:xfrm>
                  <a:off x="7292985" y="3041608"/>
                  <a:ext cx="2298001" cy="369332"/>
                </a:xfrm>
                <a:prstGeom prst="rect">
                  <a:avLst/>
                </a:prstGeom>
                <a:noFill/>
              </p:spPr>
              <p:txBody>
                <a:bodyPr wrap="none" rtlCol="0">
                  <a:spAutoFit/>
                </a:bodyPr>
                <a:lstStyle/>
                <a:p>
                  <a:pPr fontAlgn="auto">
                    <a:spcBef>
                      <a:spcPts val="0"/>
                    </a:spcBef>
                    <a:spcAft>
                      <a:spcPts val="0"/>
                    </a:spcAft>
                    <a:defRPr/>
                  </a:pPr>
                  <a:r>
                    <a:rPr lang="en-US" kern="0" dirty="0">
                      <a:solidFill>
                        <a:srgbClr val="000000"/>
                      </a:solidFill>
                      <a:latin typeface="Cambria" panose="02040503050406030204"/>
                    </a:rPr>
                    <a:t>Unit Impulse: </a:t>
                  </a:r>
                  <a14:m>
                    <m:oMath xmlns:m="http://schemas.openxmlformats.org/officeDocument/2006/math">
                      <m:r>
                        <a:rPr lang="en-US" i="1" kern="0">
                          <a:solidFill>
                            <a:srgbClr val="000000"/>
                          </a:solidFill>
                          <a:latin typeface="Cambria Math" panose="02040503050406030204" pitchFamily="18" charset="0"/>
                          <a:ea typeface="Cambria Math" panose="02040503050406030204" pitchFamily="18" charset="0"/>
                        </a:rPr>
                        <m:t>𝛿</m:t>
                      </m:r>
                    </m:oMath>
                  </a14:m>
                  <a:r>
                    <a:rPr lang="en-US" kern="0" dirty="0">
                      <a:solidFill>
                        <a:srgbClr val="000000"/>
                      </a:solidFill>
                      <a:latin typeface="Cambria Math" panose="02040503050406030204" pitchFamily="18" charset="0"/>
                      <a:ea typeface="Cambria Math" panose="02040503050406030204" pitchFamily="18" charset="0"/>
                    </a:rPr>
                    <a:t>(t - t</a:t>
                  </a:r>
                  <a:r>
                    <a:rPr lang="en-US" kern="0" baseline="-25000" dirty="0">
                      <a:solidFill>
                        <a:srgbClr val="000000"/>
                      </a:solidFill>
                      <a:latin typeface="Cambria Math" panose="02040503050406030204" pitchFamily="18" charset="0"/>
                      <a:ea typeface="Cambria Math" panose="02040503050406030204" pitchFamily="18" charset="0"/>
                    </a:rPr>
                    <a:t>o</a:t>
                  </a:r>
                  <a:r>
                    <a:rPr lang="en-US" kern="0" dirty="0">
                      <a:solidFill>
                        <a:srgbClr val="000000"/>
                      </a:solidFill>
                      <a:latin typeface="Cambria Math" panose="02040503050406030204" pitchFamily="18" charset="0"/>
                      <a:ea typeface="Cambria Math" panose="02040503050406030204" pitchFamily="18" charset="0"/>
                    </a:rPr>
                    <a:t>)</a:t>
                  </a:r>
                </a:p>
              </p:txBody>
            </p:sp>
          </mc:Choice>
          <mc:Fallback xmlns="">
            <p:sp>
              <p:nvSpPr>
                <p:cNvPr id="48" name="TextBox 47"/>
                <p:cNvSpPr txBox="1">
                  <a:spLocks noRot="1" noChangeAspect="1" noMove="1" noResize="1" noEditPoints="1" noAdjustHandles="1" noChangeArrowheads="1" noChangeShapeType="1" noTextEdit="1"/>
                </p:cNvSpPr>
                <p:nvPr/>
              </p:nvSpPr>
              <p:spPr>
                <a:xfrm>
                  <a:off x="7292985" y="3041608"/>
                  <a:ext cx="2298001" cy="369332"/>
                </a:xfrm>
                <a:prstGeom prst="rect">
                  <a:avLst/>
                </a:prstGeom>
                <a:blipFill rotWithShape="0">
                  <a:blip r:embed="rId3"/>
                  <a:stretch>
                    <a:fillRect l="-2387" t="-9836" r="-1857" b="-22951"/>
                  </a:stretch>
                </a:blipFill>
              </p:spPr>
              <p:txBody>
                <a:bodyPr/>
                <a:lstStyle/>
                <a:p>
                  <a:r>
                    <a:rPr lang="en-US">
                      <a:noFill/>
                    </a:rPr>
                    <a:t> </a:t>
                  </a:r>
                </a:p>
              </p:txBody>
            </p:sp>
          </mc:Fallback>
        </mc:AlternateContent>
        <p:sp>
          <p:nvSpPr>
            <p:cNvPr id="49" name="TextBox 48"/>
            <p:cNvSpPr txBox="1"/>
            <p:nvPr/>
          </p:nvSpPr>
          <p:spPr>
            <a:xfrm>
              <a:off x="6486268" y="4347052"/>
              <a:ext cx="269626" cy="276999"/>
            </a:xfrm>
            <a:prstGeom prst="rect">
              <a:avLst/>
            </a:prstGeom>
            <a:noFill/>
          </p:spPr>
          <p:txBody>
            <a:bodyPr wrap="none" rtlCol="0">
              <a:spAutoFit/>
            </a:bodyPr>
            <a:lstStyle/>
            <a:p>
              <a:pPr fontAlgn="auto">
                <a:spcBef>
                  <a:spcPts val="0"/>
                </a:spcBef>
                <a:spcAft>
                  <a:spcPts val="0"/>
                </a:spcAft>
                <a:defRPr/>
              </a:pPr>
              <a:r>
                <a:rPr lang="en-US" sz="1200" kern="0" dirty="0">
                  <a:solidFill>
                    <a:srgbClr val="000000"/>
                  </a:solidFill>
                  <a:latin typeface="Cambria" panose="02040503050406030204"/>
                </a:rPr>
                <a:t>0</a:t>
              </a:r>
            </a:p>
          </p:txBody>
        </p:sp>
        <p:cxnSp>
          <p:nvCxnSpPr>
            <p:cNvPr id="50" name="Straight Connector 49"/>
            <p:cNvCxnSpPr/>
            <p:nvPr/>
          </p:nvCxnSpPr>
          <p:spPr>
            <a:xfrm>
              <a:off x="6584278" y="3547638"/>
              <a:ext cx="68841" cy="0"/>
            </a:xfrm>
            <a:prstGeom prst="line">
              <a:avLst/>
            </a:prstGeom>
            <a:noFill/>
            <a:ln w="25400" cap="flat" cmpd="sng" algn="ctr">
              <a:solidFill>
                <a:srgbClr val="000000"/>
              </a:solidFill>
              <a:prstDash val="solid"/>
            </a:ln>
            <a:effectLst/>
          </p:spPr>
        </p:cxnSp>
        <p:sp>
          <p:nvSpPr>
            <p:cNvPr id="51" name="Text Box 1427"/>
            <p:cNvSpPr txBox="1">
              <a:spLocks noChangeArrowheads="1"/>
            </p:cNvSpPr>
            <p:nvPr/>
          </p:nvSpPr>
          <p:spPr bwMode="auto">
            <a:xfrm>
              <a:off x="9377252" y="4197981"/>
              <a:ext cx="253596" cy="338554"/>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defRPr/>
              </a:pPr>
              <a:r>
                <a:rPr lang="en-US" sz="1600" kern="0" dirty="0">
                  <a:solidFill>
                    <a:srgbClr val="000000"/>
                  </a:solidFill>
                  <a:latin typeface="Cambria Math" panose="02040503050406030204" pitchFamily="18" charset="0"/>
                  <a:ea typeface="Cambria Math" panose="02040503050406030204" pitchFamily="18" charset="0"/>
                </a:rPr>
                <a:t>t</a:t>
              </a:r>
            </a:p>
          </p:txBody>
        </p:sp>
        <mc:AlternateContent xmlns:mc="http://schemas.openxmlformats.org/markup-compatibility/2006" xmlns:a14="http://schemas.microsoft.com/office/drawing/2010/main">
          <mc:Choice Requires="a14">
            <p:sp>
              <p:nvSpPr>
                <p:cNvPr id="52" name="Text Box 1427"/>
                <p:cNvSpPr txBox="1">
                  <a:spLocks noChangeArrowheads="1"/>
                </p:cNvSpPr>
                <p:nvPr/>
              </p:nvSpPr>
              <p:spPr bwMode="auto">
                <a:xfrm>
                  <a:off x="6235336" y="2904289"/>
                  <a:ext cx="840102" cy="338554"/>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defRPr/>
                  </a:pPr>
                  <a14:m>
                    <m:oMath xmlns:m="http://schemas.openxmlformats.org/officeDocument/2006/math">
                      <m:r>
                        <a:rPr lang="en-US" sz="1600" i="1" kern="0">
                          <a:solidFill>
                            <a:srgbClr val="000000"/>
                          </a:solidFill>
                          <a:latin typeface="Cambria Math" panose="02040503050406030204" pitchFamily="18" charset="0"/>
                          <a:ea typeface="Cambria Math" panose="02040503050406030204" pitchFamily="18" charset="0"/>
                        </a:rPr>
                        <m:t>𝛿</m:t>
                      </m:r>
                    </m:oMath>
                  </a14:m>
                  <a:r>
                    <a:rPr lang="en-US" sz="1600" kern="0" dirty="0">
                      <a:solidFill>
                        <a:srgbClr val="000000"/>
                      </a:solidFill>
                      <a:latin typeface="Cambria Math" panose="02040503050406030204" pitchFamily="18" charset="0"/>
                      <a:ea typeface="Cambria Math" panose="02040503050406030204" pitchFamily="18" charset="0"/>
                    </a:rPr>
                    <a:t>(t - t</a:t>
                  </a:r>
                  <a:r>
                    <a:rPr lang="en-US" sz="1600" kern="0" baseline="-25000" dirty="0">
                      <a:solidFill>
                        <a:srgbClr val="000000"/>
                      </a:solidFill>
                      <a:latin typeface="Cambria Math" panose="02040503050406030204" pitchFamily="18" charset="0"/>
                      <a:ea typeface="Cambria Math" panose="02040503050406030204" pitchFamily="18" charset="0"/>
                    </a:rPr>
                    <a:t>o</a:t>
                  </a:r>
                  <a:r>
                    <a:rPr lang="en-US" sz="1600" kern="0" dirty="0">
                      <a:solidFill>
                        <a:srgbClr val="000000"/>
                      </a:solidFill>
                      <a:latin typeface="Cambria Math" panose="02040503050406030204" pitchFamily="18" charset="0"/>
                      <a:ea typeface="Cambria Math" panose="02040503050406030204" pitchFamily="18" charset="0"/>
                    </a:rPr>
                    <a:t>)</a:t>
                  </a:r>
                </a:p>
              </p:txBody>
            </p:sp>
          </mc:Choice>
          <mc:Fallback xmlns="">
            <p:sp>
              <p:nvSpPr>
                <p:cNvPr id="52" name="Text Box 1427"/>
                <p:cNvSpPr txBox="1">
                  <a:spLocks noRot="1" noChangeAspect="1" noMove="1" noResize="1" noEditPoints="1" noAdjustHandles="1" noChangeArrowheads="1" noChangeShapeType="1" noTextEdit="1"/>
                </p:cNvSpPr>
                <p:nvPr/>
              </p:nvSpPr>
              <p:spPr bwMode="auto">
                <a:xfrm>
                  <a:off x="6235336" y="2904289"/>
                  <a:ext cx="840102" cy="338554"/>
                </a:xfrm>
                <a:prstGeom prst="rect">
                  <a:avLst/>
                </a:prstGeom>
                <a:blipFill rotWithShape="0">
                  <a:blip r:embed="rId4"/>
                  <a:stretch>
                    <a:fillRect t="-7273" r="-3623" b="-21818"/>
                  </a:stretch>
                </a:blipFill>
                <a:ln w="12700" cap="sq">
                  <a:noFill/>
                  <a:miter lim="800000"/>
                  <a:headEnd type="none" w="sm" len="sm"/>
                  <a:tailEnd type="none" w="sm" len="sm"/>
                </a:ln>
              </p:spPr>
              <p:txBody>
                <a:bodyPr/>
                <a:lstStyle/>
                <a:p>
                  <a:r>
                    <a:rPr lang="en-US">
                      <a:noFill/>
                    </a:rPr>
                    <a:t> </a:t>
                  </a:r>
                </a:p>
              </p:txBody>
            </p:sp>
          </mc:Fallback>
        </mc:AlternateContent>
        <p:cxnSp>
          <p:nvCxnSpPr>
            <p:cNvPr id="53" name="Straight Connector 52"/>
            <p:cNvCxnSpPr/>
            <p:nvPr/>
          </p:nvCxnSpPr>
          <p:spPr>
            <a:xfrm flipV="1">
              <a:off x="6617535" y="4376068"/>
              <a:ext cx="2614170" cy="10436"/>
            </a:xfrm>
            <a:prstGeom prst="line">
              <a:avLst/>
            </a:prstGeom>
            <a:noFill/>
            <a:ln w="19050" cap="flat" cmpd="sng" algn="ctr">
              <a:solidFill>
                <a:srgbClr val="C00000"/>
              </a:solidFill>
              <a:prstDash val="solid"/>
            </a:ln>
            <a:effectLst/>
          </p:spPr>
        </p:cxnSp>
        <p:cxnSp>
          <p:nvCxnSpPr>
            <p:cNvPr id="54" name="Straight Connector 53"/>
            <p:cNvCxnSpPr/>
            <p:nvPr/>
          </p:nvCxnSpPr>
          <p:spPr>
            <a:xfrm>
              <a:off x="6238425" y="4381659"/>
              <a:ext cx="387173" cy="7432"/>
            </a:xfrm>
            <a:prstGeom prst="line">
              <a:avLst/>
            </a:prstGeom>
            <a:noFill/>
            <a:ln w="19050" cap="flat" cmpd="sng" algn="ctr">
              <a:solidFill>
                <a:srgbClr val="C00000"/>
              </a:solidFill>
              <a:prstDash val="solid"/>
            </a:ln>
            <a:effectLst/>
          </p:spPr>
        </p:cxnSp>
        <p:cxnSp>
          <p:nvCxnSpPr>
            <p:cNvPr id="55" name="Straight Connector 54"/>
            <p:cNvCxnSpPr/>
            <p:nvPr/>
          </p:nvCxnSpPr>
          <p:spPr>
            <a:xfrm flipH="1" flipV="1">
              <a:off x="7331937" y="3541736"/>
              <a:ext cx="4763" cy="852946"/>
            </a:xfrm>
            <a:prstGeom prst="line">
              <a:avLst/>
            </a:prstGeom>
            <a:noFill/>
            <a:ln w="19050" cap="flat" cmpd="sng" algn="ctr">
              <a:solidFill>
                <a:srgbClr val="C00000"/>
              </a:solidFill>
              <a:prstDash val="solid"/>
              <a:headEnd type="none"/>
              <a:tailEnd type="triangle"/>
            </a:ln>
            <a:effectLst/>
          </p:spPr>
        </p:cxnSp>
        <p:sp>
          <p:nvSpPr>
            <p:cNvPr id="56" name="Text Box 1427"/>
            <p:cNvSpPr txBox="1">
              <a:spLocks noChangeArrowheads="1"/>
            </p:cNvSpPr>
            <p:nvPr/>
          </p:nvSpPr>
          <p:spPr bwMode="auto">
            <a:xfrm>
              <a:off x="7203351" y="4391725"/>
              <a:ext cx="332487" cy="338554"/>
            </a:xfrm>
            <a:prstGeom prst="rect">
              <a:avLst/>
            </a:prstGeom>
            <a:noFill/>
            <a:ln w="12700" cap="sq">
              <a:noFill/>
              <a:miter lim="800000"/>
              <a:headEnd type="none" w="sm" len="sm"/>
              <a:tailEnd type="none" w="sm" len="sm"/>
            </a:ln>
          </p:spPr>
          <p:txBody>
            <a:bodyPr wrap="square">
              <a:spAutoFit/>
            </a:bodyPr>
            <a:lstStyle/>
            <a:p>
              <a:pPr fontAlgn="auto">
                <a:spcBef>
                  <a:spcPts val="0"/>
                </a:spcBef>
                <a:spcAft>
                  <a:spcPts val="0"/>
                </a:spcAft>
                <a:defRPr/>
              </a:pPr>
              <a:r>
                <a:rPr lang="en-US" sz="1600" kern="0" dirty="0">
                  <a:solidFill>
                    <a:srgbClr val="000000"/>
                  </a:solidFill>
                  <a:latin typeface="Cambria Math" panose="02040503050406030204" pitchFamily="18" charset="0"/>
                  <a:ea typeface="Cambria Math" panose="02040503050406030204" pitchFamily="18" charset="0"/>
                </a:rPr>
                <a:t>t</a:t>
              </a:r>
              <a:r>
                <a:rPr lang="en-US" sz="1600" kern="0" baseline="-25000" dirty="0">
                  <a:solidFill>
                    <a:srgbClr val="000000"/>
                  </a:solidFill>
                  <a:latin typeface="Cambria Math" panose="02040503050406030204" pitchFamily="18" charset="0"/>
                  <a:ea typeface="Cambria Math" panose="02040503050406030204" pitchFamily="18" charset="0"/>
                </a:rPr>
                <a:t>o</a:t>
              </a:r>
              <a:endParaRPr lang="en-US" sz="1600" kern="0" dirty="0">
                <a:solidFill>
                  <a:srgbClr val="000000"/>
                </a:solidFill>
                <a:latin typeface="Cambria Math" panose="02040503050406030204" pitchFamily="18" charset="0"/>
                <a:ea typeface="Cambria Math" panose="02040503050406030204" pitchFamily="18" charset="0"/>
              </a:endParaRPr>
            </a:p>
          </p:txBody>
        </p:sp>
        <p:sp>
          <p:nvSpPr>
            <p:cNvPr id="57" name="Text Box 1427"/>
            <p:cNvSpPr txBox="1">
              <a:spLocks noChangeArrowheads="1"/>
            </p:cNvSpPr>
            <p:nvPr/>
          </p:nvSpPr>
          <p:spPr bwMode="auto">
            <a:xfrm>
              <a:off x="1838317" y="2169460"/>
              <a:ext cx="392864" cy="338554"/>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defRPr/>
              </a:pPr>
              <a:r>
                <a:rPr lang="en-US" sz="1600" kern="0" dirty="0">
                  <a:solidFill>
                    <a:srgbClr val="000000"/>
                  </a:solidFill>
                  <a:latin typeface="Cambria Math" panose="02040503050406030204" pitchFamily="18" charset="0"/>
                  <a:ea typeface="Cambria Math" panose="02040503050406030204" pitchFamily="18" charset="0"/>
                </a:rPr>
                <a:t>-t</a:t>
              </a:r>
              <a:r>
                <a:rPr lang="en-US" sz="1600" kern="0" baseline="-25000" dirty="0">
                  <a:solidFill>
                    <a:srgbClr val="000000"/>
                  </a:solidFill>
                  <a:latin typeface="Cambria Math" panose="02040503050406030204" pitchFamily="18" charset="0"/>
                  <a:ea typeface="Cambria Math" panose="02040503050406030204" pitchFamily="18" charset="0"/>
                </a:rPr>
                <a:t>o</a:t>
              </a:r>
              <a:endParaRPr lang="en-US" sz="1600" kern="0" dirty="0">
                <a:solidFill>
                  <a:srgbClr val="000000"/>
                </a:solidFill>
                <a:latin typeface="Cambria Math" panose="02040503050406030204" pitchFamily="18" charset="0"/>
                <a:ea typeface="Cambria Math" panose="02040503050406030204" pitchFamily="18" charset="0"/>
              </a:endParaRPr>
            </a:p>
          </p:txBody>
        </p:sp>
        <p:grpSp>
          <p:nvGrpSpPr>
            <p:cNvPr id="58" name="Group 57"/>
            <p:cNvGrpSpPr/>
            <p:nvPr/>
          </p:nvGrpSpPr>
          <p:grpSpPr>
            <a:xfrm>
              <a:off x="5982932" y="748268"/>
              <a:ext cx="3649483" cy="1796567"/>
              <a:chOff x="5982932" y="748268"/>
              <a:chExt cx="3649483" cy="1796567"/>
            </a:xfrm>
          </p:grpSpPr>
          <p:cxnSp>
            <p:nvCxnSpPr>
              <p:cNvPr id="71" name="Straight Arrow Connector 70"/>
              <p:cNvCxnSpPr/>
              <p:nvPr/>
            </p:nvCxnSpPr>
            <p:spPr>
              <a:xfrm flipH="1" flipV="1">
                <a:off x="6616077" y="1055928"/>
                <a:ext cx="4765" cy="1142327"/>
              </a:xfrm>
              <a:prstGeom prst="straightConnector1">
                <a:avLst/>
              </a:prstGeom>
              <a:noFill/>
              <a:ln w="25400" cap="flat" cmpd="sng" algn="ctr">
                <a:solidFill>
                  <a:srgbClr val="000000"/>
                </a:solidFill>
                <a:prstDash val="solid"/>
                <a:tailEnd type="triangle"/>
              </a:ln>
              <a:effectLst>
                <a:outerShdw blurRad="40000" dist="20000" dir="5400000" rotWithShape="0">
                  <a:srgbClr val="000000">
                    <a:alpha val="38000"/>
                  </a:srgbClr>
                </a:outerShdw>
              </a:effectLst>
            </p:spPr>
          </p:cxnSp>
          <p:cxnSp>
            <p:nvCxnSpPr>
              <p:cNvPr id="72" name="Straight Connector 71"/>
              <p:cNvCxnSpPr/>
              <p:nvPr/>
            </p:nvCxnSpPr>
            <p:spPr>
              <a:xfrm flipV="1">
                <a:off x="7338267" y="2163021"/>
                <a:ext cx="1" cy="81790"/>
              </a:xfrm>
              <a:prstGeom prst="line">
                <a:avLst/>
              </a:prstGeom>
              <a:noFill/>
              <a:ln w="19050" cap="flat" cmpd="sng" algn="ctr">
                <a:solidFill>
                  <a:srgbClr val="000000"/>
                </a:solidFill>
                <a:prstDash val="solid"/>
              </a:ln>
              <a:effectLst/>
            </p:spPr>
          </p:cxnSp>
          <p:cxnSp>
            <p:nvCxnSpPr>
              <p:cNvPr id="73" name="Straight Arrow Connector 72"/>
              <p:cNvCxnSpPr/>
              <p:nvPr/>
            </p:nvCxnSpPr>
            <p:spPr>
              <a:xfrm flipV="1">
                <a:off x="5982932" y="2190624"/>
                <a:ext cx="3429000" cy="5591"/>
              </a:xfrm>
              <a:prstGeom prst="straightConnector1">
                <a:avLst/>
              </a:prstGeom>
              <a:noFill/>
              <a:ln w="25400" cap="flat" cmpd="sng" algn="ctr">
                <a:solidFill>
                  <a:srgbClr val="000000"/>
                </a:solidFill>
                <a:prstDash val="solid"/>
                <a:headEnd type="triangle"/>
                <a:tailEnd type="triangle"/>
              </a:ln>
              <a:effectLst>
                <a:outerShdw blurRad="40000" dist="20000" dir="5400000" rotWithShape="0">
                  <a:srgbClr val="000000">
                    <a:alpha val="38000"/>
                  </a:srgbClr>
                </a:outerShdw>
              </a:effectLst>
            </p:spPr>
          </p:cxnSp>
          <p:cxnSp>
            <p:nvCxnSpPr>
              <p:cNvPr id="74" name="Straight Connector 73"/>
              <p:cNvCxnSpPr/>
              <p:nvPr/>
            </p:nvCxnSpPr>
            <p:spPr>
              <a:xfrm>
                <a:off x="6615502" y="1361648"/>
                <a:ext cx="0" cy="0"/>
              </a:xfrm>
              <a:prstGeom prst="line">
                <a:avLst/>
              </a:prstGeom>
              <a:noFill/>
              <a:ln w="9525" cap="flat" cmpd="sng" algn="ctr">
                <a:solidFill>
                  <a:srgbClr val="CACFD1">
                    <a:shade val="95000"/>
                    <a:satMod val="105000"/>
                  </a:srgbClr>
                </a:solidFill>
                <a:prstDash val="solid"/>
              </a:ln>
              <a:effectLst/>
            </p:spPr>
          </p:cxnSp>
          <p:sp>
            <p:nvSpPr>
              <p:cNvPr id="75" name="TextBox 74"/>
              <p:cNvSpPr txBox="1"/>
              <p:nvPr/>
            </p:nvSpPr>
            <p:spPr>
              <a:xfrm>
                <a:off x="6487835" y="2161608"/>
                <a:ext cx="269626" cy="276999"/>
              </a:xfrm>
              <a:prstGeom prst="rect">
                <a:avLst/>
              </a:prstGeom>
              <a:noFill/>
            </p:spPr>
            <p:txBody>
              <a:bodyPr wrap="none" rtlCol="0">
                <a:spAutoFit/>
              </a:bodyPr>
              <a:lstStyle/>
              <a:p>
                <a:pPr fontAlgn="auto">
                  <a:spcBef>
                    <a:spcPts val="0"/>
                  </a:spcBef>
                  <a:spcAft>
                    <a:spcPts val="0"/>
                  </a:spcAft>
                  <a:defRPr/>
                </a:pPr>
                <a:r>
                  <a:rPr lang="en-US" sz="1200" kern="0" dirty="0">
                    <a:solidFill>
                      <a:srgbClr val="000000"/>
                    </a:solidFill>
                    <a:latin typeface="Cambria" panose="02040503050406030204"/>
                  </a:rPr>
                  <a:t>0</a:t>
                </a:r>
              </a:p>
            </p:txBody>
          </p:sp>
          <p:cxnSp>
            <p:nvCxnSpPr>
              <p:cNvPr id="76" name="Straight Connector 75"/>
              <p:cNvCxnSpPr/>
              <p:nvPr/>
            </p:nvCxnSpPr>
            <p:spPr>
              <a:xfrm>
                <a:off x="6585845" y="1438397"/>
                <a:ext cx="68841" cy="0"/>
              </a:xfrm>
              <a:prstGeom prst="line">
                <a:avLst/>
              </a:prstGeom>
              <a:noFill/>
              <a:ln w="25400" cap="flat" cmpd="sng" algn="ctr">
                <a:solidFill>
                  <a:srgbClr val="000000"/>
                </a:solidFill>
                <a:prstDash val="solid"/>
              </a:ln>
              <a:effectLst/>
            </p:spPr>
          </p:cxnSp>
          <p:sp>
            <p:nvSpPr>
              <p:cNvPr id="77" name="Text Box 1427"/>
              <p:cNvSpPr txBox="1">
                <a:spLocks noChangeArrowheads="1"/>
              </p:cNvSpPr>
              <p:nvPr/>
            </p:nvSpPr>
            <p:spPr bwMode="auto">
              <a:xfrm>
                <a:off x="9378819" y="2012537"/>
                <a:ext cx="253596" cy="338554"/>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defRPr/>
                </a:pPr>
                <a:r>
                  <a:rPr lang="en-US" sz="1600" kern="0" dirty="0">
                    <a:solidFill>
                      <a:srgbClr val="000000"/>
                    </a:solidFill>
                    <a:latin typeface="Cambria Math" panose="02040503050406030204" pitchFamily="18" charset="0"/>
                    <a:ea typeface="Cambria Math" panose="02040503050406030204" pitchFamily="18" charset="0"/>
                  </a:rPr>
                  <a:t>t</a:t>
                </a:r>
              </a:p>
            </p:txBody>
          </p:sp>
          <p:cxnSp>
            <p:nvCxnSpPr>
              <p:cNvPr id="78" name="Straight Connector 77"/>
              <p:cNvCxnSpPr/>
              <p:nvPr/>
            </p:nvCxnSpPr>
            <p:spPr>
              <a:xfrm>
                <a:off x="6267352" y="2194625"/>
                <a:ext cx="1079995" cy="6893"/>
              </a:xfrm>
              <a:prstGeom prst="line">
                <a:avLst/>
              </a:prstGeom>
              <a:noFill/>
              <a:ln w="19050" cap="flat" cmpd="sng" algn="ctr">
                <a:solidFill>
                  <a:srgbClr val="C00000"/>
                </a:solidFill>
                <a:prstDash val="solid"/>
              </a:ln>
              <a:effectLst/>
            </p:spPr>
          </p:cxnSp>
          <p:sp>
            <p:nvSpPr>
              <p:cNvPr id="79" name="Text Box 1427"/>
              <p:cNvSpPr txBox="1">
                <a:spLocks noChangeArrowheads="1"/>
              </p:cNvSpPr>
              <p:nvPr/>
            </p:nvSpPr>
            <p:spPr bwMode="auto">
              <a:xfrm>
                <a:off x="7204918" y="2206281"/>
                <a:ext cx="332487" cy="338554"/>
              </a:xfrm>
              <a:prstGeom prst="rect">
                <a:avLst/>
              </a:prstGeom>
              <a:noFill/>
              <a:ln w="12700" cap="sq">
                <a:noFill/>
                <a:miter lim="800000"/>
                <a:headEnd type="none" w="sm" len="sm"/>
                <a:tailEnd type="none" w="sm" len="sm"/>
              </a:ln>
            </p:spPr>
            <p:txBody>
              <a:bodyPr wrap="square">
                <a:spAutoFit/>
              </a:bodyPr>
              <a:lstStyle/>
              <a:p>
                <a:pPr fontAlgn="auto">
                  <a:spcBef>
                    <a:spcPts val="0"/>
                  </a:spcBef>
                  <a:spcAft>
                    <a:spcPts val="0"/>
                  </a:spcAft>
                  <a:defRPr/>
                </a:pPr>
                <a:r>
                  <a:rPr lang="en-US" sz="1600" kern="0" dirty="0">
                    <a:solidFill>
                      <a:srgbClr val="000000"/>
                    </a:solidFill>
                    <a:latin typeface="Cambria Math" panose="02040503050406030204" pitchFamily="18" charset="0"/>
                    <a:ea typeface="Cambria Math" panose="02040503050406030204" pitchFamily="18" charset="0"/>
                  </a:rPr>
                  <a:t>t</a:t>
                </a:r>
                <a:r>
                  <a:rPr lang="en-US" sz="1600" kern="0" baseline="-25000" dirty="0">
                    <a:solidFill>
                      <a:srgbClr val="000000"/>
                    </a:solidFill>
                    <a:latin typeface="Cambria Math" panose="02040503050406030204" pitchFamily="18" charset="0"/>
                    <a:ea typeface="Cambria Math" panose="02040503050406030204" pitchFamily="18" charset="0"/>
                  </a:rPr>
                  <a:t>o</a:t>
                </a:r>
                <a:endParaRPr lang="en-US" sz="1600" kern="0" dirty="0">
                  <a:solidFill>
                    <a:srgbClr val="000000"/>
                  </a:solidFill>
                  <a:latin typeface="Cambria Math" panose="02040503050406030204" pitchFamily="18" charset="0"/>
                  <a:ea typeface="Cambria Math" panose="02040503050406030204" pitchFamily="18" charset="0"/>
                </a:endParaRPr>
              </a:p>
            </p:txBody>
          </p:sp>
          <p:cxnSp>
            <p:nvCxnSpPr>
              <p:cNvPr id="80" name="Straight Connector 79"/>
              <p:cNvCxnSpPr/>
              <p:nvPr/>
            </p:nvCxnSpPr>
            <p:spPr>
              <a:xfrm flipV="1">
                <a:off x="7330280" y="1438397"/>
                <a:ext cx="1784920" cy="3875"/>
              </a:xfrm>
              <a:prstGeom prst="line">
                <a:avLst/>
              </a:prstGeom>
              <a:noFill/>
              <a:ln w="19050" cap="flat" cmpd="sng" algn="ctr">
                <a:solidFill>
                  <a:srgbClr val="C00000"/>
                </a:solidFill>
                <a:prstDash val="solid"/>
              </a:ln>
              <a:effectLst/>
            </p:spPr>
          </p:cxnSp>
          <p:cxnSp>
            <p:nvCxnSpPr>
              <p:cNvPr id="81" name="Straight Connector 80"/>
              <p:cNvCxnSpPr/>
              <p:nvPr/>
            </p:nvCxnSpPr>
            <p:spPr>
              <a:xfrm flipH="1" flipV="1">
                <a:off x="7338267" y="1438397"/>
                <a:ext cx="641" cy="751980"/>
              </a:xfrm>
              <a:prstGeom prst="line">
                <a:avLst/>
              </a:prstGeom>
              <a:noFill/>
              <a:ln w="19050" cap="flat" cmpd="sng" algn="ctr">
                <a:solidFill>
                  <a:srgbClr val="C00000"/>
                </a:solidFill>
                <a:prstDash val="solid"/>
              </a:ln>
              <a:effectLst/>
            </p:spPr>
          </p:cxnSp>
          <p:sp>
            <p:nvSpPr>
              <p:cNvPr id="82" name="Text Box 1427"/>
              <p:cNvSpPr txBox="1">
                <a:spLocks noChangeArrowheads="1"/>
              </p:cNvSpPr>
              <p:nvPr/>
            </p:nvSpPr>
            <p:spPr bwMode="auto">
              <a:xfrm>
                <a:off x="6145829" y="748268"/>
                <a:ext cx="1313186" cy="338554"/>
              </a:xfrm>
              <a:prstGeom prst="rect">
                <a:avLst/>
              </a:prstGeom>
              <a:noFill/>
              <a:ln w="12700" cap="sq">
                <a:noFill/>
                <a:miter lim="800000"/>
                <a:headEnd type="none" w="sm" len="sm"/>
                <a:tailEnd type="none" w="sm" len="sm"/>
              </a:ln>
            </p:spPr>
            <p:txBody>
              <a:bodyPr wrap="square">
                <a:spAutoFit/>
              </a:bodyPr>
              <a:lstStyle/>
              <a:p>
                <a:pPr fontAlgn="auto">
                  <a:spcBef>
                    <a:spcPts val="0"/>
                  </a:spcBef>
                  <a:spcAft>
                    <a:spcPts val="0"/>
                  </a:spcAft>
                  <a:defRPr/>
                </a:pPr>
                <a:r>
                  <a:rPr lang="en-US" sz="1600" kern="0" dirty="0">
                    <a:solidFill>
                      <a:srgbClr val="000000"/>
                    </a:solidFill>
                    <a:latin typeface="Cambria Math" panose="02040503050406030204" pitchFamily="18" charset="0"/>
                    <a:ea typeface="Cambria Math" panose="02040503050406030204" pitchFamily="18" charset="0"/>
                  </a:rPr>
                  <a:t>u(t - t</a:t>
                </a:r>
                <a:r>
                  <a:rPr lang="en-US" sz="1600" kern="0" baseline="-25000" dirty="0">
                    <a:solidFill>
                      <a:srgbClr val="000000"/>
                    </a:solidFill>
                    <a:latin typeface="Cambria Math" panose="02040503050406030204" pitchFamily="18" charset="0"/>
                    <a:ea typeface="Cambria Math" panose="02040503050406030204" pitchFamily="18" charset="0"/>
                  </a:rPr>
                  <a:t>o</a:t>
                </a:r>
                <a:r>
                  <a:rPr lang="en-US" sz="1600" kern="0" dirty="0">
                    <a:solidFill>
                      <a:srgbClr val="000000"/>
                    </a:solidFill>
                    <a:latin typeface="Cambria Math" panose="02040503050406030204" pitchFamily="18" charset="0"/>
                    <a:ea typeface="Cambria Math" panose="02040503050406030204" pitchFamily="18" charset="0"/>
                  </a:rPr>
                  <a:t>)</a:t>
                </a:r>
              </a:p>
            </p:txBody>
          </p:sp>
          <p:sp>
            <p:nvSpPr>
              <p:cNvPr id="83" name="TextBox 82"/>
              <p:cNvSpPr txBox="1"/>
              <p:nvPr/>
            </p:nvSpPr>
            <p:spPr>
              <a:xfrm>
                <a:off x="7246572" y="908365"/>
                <a:ext cx="1919821" cy="369332"/>
              </a:xfrm>
              <a:prstGeom prst="rect">
                <a:avLst/>
              </a:prstGeom>
              <a:noFill/>
            </p:spPr>
            <p:txBody>
              <a:bodyPr wrap="none" rtlCol="0">
                <a:spAutoFit/>
              </a:bodyPr>
              <a:lstStyle/>
              <a:p>
                <a:pPr fontAlgn="auto">
                  <a:spcBef>
                    <a:spcPts val="0"/>
                  </a:spcBef>
                  <a:spcAft>
                    <a:spcPts val="0"/>
                  </a:spcAft>
                  <a:defRPr/>
                </a:pPr>
                <a:r>
                  <a:rPr lang="en-US" kern="0" dirty="0">
                    <a:solidFill>
                      <a:srgbClr val="000000"/>
                    </a:solidFill>
                    <a:latin typeface="Cambria" panose="02040503050406030204"/>
                  </a:rPr>
                  <a:t>Unit Step: u(</a:t>
                </a:r>
                <a:r>
                  <a:rPr lang="en-US" kern="0" dirty="0">
                    <a:solidFill>
                      <a:srgbClr val="000000"/>
                    </a:solidFill>
                    <a:latin typeface="Cambria Math" panose="02040503050406030204" pitchFamily="18" charset="0"/>
                    <a:ea typeface="Cambria Math" panose="02040503050406030204" pitchFamily="18" charset="0"/>
                  </a:rPr>
                  <a:t>t - t</a:t>
                </a:r>
                <a:r>
                  <a:rPr lang="en-US" kern="0" baseline="-25000" dirty="0">
                    <a:solidFill>
                      <a:srgbClr val="000000"/>
                    </a:solidFill>
                    <a:latin typeface="Cambria Math" panose="02040503050406030204" pitchFamily="18" charset="0"/>
                    <a:ea typeface="Cambria Math" panose="02040503050406030204" pitchFamily="18" charset="0"/>
                  </a:rPr>
                  <a:t>o</a:t>
                </a:r>
                <a:r>
                  <a:rPr lang="en-US" kern="0" dirty="0">
                    <a:solidFill>
                      <a:srgbClr val="000000"/>
                    </a:solidFill>
                    <a:latin typeface="Cambria" panose="02040503050406030204"/>
                  </a:rPr>
                  <a:t>)</a:t>
                </a:r>
              </a:p>
            </p:txBody>
          </p:sp>
          <p:sp>
            <p:nvSpPr>
              <p:cNvPr id="84" name="Text Box 1427"/>
              <p:cNvSpPr txBox="1">
                <a:spLocks noChangeArrowheads="1"/>
              </p:cNvSpPr>
              <p:nvPr/>
            </p:nvSpPr>
            <p:spPr bwMode="auto">
              <a:xfrm>
                <a:off x="6405657" y="1293633"/>
                <a:ext cx="269626" cy="276999"/>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defRPr/>
                </a:pPr>
                <a:r>
                  <a:rPr lang="en-US" sz="1200" kern="0" dirty="0">
                    <a:solidFill>
                      <a:srgbClr val="000000"/>
                    </a:solidFill>
                    <a:latin typeface="Cambria Math" panose="02040503050406030204" pitchFamily="18" charset="0"/>
                    <a:ea typeface="Cambria Math" panose="02040503050406030204" pitchFamily="18" charset="0"/>
                  </a:rPr>
                  <a:t>1</a:t>
                </a:r>
              </a:p>
            </p:txBody>
          </p:sp>
        </p:grpSp>
        <p:cxnSp>
          <p:nvCxnSpPr>
            <p:cNvPr id="59" name="Straight Connector 58"/>
            <p:cNvCxnSpPr/>
            <p:nvPr/>
          </p:nvCxnSpPr>
          <p:spPr>
            <a:xfrm flipV="1">
              <a:off x="2108695" y="4321752"/>
              <a:ext cx="1" cy="81790"/>
            </a:xfrm>
            <a:prstGeom prst="line">
              <a:avLst/>
            </a:prstGeom>
            <a:noFill/>
            <a:ln w="19050" cap="flat" cmpd="sng" algn="ctr">
              <a:solidFill>
                <a:srgbClr val="000000"/>
              </a:solidFill>
              <a:prstDash val="solid"/>
            </a:ln>
            <a:effectLst/>
          </p:spPr>
        </p:cxnSp>
        <p:cxnSp>
          <p:nvCxnSpPr>
            <p:cNvPr id="60" name="Straight Arrow Connector 59"/>
            <p:cNvCxnSpPr/>
            <p:nvPr/>
          </p:nvCxnSpPr>
          <p:spPr>
            <a:xfrm>
              <a:off x="1210689" y="4369230"/>
              <a:ext cx="4009014" cy="0"/>
            </a:xfrm>
            <a:prstGeom prst="straightConnector1">
              <a:avLst/>
            </a:prstGeom>
            <a:noFill/>
            <a:ln w="25400" cap="flat" cmpd="sng" algn="ctr">
              <a:solidFill>
                <a:srgbClr val="000000"/>
              </a:solidFill>
              <a:prstDash val="solid"/>
              <a:headEnd type="triangle"/>
              <a:tailEnd type="triangle"/>
            </a:ln>
            <a:effectLst>
              <a:outerShdw blurRad="40000" dist="20000" dir="5400000" rotWithShape="0">
                <a:srgbClr val="000000">
                  <a:alpha val="38000"/>
                </a:srgbClr>
              </a:outerShdw>
            </a:effectLst>
          </p:spPr>
        </p:cxnSp>
        <p:cxnSp>
          <p:nvCxnSpPr>
            <p:cNvPr id="61" name="Straight Arrow Connector 60"/>
            <p:cNvCxnSpPr/>
            <p:nvPr/>
          </p:nvCxnSpPr>
          <p:spPr>
            <a:xfrm flipH="1" flipV="1">
              <a:off x="2571808" y="3214665"/>
              <a:ext cx="4765" cy="1142327"/>
            </a:xfrm>
            <a:prstGeom prst="straightConnector1">
              <a:avLst/>
            </a:prstGeom>
            <a:noFill/>
            <a:ln w="25400" cap="flat" cmpd="sng" algn="ctr">
              <a:solidFill>
                <a:srgbClr val="000000"/>
              </a:solidFill>
              <a:prstDash val="solid"/>
              <a:tailEnd type="triangle"/>
            </a:ln>
            <a:effectLst>
              <a:outerShdw blurRad="40000" dist="20000" dir="5400000" rotWithShape="0">
                <a:srgbClr val="000000">
                  <a:alpha val="38000"/>
                </a:srgbClr>
              </a:outerShdw>
            </a:effectLst>
          </p:spPr>
        </p:cxnSp>
        <p:cxnSp>
          <p:nvCxnSpPr>
            <p:cNvPr id="62" name="Straight Connector 61"/>
            <p:cNvCxnSpPr/>
            <p:nvPr/>
          </p:nvCxnSpPr>
          <p:spPr>
            <a:xfrm>
              <a:off x="2571807" y="3520379"/>
              <a:ext cx="0" cy="0"/>
            </a:xfrm>
            <a:prstGeom prst="line">
              <a:avLst/>
            </a:prstGeom>
            <a:noFill/>
            <a:ln w="9525" cap="flat" cmpd="sng" algn="ctr">
              <a:solidFill>
                <a:srgbClr val="CACFD1">
                  <a:shade val="95000"/>
                  <a:satMod val="105000"/>
                </a:srgbClr>
              </a:solidFill>
              <a:prstDash val="solid"/>
            </a:ln>
            <a:effectLst/>
          </p:spPr>
        </p:cxnSp>
        <mc:AlternateContent xmlns:mc="http://schemas.openxmlformats.org/markup-compatibility/2006" xmlns:a14="http://schemas.microsoft.com/office/drawing/2010/main">
          <mc:Choice Requires="a14">
            <p:sp>
              <p:nvSpPr>
                <p:cNvPr id="63" name="TextBox 62"/>
                <p:cNvSpPr txBox="1"/>
                <p:nvPr/>
              </p:nvSpPr>
              <p:spPr>
                <a:xfrm>
                  <a:off x="3250857" y="3014895"/>
                  <a:ext cx="2403800" cy="369332"/>
                </a:xfrm>
                <a:prstGeom prst="rect">
                  <a:avLst/>
                </a:prstGeom>
                <a:noFill/>
              </p:spPr>
              <p:txBody>
                <a:bodyPr wrap="none" rtlCol="0">
                  <a:spAutoFit/>
                </a:bodyPr>
                <a:lstStyle/>
                <a:p>
                  <a:pPr fontAlgn="auto">
                    <a:spcBef>
                      <a:spcPts val="0"/>
                    </a:spcBef>
                    <a:spcAft>
                      <a:spcPts val="0"/>
                    </a:spcAft>
                    <a:defRPr/>
                  </a:pPr>
                  <a:r>
                    <a:rPr lang="en-US" kern="0" dirty="0">
                      <a:solidFill>
                        <a:srgbClr val="000000"/>
                      </a:solidFill>
                      <a:latin typeface="Cambria" panose="02040503050406030204"/>
                    </a:rPr>
                    <a:t>Unit Impulse: </a:t>
                  </a:r>
                  <a14:m>
                    <m:oMath xmlns:m="http://schemas.openxmlformats.org/officeDocument/2006/math">
                      <m:r>
                        <a:rPr lang="en-US" i="1" kern="0">
                          <a:solidFill>
                            <a:srgbClr val="000000"/>
                          </a:solidFill>
                          <a:latin typeface="Cambria Math" panose="02040503050406030204" pitchFamily="18" charset="0"/>
                          <a:ea typeface="Cambria Math" panose="02040503050406030204" pitchFamily="18" charset="0"/>
                        </a:rPr>
                        <m:t>𝛿</m:t>
                      </m:r>
                    </m:oMath>
                  </a14:m>
                  <a:r>
                    <a:rPr lang="en-US" kern="0" dirty="0">
                      <a:solidFill>
                        <a:srgbClr val="000000"/>
                      </a:solidFill>
                      <a:latin typeface="Cambria Math" panose="02040503050406030204" pitchFamily="18" charset="0"/>
                      <a:ea typeface="Cambria Math" panose="02040503050406030204" pitchFamily="18" charset="0"/>
                    </a:rPr>
                    <a:t>(t + t</a:t>
                  </a:r>
                  <a:r>
                    <a:rPr lang="en-US" kern="0" baseline="-25000" dirty="0">
                      <a:solidFill>
                        <a:srgbClr val="000000"/>
                      </a:solidFill>
                      <a:latin typeface="Cambria Math" panose="02040503050406030204" pitchFamily="18" charset="0"/>
                      <a:ea typeface="Cambria Math" panose="02040503050406030204" pitchFamily="18" charset="0"/>
                    </a:rPr>
                    <a:t>o</a:t>
                  </a:r>
                  <a:r>
                    <a:rPr lang="en-US" kern="0" dirty="0">
                      <a:solidFill>
                        <a:srgbClr val="000000"/>
                      </a:solidFill>
                      <a:latin typeface="Cambria Math" panose="02040503050406030204" pitchFamily="18" charset="0"/>
                      <a:ea typeface="Cambria Math" panose="02040503050406030204" pitchFamily="18" charset="0"/>
                    </a:rPr>
                    <a:t>)</a:t>
                  </a:r>
                </a:p>
              </p:txBody>
            </p:sp>
          </mc:Choice>
          <mc:Fallback xmlns="">
            <p:sp>
              <p:nvSpPr>
                <p:cNvPr id="63" name="TextBox 62"/>
                <p:cNvSpPr txBox="1">
                  <a:spLocks noRot="1" noChangeAspect="1" noMove="1" noResize="1" noEditPoints="1" noAdjustHandles="1" noChangeArrowheads="1" noChangeShapeType="1" noTextEdit="1"/>
                </p:cNvSpPr>
                <p:nvPr/>
              </p:nvSpPr>
              <p:spPr>
                <a:xfrm>
                  <a:off x="3250857" y="3014895"/>
                  <a:ext cx="2403800" cy="369332"/>
                </a:xfrm>
                <a:prstGeom prst="rect">
                  <a:avLst/>
                </a:prstGeom>
                <a:blipFill rotWithShape="0">
                  <a:blip r:embed="rId5"/>
                  <a:stretch>
                    <a:fillRect l="-2284" t="-11667" r="-1523" b="-25000"/>
                  </a:stretch>
                </a:blipFill>
              </p:spPr>
              <p:txBody>
                <a:bodyPr/>
                <a:lstStyle/>
                <a:p>
                  <a:r>
                    <a:rPr lang="en-US">
                      <a:noFill/>
                    </a:rPr>
                    <a:t> </a:t>
                  </a:r>
                </a:p>
              </p:txBody>
            </p:sp>
          </mc:Fallback>
        </mc:AlternateContent>
        <p:sp>
          <p:nvSpPr>
            <p:cNvPr id="64" name="TextBox 63"/>
            <p:cNvSpPr txBox="1"/>
            <p:nvPr/>
          </p:nvSpPr>
          <p:spPr>
            <a:xfrm>
              <a:off x="2444140" y="4320339"/>
              <a:ext cx="269626" cy="276999"/>
            </a:xfrm>
            <a:prstGeom prst="rect">
              <a:avLst/>
            </a:prstGeom>
            <a:noFill/>
          </p:spPr>
          <p:txBody>
            <a:bodyPr wrap="none" rtlCol="0">
              <a:spAutoFit/>
            </a:bodyPr>
            <a:lstStyle/>
            <a:p>
              <a:pPr fontAlgn="auto">
                <a:spcBef>
                  <a:spcPts val="0"/>
                </a:spcBef>
                <a:spcAft>
                  <a:spcPts val="0"/>
                </a:spcAft>
                <a:defRPr/>
              </a:pPr>
              <a:r>
                <a:rPr lang="en-US" sz="1200" kern="0" dirty="0">
                  <a:solidFill>
                    <a:srgbClr val="000000"/>
                  </a:solidFill>
                  <a:latin typeface="Cambria" panose="02040503050406030204"/>
                </a:rPr>
                <a:t>0</a:t>
              </a:r>
            </a:p>
          </p:txBody>
        </p:sp>
        <p:cxnSp>
          <p:nvCxnSpPr>
            <p:cNvPr id="65" name="Straight Connector 64"/>
            <p:cNvCxnSpPr/>
            <p:nvPr/>
          </p:nvCxnSpPr>
          <p:spPr>
            <a:xfrm>
              <a:off x="2542150" y="3520925"/>
              <a:ext cx="68841" cy="0"/>
            </a:xfrm>
            <a:prstGeom prst="line">
              <a:avLst/>
            </a:prstGeom>
            <a:noFill/>
            <a:ln w="25400" cap="flat" cmpd="sng" algn="ctr">
              <a:solidFill>
                <a:srgbClr val="000000"/>
              </a:solidFill>
              <a:prstDash val="solid"/>
            </a:ln>
            <a:effectLst/>
          </p:spPr>
        </p:cxnSp>
        <p:sp>
          <p:nvSpPr>
            <p:cNvPr id="66" name="Text Box 1427"/>
            <p:cNvSpPr txBox="1">
              <a:spLocks noChangeArrowheads="1"/>
            </p:cNvSpPr>
            <p:nvPr/>
          </p:nvSpPr>
          <p:spPr bwMode="auto">
            <a:xfrm>
              <a:off x="5158053" y="4177775"/>
              <a:ext cx="253596" cy="338554"/>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defRPr/>
              </a:pPr>
              <a:r>
                <a:rPr lang="en-US" sz="1600" kern="0" dirty="0">
                  <a:solidFill>
                    <a:srgbClr val="000000"/>
                  </a:solidFill>
                  <a:latin typeface="Cambria Math" panose="02040503050406030204" pitchFamily="18" charset="0"/>
                  <a:ea typeface="Cambria Math" panose="02040503050406030204" pitchFamily="18" charset="0"/>
                </a:rPr>
                <a:t>t</a:t>
              </a:r>
            </a:p>
          </p:txBody>
        </p:sp>
        <mc:AlternateContent xmlns:mc="http://schemas.openxmlformats.org/markup-compatibility/2006" xmlns:a14="http://schemas.microsoft.com/office/drawing/2010/main">
          <mc:Choice Requires="a14">
            <p:sp>
              <p:nvSpPr>
                <p:cNvPr id="67" name="Text Box 1427"/>
                <p:cNvSpPr txBox="1">
                  <a:spLocks noChangeArrowheads="1"/>
                </p:cNvSpPr>
                <p:nvPr/>
              </p:nvSpPr>
              <p:spPr bwMode="auto">
                <a:xfrm>
                  <a:off x="2193208" y="2877576"/>
                  <a:ext cx="925061" cy="338554"/>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defRPr/>
                  </a:pPr>
                  <a14:m>
                    <m:oMath xmlns:m="http://schemas.openxmlformats.org/officeDocument/2006/math">
                      <m:r>
                        <a:rPr lang="en-US" sz="1600" i="1" kern="0">
                          <a:solidFill>
                            <a:srgbClr val="000000"/>
                          </a:solidFill>
                          <a:latin typeface="Cambria Math" panose="02040503050406030204" pitchFamily="18" charset="0"/>
                          <a:ea typeface="Cambria Math" panose="02040503050406030204" pitchFamily="18" charset="0"/>
                        </a:rPr>
                        <m:t>𝛿</m:t>
                      </m:r>
                    </m:oMath>
                  </a14:m>
                  <a:r>
                    <a:rPr lang="en-US" sz="1600" kern="0" dirty="0">
                      <a:solidFill>
                        <a:srgbClr val="000000"/>
                      </a:solidFill>
                      <a:latin typeface="Cambria Math" panose="02040503050406030204" pitchFamily="18" charset="0"/>
                      <a:ea typeface="Cambria Math" panose="02040503050406030204" pitchFamily="18" charset="0"/>
                    </a:rPr>
                    <a:t>(t + t</a:t>
                  </a:r>
                  <a:r>
                    <a:rPr lang="en-US" sz="1600" kern="0" baseline="-25000" dirty="0">
                      <a:solidFill>
                        <a:srgbClr val="000000"/>
                      </a:solidFill>
                      <a:latin typeface="Cambria Math" panose="02040503050406030204" pitchFamily="18" charset="0"/>
                      <a:ea typeface="Cambria Math" panose="02040503050406030204" pitchFamily="18" charset="0"/>
                    </a:rPr>
                    <a:t>o</a:t>
                  </a:r>
                  <a:r>
                    <a:rPr lang="en-US" sz="1600" kern="0" dirty="0">
                      <a:solidFill>
                        <a:srgbClr val="000000"/>
                      </a:solidFill>
                      <a:latin typeface="Cambria Math" panose="02040503050406030204" pitchFamily="18" charset="0"/>
                      <a:ea typeface="Cambria Math" panose="02040503050406030204" pitchFamily="18" charset="0"/>
                    </a:rPr>
                    <a:t>)</a:t>
                  </a:r>
                </a:p>
              </p:txBody>
            </p:sp>
          </mc:Choice>
          <mc:Fallback xmlns="">
            <p:sp>
              <p:nvSpPr>
                <p:cNvPr id="67" name="Text Box 1427"/>
                <p:cNvSpPr txBox="1">
                  <a:spLocks noRot="1" noChangeAspect="1" noMove="1" noResize="1" noEditPoints="1" noAdjustHandles="1" noChangeArrowheads="1" noChangeShapeType="1" noTextEdit="1"/>
                </p:cNvSpPr>
                <p:nvPr/>
              </p:nvSpPr>
              <p:spPr bwMode="auto">
                <a:xfrm>
                  <a:off x="2193208" y="2877576"/>
                  <a:ext cx="925061" cy="338554"/>
                </a:xfrm>
                <a:prstGeom prst="rect">
                  <a:avLst/>
                </a:prstGeom>
                <a:blipFill rotWithShape="0">
                  <a:blip r:embed="rId6"/>
                  <a:stretch>
                    <a:fillRect t="-7143" r="-3289" b="-19643"/>
                  </a:stretch>
                </a:blipFill>
                <a:ln w="12700" cap="sq">
                  <a:noFill/>
                  <a:miter lim="800000"/>
                  <a:headEnd type="none" w="sm" len="sm"/>
                  <a:tailEnd type="none" w="sm" len="sm"/>
                </a:ln>
              </p:spPr>
              <p:txBody>
                <a:bodyPr/>
                <a:lstStyle/>
                <a:p>
                  <a:r>
                    <a:rPr lang="en-US">
                      <a:noFill/>
                    </a:rPr>
                    <a:t> </a:t>
                  </a:r>
                </a:p>
              </p:txBody>
            </p:sp>
          </mc:Fallback>
        </mc:AlternateContent>
        <p:cxnSp>
          <p:nvCxnSpPr>
            <p:cNvPr id="68" name="Straight Connector 67"/>
            <p:cNvCxnSpPr/>
            <p:nvPr/>
          </p:nvCxnSpPr>
          <p:spPr>
            <a:xfrm>
              <a:off x="1769856" y="4367195"/>
              <a:ext cx="3292685" cy="2046"/>
            </a:xfrm>
            <a:prstGeom prst="line">
              <a:avLst/>
            </a:prstGeom>
            <a:noFill/>
            <a:ln w="19050" cap="flat" cmpd="sng" algn="ctr">
              <a:solidFill>
                <a:srgbClr val="C00000"/>
              </a:solidFill>
              <a:prstDash val="solid"/>
            </a:ln>
            <a:effectLst/>
          </p:spPr>
        </p:cxnSp>
        <p:cxnSp>
          <p:nvCxnSpPr>
            <p:cNvPr id="69" name="Straight Connector 68"/>
            <p:cNvCxnSpPr/>
            <p:nvPr/>
          </p:nvCxnSpPr>
          <p:spPr>
            <a:xfrm flipH="1" flipV="1">
              <a:off x="2103927" y="3515023"/>
              <a:ext cx="4763" cy="852946"/>
            </a:xfrm>
            <a:prstGeom prst="line">
              <a:avLst/>
            </a:prstGeom>
            <a:noFill/>
            <a:ln w="19050" cap="flat" cmpd="sng" algn="ctr">
              <a:solidFill>
                <a:srgbClr val="C00000"/>
              </a:solidFill>
              <a:prstDash val="solid"/>
              <a:headEnd type="none"/>
              <a:tailEnd type="triangle"/>
            </a:ln>
            <a:effectLst/>
          </p:spPr>
        </p:cxnSp>
        <p:sp>
          <p:nvSpPr>
            <p:cNvPr id="70" name="Text Box 1427"/>
            <p:cNvSpPr txBox="1">
              <a:spLocks noChangeArrowheads="1"/>
            </p:cNvSpPr>
            <p:nvPr/>
          </p:nvSpPr>
          <p:spPr bwMode="auto">
            <a:xfrm>
              <a:off x="1911549" y="4315315"/>
              <a:ext cx="392864" cy="338554"/>
            </a:xfrm>
            <a:prstGeom prst="rect">
              <a:avLst/>
            </a:prstGeom>
            <a:noFill/>
            <a:ln w="12700" cap="sq">
              <a:noFill/>
              <a:miter lim="800000"/>
              <a:headEnd type="none" w="sm" len="sm"/>
              <a:tailEnd type="none" w="sm" len="sm"/>
            </a:ln>
          </p:spPr>
          <p:txBody>
            <a:bodyPr wrap="none">
              <a:spAutoFit/>
            </a:bodyPr>
            <a:lstStyle/>
            <a:p>
              <a:pPr fontAlgn="auto">
                <a:spcBef>
                  <a:spcPts val="0"/>
                </a:spcBef>
                <a:spcAft>
                  <a:spcPts val="0"/>
                </a:spcAft>
                <a:defRPr/>
              </a:pPr>
              <a:r>
                <a:rPr lang="en-US" sz="1600" kern="0" dirty="0">
                  <a:solidFill>
                    <a:srgbClr val="000000"/>
                  </a:solidFill>
                  <a:latin typeface="Cambria Math" panose="02040503050406030204" pitchFamily="18" charset="0"/>
                  <a:ea typeface="Cambria Math" panose="02040503050406030204" pitchFamily="18" charset="0"/>
                </a:rPr>
                <a:t>-t</a:t>
              </a:r>
              <a:r>
                <a:rPr lang="en-US" sz="1600" kern="0" baseline="-25000" dirty="0">
                  <a:solidFill>
                    <a:srgbClr val="000000"/>
                  </a:solidFill>
                  <a:latin typeface="Cambria Math" panose="02040503050406030204" pitchFamily="18" charset="0"/>
                  <a:ea typeface="Cambria Math" panose="02040503050406030204" pitchFamily="18" charset="0"/>
                </a:rPr>
                <a:t>o</a:t>
              </a:r>
              <a:endParaRPr lang="en-US" sz="1600" kern="0" dirty="0">
                <a:solidFill>
                  <a:srgbClr val="000000"/>
                </a:solidFill>
                <a:latin typeface="Cambria Math" panose="02040503050406030204" pitchFamily="18" charset="0"/>
                <a:ea typeface="Cambria Math" panose="02040503050406030204" pitchFamily="18" charset="0"/>
              </a:endParaRPr>
            </a:p>
          </p:txBody>
        </p:sp>
      </p:grpSp>
    </p:spTree>
    <p:extLst>
      <p:ext uri="{BB962C8B-B14F-4D97-AF65-F5344CB8AC3E}">
        <p14:creationId xmlns:p14="http://schemas.microsoft.com/office/powerpoint/2010/main" val="2107707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a:xfrm>
            <a:off x="2490603" y="87411"/>
            <a:ext cx="7034400" cy="536389"/>
          </a:xfrm>
        </p:spPr>
        <p:txBody>
          <a:bodyPr>
            <a:noAutofit/>
          </a:bodyPr>
          <a:lstStyle/>
          <a:p>
            <a:r>
              <a:rPr lang="en-US" altLang="en-US" sz="3600" dirty="0">
                <a:ea typeface="ＭＳ Ｐゴシック" pitchFamily="34" charset="-128"/>
              </a:rPr>
              <a:t>e</a:t>
            </a:r>
            <a:r>
              <a:rPr lang="en-US" altLang="en-US" sz="3600" baseline="30000" dirty="0">
                <a:ea typeface="ＭＳ Ｐゴシック" pitchFamily="34" charset="-128"/>
              </a:rPr>
              <a:t>x</a:t>
            </a:r>
            <a:r>
              <a:rPr lang="en-US" altLang="en-US" sz="3600" dirty="0">
                <a:ea typeface="ＭＳ Ｐゴシック" pitchFamily="34" charset="-128"/>
              </a:rPr>
              <a:t> – Important Function in STEM</a:t>
            </a:r>
          </a:p>
        </p:txBody>
      </p:sp>
      <p:sp>
        <p:nvSpPr>
          <p:cNvPr id="20485" name="Slide Number Placeholder 5"/>
          <p:cNvSpPr>
            <a:spLocks noGrp="1"/>
          </p:cNvSpPr>
          <p:nvPr>
            <p:ph type="sldNum" sz="quarter" idx="4294967295"/>
          </p:nvPr>
        </p:nvSpPr>
        <p:spPr>
          <a:xfrm>
            <a:off x="7879559" y="5639991"/>
            <a:ext cx="1645444" cy="342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pitchFamily="18" charset="0"/>
              </a:defRPr>
            </a:lvl1pPr>
            <a:lvl2pPr marL="557213" indent="-214313">
              <a:defRPr sz="1800">
                <a:solidFill>
                  <a:schemeClr val="tx1"/>
                </a:solidFill>
                <a:latin typeface="Times New Roman" pitchFamily="18" charset="0"/>
              </a:defRPr>
            </a:lvl2pPr>
            <a:lvl3pPr marL="857250" indent="-171450">
              <a:defRPr sz="1800">
                <a:solidFill>
                  <a:schemeClr val="tx1"/>
                </a:solidFill>
                <a:latin typeface="Times New Roman" pitchFamily="18" charset="0"/>
              </a:defRPr>
            </a:lvl3pPr>
            <a:lvl4pPr marL="1200150" indent="-171450">
              <a:defRPr sz="1800">
                <a:solidFill>
                  <a:schemeClr val="tx1"/>
                </a:solidFill>
                <a:latin typeface="Times New Roman" pitchFamily="18" charset="0"/>
              </a:defRPr>
            </a:lvl4pPr>
            <a:lvl5pPr marL="1543050" indent="-171450">
              <a:defRPr sz="1800">
                <a:solidFill>
                  <a:schemeClr val="tx1"/>
                </a:solidFill>
                <a:latin typeface="Times New Roman" pitchFamily="18" charset="0"/>
              </a:defRPr>
            </a:lvl5pPr>
            <a:lvl6pPr marL="1885950" indent="-171450" eaLnBrk="0" fontAlgn="base" hangingPunct="0">
              <a:spcBef>
                <a:spcPct val="0"/>
              </a:spcBef>
              <a:spcAft>
                <a:spcPct val="0"/>
              </a:spcAft>
              <a:defRPr sz="1800">
                <a:solidFill>
                  <a:schemeClr val="tx1"/>
                </a:solidFill>
                <a:latin typeface="Times New Roman" pitchFamily="18" charset="0"/>
              </a:defRPr>
            </a:lvl6pPr>
            <a:lvl7pPr marL="2228850" indent="-171450" eaLnBrk="0" fontAlgn="base" hangingPunct="0">
              <a:spcBef>
                <a:spcPct val="0"/>
              </a:spcBef>
              <a:spcAft>
                <a:spcPct val="0"/>
              </a:spcAft>
              <a:defRPr sz="1800">
                <a:solidFill>
                  <a:schemeClr val="tx1"/>
                </a:solidFill>
                <a:latin typeface="Times New Roman" pitchFamily="18" charset="0"/>
              </a:defRPr>
            </a:lvl7pPr>
            <a:lvl8pPr marL="2571750" indent="-171450" eaLnBrk="0" fontAlgn="base" hangingPunct="0">
              <a:spcBef>
                <a:spcPct val="0"/>
              </a:spcBef>
              <a:spcAft>
                <a:spcPct val="0"/>
              </a:spcAft>
              <a:defRPr sz="1800">
                <a:solidFill>
                  <a:schemeClr val="tx1"/>
                </a:solidFill>
                <a:latin typeface="Times New Roman" pitchFamily="18" charset="0"/>
              </a:defRPr>
            </a:lvl8pPr>
            <a:lvl9pPr marL="2914650" indent="-171450" eaLnBrk="0" fontAlgn="base" hangingPunct="0">
              <a:spcBef>
                <a:spcPct val="0"/>
              </a:spcBef>
              <a:spcAft>
                <a:spcPct val="0"/>
              </a:spcAft>
              <a:defRPr sz="1800">
                <a:solidFill>
                  <a:schemeClr val="tx1"/>
                </a:solidFill>
                <a:latin typeface="Times New Roman" pitchFamily="18" charset="0"/>
              </a:defRPr>
            </a:lvl9pPr>
          </a:lstStyle>
          <a:p>
            <a:fld id="{233FDB1B-6B25-4794-AE30-A8B4E1990B89}" type="slidenum">
              <a:rPr lang="en-US" altLang="en-US" sz="1050">
                <a:solidFill>
                  <a:srgbClr val="003366"/>
                </a:solidFill>
              </a:rPr>
              <a:pPr/>
              <a:t>32</a:t>
            </a:fld>
            <a:endParaRPr lang="en-US" altLang="en-US" sz="1050">
              <a:solidFill>
                <a:srgbClr val="003366"/>
              </a:solidFill>
            </a:endParaRPr>
          </a:p>
        </p:txBody>
      </p:sp>
      <p:sp>
        <p:nvSpPr>
          <p:cNvPr id="11" name="TextBox 10"/>
          <p:cNvSpPr txBox="1"/>
          <p:nvPr/>
        </p:nvSpPr>
        <p:spPr>
          <a:xfrm>
            <a:off x="7216321" y="5084811"/>
            <a:ext cx="261610" cy="369332"/>
          </a:xfrm>
          <a:prstGeom prst="rect">
            <a:avLst/>
          </a:prstGeom>
          <a:noFill/>
        </p:spPr>
        <p:txBody>
          <a:bodyPr wrap="none" rtlCol="0">
            <a:spAutoFit/>
          </a:bodyPr>
          <a:lstStyle/>
          <a:p>
            <a:r>
              <a:rPr lang="en-US">
                <a:solidFill>
                  <a:srgbClr val="FFFFFF"/>
                </a:solidFill>
              </a:rPr>
              <a:t>-</a:t>
            </a:r>
          </a:p>
        </p:txBody>
      </p:sp>
      <p:sp>
        <p:nvSpPr>
          <p:cNvPr id="5" name="TextBox 4"/>
          <p:cNvSpPr txBox="1"/>
          <p:nvPr/>
        </p:nvSpPr>
        <p:spPr>
          <a:xfrm>
            <a:off x="4357786" y="1639060"/>
            <a:ext cx="3437415" cy="323165"/>
          </a:xfrm>
          <a:prstGeom prst="rect">
            <a:avLst/>
          </a:prstGeom>
          <a:solidFill>
            <a:schemeClr val="tx1">
              <a:lumMod val="95000"/>
            </a:schemeClr>
          </a:solidFill>
          <a:ln w="57150">
            <a:solidFill>
              <a:schemeClr val="accent1"/>
            </a:solidFill>
          </a:ln>
        </p:spPr>
        <p:txBody>
          <a:bodyPr wrap="square" rtlCol="0">
            <a:spAutoFit/>
          </a:bodyPr>
          <a:lstStyle/>
          <a:p>
            <a:r>
              <a:rPr lang="en-US" sz="1500" dirty="0">
                <a:solidFill>
                  <a:srgbClr val="000000"/>
                </a:solidFill>
                <a:latin typeface="+mn-lt"/>
              </a:rPr>
              <a:t>e</a:t>
            </a:r>
            <a:r>
              <a:rPr lang="en-US" sz="1500" baseline="30000" dirty="0">
                <a:solidFill>
                  <a:srgbClr val="000000"/>
                </a:solidFill>
                <a:latin typeface="+mn-lt"/>
              </a:rPr>
              <a:t>x</a:t>
            </a:r>
            <a:r>
              <a:rPr lang="en-US" sz="1500" dirty="0">
                <a:solidFill>
                  <a:srgbClr val="000000"/>
                </a:solidFill>
                <a:latin typeface="+mn-lt"/>
              </a:rPr>
              <a:t> is bounded between 0 and infinity.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3601" y="2289600"/>
            <a:ext cx="7735970" cy="4258801"/>
          </a:xfrm>
          <a:prstGeom prst="rect">
            <a:avLst/>
          </a:prstGeom>
        </p:spPr>
      </p:pic>
      <p:sp>
        <p:nvSpPr>
          <p:cNvPr id="8" name="Title 1"/>
          <p:cNvSpPr txBox="1">
            <a:spLocks/>
          </p:cNvSpPr>
          <p:nvPr/>
        </p:nvSpPr>
        <p:spPr>
          <a:xfrm>
            <a:off x="2490603" y="737951"/>
            <a:ext cx="7034400" cy="536389"/>
          </a:xfrm>
          <a:prstGeom prst="rect">
            <a:avLst/>
          </a:prstGeom>
        </p:spPr>
        <p:txBody>
          <a:bodyPr vert="horz" wrap="square" lIns="0" tIns="0" rIns="0" bIns="0" rtlCol="0" anchor="t">
            <a:noAutofit/>
          </a:bodyPr>
          <a:lstStyle>
            <a:lvl1pPr algn="l" defTabSz="514329" rtl="0" eaLnBrk="1" latinLnBrk="0" hangingPunct="1">
              <a:lnSpc>
                <a:spcPct val="90000"/>
              </a:lnSpc>
              <a:spcBef>
                <a:spcPct val="0"/>
              </a:spcBef>
              <a:buNone/>
              <a:defRPr lang="en-US" sz="2700" b="0" kern="1200" cap="none" spc="-8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pPr fontAlgn="auto">
              <a:spcAft>
                <a:spcPts val="0"/>
              </a:spcAft>
            </a:pPr>
            <a:r>
              <a:rPr lang="en-US" altLang="en-US" sz="2400" dirty="0">
                <a:ea typeface="ＭＳ Ｐゴシック" pitchFamily="34" charset="-128"/>
              </a:rPr>
              <a:t>(STEM – Science, Technology, Engineering &amp; Math)</a:t>
            </a:r>
          </a:p>
        </p:txBody>
      </p:sp>
    </p:spTree>
    <p:extLst>
      <p:ext uri="{BB962C8B-B14F-4D97-AF65-F5344CB8AC3E}">
        <p14:creationId xmlns:p14="http://schemas.microsoft.com/office/powerpoint/2010/main" val="30880977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152698" y="21600"/>
            <a:ext cx="8186400" cy="539708"/>
          </a:xfrm>
        </p:spPr>
        <p:txBody>
          <a:bodyPr>
            <a:noAutofit/>
          </a:bodyPr>
          <a:lstStyle/>
          <a:p>
            <a:r>
              <a:rPr lang="en-US" altLang="en-US" sz="3600" dirty="0">
                <a:ea typeface="ＭＳ Ｐゴシック" pitchFamily="34" charset="-128"/>
              </a:rPr>
              <a:t>Exponential Decay and Time Constants</a:t>
            </a:r>
          </a:p>
        </p:txBody>
      </p:sp>
      <mc:AlternateContent xmlns:mc="http://schemas.openxmlformats.org/markup-compatibility/2006">
        <mc:Choice xmlns:a14="http://schemas.microsoft.com/office/drawing/2010/main" Requires="a14">
          <p:sp>
            <p:nvSpPr>
              <p:cNvPr id="4" name="Rectangle 3"/>
              <p:cNvSpPr/>
              <p:nvPr/>
            </p:nvSpPr>
            <p:spPr>
              <a:xfrm>
                <a:off x="1224794" y="830301"/>
                <a:ext cx="8909108" cy="1152623"/>
              </a:xfrm>
              <a:prstGeom prst="rect">
                <a:avLst/>
              </a:prstGeom>
              <a:solidFill>
                <a:schemeClr val="tx1">
                  <a:lumMod val="95000"/>
                </a:schemeClr>
              </a:solidFill>
              <a:ln w="57150">
                <a:solidFill>
                  <a:schemeClr val="accent1"/>
                </a:solidFill>
              </a:ln>
            </p:spPr>
            <p:txBody>
              <a:bodyPr wrap="square">
                <a:spAutoFit/>
              </a:bodyPr>
              <a:lstStyle/>
              <a:p>
                <a:pPr algn="ctr">
                  <a:defRPr/>
                </a:pPr>
                <a14:m>
                  <m:oMath xmlns:m="http://schemas.openxmlformats.org/officeDocument/2006/math">
                    <m:r>
                      <m:rPr>
                        <m:nor/>
                      </m:rPr>
                      <a:rPr lang="en-US" dirty="0" smtClean="0">
                        <a:solidFill>
                          <a:srgbClr val="000000"/>
                        </a:solidFill>
                        <a:latin typeface="Cambria" panose="02040503050406030204"/>
                      </a:rPr>
                      <m:t>Discharge</m:t>
                    </m:r>
                    <m:r>
                      <m:rPr>
                        <m:nor/>
                      </m:rPr>
                      <a:rPr lang="en-US" dirty="0" smtClean="0">
                        <a:solidFill>
                          <a:srgbClr val="000000"/>
                        </a:solidFill>
                        <a:latin typeface="Cambria" panose="02040503050406030204"/>
                      </a:rPr>
                      <m:t> </m:t>
                    </m:r>
                    <m:r>
                      <m:rPr>
                        <m:nor/>
                      </m:rPr>
                      <a:rPr lang="en-US" dirty="0" smtClean="0">
                        <a:solidFill>
                          <a:srgbClr val="000000"/>
                        </a:solidFill>
                        <a:latin typeface="Cambria" panose="02040503050406030204"/>
                      </a:rPr>
                      <m:t>equation</m:t>
                    </m:r>
                    <m:r>
                      <m:rPr>
                        <m:nor/>
                      </m:rPr>
                      <a:rPr lang="en-US" dirty="0" smtClean="0">
                        <a:solidFill>
                          <a:srgbClr val="000000"/>
                        </a:solidFill>
                        <a:latin typeface="Cambria" panose="02040503050406030204"/>
                      </a:rPr>
                      <m:t> </m:t>
                    </m:r>
                    <m:r>
                      <m:rPr>
                        <m:nor/>
                      </m:rPr>
                      <a:rPr lang="en-US" dirty="0" smtClean="0">
                        <a:solidFill>
                          <a:srgbClr val="000000"/>
                        </a:solidFill>
                        <a:latin typeface="Cambria" panose="02040503050406030204"/>
                      </a:rPr>
                      <m:t>for</m:t>
                    </m:r>
                    <m:r>
                      <m:rPr>
                        <m:nor/>
                      </m:rPr>
                      <a:rPr lang="en-US" dirty="0" smtClean="0">
                        <a:solidFill>
                          <a:srgbClr val="000000"/>
                        </a:solidFill>
                        <a:latin typeface="Cambria" panose="02040503050406030204"/>
                      </a:rPr>
                      <m:t> </m:t>
                    </m:r>
                    <m:r>
                      <m:rPr>
                        <m:nor/>
                      </m:rPr>
                      <a:rPr lang="en-US" dirty="0" smtClean="0">
                        <a:solidFill>
                          <a:srgbClr val="000000"/>
                        </a:solidFill>
                        <a:latin typeface="Cambria" panose="02040503050406030204"/>
                      </a:rPr>
                      <m:t>a</m:t>
                    </m:r>
                    <m:r>
                      <m:rPr>
                        <m:nor/>
                      </m:rPr>
                      <a:rPr lang="en-US" dirty="0" smtClean="0">
                        <a:solidFill>
                          <a:srgbClr val="000000"/>
                        </a:solidFill>
                        <a:latin typeface="Cambria" panose="02040503050406030204"/>
                      </a:rPr>
                      <m:t> </m:t>
                    </m:r>
                    <m:r>
                      <m:rPr>
                        <m:nor/>
                      </m:rPr>
                      <a:rPr lang="en-US" dirty="0" smtClean="0">
                        <a:solidFill>
                          <a:srgbClr val="000000"/>
                        </a:solidFill>
                        <a:latin typeface="Cambria" panose="02040503050406030204"/>
                      </a:rPr>
                      <m:t>source</m:t>
                    </m:r>
                    <m:r>
                      <m:rPr>
                        <m:nor/>
                      </m:rPr>
                      <a:rPr lang="en-US" dirty="0" smtClean="0">
                        <a:solidFill>
                          <a:srgbClr val="000000"/>
                        </a:solidFill>
                        <a:latin typeface="Cambria" panose="02040503050406030204"/>
                      </a:rPr>
                      <m:t>−</m:t>
                    </m:r>
                    <m:r>
                      <m:rPr>
                        <m:nor/>
                      </m:rPr>
                      <a:rPr lang="en-US" dirty="0" smtClean="0">
                        <a:solidFill>
                          <a:srgbClr val="000000"/>
                        </a:solidFill>
                        <a:latin typeface="Cambria" panose="02040503050406030204"/>
                      </a:rPr>
                      <m:t>free</m:t>
                    </m:r>
                    <m:r>
                      <m:rPr>
                        <m:nor/>
                      </m:rPr>
                      <a:rPr lang="en-US" dirty="0" smtClean="0">
                        <a:solidFill>
                          <a:srgbClr val="000000"/>
                        </a:solidFill>
                        <a:latin typeface="Cambria" panose="02040503050406030204"/>
                      </a:rPr>
                      <m:t> </m:t>
                    </m:r>
                    <m:r>
                      <m:rPr>
                        <m:nor/>
                      </m:rPr>
                      <a:rPr lang="en-US" dirty="0" smtClean="0">
                        <a:solidFill>
                          <a:srgbClr val="000000"/>
                        </a:solidFill>
                        <a:latin typeface="Cambria" panose="02040503050406030204"/>
                      </a:rPr>
                      <m:t>RC</m:t>
                    </m:r>
                    <m:r>
                      <m:rPr>
                        <m:nor/>
                      </m:rPr>
                      <a:rPr lang="en-US" dirty="0" smtClean="0">
                        <a:solidFill>
                          <a:srgbClr val="000000"/>
                        </a:solidFill>
                        <a:latin typeface="Cambria" panose="02040503050406030204"/>
                      </a:rPr>
                      <m:t> </m:t>
                    </m:r>
                    <m:r>
                      <m:rPr>
                        <m:nor/>
                      </m:rPr>
                      <a:rPr lang="en-US" dirty="0" smtClean="0">
                        <a:solidFill>
                          <a:srgbClr val="000000"/>
                        </a:solidFill>
                        <a:latin typeface="Cambria" panose="02040503050406030204"/>
                      </a:rPr>
                      <m:t>circuit</m:t>
                    </m:r>
                    <m:r>
                      <a:rPr lang="en-US">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v</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r>
                      <a:rPr lang="en-US">
                        <a:solidFill>
                          <a:srgbClr val="000000"/>
                        </a:solidFill>
                        <a:latin typeface="Cambria Math" panose="02040503050406030204" pitchFamily="18" charset="0"/>
                        <a:ea typeface="Cambria Math" panose="02040503050406030204" pitchFamily="18" charset="0"/>
                      </a:rPr>
                      <m:t>=</m:t>
                    </m:r>
                    <m:sSup>
                      <m:sSupPr>
                        <m:ctrlPr>
                          <a:rPr lang="en-US" i="1">
                            <a:solidFill>
                              <a:srgbClr val="000000"/>
                            </a:solidFill>
                            <a:latin typeface="Cambria Math" panose="02040503050406030204" pitchFamily="18" charset="0"/>
                            <a:ea typeface="Cambria Math" panose="02040503050406030204" pitchFamily="18" charset="0"/>
                          </a:rPr>
                        </m:ctrlPr>
                      </m:sSupPr>
                      <m:e>
                        <m:sSub>
                          <m:sSubPr>
                            <m:ctrlPr>
                              <a:rPr lang="en-US">
                                <a:solidFill>
                                  <a:srgbClr val="000000"/>
                                </a:solidFill>
                                <a:latin typeface="Cambria Math" panose="02040503050406030204" pitchFamily="18" charset="0"/>
                              </a:rPr>
                            </m:ctrlPr>
                          </m:sSubPr>
                          <m:e>
                            <m:r>
                              <m:rPr>
                                <m:sty m:val="p"/>
                              </m:rPr>
                              <a:rPr lang="en-US" i="0">
                                <a:solidFill>
                                  <a:srgbClr val="000000"/>
                                </a:solidFill>
                                <a:latin typeface="Cambria Math" panose="02040503050406030204" pitchFamily="18" charset="0"/>
                              </a:rPr>
                              <m:t>V</m:t>
                            </m:r>
                          </m:e>
                          <m:sub>
                            <m:r>
                              <m:rPr>
                                <m:sty m:val="p"/>
                              </m:rPr>
                              <a:rPr lang="en-US" b="0" i="0" smtClean="0">
                                <a:solidFill>
                                  <a:srgbClr val="000000"/>
                                </a:solidFill>
                                <a:latin typeface="Cambria Math" panose="02040503050406030204" pitchFamily="18" charset="0"/>
                              </a:rPr>
                              <m:t>o</m:t>
                            </m:r>
                          </m:sub>
                        </m:sSub>
                        <m:r>
                          <m:rPr>
                            <m:sty m:val="p"/>
                          </m:rPr>
                          <a:rPr lang="en-US">
                            <a:solidFill>
                              <a:srgbClr val="000000"/>
                            </a:solidFill>
                            <a:latin typeface="Cambria Math" panose="02040503050406030204" pitchFamily="18" charset="0"/>
                            <a:ea typeface="Cambria Math" panose="02040503050406030204" pitchFamily="18" charset="0"/>
                          </a:rPr>
                          <m:t>e</m:t>
                        </m:r>
                      </m:e>
                      <m:sup>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t</m:t>
                            </m:r>
                          </m:num>
                          <m:den>
                            <m:r>
                              <m:rPr>
                                <m:sty m:val="p"/>
                              </m:rPr>
                              <a:rPr lang="en-US">
                                <a:solidFill>
                                  <a:srgbClr val="000000"/>
                                </a:solidFill>
                                <a:latin typeface="Cambria Math" panose="02040503050406030204" pitchFamily="18" charset="0"/>
                                <a:ea typeface="Cambria Math" panose="02040503050406030204" pitchFamily="18" charset="0"/>
                              </a:rPr>
                              <m:t>τ</m:t>
                            </m:r>
                          </m:den>
                        </m:f>
                      </m:sup>
                    </m:sSup>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where</m:t>
                    </m:r>
                    <m:r>
                      <a:rPr lang="en-US">
                        <a:solidFill>
                          <a:srgbClr val="000000"/>
                        </a:solidFill>
                        <a:latin typeface="Cambria Math" panose="02040503050406030204" pitchFamily="18" charset="0"/>
                        <a:ea typeface="Cambria Math" panose="02040503050406030204" pitchFamily="18" charset="0"/>
                      </a:rPr>
                      <m:t> </m:t>
                    </m:r>
                    <m:r>
                      <m:rPr>
                        <m:sty m:val="p"/>
                      </m:rPr>
                      <a:rPr lang="el-GR" i="1">
                        <a:solidFill>
                          <a:srgbClr val="000000"/>
                        </a:solidFill>
                        <a:latin typeface="Cambria Math" panose="02040503050406030204" pitchFamily="18" charset="0"/>
                        <a:ea typeface="Cambria Math" panose="02040503050406030204" pitchFamily="18" charset="0"/>
                      </a:rPr>
                      <m:t>τ</m:t>
                    </m:r>
                    <m:r>
                      <a:rPr lang="en-US" i="1">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RC</m:t>
                    </m:r>
                    <m:r>
                      <a:rPr lang="en-US" i="1">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seconds</m:t>
                    </m:r>
                    <m:r>
                      <a:rPr lang="en-US">
                        <a:solidFill>
                          <a:srgbClr val="000000"/>
                        </a:solidFill>
                        <a:latin typeface="Cambria Math" panose="02040503050406030204" pitchFamily="18" charset="0"/>
                        <a:ea typeface="Cambria Math" panose="02040503050406030204" pitchFamily="18" charset="0"/>
                      </a:rPr>
                      <m:t>. </m:t>
                    </m:r>
                  </m:oMath>
                </a14:m>
                <a:r>
                  <a:rPr lang="en-US" dirty="0">
                    <a:solidFill>
                      <a:srgbClr val="000000"/>
                    </a:solidFill>
                    <a:latin typeface="Cambria" panose="02040503050406030204"/>
                  </a:rPr>
                  <a:t> </a:t>
                </a:r>
              </a:p>
              <a:p>
                <a:pPr>
                  <a:defRPr/>
                </a:pPr>
                <a:endParaRPr lang="en-US" b="1" dirty="0">
                  <a:solidFill>
                    <a:srgbClr val="000000"/>
                  </a:solidFill>
                  <a:latin typeface="Cambria" panose="02040503050406030204"/>
                </a:endParaRPr>
              </a:p>
              <a:p>
                <a:pPr algn="ctr">
                  <a:defRPr/>
                </a:pPr>
                <a14:m>
                  <m:oMathPara xmlns:m="http://schemas.openxmlformats.org/officeDocument/2006/math">
                    <m:oMathParaPr>
                      <m:jc m:val="centerGroup"/>
                    </m:oMathParaPr>
                    <m:oMath xmlns:m="http://schemas.openxmlformats.org/officeDocument/2006/math">
                      <m:r>
                        <m:rPr>
                          <m:nor/>
                        </m:rPr>
                        <a:rPr lang="en-US" dirty="0">
                          <a:solidFill>
                            <a:srgbClr val="000000"/>
                          </a:solidFill>
                          <a:latin typeface="Cambria" panose="02040503050406030204"/>
                        </a:rPr>
                        <m:t>Discharge</m:t>
                      </m:r>
                      <m:r>
                        <m:rPr>
                          <m:nor/>
                        </m:rPr>
                        <a:rPr lang="en-US" dirty="0">
                          <a:solidFill>
                            <a:srgbClr val="000000"/>
                          </a:solidFill>
                          <a:latin typeface="Cambria" panose="02040503050406030204"/>
                        </a:rPr>
                        <m:t> </m:t>
                      </m:r>
                      <m:r>
                        <m:rPr>
                          <m:nor/>
                        </m:rPr>
                        <a:rPr lang="en-US" dirty="0">
                          <a:solidFill>
                            <a:srgbClr val="000000"/>
                          </a:solidFill>
                          <a:latin typeface="Cambria" panose="02040503050406030204"/>
                        </a:rPr>
                        <m:t>equation</m:t>
                      </m:r>
                      <m:r>
                        <m:rPr>
                          <m:nor/>
                        </m:rPr>
                        <a:rPr lang="en-US" dirty="0">
                          <a:solidFill>
                            <a:srgbClr val="000000"/>
                          </a:solidFill>
                          <a:latin typeface="Cambria" panose="02040503050406030204"/>
                        </a:rPr>
                        <m:t> </m:t>
                      </m:r>
                      <m:r>
                        <m:rPr>
                          <m:nor/>
                        </m:rPr>
                        <a:rPr lang="en-US" dirty="0">
                          <a:solidFill>
                            <a:srgbClr val="000000"/>
                          </a:solidFill>
                          <a:latin typeface="Cambria" panose="02040503050406030204"/>
                        </a:rPr>
                        <m:t>for</m:t>
                      </m:r>
                      <m:r>
                        <m:rPr>
                          <m:nor/>
                        </m:rPr>
                        <a:rPr lang="en-US" dirty="0">
                          <a:solidFill>
                            <a:srgbClr val="000000"/>
                          </a:solidFill>
                          <a:latin typeface="Cambria" panose="02040503050406030204"/>
                        </a:rPr>
                        <m:t> </m:t>
                      </m:r>
                      <m:r>
                        <m:rPr>
                          <m:nor/>
                        </m:rPr>
                        <a:rPr lang="en-US" dirty="0">
                          <a:solidFill>
                            <a:srgbClr val="000000"/>
                          </a:solidFill>
                          <a:latin typeface="Cambria" panose="02040503050406030204"/>
                        </a:rPr>
                        <m:t>a</m:t>
                      </m:r>
                      <m:r>
                        <m:rPr>
                          <m:nor/>
                        </m:rPr>
                        <a:rPr lang="en-US" dirty="0">
                          <a:solidFill>
                            <a:srgbClr val="000000"/>
                          </a:solidFill>
                          <a:latin typeface="Cambria" panose="02040503050406030204"/>
                        </a:rPr>
                        <m:t> </m:t>
                      </m:r>
                      <m:r>
                        <m:rPr>
                          <m:nor/>
                        </m:rPr>
                        <a:rPr lang="en-US" dirty="0">
                          <a:solidFill>
                            <a:srgbClr val="000000"/>
                          </a:solidFill>
                          <a:latin typeface="Cambria" panose="02040503050406030204"/>
                        </a:rPr>
                        <m:t>source</m:t>
                      </m:r>
                      <m:r>
                        <m:rPr>
                          <m:nor/>
                        </m:rPr>
                        <a:rPr lang="en-US" dirty="0">
                          <a:solidFill>
                            <a:srgbClr val="000000"/>
                          </a:solidFill>
                          <a:latin typeface="Cambria" panose="02040503050406030204"/>
                        </a:rPr>
                        <m:t>−</m:t>
                      </m:r>
                      <m:r>
                        <m:rPr>
                          <m:nor/>
                        </m:rPr>
                        <a:rPr lang="en-US" dirty="0">
                          <a:solidFill>
                            <a:srgbClr val="000000"/>
                          </a:solidFill>
                          <a:latin typeface="Cambria" panose="02040503050406030204"/>
                        </a:rPr>
                        <m:t>free</m:t>
                      </m:r>
                      <m:r>
                        <m:rPr>
                          <m:nor/>
                        </m:rPr>
                        <a:rPr lang="en-US" dirty="0">
                          <a:solidFill>
                            <a:srgbClr val="000000"/>
                          </a:solidFill>
                          <a:latin typeface="Cambria" panose="02040503050406030204"/>
                        </a:rPr>
                        <m:t> </m:t>
                      </m:r>
                      <m:r>
                        <m:rPr>
                          <m:nor/>
                        </m:rPr>
                        <a:rPr lang="en-US" dirty="0">
                          <a:solidFill>
                            <a:srgbClr val="000000"/>
                          </a:solidFill>
                          <a:latin typeface="Cambria" panose="02040503050406030204"/>
                        </a:rPr>
                        <m:t>RL</m:t>
                      </m:r>
                      <m:r>
                        <m:rPr>
                          <m:nor/>
                        </m:rPr>
                        <a:rPr lang="en-US" dirty="0">
                          <a:solidFill>
                            <a:srgbClr val="000000"/>
                          </a:solidFill>
                          <a:latin typeface="Cambria" panose="02040503050406030204"/>
                        </a:rPr>
                        <m:t> </m:t>
                      </m:r>
                      <m:r>
                        <m:rPr>
                          <m:nor/>
                        </m:rPr>
                        <a:rPr lang="en-US" dirty="0">
                          <a:solidFill>
                            <a:srgbClr val="000000"/>
                          </a:solidFill>
                          <a:latin typeface="Cambria" panose="02040503050406030204"/>
                        </a:rPr>
                        <m:t>circuit</m:t>
                      </m:r>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i</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r>
                        <a:rPr lang="en-US">
                          <a:solidFill>
                            <a:srgbClr val="000000"/>
                          </a:solidFill>
                          <a:latin typeface="Cambria Math" panose="02040503050406030204" pitchFamily="18" charset="0"/>
                          <a:ea typeface="Cambria Math" panose="02040503050406030204" pitchFamily="18" charset="0"/>
                        </a:rPr>
                        <m:t>=</m:t>
                      </m:r>
                      <m:sSup>
                        <m:sSupPr>
                          <m:ctrlPr>
                            <a:rPr lang="en-US" i="1">
                              <a:solidFill>
                                <a:srgbClr val="000000"/>
                              </a:solidFill>
                              <a:latin typeface="Cambria Math" panose="02040503050406030204" pitchFamily="18" charset="0"/>
                              <a:ea typeface="Cambria Math" panose="02040503050406030204" pitchFamily="18" charset="0"/>
                            </a:rPr>
                          </m:ctrlPr>
                        </m:sSupPr>
                        <m:e>
                          <m:sSub>
                            <m:sSubPr>
                              <m:ctrlPr>
                                <a:rPr lang="en-US" i="1">
                                  <a:solidFill>
                                    <a:srgbClr val="000000"/>
                                  </a:solidFill>
                                  <a:latin typeface="Cambria Math" panose="02040503050406030204" pitchFamily="18" charset="0"/>
                                </a:rPr>
                              </m:ctrlPr>
                            </m:sSubPr>
                            <m:e>
                              <m:r>
                                <m:rPr>
                                  <m:sty m:val="p"/>
                                </m:rPr>
                                <a:rPr lang="en-US">
                                  <a:solidFill>
                                    <a:srgbClr val="000000"/>
                                  </a:solidFill>
                                  <a:latin typeface="Cambria Math" panose="02040503050406030204" pitchFamily="18" charset="0"/>
                                </a:rPr>
                                <m:t>I</m:t>
                              </m:r>
                            </m:e>
                            <m:sub>
                              <m:r>
                                <m:rPr>
                                  <m:sty m:val="p"/>
                                </m:rPr>
                                <a:rPr lang="en-US" b="0" i="0" smtClean="0">
                                  <a:solidFill>
                                    <a:srgbClr val="000000"/>
                                  </a:solidFill>
                                  <a:latin typeface="Cambria Math" panose="02040503050406030204" pitchFamily="18" charset="0"/>
                                </a:rPr>
                                <m:t>o</m:t>
                              </m:r>
                            </m:sub>
                          </m:sSub>
                          <m:r>
                            <m:rPr>
                              <m:sty m:val="p"/>
                            </m:rPr>
                            <a:rPr lang="en-US">
                              <a:solidFill>
                                <a:srgbClr val="000000"/>
                              </a:solidFill>
                              <a:latin typeface="Cambria Math" panose="02040503050406030204" pitchFamily="18" charset="0"/>
                              <a:ea typeface="Cambria Math" panose="02040503050406030204" pitchFamily="18" charset="0"/>
                            </a:rPr>
                            <m:t>e</m:t>
                          </m:r>
                        </m:e>
                        <m:sup>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t</m:t>
                              </m:r>
                            </m:num>
                            <m:den>
                              <m:r>
                                <m:rPr>
                                  <m:sty m:val="p"/>
                                </m:rPr>
                                <a:rPr lang="en-US">
                                  <a:solidFill>
                                    <a:srgbClr val="000000"/>
                                  </a:solidFill>
                                  <a:latin typeface="Cambria Math" panose="02040503050406030204" pitchFamily="18" charset="0"/>
                                  <a:ea typeface="Cambria Math" panose="02040503050406030204" pitchFamily="18" charset="0"/>
                                </a:rPr>
                                <m:t>τ</m:t>
                              </m:r>
                            </m:den>
                          </m:f>
                        </m:sup>
                      </m:sSup>
                      <m:r>
                        <a:rPr lang="en-US">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where</m:t>
                      </m:r>
                      <m:r>
                        <a:rPr lang="en-US">
                          <a:solidFill>
                            <a:srgbClr val="000000"/>
                          </a:solidFill>
                          <a:latin typeface="Cambria Math" panose="02040503050406030204" pitchFamily="18" charset="0"/>
                          <a:ea typeface="Cambria Math" panose="02040503050406030204" pitchFamily="18" charset="0"/>
                        </a:rPr>
                        <m:t> </m:t>
                      </m:r>
                      <m:r>
                        <m:rPr>
                          <m:sty m:val="p"/>
                        </m:rPr>
                        <a:rPr lang="el-GR" i="1">
                          <a:solidFill>
                            <a:srgbClr val="000000"/>
                          </a:solidFill>
                          <a:latin typeface="Cambria Math" panose="02040503050406030204" pitchFamily="18" charset="0"/>
                          <a:ea typeface="Cambria Math" panose="02040503050406030204" pitchFamily="18" charset="0"/>
                        </a:rPr>
                        <m:t>τ</m:t>
                      </m:r>
                      <m:r>
                        <a:rPr lang="en-US" i="1">
                          <a:solidFill>
                            <a:srgbClr val="000000"/>
                          </a:solidFill>
                          <a:latin typeface="Cambria Math" panose="02040503050406030204" pitchFamily="18" charset="0"/>
                          <a:ea typeface="Cambria Math" panose="02040503050406030204" pitchFamily="18" charset="0"/>
                        </a:rPr>
                        <m:t>=</m:t>
                      </m:r>
                      <m:f>
                        <m:fPr>
                          <m:type m:val="lin"/>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L</m:t>
                          </m:r>
                        </m:num>
                        <m:den>
                          <m:r>
                            <m:rPr>
                              <m:sty m:val="p"/>
                            </m:rPr>
                            <a:rPr lang="en-US">
                              <a:solidFill>
                                <a:srgbClr val="000000"/>
                              </a:solidFill>
                              <a:latin typeface="Cambria Math" panose="02040503050406030204" pitchFamily="18" charset="0"/>
                              <a:ea typeface="Cambria Math" panose="02040503050406030204" pitchFamily="18" charset="0"/>
                            </a:rPr>
                            <m:t>R</m:t>
                          </m:r>
                        </m:den>
                      </m:f>
                      <m:r>
                        <a:rPr lang="en-US" i="1">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seconds</m:t>
                      </m:r>
                      <m:r>
                        <a:rPr lang="en-US" i="1">
                          <a:solidFill>
                            <a:srgbClr val="000000"/>
                          </a:solidFill>
                          <a:latin typeface="Cambria Math" panose="02040503050406030204" pitchFamily="18" charset="0"/>
                          <a:ea typeface="Cambria Math" panose="02040503050406030204" pitchFamily="18" charset="0"/>
                        </a:rPr>
                        <m:t>.</m:t>
                      </m:r>
                    </m:oMath>
                  </m:oMathPara>
                </a14:m>
                <a:endParaRPr lang="en-US" dirty="0">
                  <a:solidFill>
                    <a:srgbClr val="000000"/>
                  </a:solidFill>
                  <a:latin typeface="Cambria" panose="02040503050406030204"/>
                </a:endParaRPr>
              </a:p>
            </p:txBody>
          </p:sp>
        </mc:Choice>
        <mc:Fallback>
          <p:sp>
            <p:nvSpPr>
              <p:cNvPr id="4" name="Rectangle 3"/>
              <p:cNvSpPr>
                <a:spLocks noRot="1" noChangeAspect="1" noMove="1" noResize="1" noEditPoints="1" noAdjustHandles="1" noChangeArrowheads="1" noChangeShapeType="1" noTextEdit="1"/>
              </p:cNvSpPr>
              <p:nvPr/>
            </p:nvSpPr>
            <p:spPr>
              <a:xfrm>
                <a:off x="1224794" y="830301"/>
                <a:ext cx="8909108" cy="1152623"/>
              </a:xfrm>
              <a:prstGeom prst="rect">
                <a:avLst/>
              </a:prstGeom>
              <a:blipFill>
                <a:blip r:embed="rId3"/>
                <a:stretch>
                  <a:fillRect/>
                </a:stretch>
              </a:blipFill>
              <a:ln w="5715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943268225"/>
                  </p:ext>
                </p:extLst>
              </p:nvPr>
            </p:nvGraphicFramePr>
            <p:xfrm>
              <a:off x="6726118" y="2874634"/>
              <a:ext cx="4380906" cy="3742317"/>
            </p:xfrm>
            <a:graphic>
              <a:graphicData uri="http://schemas.openxmlformats.org/drawingml/2006/table">
                <a:tbl>
                  <a:tblPr firstRow="1" bandRow="1">
                    <a:tableStyleId>{5C22544A-7EE6-4342-B048-85BDC9FD1C3A}</a:tableStyleId>
                  </a:tblPr>
                  <a:tblGrid>
                    <a:gridCol w="1392480">
                      <a:extLst>
                        <a:ext uri="{9D8B030D-6E8A-4147-A177-3AD203B41FA5}">
                          <a16:colId xmlns:a16="http://schemas.microsoft.com/office/drawing/2014/main" val="20000"/>
                        </a:ext>
                      </a:extLst>
                    </a:gridCol>
                    <a:gridCol w="1434845">
                      <a:extLst>
                        <a:ext uri="{9D8B030D-6E8A-4147-A177-3AD203B41FA5}">
                          <a16:colId xmlns:a16="http://schemas.microsoft.com/office/drawing/2014/main" val="20001"/>
                        </a:ext>
                      </a:extLst>
                    </a:gridCol>
                    <a:gridCol w="1553581">
                      <a:extLst>
                        <a:ext uri="{9D8B030D-6E8A-4147-A177-3AD203B41FA5}">
                          <a16:colId xmlns:a16="http://schemas.microsoft.com/office/drawing/2014/main" val="571031114"/>
                        </a:ext>
                      </a:extLst>
                    </a:gridCol>
                  </a:tblGrid>
                  <a:tr h="674042">
                    <a:tc>
                      <a:txBody>
                        <a:bodyPr/>
                        <a:lstStyle/>
                        <a:p>
                          <a:pPr algn="ctr"/>
                          <a:r>
                            <a:rPr lang="en-US" sz="1200" dirty="0">
                              <a:solidFill>
                                <a:schemeClr val="bg1"/>
                              </a:solidFill>
                            </a:rPr>
                            <a:t>Time t in terms of time constant </a:t>
                          </a:r>
                          <a14:m>
                            <m:oMath xmlns:m="http://schemas.openxmlformats.org/officeDocument/2006/math">
                              <m:r>
                                <a:rPr kumimoji="0" lang="en-US" sz="1200" b="1"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𝛕</m:t>
                              </m:r>
                            </m:oMath>
                          </a14:m>
                          <a:endParaRPr lang="en-US" sz="1200" b="1" i="0"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2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num>
                                      <m:den>
                                        <m:r>
                                          <m:rPr>
                                            <m:sty m:val="p"/>
                                          </m:rP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τ</m:t>
                                        </m:r>
                                      </m:den>
                                    </m:f>
                                  </m:sup>
                                </m:sSup>
                              </m:oMath>
                            </m:oMathPara>
                          </a14:m>
                          <a:endParaRPr lang="en-US" sz="1200" dirty="0">
                            <a:solidFill>
                              <a:schemeClr val="bg1"/>
                            </a:solidFill>
                          </a:endParaRPr>
                        </a:p>
                      </a:txBody>
                      <a:tcPr/>
                    </a:tc>
                    <a:tc>
                      <a:txBody>
                        <a:bodyPr/>
                        <a:lstStyle/>
                        <a:p>
                          <a:pPr marL="0" marR="0" lvl="0" indent="0" algn="ctr" defTabSz="514329" rtl="0" eaLnBrk="1" fontAlgn="auto" latinLnBrk="0" hangingPunct="1">
                            <a:lnSpc>
                              <a:spcPct val="100000"/>
                            </a:lnSpc>
                            <a:spcBef>
                              <a:spcPts val="0"/>
                            </a:spcBef>
                            <a:spcAft>
                              <a:spcPts val="0"/>
                            </a:spcAft>
                            <a:buClrTx/>
                            <a:buSzTx/>
                            <a:buFontTx/>
                            <a:buNone/>
                            <a:tabLst/>
                            <a:defRPr/>
                          </a:pPr>
                          <a:r>
                            <a:rPr lang="en-US" sz="1200" dirty="0">
                              <a:solidFill>
                                <a:schemeClr val="bg1"/>
                              </a:solidFill>
                            </a:rPr>
                            <a:t>Percent of Initial Value, i.e.</a:t>
                          </a:r>
                        </a:p>
                        <a:p>
                          <a:pPr algn="ctr"/>
                          <a14:m>
                            <m:oMathPara xmlns:m="http://schemas.openxmlformats.org/officeDocument/2006/math">
                              <m:oMathParaPr>
                                <m:jc m:val="centerGroup"/>
                              </m:oMathParaPr>
                              <m:oMath xmlns:m="http://schemas.openxmlformats.org/officeDocument/2006/math">
                                <m:d>
                                  <m:d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100</m:t>
                                    </m:r>
                                  </m:e>
                                </m:d>
                                <m:sSup>
                                  <m:sSup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2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num>
                                      <m:den>
                                        <m:r>
                                          <m:rPr>
                                            <m:sty m:val="p"/>
                                          </m:rP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τ</m:t>
                                        </m:r>
                                      </m:den>
                                    </m:f>
                                  </m:sup>
                                </m:sSup>
                              </m:oMath>
                            </m:oMathPara>
                          </a14:m>
                          <a:endParaRPr lang="en-US" sz="1200" dirty="0">
                            <a:solidFill>
                              <a:schemeClr val="bg1"/>
                            </a:solidFill>
                          </a:endParaRPr>
                        </a:p>
                      </a:txBody>
                      <a:tcPr/>
                    </a:tc>
                    <a:extLst>
                      <a:ext uri="{0D108BD9-81ED-4DB2-BD59-A6C34878D82A}">
                        <a16:rowId xmlns:a16="http://schemas.microsoft.com/office/drawing/2014/main" val="10000"/>
                      </a:ext>
                    </a:extLst>
                  </a:tr>
                  <a:tr h="268826">
                    <a:tc>
                      <a:txBody>
                        <a:bodyPr/>
                        <a:lstStyle/>
                        <a:p>
                          <a:pPr algn="ctr"/>
                          <a:r>
                            <a:rPr lang="en-US" sz="1200" i="0" dirty="0">
                              <a:solidFill>
                                <a:schemeClr val="bg1"/>
                              </a:solidFill>
                            </a:rPr>
                            <a:t>t = 0</a:t>
                          </a:r>
                          <a14:m>
                            <m:oMath xmlns:m="http://schemas.openxmlformats.org/officeDocument/2006/math">
                              <m:r>
                                <m:rPr>
                                  <m:sty m:val="p"/>
                                </m:rP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τ</m:t>
                              </m:r>
                            </m:oMath>
                          </a14:m>
                          <a:endParaRPr lang="en-US" sz="1200" i="0" dirty="0">
                            <a:solidFill>
                              <a:schemeClr val="bg1"/>
                            </a:solidFill>
                          </a:endParaRPr>
                        </a:p>
                      </a:txBody>
                      <a:tcPr/>
                    </a:tc>
                    <a:tc>
                      <a:txBody>
                        <a:bodyPr/>
                        <a:lstStyle/>
                        <a:p>
                          <a:pPr algn="ctr"/>
                          <a14:m>
                            <m:oMath xmlns:m="http://schemas.openxmlformats.org/officeDocument/2006/math">
                              <m:sSup>
                                <m:sSup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0</m:t>
                                  </m:r>
                                </m:sup>
                              </m:sSup>
                            </m:oMath>
                          </a14:m>
                          <a:r>
                            <a:rPr lang="en-US" sz="1200" dirty="0">
                              <a:solidFill>
                                <a:schemeClr val="bg1"/>
                              </a:solidFill>
                            </a:rPr>
                            <a:t> = 1.000</a:t>
                          </a:r>
                        </a:p>
                      </a:txBody>
                      <a:tcPr/>
                    </a:tc>
                    <a:tc>
                      <a:txBody>
                        <a:bodyPr/>
                        <a:lstStyle/>
                        <a:p>
                          <a:pPr algn="ctr"/>
                          <a:r>
                            <a:rPr lang="en-US" sz="1200" dirty="0">
                              <a:solidFill>
                                <a:schemeClr val="bg1"/>
                              </a:solidFill>
                            </a:rPr>
                            <a:t>100</a:t>
                          </a:r>
                        </a:p>
                      </a:txBody>
                      <a:tcPr/>
                    </a:tc>
                    <a:extLst>
                      <a:ext uri="{0D108BD9-81ED-4DB2-BD59-A6C34878D82A}">
                        <a16:rowId xmlns:a16="http://schemas.microsoft.com/office/drawing/2014/main" val="10001"/>
                      </a:ext>
                    </a:extLst>
                  </a:tr>
                  <a:tr h="274172">
                    <a:tc>
                      <a:txBody>
                        <a:bodyPr/>
                        <a:lstStyle/>
                        <a:p>
                          <a:pPr algn="ctr"/>
                          <a:r>
                            <a:rPr lang="en-US" sz="1200" i="0" dirty="0">
                              <a:solidFill>
                                <a:schemeClr val="bg1"/>
                              </a:solidFill>
                            </a:rPr>
                            <a:t>t = 1</a:t>
                          </a:r>
                          <a14:m>
                            <m:oMath xmlns:m="http://schemas.openxmlformats.org/officeDocument/2006/math">
                              <m:r>
                                <m:rPr>
                                  <m:sty m:val="p"/>
                                </m:rP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τ</m:t>
                              </m:r>
                            </m:oMath>
                          </a14:m>
                          <a:endParaRPr lang="en-US" sz="1200" i="0" dirty="0">
                            <a:solidFill>
                              <a:schemeClr val="bg1"/>
                            </a:solidFill>
                          </a:endParaRPr>
                        </a:p>
                      </a:txBody>
                      <a:tcPr/>
                    </a:tc>
                    <a:tc>
                      <a:txBody>
                        <a:bodyPr/>
                        <a:lstStyle/>
                        <a:p>
                          <a:pPr algn="ctr"/>
                          <a14:m>
                            <m:oMath xmlns:m="http://schemas.openxmlformats.org/officeDocument/2006/math">
                              <m:sSup>
                                <m:sSup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sup>
                              </m:sSup>
                            </m:oMath>
                          </a14:m>
                          <a:r>
                            <a:rPr lang="en-US" sz="1200" dirty="0">
                              <a:solidFill>
                                <a:schemeClr val="bg1"/>
                              </a:solidFill>
                            </a:rPr>
                            <a:t> = 0.3679</a:t>
                          </a:r>
                        </a:p>
                      </a:txBody>
                      <a:tcPr/>
                    </a:tc>
                    <a:tc>
                      <a:txBody>
                        <a:bodyPr/>
                        <a:lstStyle/>
                        <a:p>
                          <a:pPr algn="ctr"/>
                          <a:r>
                            <a:rPr lang="en-US" sz="1200" dirty="0">
                              <a:solidFill>
                                <a:schemeClr val="bg1"/>
                              </a:solidFill>
                            </a:rPr>
                            <a:t>36.79</a:t>
                          </a:r>
                        </a:p>
                      </a:txBody>
                      <a:tcPr/>
                    </a:tc>
                    <a:extLst>
                      <a:ext uri="{0D108BD9-81ED-4DB2-BD59-A6C34878D82A}">
                        <a16:rowId xmlns:a16="http://schemas.microsoft.com/office/drawing/2014/main" val="10002"/>
                      </a:ext>
                    </a:extLst>
                  </a:tr>
                  <a:tr h="268826">
                    <a:tc>
                      <a:txBody>
                        <a:bodyPr/>
                        <a:lstStyle/>
                        <a:p>
                          <a:pPr algn="ctr"/>
                          <a:r>
                            <a:rPr lang="en-US" sz="1200" i="0" dirty="0">
                              <a:solidFill>
                                <a:schemeClr val="bg1"/>
                              </a:solidFill>
                            </a:rPr>
                            <a:t>t = 2</a:t>
                          </a:r>
                          <a14:m>
                            <m:oMath xmlns:m="http://schemas.openxmlformats.org/officeDocument/2006/math">
                              <m:r>
                                <m:rPr>
                                  <m:sty m:val="p"/>
                                </m:rP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τ</m:t>
                              </m:r>
                            </m:oMath>
                          </a14:m>
                          <a:endParaRPr lang="en-US" sz="1200" i="0" dirty="0">
                            <a:solidFill>
                              <a:schemeClr val="bg1"/>
                            </a:solidFill>
                          </a:endParaRPr>
                        </a:p>
                      </a:txBody>
                      <a:tcPr/>
                    </a:tc>
                    <a:tc>
                      <a:txBody>
                        <a:bodyPr/>
                        <a:lstStyle/>
                        <a:p>
                          <a:pPr algn="ctr"/>
                          <a14:m>
                            <m:oMath xmlns:m="http://schemas.openxmlformats.org/officeDocument/2006/math">
                              <m:sSup>
                                <m:sSup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m:t>
                                  </m:r>
                                </m:sup>
                              </m:sSup>
                            </m:oMath>
                          </a14:m>
                          <a:r>
                            <a:rPr lang="en-US" sz="1200" dirty="0">
                              <a:solidFill>
                                <a:schemeClr val="bg1"/>
                              </a:solidFill>
                            </a:rPr>
                            <a:t> = 0.1353</a:t>
                          </a:r>
                        </a:p>
                      </a:txBody>
                      <a:tcPr/>
                    </a:tc>
                    <a:tc>
                      <a:txBody>
                        <a:bodyPr/>
                        <a:lstStyle/>
                        <a:p>
                          <a:pPr algn="ctr"/>
                          <a:r>
                            <a:rPr lang="en-US" sz="1200" dirty="0">
                              <a:solidFill>
                                <a:schemeClr val="bg1"/>
                              </a:solidFill>
                            </a:rPr>
                            <a:t>13.53</a:t>
                          </a:r>
                        </a:p>
                      </a:txBody>
                      <a:tcPr/>
                    </a:tc>
                    <a:extLst>
                      <a:ext uri="{0D108BD9-81ED-4DB2-BD59-A6C34878D82A}">
                        <a16:rowId xmlns:a16="http://schemas.microsoft.com/office/drawing/2014/main" val="10003"/>
                      </a:ext>
                    </a:extLst>
                  </a:tr>
                  <a:tr h="268826">
                    <a:tc>
                      <a:txBody>
                        <a:bodyPr/>
                        <a:lstStyle/>
                        <a:p>
                          <a:pPr algn="ctr"/>
                          <a:r>
                            <a:rPr lang="en-US" sz="1200" i="0" dirty="0">
                              <a:solidFill>
                                <a:schemeClr val="bg1"/>
                              </a:solidFill>
                            </a:rPr>
                            <a:t>t = 3</a:t>
                          </a:r>
                          <a14:m>
                            <m:oMath xmlns:m="http://schemas.openxmlformats.org/officeDocument/2006/math">
                              <m:r>
                                <m:rPr>
                                  <m:sty m:val="p"/>
                                </m:rP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τ</m:t>
                              </m:r>
                            </m:oMath>
                          </a14:m>
                          <a:endParaRPr lang="en-US" sz="1200" i="0" dirty="0">
                            <a:solidFill>
                              <a:schemeClr val="bg1"/>
                            </a:solidFill>
                          </a:endParaRPr>
                        </a:p>
                      </a:txBody>
                      <a:tcPr/>
                    </a:tc>
                    <a:tc>
                      <a:txBody>
                        <a:bodyPr/>
                        <a:lstStyle/>
                        <a:p>
                          <a:pPr marL="0" marR="0" lvl="0" indent="0" algn="ctr" defTabSz="514329"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3</m:t>
                                  </m:r>
                                </m:sup>
                              </m:sSup>
                            </m:oMath>
                          </a14:m>
                          <a:r>
                            <a:rPr lang="en-US" sz="1200" dirty="0">
                              <a:solidFill>
                                <a:schemeClr val="bg1"/>
                              </a:solidFill>
                            </a:rPr>
                            <a:t> = 49.79 x 10</a:t>
                          </a:r>
                          <a:r>
                            <a:rPr lang="en-US" sz="1200" baseline="30000" dirty="0">
                              <a:solidFill>
                                <a:schemeClr val="bg1"/>
                              </a:solidFill>
                            </a:rPr>
                            <a:t>-3</a:t>
                          </a:r>
                          <a:endParaRPr lang="en-US" sz="1200" dirty="0">
                            <a:solidFill>
                              <a:schemeClr val="bg1"/>
                            </a:solidFill>
                          </a:endParaRPr>
                        </a:p>
                      </a:txBody>
                      <a:tcPr/>
                    </a:tc>
                    <a:tc>
                      <a:txBody>
                        <a:bodyPr/>
                        <a:lstStyle/>
                        <a:p>
                          <a:pPr algn="ctr"/>
                          <a:r>
                            <a:rPr lang="en-US" sz="1200" dirty="0">
                              <a:solidFill>
                                <a:schemeClr val="bg1"/>
                              </a:solidFill>
                            </a:rPr>
                            <a:t>4.979</a:t>
                          </a:r>
                        </a:p>
                      </a:txBody>
                      <a:tcPr/>
                    </a:tc>
                    <a:extLst>
                      <a:ext uri="{0D108BD9-81ED-4DB2-BD59-A6C34878D82A}">
                        <a16:rowId xmlns:a16="http://schemas.microsoft.com/office/drawing/2014/main" val="10004"/>
                      </a:ext>
                    </a:extLst>
                  </a:tr>
                  <a:tr h="273826">
                    <a:tc>
                      <a:txBody>
                        <a:bodyPr/>
                        <a:lstStyle/>
                        <a:p>
                          <a:pPr algn="ctr"/>
                          <a:r>
                            <a:rPr lang="en-US" sz="1200" i="0" dirty="0">
                              <a:solidFill>
                                <a:schemeClr val="bg1"/>
                              </a:solidFill>
                            </a:rPr>
                            <a:t>t = 4</a:t>
                          </a:r>
                          <a14:m>
                            <m:oMath xmlns:m="http://schemas.openxmlformats.org/officeDocument/2006/math">
                              <m:r>
                                <m:rPr>
                                  <m:sty m:val="p"/>
                                </m:rP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τ</m:t>
                              </m:r>
                            </m:oMath>
                          </a14:m>
                          <a:endParaRPr lang="en-US" sz="1200" i="0" dirty="0">
                            <a:solidFill>
                              <a:schemeClr val="bg1"/>
                            </a:solidFill>
                          </a:endParaRPr>
                        </a:p>
                      </a:txBody>
                      <a:tcPr/>
                    </a:tc>
                    <a:tc>
                      <a:txBody>
                        <a:bodyPr/>
                        <a:lstStyle/>
                        <a:p>
                          <a:pPr marL="0" marR="0" lvl="0" indent="0" algn="ctr" defTabSz="514329"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4</m:t>
                                  </m:r>
                                </m:sup>
                              </m:sSup>
                            </m:oMath>
                          </a14:m>
                          <a:r>
                            <a:rPr lang="en-US" sz="1200" dirty="0">
                              <a:solidFill>
                                <a:schemeClr val="bg1"/>
                              </a:solidFill>
                            </a:rPr>
                            <a:t> = 18.32 x 10</a:t>
                          </a:r>
                          <a:r>
                            <a:rPr lang="en-US" sz="1200" baseline="30000" dirty="0">
                              <a:solidFill>
                                <a:schemeClr val="bg1"/>
                              </a:solidFill>
                            </a:rPr>
                            <a:t>-3</a:t>
                          </a:r>
                          <a:endParaRPr lang="en-US" sz="1200" dirty="0">
                            <a:solidFill>
                              <a:schemeClr val="bg1"/>
                            </a:solidFill>
                          </a:endParaRPr>
                        </a:p>
                      </a:txBody>
                      <a:tcPr/>
                    </a:tc>
                    <a:tc>
                      <a:txBody>
                        <a:bodyPr/>
                        <a:lstStyle/>
                        <a:p>
                          <a:pPr algn="ctr"/>
                          <a:r>
                            <a:rPr lang="en-US" sz="1200" dirty="0">
                              <a:solidFill>
                                <a:schemeClr val="bg1"/>
                              </a:solidFill>
                            </a:rPr>
                            <a:t>1.832</a:t>
                          </a:r>
                        </a:p>
                      </a:txBody>
                      <a:tcPr/>
                    </a:tc>
                    <a:extLst>
                      <a:ext uri="{0D108BD9-81ED-4DB2-BD59-A6C34878D82A}">
                        <a16:rowId xmlns:a16="http://schemas.microsoft.com/office/drawing/2014/main" val="10005"/>
                      </a:ext>
                    </a:extLst>
                  </a:tr>
                  <a:tr h="277020">
                    <a:tc>
                      <a:txBody>
                        <a:bodyPr/>
                        <a:lstStyle/>
                        <a:p>
                          <a:pPr algn="ctr"/>
                          <a:r>
                            <a:rPr lang="en-US" sz="1200" i="0" dirty="0">
                              <a:solidFill>
                                <a:schemeClr val="bg1"/>
                              </a:solidFill>
                            </a:rPr>
                            <a:t>t = 5</a:t>
                          </a:r>
                          <a14:m>
                            <m:oMath xmlns:m="http://schemas.openxmlformats.org/officeDocument/2006/math">
                              <m:r>
                                <m:rPr>
                                  <m:sty m:val="p"/>
                                </m:rP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τ</m:t>
                              </m:r>
                            </m:oMath>
                          </a14:m>
                          <a:endParaRPr lang="en-US" sz="1200" i="0" dirty="0">
                            <a:solidFill>
                              <a:schemeClr val="bg1"/>
                            </a:solidFill>
                          </a:endParaRPr>
                        </a:p>
                      </a:txBody>
                      <a:tcPr/>
                    </a:tc>
                    <a:tc>
                      <a:txBody>
                        <a:bodyPr/>
                        <a:lstStyle/>
                        <a:p>
                          <a:pPr marL="0" marR="0" lvl="0" indent="0" algn="ctr" defTabSz="514329"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5</m:t>
                                  </m:r>
                                </m:sup>
                              </m:sSup>
                            </m:oMath>
                          </a14:m>
                          <a:r>
                            <a:rPr lang="en-US" sz="1200" dirty="0">
                              <a:solidFill>
                                <a:schemeClr val="bg1"/>
                              </a:solidFill>
                            </a:rPr>
                            <a:t> = 6.738 x 10</a:t>
                          </a:r>
                          <a:r>
                            <a:rPr lang="en-US" sz="1200" baseline="30000" dirty="0">
                              <a:solidFill>
                                <a:schemeClr val="bg1"/>
                              </a:solidFill>
                            </a:rPr>
                            <a:t>-3</a:t>
                          </a:r>
                          <a:endParaRPr lang="en-US" sz="1200" dirty="0">
                            <a:solidFill>
                              <a:schemeClr val="bg1"/>
                            </a:solidFill>
                          </a:endParaRPr>
                        </a:p>
                      </a:txBody>
                      <a:tcPr/>
                    </a:tc>
                    <a:tc>
                      <a:txBody>
                        <a:bodyPr/>
                        <a:lstStyle/>
                        <a:p>
                          <a:pPr algn="ctr"/>
                          <a:r>
                            <a:rPr lang="en-US" sz="1200" dirty="0">
                              <a:solidFill>
                                <a:schemeClr val="bg1"/>
                              </a:solidFill>
                            </a:rPr>
                            <a:t>0.6738</a:t>
                          </a:r>
                        </a:p>
                      </a:txBody>
                      <a:tcPr/>
                    </a:tc>
                    <a:extLst>
                      <a:ext uri="{0D108BD9-81ED-4DB2-BD59-A6C34878D82A}">
                        <a16:rowId xmlns:a16="http://schemas.microsoft.com/office/drawing/2014/main" val="10006"/>
                      </a:ext>
                    </a:extLst>
                  </a:tr>
                  <a:tr h="274520">
                    <a:tc>
                      <a:txBody>
                        <a:bodyPr/>
                        <a:lstStyle/>
                        <a:p>
                          <a:pPr algn="ctr"/>
                          <a:r>
                            <a:rPr lang="en-US" sz="1200" i="0" dirty="0">
                              <a:solidFill>
                                <a:schemeClr val="bg1"/>
                              </a:solidFill>
                            </a:rPr>
                            <a:t>t = 6</a:t>
                          </a:r>
                          <a14:m>
                            <m:oMath xmlns:m="http://schemas.openxmlformats.org/officeDocument/2006/math">
                              <m:r>
                                <m:rPr>
                                  <m:sty m:val="p"/>
                                </m:rP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τ</m:t>
                              </m:r>
                            </m:oMath>
                          </a14:m>
                          <a:endParaRPr lang="en-US" sz="1200" i="0" dirty="0">
                            <a:solidFill>
                              <a:schemeClr val="bg1"/>
                            </a:solidFill>
                          </a:endParaRPr>
                        </a:p>
                      </a:txBody>
                      <a:tcPr/>
                    </a:tc>
                    <a:tc>
                      <a:txBody>
                        <a:bodyPr/>
                        <a:lstStyle/>
                        <a:p>
                          <a:pPr marL="0" marR="0" lvl="0" indent="0" algn="ctr" defTabSz="514329"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6</m:t>
                                  </m:r>
                                </m:sup>
                              </m:sSup>
                            </m:oMath>
                          </a14:m>
                          <a:r>
                            <a:rPr lang="en-US" sz="1200" dirty="0">
                              <a:solidFill>
                                <a:schemeClr val="bg1"/>
                              </a:solidFill>
                            </a:rPr>
                            <a:t> = 2.479 x 10</a:t>
                          </a:r>
                          <a:r>
                            <a:rPr lang="en-US" sz="1200" baseline="30000" dirty="0">
                              <a:solidFill>
                                <a:schemeClr val="bg1"/>
                              </a:solidFill>
                            </a:rPr>
                            <a:t>-3</a:t>
                          </a:r>
                          <a:endParaRPr lang="en-US" sz="1200" dirty="0">
                            <a:solidFill>
                              <a:schemeClr val="bg1"/>
                            </a:solidFill>
                          </a:endParaRPr>
                        </a:p>
                      </a:txBody>
                      <a:tcPr/>
                    </a:tc>
                    <a:tc>
                      <a:txBody>
                        <a:bodyPr/>
                        <a:lstStyle/>
                        <a:p>
                          <a:pPr algn="ctr"/>
                          <a:r>
                            <a:rPr lang="en-US" sz="1200" dirty="0">
                              <a:solidFill>
                                <a:schemeClr val="bg1"/>
                              </a:solidFill>
                            </a:rPr>
                            <a:t>0.2479</a:t>
                          </a:r>
                        </a:p>
                      </a:txBody>
                      <a:tcPr/>
                    </a:tc>
                    <a:extLst>
                      <a:ext uri="{0D108BD9-81ED-4DB2-BD59-A6C34878D82A}">
                        <a16:rowId xmlns:a16="http://schemas.microsoft.com/office/drawing/2014/main" val="10007"/>
                      </a:ext>
                    </a:extLst>
                  </a:tr>
                  <a:tr h="273548">
                    <a:tc>
                      <a:txBody>
                        <a:bodyPr/>
                        <a:lstStyle/>
                        <a:p>
                          <a:pPr algn="ctr"/>
                          <a:r>
                            <a:rPr lang="en-US" sz="1200" i="0" dirty="0">
                              <a:solidFill>
                                <a:schemeClr val="bg1"/>
                              </a:solidFill>
                            </a:rPr>
                            <a:t>t = 7</a:t>
                          </a:r>
                          <a14:m>
                            <m:oMath xmlns:m="http://schemas.openxmlformats.org/officeDocument/2006/math">
                              <m:r>
                                <m:rPr>
                                  <m:sty m:val="p"/>
                                </m:rP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τ</m:t>
                              </m:r>
                            </m:oMath>
                          </a14:m>
                          <a:endParaRPr lang="en-US" sz="1200" i="0" dirty="0">
                            <a:solidFill>
                              <a:schemeClr val="bg1"/>
                            </a:solidFill>
                          </a:endParaRPr>
                        </a:p>
                      </a:txBody>
                      <a:tcPr/>
                    </a:tc>
                    <a:tc>
                      <a:txBody>
                        <a:bodyPr/>
                        <a:lstStyle/>
                        <a:p>
                          <a:pPr marL="0" marR="0" lvl="0" indent="0" algn="ctr" defTabSz="514329"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7</m:t>
                                  </m:r>
                                </m:sup>
                              </m:sSup>
                            </m:oMath>
                          </a14:m>
                          <a:r>
                            <a:rPr lang="en-US" sz="1200" dirty="0">
                              <a:solidFill>
                                <a:schemeClr val="bg1"/>
                              </a:solidFill>
                            </a:rPr>
                            <a:t> = 911.9 x 10</a:t>
                          </a:r>
                          <a:r>
                            <a:rPr lang="en-US" sz="1200" baseline="30000" dirty="0">
                              <a:solidFill>
                                <a:schemeClr val="bg1"/>
                              </a:solidFill>
                            </a:rPr>
                            <a:t>-6</a:t>
                          </a:r>
                          <a:endParaRPr lang="en-US" sz="1200" dirty="0">
                            <a:solidFill>
                              <a:schemeClr val="bg1"/>
                            </a:solidFill>
                          </a:endParaRPr>
                        </a:p>
                      </a:txBody>
                      <a:tcPr/>
                    </a:tc>
                    <a:tc>
                      <a:txBody>
                        <a:bodyPr/>
                        <a:lstStyle/>
                        <a:p>
                          <a:pPr algn="ctr"/>
                          <a:r>
                            <a:rPr lang="en-US" sz="1200" dirty="0">
                              <a:solidFill>
                                <a:schemeClr val="bg1"/>
                              </a:solidFill>
                            </a:rPr>
                            <a:t>0.09119</a:t>
                          </a:r>
                        </a:p>
                      </a:txBody>
                      <a:tcPr/>
                    </a:tc>
                    <a:extLst>
                      <a:ext uri="{0D108BD9-81ED-4DB2-BD59-A6C34878D82A}">
                        <a16:rowId xmlns:a16="http://schemas.microsoft.com/office/drawing/2014/main" val="10008"/>
                      </a:ext>
                    </a:extLst>
                  </a:tr>
                  <a:tr h="274520">
                    <a:tc>
                      <a:txBody>
                        <a:bodyPr/>
                        <a:lstStyle/>
                        <a:p>
                          <a:pPr algn="ctr"/>
                          <a:r>
                            <a:rPr lang="en-US" sz="1200" i="0" dirty="0">
                              <a:solidFill>
                                <a:schemeClr val="bg1"/>
                              </a:solidFill>
                            </a:rPr>
                            <a:t>t = 8</a:t>
                          </a:r>
                          <a14:m>
                            <m:oMath xmlns:m="http://schemas.openxmlformats.org/officeDocument/2006/math">
                              <m:r>
                                <m:rPr>
                                  <m:sty m:val="p"/>
                                </m:rP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τ</m:t>
                              </m:r>
                            </m:oMath>
                          </a14:m>
                          <a:endParaRPr lang="en-US" sz="1200" i="0" dirty="0">
                            <a:solidFill>
                              <a:schemeClr val="bg1"/>
                            </a:solidFill>
                          </a:endParaRPr>
                        </a:p>
                      </a:txBody>
                      <a:tcPr/>
                    </a:tc>
                    <a:tc>
                      <a:txBody>
                        <a:bodyPr/>
                        <a:lstStyle/>
                        <a:p>
                          <a:pPr marL="0" marR="0" lvl="0" indent="0" algn="ctr" defTabSz="514329"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8</m:t>
                                  </m:r>
                                </m:sup>
                              </m:sSup>
                            </m:oMath>
                          </a14:m>
                          <a:r>
                            <a:rPr lang="en-US" sz="1200" dirty="0">
                              <a:solidFill>
                                <a:schemeClr val="bg1"/>
                              </a:solidFill>
                            </a:rPr>
                            <a:t> = 335.5 x 10</a:t>
                          </a:r>
                          <a:r>
                            <a:rPr lang="en-US" sz="1200" baseline="30000" dirty="0">
                              <a:solidFill>
                                <a:schemeClr val="bg1"/>
                              </a:solidFill>
                            </a:rPr>
                            <a:t>-6</a:t>
                          </a:r>
                          <a:endParaRPr lang="en-US" sz="1200" dirty="0">
                            <a:solidFill>
                              <a:schemeClr val="bg1"/>
                            </a:solidFill>
                          </a:endParaRPr>
                        </a:p>
                      </a:txBody>
                      <a:tcPr/>
                    </a:tc>
                    <a:tc>
                      <a:txBody>
                        <a:bodyPr/>
                        <a:lstStyle/>
                        <a:p>
                          <a:pPr algn="ctr"/>
                          <a:r>
                            <a:rPr lang="en-US" sz="1200" dirty="0">
                              <a:solidFill>
                                <a:schemeClr val="bg1"/>
                              </a:solidFill>
                            </a:rPr>
                            <a:t>0.03355</a:t>
                          </a:r>
                        </a:p>
                      </a:txBody>
                      <a:tcPr/>
                    </a:tc>
                    <a:extLst>
                      <a:ext uri="{0D108BD9-81ED-4DB2-BD59-A6C34878D82A}">
                        <a16:rowId xmlns:a16="http://schemas.microsoft.com/office/drawing/2014/main" val="10009"/>
                      </a:ext>
                    </a:extLst>
                  </a:tr>
                  <a:tr h="274520">
                    <a:tc>
                      <a:txBody>
                        <a:bodyPr/>
                        <a:lstStyle/>
                        <a:p>
                          <a:pPr algn="ctr"/>
                          <a:r>
                            <a:rPr lang="en-US" sz="1200" i="0" dirty="0">
                              <a:solidFill>
                                <a:schemeClr val="bg1"/>
                              </a:solidFill>
                            </a:rPr>
                            <a:t>t = 9</a:t>
                          </a:r>
                          <a14:m>
                            <m:oMath xmlns:m="http://schemas.openxmlformats.org/officeDocument/2006/math">
                              <m:r>
                                <m:rPr>
                                  <m:sty m:val="p"/>
                                </m:rP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τ</m:t>
                              </m:r>
                            </m:oMath>
                          </a14:m>
                          <a:endParaRPr lang="en-US" sz="1200" i="0" dirty="0">
                            <a:solidFill>
                              <a:schemeClr val="bg1"/>
                            </a:solidFill>
                          </a:endParaRPr>
                        </a:p>
                      </a:txBody>
                      <a:tcPr/>
                    </a:tc>
                    <a:tc>
                      <a:txBody>
                        <a:bodyPr/>
                        <a:lstStyle/>
                        <a:p>
                          <a:pPr marL="0" marR="0" lvl="0" indent="0" algn="ctr" defTabSz="514329"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9</m:t>
                                  </m:r>
                                </m:sup>
                              </m:sSup>
                            </m:oMath>
                          </a14:m>
                          <a:r>
                            <a:rPr lang="en-US" sz="1200" dirty="0">
                              <a:solidFill>
                                <a:schemeClr val="bg1"/>
                              </a:solidFill>
                            </a:rPr>
                            <a:t> = 123.4 x 10</a:t>
                          </a:r>
                          <a:r>
                            <a:rPr lang="en-US" sz="1200" baseline="30000" dirty="0">
                              <a:solidFill>
                                <a:schemeClr val="bg1"/>
                              </a:solidFill>
                            </a:rPr>
                            <a:t>-6</a:t>
                          </a:r>
                          <a:endParaRPr lang="en-US" sz="1200" dirty="0">
                            <a:solidFill>
                              <a:schemeClr val="bg1"/>
                            </a:solidFill>
                          </a:endParaRPr>
                        </a:p>
                      </a:txBody>
                      <a:tcPr/>
                    </a:tc>
                    <a:tc>
                      <a:txBody>
                        <a:bodyPr/>
                        <a:lstStyle/>
                        <a:p>
                          <a:pPr algn="ctr"/>
                          <a:r>
                            <a:rPr lang="en-US" sz="1200" dirty="0">
                              <a:solidFill>
                                <a:schemeClr val="bg1"/>
                              </a:solidFill>
                            </a:rPr>
                            <a:t>0.01234</a:t>
                          </a:r>
                        </a:p>
                      </a:txBody>
                      <a:tcPr/>
                    </a:tc>
                    <a:extLst>
                      <a:ext uri="{0D108BD9-81ED-4DB2-BD59-A6C34878D82A}">
                        <a16:rowId xmlns:a16="http://schemas.microsoft.com/office/drawing/2014/main" val="10010"/>
                      </a:ext>
                    </a:extLst>
                  </a:tr>
                  <a:tr h="274520">
                    <a:tc>
                      <a:txBody>
                        <a:bodyPr/>
                        <a:lstStyle/>
                        <a:p>
                          <a:pPr algn="ctr"/>
                          <a:r>
                            <a:rPr lang="en-US" sz="1200" i="0" dirty="0">
                              <a:solidFill>
                                <a:schemeClr val="bg1"/>
                              </a:solidFill>
                            </a:rPr>
                            <a:t>t = 10</a:t>
                          </a:r>
                          <a14:m>
                            <m:oMath xmlns:m="http://schemas.openxmlformats.org/officeDocument/2006/math">
                              <m:r>
                                <m:rPr>
                                  <m:sty m:val="p"/>
                                </m:rP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τ</m:t>
                              </m:r>
                            </m:oMath>
                          </a14:m>
                          <a:endParaRPr lang="en-US" sz="1200" i="0" dirty="0">
                            <a:solidFill>
                              <a:schemeClr val="bg1"/>
                            </a:solidFill>
                          </a:endParaRPr>
                        </a:p>
                      </a:txBody>
                      <a:tcPr/>
                    </a:tc>
                    <a:tc>
                      <a:txBody>
                        <a:bodyPr/>
                        <a:lstStyle/>
                        <a:p>
                          <a:pPr algn="ctr"/>
                          <a14:m>
                            <m:oMath xmlns:m="http://schemas.openxmlformats.org/officeDocument/2006/math">
                              <m:sSup>
                                <m:sSupPr>
                                  <m:ctrlP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2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10</m:t>
                                  </m:r>
                                </m:sup>
                              </m:sSup>
                            </m:oMath>
                          </a14:m>
                          <a:r>
                            <a:rPr lang="en-US" sz="1200" dirty="0">
                              <a:solidFill>
                                <a:schemeClr val="bg1"/>
                              </a:solidFill>
                            </a:rPr>
                            <a:t> = 45.40 x 10</a:t>
                          </a:r>
                          <a:r>
                            <a:rPr lang="en-US" sz="1200" baseline="30000" dirty="0">
                              <a:solidFill>
                                <a:schemeClr val="bg1"/>
                              </a:solidFill>
                            </a:rPr>
                            <a:t>-6</a:t>
                          </a:r>
                          <a:endParaRPr lang="en-US" sz="1200" dirty="0">
                            <a:solidFill>
                              <a:schemeClr val="bg1"/>
                            </a:solidFill>
                          </a:endParaRPr>
                        </a:p>
                      </a:txBody>
                      <a:tcPr/>
                    </a:tc>
                    <a:tc>
                      <a:txBody>
                        <a:bodyPr/>
                        <a:lstStyle/>
                        <a:p>
                          <a:pPr algn="ctr"/>
                          <a:r>
                            <a:rPr lang="en-US" sz="1200" dirty="0">
                              <a:solidFill>
                                <a:schemeClr val="bg1"/>
                              </a:solidFill>
                            </a:rPr>
                            <a:t>0.004540</a:t>
                          </a:r>
                        </a:p>
                      </a:txBody>
                      <a:tcPr/>
                    </a:tc>
                    <a:extLst>
                      <a:ext uri="{0D108BD9-81ED-4DB2-BD59-A6C34878D82A}">
                        <a16:rowId xmlns:a16="http://schemas.microsoft.com/office/drawing/2014/main" val="10011"/>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943268225"/>
                  </p:ext>
                </p:extLst>
              </p:nvPr>
            </p:nvGraphicFramePr>
            <p:xfrm>
              <a:off x="6726118" y="2874634"/>
              <a:ext cx="4380906" cy="3742317"/>
            </p:xfrm>
            <a:graphic>
              <a:graphicData uri="http://schemas.openxmlformats.org/drawingml/2006/table">
                <a:tbl>
                  <a:tblPr firstRow="1" bandRow="1">
                    <a:tableStyleId>{5C22544A-7EE6-4342-B048-85BDC9FD1C3A}</a:tableStyleId>
                  </a:tblPr>
                  <a:tblGrid>
                    <a:gridCol w="1392480">
                      <a:extLst>
                        <a:ext uri="{9D8B030D-6E8A-4147-A177-3AD203B41FA5}">
                          <a16:colId xmlns:a16="http://schemas.microsoft.com/office/drawing/2014/main" val="20000"/>
                        </a:ext>
                      </a:extLst>
                    </a:gridCol>
                    <a:gridCol w="1434845">
                      <a:extLst>
                        <a:ext uri="{9D8B030D-6E8A-4147-A177-3AD203B41FA5}">
                          <a16:colId xmlns:a16="http://schemas.microsoft.com/office/drawing/2014/main" val="20001"/>
                        </a:ext>
                      </a:extLst>
                    </a:gridCol>
                    <a:gridCol w="1553581">
                      <a:extLst>
                        <a:ext uri="{9D8B030D-6E8A-4147-A177-3AD203B41FA5}">
                          <a16:colId xmlns:a16="http://schemas.microsoft.com/office/drawing/2014/main" val="571031114"/>
                        </a:ext>
                      </a:extLst>
                    </a:gridCol>
                  </a:tblGrid>
                  <a:tr h="721297">
                    <a:tc>
                      <a:txBody>
                        <a:bodyPr/>
                        <a:lstStyle/>
                        <a:p>
                          <a:endParaRPr lang="en-US"/>
                        </a:p>
                      </a:txBody>
                      <a:tcPr>
                        <a:blipFill>
                          <a:blip r:embed="rId4"/>
                          <a:stretch>
                            <a:fillRect l="-437" t="-840" r="-216157" b="-422689"/>
                          </a:stretch>
                        </a:blipFill>
                      </a:tcPr>
                    </a:tc>
                    <a:tc>
                      <a:txBody>
                        <a:bodyPr/>
                        <a:lstStyle/>
                        <a:p>
                          <a:endParaRPr lang="en-US"/>
                        </a:p>
                      </a:txBody>
                      <a:tcPr>
                        <a:blipFill>
                          <a:blip r:embed="rId4"/>
                          <a:stretch>
                            <a:fillRect l="-97458" t="-840" r="-109746" b="-422689"/>
                          </a:stretch>
                        </a:blipFill>
                      </a:tcPr>
                    </a:tc>
                    <a:tc>
                      <a:txBody>
                        <a:bodyPr/>
                        <a:lstStyle/>
                        <a:p>
                          <a:endParaRPr lang="en-US"/>
                        </a:p>
                      </a:txBody>
                      <a:tcPr>
                        <a:blipFill>
                          <a:blip r:embed="rId4"/>
                          <a:stretch>
                            <a:fillRect l="-182745" t="-840" r="-1569" b="-422689"/>
                          </a:stretch>
                        </a:blipFill>
                      </a:tcPr>
                    </a:tc>
                    <a:extLst>
                      <a:ext uri="{0D108BD9-81ED-4DB2-BD59-A6C34878D82A}">
                        <a16:rowId xmlns:a16="http://schemas.microsoft.com/office/drawing/2014/main" val="10000"/>
                      </a:ext>
                    </a:extLst>
                  </a:tr>
                  <a:tr h="274320">
                    <a:tc>
                      <a:txBody>
                        <a:bodyPr/>
                        <a:lstStyle/>
                        <a:p>
                          <a:endParaRPr lang="en-US"/>
                        </a:p>
                      </a:txBody>
                      <a:tcPr>
                        <a:blipFill>
                          <a:blip r:embed="rId4"/>
                          <a:stretch>
                            <a:fillRect l="-437" t="-266667" r="-216157" b="-1017778"/>
                          </a:stretch>
                        </a:blipFill>
                      </a:tcPr>
                    </a:tc>
                    <a:tc>
                      <a:txBody>
                        <a:bodyPr/>
                        <a:lstStyle/>
                        <a:p>
                          <a:endParaRPr lang="en-US"/>
                        </a:p>
                      </a:txBody>
                      <a:tcPr>
                        <a:blipFill>
                          <a:blip r:embed="rId4"/>
                          <a:stretch>
                            <a:fillRect l="-97458" t="-266667" r="-109746" b="-1017778"/>
                          </a:stretch>
                        </a:blipFill>
                      </a:tcPr>
                    </a:tc>
                    <a:tc>
                      <a:txBody>
                        <a:bodyPr/>
                        <a:lstStyle/>
                        <a:p>
                          <a:pPr algn="ctr"/>
                          <a:r>
                            <a:rPr lang="en-US" sz="1200" dirty="0">
                              <a:solidFill>
                                <a:schemeClr val="bg1"/>
                              </a:solidFill>
                            </a:rPr>
                            <a:t>100</a:t>
                          </a:r>
                        </a:p>
                      </a:txBody>
                      <a:tcPr/>
                    </a:tc>
                    <a:extLst>
                      <a:ext uri="{0D108BD9-81ED-4DB2-BD59-A6C34878D82A}">
                        <a16:rowId xmlns:a16="http://schemas.microsoft.com/office/drawing/2014/main" val="10001"/>
                      </a:ext>
                    </a:extLst>
                  </a:tr>
                  <a:tr h="274320">
                    <a:tc>
                      <a:txBody>
                        <a:bodyPr/>
                        <a:lstStyle/>
                        <a:p>
                          <a:endParaRPr lang="en-US"/>
                        </a:p>
                      </a:txBody>
                      <a:tcPr>
                        <a:blipFill>
                          <a:blip r:embed="rId4"/>
                          <a:stretch>
                            <a:fillRect l="-437" t="-366667" r="-216157" b="-917778"/>
                          </a:stretch>
                        </a:blipFill>
                      </a:tcPr>
                    </a:tc>
                    <a:tc>
                      <a:txBody>
                        <a:bodyPr/>
                        <a:lstStyle/>
                        <a:p>
                          <a:endParaRPr lang="en-US"/>
                        </a:p>
                      </a:txBody>
                      <a:tcPr>
                        <a:blipFill>
                          <a:blip r:embed="rId4"/>
                          <a:stretch>
                            <a:fillRect l="-97458" t="-366667" r="-109746" b="-917778"/>
                          </a:stretch>
                        </a:blipFill>
                      </a:tcPr>
                    </a:tc>
                    <a:tc>
                      <a:txBody>
                        <a:bodyPr/>
                        <a:lstStyle/>
                        <a:p>
                          <a:pPr algn="ctr"/>
                          <a:r>
                            <a:rPr lang="en-US" sz="1200" dirty="0">
                              <a:solidFill>
                                <a:schemeClr val="bg1"/>
                              </a:solidFill>
                            </a:rPr>
                            <a:t>36.79</a:t>
                          </a:r>
                        </a:p>
                      </a:txBody>
                      <a:tcPr/>
                    </a:tc>
                    <a:extLst>
                      <a:ext uri="{0D108BD9-81ED-4DB2-BD59-A6C34878D82A}">
                        <a16:rowId xmlns:a16="http://schemas.microsoft.com/office/drawing/2014/main" val="10002"/>
                      </a:ext>
                    </a:extLst>
                  </a:tr>
                  <a:tr h="274320">
                    <a:tc>
                      <a:txBody>
                        <a:bodyPr/>
                        <a:lstStyle/>
                        <a:p>
                          <a:endParaRPr lang="en-US"/>
                        </a:p>
                      </a:txBody>
                      <a:tcPr>
                        <a:blipFill>
                          <a:blip r:embed="rId4"/>
                          <a:stretch>
                            <a:fillRect l="-437" t="-466667" r="-216157" b="-817778"/>
                          </a:stretch>
                        </a:blipFill>
                      </a:tcPr>
                    </a:tc>
                    <a:tc>
                      <a:txBody>
                        <a:bodyPr/>
                        <a:lstStyle/>
                        <a:p>
                          <a:endParaRPr lang="en-US"/>
                        </a:p>
                      </a:txBody>
                      <a:tcPr>
                        <a:blipFill>
                          <a:blip r:embed="rId4"/>
                          <a:stretch>
                            <a:fillRect l="-97458" t="-466667" r="-109746" b="-817778"/>
                          </a:stretch>
                        </a:blipFill>
                      </a:tcPr>
                    </a:tc>
                    <a:tc>
                      <a:txBody>
                        <a:bodyPr/>
                        <a:lstStyle/>
                        <a:p>
                          <a:pPr algn="ctr"/>
                          <a:r>
                            <a:rPr lang="en-US" sz="1200" dirty="0">
                              <a:solidFill>
                                <a:schemeClr val="bg1"/>
                              </a:solidFill>
                            </a:rPr>
                            <a:t>13.53</a:t>
                          </a:r>
                        </a:p>
                      </a:txBody>
                      <a:tcPr/>
                    </a:tc>
                    <a:extLst>
                      <a:ext uri="{0D108BD9-81ED-4DB2-BD59-A6C34878D82A}">
                        <a16:rowId xmlns:a16="http://schemas.microsoft.com/office/drawing/2014/main" val="10003"/>
                      </a:ext>
                    </a:extLst>
                  </a:tr>
                  <a:tr h="274320">
                    <a:tc>
                      <a:txBody>
                        <a:bodyPr/>
                        <a:lstStyle/>
                        <a:p>
                          <a:endParaRPr lang="en-US"/>
                        </a:p>
                      </a:txBody>
                      <a:tcPr>
                        <a:blipFill>
                          <a:blip r:embed="rId4"/>
                          <a:stretch>
                            <a:fillRect l="-437" t="-566667" r="-216157" b="-717778"/>
                          </a:stretch>
                        </a:blipFill>
                      </a:tcPr>
                    </a:tc>
                    <a:tc>
                      <a:txBody>
                        <a:bodyPr/>
                        <a:lstStyle/>
                        <a:p>
                          <a:endParaRPr lang="en-US"/>
                        </a:p>
                      </a:txBody>
                      <a:tcPr>
                        <a:blipFill>
                          <a:blip r:embed="rId4"/>
                          <a:stretch>
                            <a:fillRect l="-97458" t="-566667" r="-109746" b="-717778"/>
                          </a:stretch>
                        </a:blipFill>
                      </a:tcPr>
                    </a:tc>
                    <a:tc>
                      <a:txBody>
                        <a:bodyPr/>
                        <a:lstStyle/>
                        <a:p>
                          <a:pPr algn="ctr"/>
                          <a:r>
                            <a:rPr lang="en-US" sz="1200" dirty="0">
                              <a:solidFill>
                                <a:schemeClr val="bg1"/>
                              </a:solidFill>
                            </a:rPr>
                            <a:t>4.979</a:t>
                          </a:r>
                        </a:p>
                      </a:txBody>
                      <a:tcPr/>
                    </a:tc>
                    <a:extLst>
                      <a:ext uri="{0D108BD9-81ED-4DB2-BD59-A6C34878D82A}">
                        <a16:rowId xmlns:a16="http://schemas.microsoft.com/office/drawing/2014/main" val="10004"/>
                      </a:ext>
                    </a:extLst>
                  </a:tr>
                  <a:tr h="274320">
                    <a:tc>
                      <a:txBody>
                        <a:bodyPr/>
                        <a:lstStyle/>
                        <a:p>
                          <a:endParaRPr lang="en-US"/>
                        </a:p>
                      </a:txBody>
                      <a:tcPr>
                        <a:blipFill>
                          <a:blip r:embed="rId4"/>
                          <a:stretch>
                            <a:fillRect l="-437" t="-666667" r="-216157" b="-617778"/>
                          </a:stretch>
                        </a:blipFill>
                      </a:tcPr>
                    </a:tc>
                    <a:tc>
                      <a:txBody>
                        <a:bodyPr/>
                        <a:lstStyle/>
                        <a:p>
                          <a:endParaRPr lang="en-US"/>
                        </a:p>
                      </a:txBody>
                      <a:tcPr>
                        <a:blipFill>
                          <a:blip r:embed="rId4"/>
                          <a:stretch>
                            <a:fillRect l="-97458" t="-666667" r="-109746" b="-617778"/>
                          </a:stretch>
                        </a:blipFill>
                      </a:tcPr>
                    </a:tc>
                    <a:tc>
                      <a:txBody>
                        <a:bodyPr/>
                        <a:lstStyle/>
                        <a:p>
                          <a:pPr algn="ctr"/>
                          <a:r>
                            <a:rPr lang="en-US" sz="1200" dirty="0">
                              <a:solidFill>
                                <a:schemeClr val="bg1"/>
                              </a:solidFill>
                            </a:rPr>
                            <a:t>1.832</a:t>
                          </a:r>
                        </a:p>
                      </a:txBody>
                      <a:tcPr/>
                    </a:tc>
                    <a:extLst>
                      <a:ext uri="{0D108BD9-81ED-4DB2-BD59-A6C34878D82A}">
                        <a16:rowId xmlns:a16="http://schemas.microsoft.com/office/drawing/2014/main" val="10005"/>
                      </a:ext>
                    </a:extLst>
                  </a:tr>
                  <a:tr h="277020">
                    <a:tc>
                      <a:txBody>
                        <a:bodyPr/>
                        <a:lstStyle/>
                        <a:p>
                          <a:endParaRPr lang="en-US"/>
                        </a:p>
                      </a:txBody>
                      <a:tcPr>
                        <a:blipFill>
                          <a:blip r:embed="rId4"/>
                          <a:stretch>
                            <a:fillRect l="-437" t="-766667" r="-216157" b="-517778"/>
                          </a:stretch>
                        </a:blipFill>
                      </a:tcPr>
                    </a:tc>
                    <a:tc>
                      <a:txBody>
                        <a:bodyPr/>
                        <a:lstStyle/>
                        <a:p>
                          <a:endParaRPr lang="en-US"/>
                        </a:p>
                      </a:txBody>
                      <a:tcPr>
                        <a:blipFill>
                          <a:blip r:embed="rId4"/>
                          <a:stretch>
                            <a:fillRect l="-97458" t="-766667" r="-109746" b="-517778"/>
                          </a:stretch>
                        </a:blipFill>
                      </a:tcPr>
                    </a:tc>
                    <a:tc>
                      <a:txBody>
                        <a:bodyPr/>
                        <a:lstStyle/>
                        <a:p>
                          <a:pPr algn="ctr"/>
                          <a:r>
                            <a:rPr lang="en-US" sz="1200" dirty="0">
                              <a:solidFill>
                                <a:schemeClr val="bg1"/>
                              </a:solidFill>
                            </a:rPr>
                            <a:t>0.6738</a:t>
                          </a:r>
                        </a:p>
                      </a:txBody>
                      <a:tcPr/>
                    </a:tc>
                    <a:extLst>
                      <a:ext uri="{0D108BD9-81ED-4DB2-BD59-A6C34878D82A}">
                        <a16:rowId xmlns:a16="http://schemas.microsoft.com/office/drawing/2014/main" val="10006"/>
                      </a:ext>
                    </a:extLst>
                  </a:tr>
                  <a:tr h="274520">
                    <a:tc>
                      <a:txBody>
                        <a:bodyPr/>
                        <a:lstStyle/>
                        <a:p>
                          <a:endParaRPr lang="en-US"/>
                        </a:p>
                      </a:txBody>
                      <a:tcPr>
                        <a:blipFill>
                          <a:blip r:embed="rId4"/>
                          <a:stretch>
                            <a:fillRect l="-437" t="-847826" r="-216157" b="-406522"/>
                          </a:stretch>
                        </a:blipFill>
                      </a:tcPr>
                    </a:tc>
                    <a:tc>
                      <a:txBody>
                        <a:bodyPr/>
                        <a:lstStyle/>
                        <a:p>
                          <a:endParaRPr lang="en-US"/>
                        </a:p>
                      </a:txBody>
                      <a:tcPr>
                        <a:blipFill>
                          <a:blip r:embed="rId4"/>
                          <a:stretch>
                            <a:fillRect l="-97458" t="-847826" r="-109746" b="-406522"/>
                          </a:stretch>
                        </a:blipFill>
                      </a:tcPr>
                    </a:tc>
                    <a:tc>
                      <a:txBody>
                        <a:bodyPr/>
                        <a:lstStyle/>
                        <a:p>
                          <a:pPr algn="ctr"/>
                          <a:r>
                            <a:rPr lang="en-US" sz="1200" dirty="0">
                              <a:solidFill>
                                <a:schemeClr val="bg1"/>
                              </a:solidFill>
                            </a:rPr>
                            <a:t>0.2479</a:t>
                          </a:r>
                        </a:p>
                      </a:txBody>
                      <a:tcPr/>
                    </a:tc>
                    <a:extLst>
                      <a:ext uri="{0D108BD9-81ED-4DB2-BD59-A6C34878D82A}">
                        <a16:rowId xmlns:a16="http://schemas.microsoft.com/office/drawing/2014/main" val="10007"/>
                      </a:ext>
                    </a:extLst>
                  </a:tr>
                  <a:tr h="274320">
                    <a:tc>
                      <a:txBody>
                        <a:bodyPr/>
                        <a:lstStyle/>
                        <a:p>
                          <a:endParaRPr lang="en-US"/>
                        </a:p>
                      </a:txBody>
                      <a:tcPr>
                        <a:blipFill>
                          <a:blip r:embed="rId4"/>
                          <a:stretch>
                            <a:fillRect l="-437" t="-968889" r="-216157" b="-315556"/>
                          </a:stretch>
                        </a:blipFill>
                      </a:tcPr>
                    </a:tc>
                    <a:tc>
                      <a:txBody>
                        <a:bodyPr/>
                        <a:lstStyle/>
                        <a:p>
                          <a:endParaRPr lang="en-US"/>
                        </a:p>
                      </a:txBody>
                      <a:tcPr>
                        <a:blipFill>
                          <a:blip r:embed="rId4"/>
                          <a:stretch>
                            <a:fillRect l="-97458" t="-968889" r="-109746" b="-315556"/>
                          </a:stretch>
                        </a:blipFill>
                      </a:tcPr>
                    </a:tc>
                    <a:tc>
                      <a:txBody>
                        <a:bodyPr/>
                        <a:lstStyle/>
                        <a:p>
                          <a:pPr algn="ctr"/>
                          <a:r>
                            <a:rPr lang="en-US" sz="1200" dirty="0">
                              <a:solidFill>
                                <a:schemeClr val="bg1"/>
                              </a:solidFill>
                            </a:rPr>
                            <a:t>0.09119</a:t>
                          </a:r>
                        </a:p>
                      </a:txBody>
                      <a:tcPr/>
                    </a:tc>
                    <a:extLst>
                      <a:ext uri="{0D108BD9-81ED-4DB2-BD59-A6C34878D82A}">
                        <a16:rowId xmlns:a16="http://schemas.microsoft.com/office/drawing/2014/main" val="10008"/>
                      </a:ext>
                    </a:extLst>
                  </a:tr>
                  <a:tr h="274520">
                    <a:tc>
                      <a:txBody>
                        <a:bodyPr/>
                        <a:lstStyle/>
                        <a:p>
                          <a:endParaRPr lang="en-US"/>
                        </a:p>
                      </a:txBody>
                      <a:tcPr>
                        <a:blipFill>
                          <a:blip r:embed="rId4"/>
                          <a:stretch>
                            <a:fillRect l="-437" t="-1068889" r="-216157" b="-215556"/>
                          </a:stretch>
                        </a:blipFill>
                      </a:tcPr>
                    </a:tc>
                    <a:tc>
                      <a:txBody>
                        <a:bodyPr/>
                        <a:lstStyle/>
                        <a:p>
                          <a:endParaRPr lang="en-US"/>
                        </a:p>
                      </a:txBody>
                      <a:tcPr>
                        <a:blipFill>
                          <a:blip r:embed="rId4"/>
                          <a:stretch>
                            <a:fillRect l="-97458" t="-1068889" r="-109746" b="-215556"/>
                          </a:stretch>
                        </a:blipFill>
                      </a:tcPr>
                    </a:tc>
                    <a:tc>
                      <a:txBody>
                        <a:bodyPr/>
                        <a:lstStyle/>
                        <a:p>
                          <a:pPr algn="ctr"/>
                          <a:r>
                            <a:rPr lang="en-US" sz="1200" dirty="0">
                              <a:solidFill>
                                <a:schemeClr val="bg1"/>
                              </a:solidFill>
                            </a:rPr>
                            <a:t>0.03355</a:t>
                          </a:r>
                        </a:p>
                      </a:txBody>
                      <a:tcPr/>
                    </a:tc>
                    <a:extLst>
                      <a:ext uri="{0D108BD9-81ED-4DB2-BD59-A6C34878D82A}">
                        <a16:rowId xmlns:a16="http://schemas.microsoft.com/office/drawing/2014/main" val="10009"/>
                      </a:ext>
                    </a:extLst>
                  </a:tr>
                  <a:tr h="274520">
                    <a:tc>
                      <a:txBody>
                        <a:bodyPr/>
                        <a:lstStyle/>
                        <a:p>
                          <a:endParaRPr lang="en-US"/>
                        </a:p>
                      </a:txBody>
                      <a:tcPr>
                        <a:blipFill>
                          <a:blip r:embed="rId4"/>
                          <a:stretch>
                            <a:fillRect l="-437" t="-1168889" r="-216157" b="-115556"/>
                          </a:stretch>
                        </a:blipFill>
                      </a:tcPr>
                    </a:tc>
                    <a:tc>
                      <a:txBody>
                        <a:bodyPr/>
                        <a:lstStyle/>
                        <a:p>
                          <a:endParaRPr lang="en-US"/>
                        </a:p>
                      </a:txBody>
                      <a:tcPr>
                        <a:blipFill>
                          <a:blip r:embed="rId4"/>
                          <a:stretch>
                            <a:fillRect l="-97458" t="-1168889" r="-109746" b="-115556"/>
                          </a:stretch>
                        </a:blipFill>
                      </a:tcPr>
                    </a:tc>
                    <a:tc>
                      <a:txBody>
                        <a:bodyPr/>
                        <a:lstStyle/>
                        <a:p>
                          <a:pPr algn="ctr"/>
                          <a:r>
                            <a:rPr lang="en-US" sz="1200" dirty="0">
                              <a:solidFill>
                                <a:schemeClr val="bg1"/>
                              </a:solidFill>
                            </a:rPr>
                            <a:t>0.01234</a:t>
                          </a:r>
                        </a:p>
                      </a:txBody>
                      <a:tcPr/>
                    </a:tc>
                    <a:extLst>
                      <a:ext uri="{0D108BD9-81ED-4DB2-BD59-A6C34878D82A}">
                        <a16:rowId xmlns:a16="http://schemas.microsoft.com/office/drawing/2014/main" val="10010"/>
                      </a:ext>
                    </a:extLst>
                  </a:tr>
                  <a:tr h="274520">
                    <a:tc>
                      <a:txBody>
                        <a:bodyPr/>
                        <a:lstStyle/>
                        <a:p>
                          <a:endParaRPr lang="en-US"/>
                        </a:p>
                      </a:txBody>
                      <a:tcPr>
                        <a:blipFill>
                          <a:blip r:embed="rId4"/>
                          <a:stretch>
                            <a:fillRect l="-437" t="-1268889" r="-216157" b="-15556"/>
                          </a:stretch>
                        </a:blipFill>
                      </a:tcPr>
                    </a:tc>
                    <a:tc>
                      <a:txBody>
                        <a:bodyPr/>
                        <a:lstStyle/>
                        <a:p>
                          <a:endParaRPr lang="en-US"/>
                        </a:p>
                      </a:txBody>
                      <a:tcPr>
                        <a:blipFill>
                          <a:blip r:embed="rId4"/>
                          <a:stretch>
                            <a:fillRect l="-97458" t="-1268889" r="-109746" b="-15556"/>
                          </a:stretch>
                        </a:blipFill>
                      </a:tcPr>
                    </a:tc>
                    <a:tc>
                      <a:txBody>
                        <a:bodyPr/>
                        <a:lstStyle/>
                        <a:p>
                          <a:pPr algn="ctr"/>
                          <a:r>
                            <a:rPr lang="en-US" sz="1200" dirty="0">
                              <a:solidFill>
                                <a:schemeClr val="bg1"/>
                              </a:solidFill>
                            </a:rPr>
                            <a:t>0.004540</a:t>
                          </a:r>
                        </a:p>
                      </a:txBody>
                      <a:tcPr/>
                    </a:tc>
                    <a:extLst>
                      <a:ext uri="{0D108BD9-81ED-4DB2-BD59-A6C34878D82A}">
                        <a16:rowId xmlns:a16="http://schemas.microsoft.com/office/drawing/2014/main" val="10011"/>
                      </a:ext>
                    </a:extLst>
                  </a:tr>
                </a:tbl>
              </a:graphicData>
            </a:graphic>
          </p:graphicFrame>
        </mc:Fallback>
      </mc:AlternateContent>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4945" y="2268000"/>
            <a:ext cx="4679855" cy="4575600"/>
          </a:xfrm>
          <a:prstGeom prst="rect">
            <a:avLst/>
          </a:prstGeom>
        </p:spPr>
      </p:pic>
      <p:sp>
        <p:nvSpPr>
          <p:cNvPr id="2" name="TextBox 1"/>
          <p:cNvSpPr txBox="1"/>
          <p:nvPr/>
        </p:nvSpPr>
        <p:spPr>
          <a:xfrm>
            <a:off x="7642786" y="2424018"/>
            <a:ext cx="2007601" cy="369332"/>
          </a:xfrm>
          <a:prstGeom prst="rect">
            <a:avLst/>
          </a:prstGeom>
          <a:noFill/>
        </p:spPr>
        <p:txBody>
          <a:bodyPr wrap="none" rtlCol="0">
            <a:spAutoFit/>
          </a:bodyPr>
          <a:lstStyle/>
          <a:p>
            <a:pPr>
              <a:defRPr/>
            </a:pPr>
            <a:r>
              <a:rPr lang="en-US" dirty="0">
                <a:solidFill>
                  <a:srgbClr val="000000"/>
                </a:solidFill>
                <a:latin typeface="Cambria" panose="02040503050406030204"/>
              </a:rPr>
              <a:t>Exponential Decay</a:t>
            </a:r>
          </a:p>
        </p:txBody>
      </p:sp>
    </p:spTree>
    <p:extLst>
      <p:ext uri="{BB962C8B-B14F-4D97-AF65-F5344CB8AC3E}">
        <p14:creationId xmlns:p14="http://schemas.microsoft.com/office/powerpoint/2010/main" val="8896902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a:xfrm>
            <a:off x="2509998" y="19231"/>
            <a:ext cx="8158002" cy="535378"/>
          </a:xfrm>
        </p:spPr>
        <p:txBody>
          <a:bodyPr>
            <a:noAutofit/>
          </a:bodyPr>
          <a:lstStyle/>
          <a:p>
            <a:r>
              <a:rPr lang="en-US" altLang="en-US" sz="4000" dirty="0">
                <a:ea typeface="ＭＳ Ｐゴシック" pitchFamily="34" charset="-128"/>
              </a:rPr>
              <a:t>Source Free RC Circuit Example 1</a:t>
            </a:r>
          </a:p>
        </p:txBody>
      </p:sp>
      <mc:AlternateContent xmlns:mc="http://schemas.openxmlformats.org/markup-compatibility/2006" xmlns:a14="http://schemas.microsoft.com/office/drawing/2010/main">
        <mc:Choice Requires="a14">
          <p:sp>
            <p:nvSpPr>
              <p:cNvPr id="11" name="TextBox 10"/>
              <p:cNvSpPr txBox="1"/>
              <p:nvPr/>
            </p:nvSpPr>
            <p:spPr>
              <a:xfrm>
                <a:off x="377505" y="871888"/>
                <a:ext cx="11501306" cy="5050934"/>
              </a:xfrm>
              <a:prstGeom prst="rect">
                <a:avLst/>
              </a:prstGeom>
              <a:solidFill>
                <a:schemeClr val="tx1">
                  <a:lumMod val="95000"/>
                </a:schemeClr>
              </a:solidFill>
              <a:ln w="57150">
                <a:solidFill>
                  <a:schemeClr val="accent1"/>
                </a:solidFill>
              </a:ln>
            </p:spPr>
            <p:txBody>
              <a:bodyPr wrap="square" rtlCol="0">
                <a:spAutoFit/>
              </a:bodyPr>
              <a:lstStyle/>
              <a:p>
                <a:pPr marL="0" lvl="1"/>
                <a:r>
                  <a:rPr lang="en-US" altLang="en-US" dirty="0">
                    <a:solidFill>
                      <a:schemeClr val="bg1"/>
                    </a:solidFill>
                    <a:latin typeface="+mn-lt"/>
                    <a:ea typeface="ＭＳ Ｐゴシック" pitchFamily="34" charset="-128"/>
                    <a:cs typeface="Arial" panose="020B0604020202020204" pitchFamily="34" charset="0"/>
                  </a:rPr>
                  <a:t>The capacitor C is initially charged to 1.0 V in the adjacent circuit, </a:t>
                </a:r>
              </a:p>
              <a:p>
                <a:pPr marL="0" lvl="1"/>
                <a:r>
                  <a:rPr lang="en-US" altLang="en-US" dirty="0">
                    <a:solidFill>
                      <a:schemeClr val="bg1"/>
                    </a:solidFill>
                    <a:latin typeface="+mn-lt"/>
                    <a:ea typeface="ＭＳ Ｐゴシック" pitchFamily="34" charset="-128"/>
                    <a:cs typeface="Arial" panose="020B0604020202020204" pitchFamily="34" charset="0"/>
                  </a:rPr>
                  <a:t>i.e., V</a:t>
                </a:r>
                <a:r>
                  <a:rPr lang="en-US" altLang="en-US" baseline="-25000" dirty="0">
                    <a:solidFill>
                      <a:schemeClr val="bg1"/>
                    </a:solidFill>
                    <a:latin typeface="+mn-lt"/>
                    <a:ea typeface="ＭＳ Ｐゴシック" pitchFamily="34" charset="-128"/>
                    <a:cs typeface="Arial" panose="020B0604020202020204" pitchFamily="34" charset="0"/>
                  </a:rPr>
                  <a:t>o</a:t>
                </a:r>
                <a:r>
                  <a:rPr lang="en-US" altLang="en-US" dirty="0">
                    <a:solidFill>
                      <a:schemeClr val="bg1"/>
                    </a:solidFill>
                    <a:latin typeface="+mn-lt"/>
                    <a:ea typeface="ＭＳ Ｐゴシック" pitchFamily="34" charset="-128"/>
                    <a:cs typeface="Arial" panose="020B0604020202020204" pitchFamily="34" charset="0"/>
                  </a:rPr>
                  <a:t> = 1.0 V. Determine the current i</a:t>
                </a:r>
                <a:r>
                  <a:rPr lang="en-US" altLang="en-US" baseline="-25000" dirty="0">
                    <a:solidFill>
                      <a:schemeClr val="bg1"/>
                    </a:solidFill>
                    <a:latin typeface="+mn-lt"/>
                    <a:ea typeface="ＭＳ Ｐゴシック" pitchFamily="34" charset="-128"/>
                    <a:cs typeface="Arial" panose="020B0604020202020204" pitchFamily="34" charset="0"/>
                  </a:rPr>
                  <a:t>R3</a:t>
                </a:r>
                <a:r>
                  <a:rPr lang="en-US" altLang="en-US" dirty="0">
                    <a:solidFill>
                      <a:schemeClr val="bg1"/>
                    </a:solidFill>
                    <a:latin typeface="+mn-lt"/>
                    <a:ea typeface="ＭＳ Ｐゴシック" pitchFamily="34" charset="-128"/>
                    <a:cs typeface="Arial" panose="020B0604020202020204" pitchFamily="34" charset="0"/>
                  </a:rPr>
                  <a:t>(t) at time t = 1 </a:t>
                </a:r>
                <a:r>
                  <a:rPr lang="en-US" altLang="en-US" dirty="0" err="1">
                    <a:solidFill>
                      <a:schemeClr val="bg1"/>
                    </a:solidFill>
                    <a:latin typeface="+mn-lt"/>
                    <a:ea typeface="ＭＳ Ｐゴシック" pitchFamily="34" charset="-128"/>
                    <a:cs typeface="Arial" panose="020B0604020202020204" pitchFamily="34" charset="0"/>
                  </a:rPr>
                  <a:t>ms.</a:t>
                </a:r>
                <a:endParaRPr lang="en-US" altLang="en-US" dirty="0">
                  <a:solidFill>
                    <a:schemeClr val="bg1"/>
                  </a:solidFill>
                  <a:latin typeface="+mn-lt"/>
                  <a:ea typeface="ＭＳ Ｐゴシック" pitchFamily="34" charset="-128"/>
                  <a:cs typeface="Arial" panose="020B0604020202020204" pitchFamily="34" charset="0"/>
                </a:endParaRPr>
              </a:p>
              <a:p>
                <a:pPr marL="0" lvl="1"/>
                <a:endParaRPr lang="en-US" altLang="en-US" dirty="0">
                  <a:solidFill>
                    <a:schemeClr val="bg1"/>
                  </a:solidFill>
                  <a:latin typeface="+mn-lt"/>
                  <a:ea typeface="ＭＳ Ｐゴシック" pitchFamily="34" charset="-128"/>
                  <a:cs typeface="Arial" panose="020B0604020202020204" pitchFamily="34" charset="0"/>
                </a:endParaRPr>
              </a:p>
              <a:p>
                <a14:m>
                  <m:oMath xmlns:m="http://schemas.openxmlformats.org/officeDocument/2006/math">
                    <m:sSub>
                      <m:sSubPr>
                        <m:ctrlPr>
                          <a:rPr lang="en-US" i="1" smtClean="0">
                            <a:solidFill>
                              <a:schemeClr val="bg1"/>
                            </a:solidFill>
                            <a:latin typeface="Cambria Math" panose="02040503050406030204" pitchFamily="18" charset="0"/>
                            <a:ea typeface="Cambria Math" panose="02040503050406030204" pitchFamily="18" charset="0"/>
                          </a:rPr>
                        </m:ctrlPr>
                      </m:sSubPr>
                      <m:e>
                        <m:r>
                          <m:rPr>
                            <m:sty m:val="p"/>
                          </m:rPr>
                          <a:rPr lang="en-US" b="0" i="0" smtClean="0">
                            <a:solidFill>
                              <a:schemeClr val="bg1"/>
                            </a:solidFill>
                            <a:latin typeface="Cambria Math" panose="02040503050406030204" pitchFamily="18" charset="0"/>
                            <a:ea typeface="Cambria Math" panose="02040503050406030204" pitchFamily="18" charset="0"/>
                          </a:rPr>
                          <m:t>v</m:t>
                        </m:r>
                      </m:e>
                      <m:sub>
                        <m:r>
                          <m:rPr>
                            <m:sty m:val="p"/>
                          </m:rPr>
                          <a:rPr lang="en-US" b="0" i="0" smtClean="0">
                            <a:solidFill>
                              <a:schemeClr val="bg1"/>
                            </a:solidFill>
                            <a:latin typeface="Cambria Math" panose="02040503050406030204" pitchFamily="18" charset="0"/>
                            <a:ea typeface="Cambria Math" panose="02040503050406030204" pitchFamily="18" charset="0"/>
                          </a:rPr>
                          <m:t>c</m:t>
                        </m:r>
                      </m:sub>
                    </m:sSub>
                    <m:d>
                      <m:dPr>
                        <m:ctrlPr>
                          <a:rPr lang="en-US" i="1">
                            <a:solidFill>
                              <a:schemeClr val="bg1"/>
                            </a:solidFill>
                            <a:latin typeface="Cambria Math" panose="02040503050406030204" pitchFamily="18" charset="0"/>
                            <a:ea typeface="Cambria Math" panose="02040503050406030204" pitchFamily="18" charset="0"/>
                          </a:rPr>
                        </m:ctrlPr>
                      </m:dPr>
                      <m:e>
                        <m:r>
                          <m:rPr>
                            <m:sty m:val="p"/>
                          </m:rPr>
                          <a:rPr lang="en-US">
                            <a:solidFill>
                              <a:schemeClr val="bg1"/>
                            </a:solidFill>
                            <a:latin typeface="Cambria Math" panose="02040503050406030204" pitchFamily="18" charset="0"/>
                            <a:ea typeface="Cambria Math" panose="02040503050406030204" pitchFamily="18" charset="0"/>
                          </a:rPr>
                          <m:t>t</m:t>
                        </m:r>
                      </m:e>
                    </m:d>
                    <m:r>
                      <a:rPr lang="en-US">
                        <a:solidFill>
                          <a:schemeClr val="bg1"/>
                        </a:solidFill>
                        <a:latin typeface="Cambria Math" panose="02040503050406030204" pitchFamily="18" charset="0"/>
                        <a:ea typeface="Cambria Math" panose="02040503050406030204" pitchFamily="18" charset="0"/>
                      </a:rPr>
                      <m:t>=</m:t>
                    </m:r>
                    <m:sSup>
                      <m:sSupPr>
                        <m:ctrlPr>
                          <a:rPr lang="en-US" i="1">
                            <a:solidFill>
                              <a:schemeClr val="bg1"/>
                            </a:solidFill>
                            <a:latin typeface="Cambria Math" panose="02040503050406030204" pitchFamily="18" charset="0"/>
                            <a:ea typeface="Cambria Math" panose="02040503050406030204" pitchFamily="18" charset="0"/>
                          </a:rPr>
                        </m:ctrlPr>
                      </m:sSupPr>
                      <m:e>
                        <m:sSub>
                          <m:sSubPr>
                            <m:ctrlPr>
                              <a:rPr lang="en-US" i="1">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V</m:t>
                            </m:r>
                          </m:e>
                          <m:sub>
                            <m:r>
                              <m:rPr>
                                <m:sty m:val="p"/>
                              </m:rPr>
                              <a:rPr lang="en-US">
                                <a:solidFill>
                                  <a:schemeClr val="bg1"/>
                                </a:solidFill>
                                <a:latin typeface="Cambria Math" panose="02040503050406030204" pitchFamily="18" charset="0"/>
                              </a:rPr>
                              <m:t>o</m:t>
                            </m:r>
                          </m:sub>
                        </m:sSub>
                        <m:r>
                          <m:rPr>
                            <m:sty m:val="p"/>
                          </m:rPr>
                          <a:rPr lang="en-US">
                            <a:solidFill>
                              <a:schemeClr val="bg1"/>
                            </a:solidFill>
                            <a:latin typeface="Cambria Math" panose="02040503050406030204" pitchFamily="18" charset="0"/>
                            <a:ea typeface="Cambria Math" panose="02040503050406030204" pitchFamily="18" charset="0"/>
                          </a:rPr>
                          <m:t>e</m:t>
                        </m:r>
                      </m:e>
                      <m:sup>
                        <m:r>
                          <a:rPr lang="en-US">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ea typeface="Cambria Math" panose="02040503050406030204" pitchFamily="18" charset="0"/>
                              </a:rPr>
                            </m:ctrlPr>
                          </m:fPr>
                          <m:num>
                            <m:r>
                              <m:rPr>
                                <m:sty m:val="p"/>
                              </m:rPr>
                              <a:rPr lang="en-US">
                                <a:solidFill>
                                  <a:schemeClr val="bg1"/>
                                </a:solidFill>
                                <a:latin typeface="Cambria Math" panose="02040503050406030204" pitchFamily="18" charset="0"/>
                                <a:ea typeface="Cambria Math" panose="02040503050406030204" pitchFamily="18" charset="0"/>
                              </a:rPr>
                              <m:t>t</m:t>
                            </m:r>
                          </m:num>
                          <m:den>
                            <m:r>
                              <m:rPr>
                                <m:sty m:val="p"/>
                              </m:rPr>
                              <a:rPr lang="en-US">
                                <a:solidFill>
                                  <a:schemeClr val="bg1"/>
                                </a:solidFill>
                                <a:latin typeface="Cambria Math" panose="02040503050406030204" pitchFamily="18" charset="0"/>
                                <a:ea typeface="Cambria Math" panose="02040503050406030204" pitchFamily="18" charset="0"/>
                              </a:rPr>
                              <m:t>τ</m:t>
                            </m:r>
                          </m:den>
                        </m:f>
                      </m:sup>
                    </m:sSup>
                    <m:r>
                      <a:rPr lang="en-US" b="0" i="0" smtClean="0">
                        <a:solidFill>
                          <a:schemeClr val="bg1"/>
                        </a:solidFill>
                        <a:latin typeface="Cambria Math" panose="02040503050406030204" pitchFamily="18" charset="0"/>
                        <a:ea typeface="Cambria Math" panose="02040503050406030204" pitchFamily="18" charset="0"/>
                      </a:rPr>
                      <m:t>.</m:t>
                    </m:r>
                  </m:oMath>
                </a14:m>
                <a:r>
                  <a:rPr lang="en-US" dirty="0">
                    <a:solidFill>
                      <a:srgbClr val="000000"/>
                    </a:solidFill>
                    <a:latin typeface="+mn-lt"/>
                  </a:rPr>
                  <a:t>  Discharge equation for a source-free RC circuit.</a:t>
                </a:r>
              </a:p>
              <a:p>
                <a:endParaRPr lang="en-US" b="1" dirty="0">
                  <a:solidFill>
                    <a:schemeClr val="bg1"/>
                  </a:solidFill>
                  <a:latin typeface="+mn-lt"/>
                </a:endParaRPr>
              </a:p>
              <a:p>
                <a:pPr/>
                <a14:m>
                  <m:oMathPara xmlns:m="http://schemas.openxmlformats.org/officeDocument/2006/math">
                    <m:oMathParaPr>
                      <m:jc m:val="left"/>
                    </m:oMathParaPr>
                    <m:oMath xmlns:m="http://schemas.openxmlformats.org/officeDocument/2006/math">
                      <m:r>
                        <m:rPr>
                          <m:sty m:val="p"/>
                        </m:rPr>
                        <a:rPr lang="en-US" b="0" i="0" smtClean="0">
                          <a:solidFill>
                            <a:schemeClr val="bg1"/>
                          </a:solidFill>
                          <a:latin typeface="Cambria Math" panose="02040503050406030204" pitchFamily="18" charset="0"/>
                          <a:ea typeface="Cambria Math" panose="02040503050406030204" pitchFamily="18" charset="0"/>
                        </a:rPr>
                        <m:t>Req</m:t>
                      </m:r>
                      <m:r>
                        <a:rPr lang="en-US" b="0" i="1" smtClean="0">
                          <a:solidFill>
                            <a:schemeClr val="bg1"/>
                          </a:solidFill>
                          <a:latin typeface="Cambria Math" panose="02040503050406030204" pitchFamily="18" charset="0"/>
                          <a:ea typeface="Cambria Math" panose="02040503050406030204" pitchFamily="18" charset="0"/>
                        </a:rPr>
                        <m:t>=</m:t>
                      </m:r>
                      <m:d>
                        <m:dPr>
                          <m:ctrlPr>
                            <a:rPr lang="en-US" b="0" i="1" smtClean="0">
                              <a:solidFill>
                                <a:schemeClr val="bg1"/>
                              </a:solidFill>
                              <a:latin typeface="Cambria Math" panose="02040503050406030204" pitchFamily="18" charset="0"/>
                              <a:ea typeface="Cambria Math" panose="02040503050406030204" pitchFamily="18" charset="0"/>
                            </a:rPr>
                          </m:ctrlPr>
                        </m:dPr>
                        <m:e>
                          <m:r>
                            <a:rPr lang="en-US" b="0" i="1" smtClean="0">
                              <a:solidFill>
                                <a:schemeClr val="bg1"/>
                              </a:solidFill>
                              <a:latin typeface="Cambria Math" panose="02040503050406030204" pitchFamily="18" charset="0"/>
                              <a:ea typeface="Cambria Math" panose="02040503050406030204" pitchFamily="18" charset="0"/>
                            </a:rPr>
                            <m:t>2 </m:t>
                          </m:r>
                          <m:r>
                            <m:rPr>
                              <m:sty m:val="p"/>
                            </m:rPr>
                            <a:rPr lang="en-US" b="0" i="0" smtClean="0">
                              <a:solidFill>
                                <a:schemeClr val="bg1"/>
                              </a:solidFill>
                              <a:latin typeface="Cambria Math" panose="02040503050406030204" pitchFamily="18" charset="0"/>
                              <a:ea typeface="Cambria Math" panose="02040503050406030204" pitchFamily="18" charset="0"/>
                            </a:rPr>
                            <m:t>k</m:t>
                          </m:r>
                          <m:r>
                            <a:rPr lang="el-GR" b="0" i="0" smtClean="0">
                              <a:solidFill>
                                <a:schemeClr val="bg1"/>
                              </a:solidFill>
                              <a:latin typeface="Cambria Math" panose="02040503050406030204" pitchFamily="18" charset="0"/>
                              <a:ea typeface="Cambria Math" panose="02040503050406030204" pitchFamily="18" charset="0"/>
                            </a:rPr>
                            <m:t>Ω</m:t>
                          </m:r>
                        </m:e>
                      </m:d>
                      <m:r>
                        <a:rPr lang="en-US" b="0" i="1" smtClean="0">
                          <a:solidFill>
                            <a:schemeClr val="bg1"/>
                          </a:solidFill>
                          <a:latin typeface="Cambria Math" panose="02040503050406030204" pitchFamily="18" charset="0"/>
                          <a:ea typeface="Cambria Math" panose="02040503050406030204" pitchFamily="18" charset="0"/>
                        </a:rPr>
                        <m:t>ǁ</m:t>
                      </m:r>
                      <m:d>
                        <m:dPr>
                          <m:ctrlPr>
                            <a:rPr lang="en-US" b="0" i="1" smtClean="0">
                              <a:solidFill>
                                <a:schemeClr val="bg1"/>
                              </a:solidFill>
                              <a:latin typeface="Cambria Math" panose="02040503050406030204" pitchFamily="18" charset="0"/>
                              <a:ea typeface="Cambria Math" panose="02040503050406030204" pitchFamily="18" charset="0"/>
                            </a:rPr>
                          </m:ctrlPr>
                        </m:dPr>
                        <m:e>
                          <m:r>
                            <a:rPr lang="en-US" b="0" i="1" smtClean="0">
                              <a:solidFill>
                                <a:schemeClr val="bg1"/>
                              </a:solidFill>
                              <a:latin typeface="Cambria Math" panose="02040503050406030204" pitchFamily="18" charset="0"/>
                              <a:ea typeface="Cambria Math" panose="02040503050406030204" pitchFamily="18" charset="0"/>
                            </a:rPr>
                            <m:t>2 </m:t>
                          </m:r>
                          <m:r>
                            <m:rPr>
                              <m:sty m:val="p"/>
                            </m:rPr>
                            <a:rPr lang="en-US" b="0" i="0" smtClean="0">
                              <a:solidFill>
                                <a:schemeClr val="bg1"/>
                              </a:solidFill>
                              <a:latin typeface="Cambria Math" panose="02040503050406030204" pitchFamily="18" charset="0"/>
                              <a:ea typeface="Cambria Math" panose="02040503050406030204" pitchFamily="18" charset="0"/>
                            </a:rPr>
                            <m:t>k</m:t>
                          </m:r>
                          <m:r>
                            <a:rPr lang="el-GR" b="0" i="0" smtClean="0">
                              <a:solidFill>
                                <a:schemeClr val="bg1"/>
                              </a:solidFill>
                              <a:latin typeface="Cambria Math" panose="02040503050406030204" pitchFamily="18" charset="0"/>
                              <a:ea typeface="Cambria Math" panose="02040503050406030204" pitchFamily="18" charset="0"/>
                            </a:rPr>
                            <m:t>Ω</m:t>
                          </m:r>
                        </m:e>
                      </m:d>
                      <m:r>
                        <a:rPr lang="en-US" b="0" i="1" smtClean="0">
                          <a:solidFill>
                            <a:schemeClr val="bg1"/>
                          </a:solidFill>
                          <a:latin typeface="Cambria Math" panose="02040503050406030204" pitchFamily="18" charset="0"/>
                          <a:ea typeface="Cambria Math" panose="02040503050406030204" pitchFamily="18" charset="0"/>
                        </a:rPr>
                        <m:t>=1 </m:t>
                      </m:r>
                      <m:r>
                        <m:rPr>
                          <m:sty m:val="p"/>
                        </m:rPr>
                        <a:rPr lang="en-US" b="0" i="0" smtClean="0">
                          <a:solidFill>
                            <a:schemeClr val="bg1"/>
                          </a:solidFill>
                          <a:latin typeface="Cambria Math" panose="02040503050406030204" pitchFamily="18" charset="0"/>
                          <a:ea typeface="Cambria Math" panose="02040503050406030204" pitchFamily="18" charset="0"/>
                        </a:rPr>
                        <m:t>k</m:t>
                      </m:r>
                      <m:r>
                        <a:rPr lang="el-GR">
                          <a:solidFill>
                            <a:schemeClr val="bg1"/>
                          </a:solidFill>
                          <a:latin typeface="Cambria Math" panose="02040503050406030204" pitchFamily="18" charset="0"/>
                          <a:ea typeface="Cambria Math" panose="02040503050406030204" pitchFamily="18" charset="0"/>
                        </a:rPr>
                        <m:t>Ω</m:t>
                      </m:r>
                      <m:r>
                        <a:rPr lang="en-US" b="0" i="1" smtClean="0">
                          <a:solidFill>
                            <a:schemeClr val="bg1"/>
                          </a:solidFill>
                          <a:latin typeface="Cambria Math" panose="02040503050406030204" pitchFamily="18" charset="0"/>
                          <a:ea typeface="Cambria Math" panose="02040503050406030204" pitchFamily="18" charset="0"/>
                        </a:rPr>
                        <m:t>. </m:t>
                      </m:r>
                    </m:oMath>
                  </m:oMathPara>
                </a14:m>
                <a:endParaRPr lang="en-US" b="0" i="1" dirty="0">
                  <a:solidFill>
                    <a:schemeClr val="bg1"/>
                  </a:solidFill>
                  <a:latin typeface="Cambria Math" panose="02040503050406030204" pitchFamily="18" charset="0"/>
                  <a:ea typeface="Cambria Math" panose="02040503050406030204" pitchFamily="18" charset="0"/>
                </a:endParaRPr>
              </a:p>
              <a:p>
                <a:endParaRPr lang="en-US" b="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sty m:val="p"/>
                        </m:rPr>
                        <a:rPr lang="el-GR" i="1">
                          <a:solidFill>
                            <a:schemeClr val="bg1"/>
                          </a:solidFill>
                          <a:latin typeface="Cambria Math" panose="02040503050406030204" pitchFamily="18" charset="0"/>
                          <a:ea typeface="Cambria Math" panose="02040503050406030204" pitchFamily="18" charset="0"/>
                        </a:rPr>
                        <m:t>τ</m:t>
                      </m:r>
                      <m:r>
                        <a:rPr lang="en-US">
                          <a:solidFill>
                            <a:schemeClr val="bg1"/>
                          </a:solidFill>
                          <a:latin typeface="Cambria Math" panose="02040503050406030204" pitchFamily="18" charset="0"/>
                          <a:ea typeface="Cambria Math" panose="02040503050406030204" pitchFamily="18" charset="0"/>
                        </a:rPr>
                        <m:t>=</m:t>
                      </m:r>
                      <m:r>
                        <m:rPr>
                          <m:sty m:val="p"/>
                        </m:rPr>
                        <a:rPr lang="en-US">
                          <a:solidFill>
                            <a:schemeClr val="bg1"/>
                          </a:solidFill>
                          <a:latin typeface="Cambria Math" panose="02040503050406030204" pitchFamily="18" charset="0"/>
                          <a:ea typeface="Cambria Math" panose="02040503050406030204" pitchFamily="18" charset="0"/>
                        </a:rPr>
                        <m:t>ReqC</m:t>
                      </m:r>
                      <m:r>
                        <a:rPr lang="en-US">
                          <a:solidFill>
                            <a:schemeClr val="bg1"/>
                          </a:solidFill>
                          <a:latin typeface="Cambria Math" panose="02040503050406030204" pitchFamily="18" charset="0"/>
                          <a:ea typeface="Cambria Math" panose="02040503050406030204" pitchFamily="18" charset="0"/>
                        </a:rPr>
                        <m:t>=</m:t>
                      </m:r>
                      <m:d>
                        <m:dPr>
                          <m:ctrlPr>
                            <a:rPr lang="en-US" i="1">
                              <a:solidFill>
                                <a:schemeClr val="bg1"/>
                              </a:solidFill>
                              <a:latin typeface="Cambria Math" panose="02040503050406030204" pitchFamily="18" charset="0"/>
                              <a:ea typeface="Cambria Math" panose="02040503050406030204" pitchFamily="18" charset="0"/>
                            </a:rPr>
                          </m:ctrlPr>
                        </m:dPr>
                        <m:e>
                          <m:r>
                            <m:rPr>
                              <m:nor/>
                            </m:rPr>
                            <a:rPr lang="en-US" b="0" i="0" smtClean="0">
                              <a:solidFill>
                                <a:schemeClr val="bg1"/>
                              </a:solidFill>
                              <a:latin typeface="+mn-lt"/>
                              <a:ea typeface="Cambria Math" panose="02040503050406030204" pitchFamily="18" charset="0"/>
                            </a:rPr>
                            <m:t>1</m:t>
                          </m:r>
                          <m:r>
                            <m:rPr>
                              <m:nor/>
                            </m:rPr>
                            <a:rPr lang="en-US" altLang="en-US" dirty="0">
                              <a:solidFill>
                                <a:schemeClr val="bg1"/>
                              </a:solidFill>
                              <a:latin typeface="+mn-lt"/>
                              <a:ea typeface="ＭＳ Ｐゴシック" pitchFamily="34" charset="-128"/>
                              <a:cs typeface="Arial" panose="020B0604020202020204" pitchFamily="34" charset="0"/>
                            </a:rPr>
                            <m:t> </m:t>
                          </m:r>
                          <m:r>
                            <m:rPr>
                              <m:nor/>
                            </m:rPr>
                            <a:rPr lang="en-US" altLang="en-US" b="0" i="0" dirty="0" smtClean="0">
                              <a:solidFill>
                                <a:schemeClr val="bg1"/>
                              </a:solidFill>
                              <a:latin typeface="+mn-lt"/>
                              <a:ea typeface="ＭＳ Ｐゴシック" pitchFamily="34" charset="-128"/>
                              <a:cs typeface="Arial" panose="020B0604020202020204" pitchFamily="34" charset="0"/>
                            </a:rPr>
                            <m:t>k</m:t>
                          </m:r>
                          <m:r>
                            <m:rPr>
                              <m:nor/>
                            </m:rPr>
                            <a:rPr lang="el-GR" altLang="en-US" dirty="0">
                              <a:solidFill>
                                <a:schemeClr val="bg1"/>
                              </a:solidFill>
                              <a:latin typeface="+mn-lt"/>
                              <a:ea typeface="ＭＳ Ｐゴシック" pitchFamily="34" charset="-128"/>
                              <a:cs typeface="Arial" panose="020B0604020202020204" pitchFamily="34" charset="0"/>
                            </a:rPr>
                            <m:t>Ω</m:t>
                          </m:r>
                        </m:e>
                      </m:d>
                      <m:d>
                        <m:dPr>
                          <m:ctrlPr>
                            <a:rPr lang="en-US" i="1">
                              <a:solidFill>
                                <a:schemeClr val="bg1"/>
                              </a:solidFill>
                              <a:latin typeface="Cambria Math" panose="02040503050406030204" pitchFamily="18" charset="0"/>
                              <a:ea typeface="Cambria Math" panose="02040503050406030204" pitchFamily="18" charset="0"/>
                            </a:rPr>
                          </m:ctrlPr>
                        </m:dPr>
                        <m:e>
                          <m:r>
                            <m:rPr>
                              <m:nor/>
                            </m:rPr>
                            <a:rPr lang="en-US" b="0" i="0" smtClean="0">
                              <a:solidFill>
                                <a:schemeClr val="bg1"/>
                              </a:solidFill>
                              <a:latin typeface="+mn-lt"/>
                              <a:ea typeface="Cambria Math" panose="02040503050406030204" pitchFamily="18" charset="0"/>
                            </a:rPr>
                            <m:t>1</m:t>
                          </m:r>
                          <m:r>
                            <m:rPr>
                              <m:nor/>
                            </m:rPr>
                            <a:rPr lang="en-US" altLang="en-US" dirty="0">
                              <a:solidFill>
                                <a:schemeClr val="bg1"/>
                              </a:solidFill>
                              <a:latin typeface="+mn-lt"/>
                              <a:ea typeface="ＭＳ Ｐゴシック" pitchFamily="34" charset="-128"/>
                              <a:cs typeface="Arial" panose="020B0604020202020204" pitchFamily="34" charset="0"/>
                            </a:rPr>
                            <m:t>.</m:t>
                          </m:r>
                          <m:r>
                            <m:rPr>
                              <m:nor/>
                            </m:rPr>
                            <a:rPr lang="en-US" altLang="en-US" b="0" i="0" dirty="0" smtClean="0">
                              <a:solidFill>
                                <a:schemeClr val="bg1"/>
                              </a:solidFill>
                              <a:latin typeface="+mn-lt"/>
                              <a:ea typeface="ＭＳ Ｐゴシック" pitchFamily="34" charset="-128"/>
                              <a:cs typeface="Arial" panose="020B0604020202020204" pitchFamily="34" charset="0"/>
                            </a:rPr>
                            <m:t>0</m:t>
                          </m:r>
                          <m:r>
                            <m:rPr>
                              <m:nor/>
                            </m:rPr>
                            <a:rPr lang="en-US" altLang="en-US" dirty="0">
                              <a:solidFill>
                                <a:schemeClr val="bg1"/>
                              </a:solidFill>
                              <a:latin typeface="+mn-lt"/>
                              <a:ea typeface="ＭＳ Ｐゴシック" pitchFamily="34" charset="-128"/>
                              <a:cs typeface="Arial" panose="020B0604020202020204" pitchFamily="34" charset="0"/>
                            </a:rPr>
                            <m:t> µ</m:t>
                          </m:r>
                          <m:r>
                            <m:rPr>
                              <m:nor/>
                            </m:rPr>
                            <a:rPr lang="en-US" altLang="en-US" dirty="0">
                              <a:solidFill>
                                <a:schemeClr val="bg1"/>
                              </a:solidFill>
                              <a:latin typeface="+mn-lt"/>
                              <a:ea typeface="ＭＳ Ｐゴシック" pitchFamily="34" charset="-128"/>
                              <a:cs typeface="Arial" panose="020B0604020202020204" pitchFamily="34" charset="0"/>
                            </a:rPr>
                            <m:t>F</m:t>
                          </m:r>
                        </m:e>
                      </m:d>
                      <m:r>
                        <a:rPr lang="en-US" i="1">
                          <a:solidFill>
                            <a:schemeClr val="bg1"/>
                          </a:solidFill>
                          <a:latin typeface="Cambria Math" panose="02040503050406030204" pitchFamily="18" charset="0"/>
                          <a:ea typeface="Cambria Math" panose="02040503050406030204" pitchFamily="18" charset="0"/>
                        </a:rPr>
                        <m:t>=1.0</m:t>
                      </m:r>
                      <m:r>
                        <a:rPr lang="en-US" b="0" i="1" smtClean="0">
                          <a:solidFill>
                            <a:schemeClr val="bg1"/>
                          </a:solidFill>
                          <a:latin typeface="Cambria Math" panose="02040503050406030204" pitchFamily="18" charset="0"/>
                          <a:ea typeface="Cambria Math" panose="02040503050406030204" pitchFamily="18" charset="0"/>
                        </a:rPr>
                        <m:t>0</m:t>
                      </m:r>
                      <m:r>
                        <a:rPr lang="en-US" i="1">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ms</m:t>
                      </m:r>
                      <m:r>
                        <a:rPr lang="en-US" b="1">
                          <a:solidFill>
                            <a:schemeClr val="bg1"/>
                          </a:solidFill>
                          <a:latin typeface="Cambria Math" panose="02040503050406030204" pitchFamily="18" charset="0"/>
                          <a:ea typeface="Cambria Math" panose="02040503050406030204" pitchFamily="18" charset="0"/>
                        </a:rPr>
                        <m:t>.</m:t>
                      </m:r>
                    </m:oMath>
                  </m:oMathPara>
                </a14:m>
                <a:endParaRPr lang="en-US" b="1" dirty="0">
                  <a:solidFill>
                    <a:schemeClr val="bg1"/>
                  </a:solidFill>
                  <a:latin typeface="+mn-lt"/>
                  <a:ea typeface="Cambria Math" panose="02040503050406030204" pitchFamily="18" charset="0"/>
                </a:endParaRPr>
              </a:p>
              <a:p>
                <a:endParaRPr lang="en-US" b="1" dirty="0">
                  <a:solidFill>
                    <a:schemeClr val="bg1"/>
                  </a:solidFill>
                  <a:latin typeface="+mn-lt"/>
                  <a:ea typeface="Cambria Math" panose="02040503050406030204" pitchFamily="18" charset="0"/>
                </a:endParaRPr>
              </a:p>
              <a:p>
                <a:endParaRPr lang="en-US" b="1" dirty="0">
                  <a:solidFill>
                    <a:schemeClr val="bg1"/>
                  </a:solidFill>
                  <a:latin typeface="+mn-lt"/>
                  <a:ea typeface="Cambria Math" panose="02040503050406030204" pitchFamily="18" charset="0"/>
                </a:endParaRPr>
              </a:p>
              <a:p>
                <a:endParaRPr lang="en-US" b="1" dirty="0">
                  <a:solidFill>
                    <a:schemeClr val="bg1"/>
                  </a:solidFill>
                  <a:latin typeface="+mn-lt"/>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i="1">
                              <a:solidFill>
                                <a:schemeClr val="bg1"/>
                              </a:solidFill>
                              <a:latin typeface="Cambria Math" panose="02040503050406030204" pitchFamily="18" charset="0"/>
                              <a:ea typeface="Cambria Math" panose="02040503050406030204" pitchFamily="18" charset="0"/>
                            </a:rPr>
                          </m:ctrlPr>
                        </m:sSubPr>
                        <m:e>
                          <m:r>
                            <m:rPr>
                              <m:sty m:val="p"/>
                            </m:rPr>
                            <a:rPr lang="en-US">
                              <a:solidFill>
                                <a:schemeClr val="bg1"/>
                              </a:solidFill>
                              <a:latin typeface="Cambria Math" panose="02040503050406030204" pitchFamily="18" charset="0"/>
                              <a:ea typeface="Cambria Math" panose="02040503050406030204" pitchFamily="18" charset="0"/>
                            </a:rPr>
                            <m:t>v</m:t>
                          </m:r>
                        </m:e>
                        <m:sub>
                          <m:r>
                            <m:rPr>
                              <m:sty m:val="p"/>
                            </m:rPr>
                            <a:rPr lang="en-US">
                              <a:solidFill>
                                <a:schemeClr val="bg1"/>
                              </a:solidFill>
                              <a:latin typeface="Cambria Math" panose="02040503050406030204" pitchFamily="18" charset="0"/>
                              <a:ea typeface="Cambria Math" panose="02040503050406030204" pitchFamily="18" charset="0"/>
                            </a:rPr>
                            <m:t>c</m:t>
                          </m:r>
                        </m:sub>
                      </m:sSub>
                      <m:d>
                        <m:dPr>
                          <m:ctrlPr>
                            <a:rPr lang="en-US" i="1">
                              <a:solidFill>
                                <a:schemeClr val="bg1"/>
                              </a:solidFill>
                              <a:latin typeface="Cambria Math" panose="02040503050406030204" pitchFamily="18" charset="0"/>
                              <a:ea typeface="Cambria Math" panose="02040503050406030204" pitchFamily="18" charset="0"/>
                            </a:rPr>
                          </m:ctrlPr>
                        </m:dPr>
                        <m:e>
                          <m:r>
                            <m:rPr>
                              <m:sty m:val="p"/>
                            </m:rPr>
                            <a:rPr lang="en-US">
                              <a:solidFill>
                                <a:schemeClr val="bg1"/>
                              </a:solidFill>
                              <a:latin typeface="Cambria Math" panose="02040503050406030204" pitchFamily="18" charset="0"/>
                              <a:ea typeface="Cambria Math" panose="02040503050406030204" pitchFamily="18" charset="0"/>
                            </a:rPr>
                            <m:t>t</m:t>
                          </m:r>
                        </m:e>
                      </m:d>
                      <m:r>
                        <a:rPr lang="en-US">
                          <a:solidFill>
                            <a:schemeClr val="bg1"/>
                          </a:solidFill>
                          <a:latin typeface="Cambria Math" panose="02040503050406030204" pitchFamily="18" charset="0"/>
                          <a:ea typeface="Cambria Math" panose="02040503050406030204" pitchFamily="18" charset="0"/>
                        </a:rPr>
                        <m:t>=</m:t>
                      </m:r>
                      <m:sSup>
                        <m:sSupPr>
                          <m:ctrlPr>
                            <a:rPr lang="en-US" i="1" smtClean="0">
                              <a:solidFill>
                                <a:schemeClr val="bg1"/>
                              </a:solidFill>
                              <a:latin typeface="Cambria Math" panose="02040503050406030204" pitchFamily="18" charset="0"/>
                              <a:ea typeface="Cambria Math" panose="02040503050406030204" pitchFamily="18" charset="0"/>
                            </a:rPr>
                          </m:ctrlPr>
                        </m:sSupPr>
                        <m:e>
                          <m:d>
                            <m:dPr>
                              <m:ctrlPr>
                                <a:rPr lang="en-US" i="1" smtClean="0">
                                  <a:solidFill>
                                    <a:schemeClr val="bg1"/>
                                  </a:solidFill>
                                  <a:latin typeface="Cambria Math" panose="02040503050406030204" pitchFamily="18" charset="0"/>
                                  <a:ea typeface="Cambria Math" panose="02040503050406030204" pitchFamily="18" charset="0"/>
                                </a:rPr>
                              </m:ctrlPr>
                            </m:dPr>
                            <m:e>
                              <m:r>
                                <a:rPr lang="en-US" b="0" i="1" smtClean="0">
                                  <a:solidFill>
                                    <a:schemeClr val="bg1"/>
                                  </a:solidFill>
                                  <a:latin typeface="Cambria Math" panose="02040503050406030204" pitchFamily="18" charset="0"/>
                                  <a:ea typeface="Cambria Math" panose="02040503050406030204" pitchFamily="18" charset="0"/>
                                </a:rPr>
                                <m:t>1.0 </m:t>
                              </m:r>
                              <m:r>
                                <m:rPr>
                                  <m:sty m:val="p"/>
                                </m:rPr>
                                <a:rPr lang="en-US" b="0" i="0" smtClean="0">
                                  <a:solidFill>
                                    <a:schemeClr val="bg1"/>
                                  </a:solidFill>
                                  <a:latin typeface="Cambria Math" panose="02040503050406030204" pitchFamily="18" charset="0"/>
                                  <a:ea typeface="Cambria Math" panose="02040503050406030204" pitchFamily="18" charset="0"/>
                                </a:rPr>
                                <m:t>V</m:t>
                              </m:r>
                            </m:e>
                          </m:d>
                          <m:r>
                            <m:rPr>
                              <m:sty m:val="p"/>
                            </m:rPr>
                            <a:rPr lang="en-US" b="0" i="0" smtClean="0">
                              <a:solidFill>
                                <a:schemeClr val="bg1"/>
                              </a:solidFill>
                              <a:latin typeface="Cambria Math" panose="02040503050406030204" pitchFamily="18" charset="0"/>
                              <a:ea typeface="Cambria Math" panose="02040503050406030204" pitchFamily="18" charset="0"/>
                            </a:rPr>
                            <m:t>e</m:t>
                          </m:r>
                        </m:e>
                        <m:sup>
                          <m:f>
                            <m:fPr>
                              <m:ctrlPr>
                                <a:rPr lang="en-US" i="1" smtClean="0">
                                  <a:solidFill>
                                    <a:schemeClr val="bg1"/>
                                  </a:solidFill>
                                  <a:latin typeface="Cambria Math" panose="02040503050406030204" pitchFamily="18" charset="0"/>
                                  <a:ea typeface="Cambria Math" panose="02040503050406030204" pitchFamily="18" charset="0"/>
                                </a:rPr>
                              </m:ctrlPr>
                            </m:fPr>
                            <m:num>
                              <m:r>
                                <a:rPr lang="en-US" b="0" i="0" smtClean="0">
                                  <a:solidFill>
                                    <a:schemeClr val="bg1"/>
                                  </a:solidFill>
                                  <a:latin typeface="Cambria Math" panose="02040503050406030204" pitchFamily="18" charset="0"/>
                                  <a:ea typeface="Cambria Math" panose="02040503050406030204" pitchFamily="18" charset="0"/>
                                </a:rPr>
                                <m:t>−</m:t>
                              </m:r>
                              <m:r>
                                <m:rPr>
                                  <m:sty m:val="p"/>
                                </m:rPr>
                                <a:rPr lang="en-US" b="0" i="0" smtClean="0">
                                  <a:solidFill>
                                    <a:schemeClr val="bg1"/>
                                  </a:solidFill>
                                  <a:latin typeface="Cambria Math" panose="02040503050406030204" pitchFamily="18" charset="0"/>
                                  <a:ea typeface="Cambria Math" panose="02040503050406030204" pitchFamily="18" charset="0"/>
                                </a:rPr>
                                <m:t>t</m:t>
                              </m:r>
                            </m:num>
                            <m:den>
                              <m:d>
                                <m:dPr>
                                  <m:ctrlPr>
                                    <a:rPr lang="en-US" i="1" smtClean="0">
                                      <a:solidFill>
                                        <a:schemeClr val="bg1"/>
                                      </a:solidFill>
                                      <a:latin typeface="Cambria Math" panose="02040503050406030204" pitchFamily="18" charset="0"/>
                                      <a:ea typeface="Cambria Math" panose="02040503050406030204" pitchFamily="18" charset="0"/>
                                    </a:rPr>
                                  </m:ctrlPr>
                                </m:dPr>
                                <m:e>
                                  <m:r>
                                    <a:rPr lang="en-US" b="0" i="0" smtClean="0">
                                      <a:solidFill>
                                        <a:schemeClr val="bg1"/>
                                      </a:solidFill>
                                      <a:latin typeface="Cambria Math" panose="02040503050406030204" pitchFamily="18" charset="0"/>
                                      <a:ea typeface="Cambria Math" panose="02040503050406030204" pitchFamily="18" charset="0"/>
                                    </a:rPr>
                                    <m:t>1.00 </m:t>
                                  </m:r>
                                  <m:r>
                                    <m:rPr>
                                      <m:sty m:val="p"/>
                                    </m:rPr>
                                    <a:rPr lang="en-US" b="0" i="0" smtClean="0">
                                      <a:solidFill>
                                        <a:schemeClr val="bg1"/>
                                      </a:solidFill>
                                      <a:latin typeface="Cambria Math" panose="02040503050406030204" pitchFamily="18" charset="0"/>
                                      <a:ea typeface="Cambria Math" panose="02040503050406030204" pitchFamily="18" charset="0"/>
                                    </a:rPr>
                                    <m:t>ms</m:t>
                                  </m:r>
                                </m:e>
                              </m:d>
                            </m:den>
                          </m:f>
                        </m:sup>
                      </m:sSup>
                      <m:r>
                        <a:rPr lang="en-US" b="0" i="0" smtClean="0">
                          <a:solidFill>
                            <a:schemeClr val="bg1"/>
                          </a:solidFill>
                          <a:latin typeface="Cambria Math" panose="02040503050406030204" pitchFamily="18" charset="0"/>
                          <a:ea typeface="Cambria Math" panose="02040503050406030204" pitchFamily="18" charset="0"/>
                        </a:rPr>
                        <m:t>=</m:t>
                      </m:r>
                      <m:sSup>
                        <m:sSupPr>
                          <m:ctrlPr>
                            <a:rPr lang="en-US" i="1">
                              <a:solidFill>
                                <a:schemeClr val="bg1"/>
                              </a:solidFill>
                              <a:latin typeface="Cambria Math" panose="02040503050406030204" pitchFamily="18" charset="0"/>
                              <a:ea typeface="Cambria Math" panose="02040503050406030204" pitchFamily="18" charset="0"/>
                            </a:rPr>
                          </m:ctrlPr>
                        </m:sSupPr>
                        <m:e>
                          <m:d>
                            <m:dPr>
                              <m:ctrlPr>
                                <a:rPr lang="en-US" i="1">
                                  <a:solidFill>
                                    <a:schemeClr val="bg1"/>
                                  </a:solidFill>
                                  <a:latin typeface="Cambria Math" panose="02040503050406030204" pitchFamily="18" charset="0"/>
                                  <a:ea typeface="Cambria Math" panose="02040503050406030204" pitchFamily="18" charset="0"/>
                                </a:rPr>
                              </m:ctrlPr>
                            </m:dPr>
                            <m:e>
                              <m:r>
                                <a:rPr lang="en-US" i="1">
                                  <a:solidFill>
                                    <a:schemeClr val="bg1"/>
                                  </a:solidFill>
                                  <a:latin typeface="Cambria Math" panose="02040503050406030204" pitchFamily="18" charset="0"/>
                                  <a:ea typeface="Cambria Math" panose="02040503050406030204" pitchFamily="18" charset="0"/>
                                </a:rPr>
                                <m:t>1.0 </m:t>
                              </m:r>
                              <m:r>
                                <m:rPr>
                                  <m:sty m:val="p"/>
                                </m:rPr>
                                <a:rPr lang="en-US">
                                  <a:solidFill>
                                    <a:schemeClr val="bg1"/>
                                  </a:solidFill>
                                  <a:latin typeface="Cambria Math" panose="02040503050406030204" pitchFamily="18" charset="0"/>
                                  <a:ea typeface="Cambria Math" panose="02040503050406030204" pitchFamily="18" charset="0"/>
                                </a:rPr>
                                <m:t>V</m:t>
                              </m:r>
                            </m:e>
                          </m:d>
                          <m:r>
                            <m:rPr>
                              <m:sty m:val="p"/>
                            </m:rPr>
                            <a:rPr lang="en-US">
                              <a:solidFill>
                                <a:schemeClr val="bg1"/>
                              </a:solidFill>
                              <a:latin typeface="Cambria Math" panose="02040503050406030204" pitchFamily="18" charset="0"/>
                              <a:ea typeface="Cambria Math" panose="02040503050406030204" pitchFamily="18" charset="0"/>
                            </a:rPr>
                            <m:t>e</m:t>
                          </m:r>
                        </m:e>
                        <m:sup>
                          <m:r>
                            <a:rPr lang="en-US" b="0" i="1" smtClean="0">
                              <a:solidFill>
                                <a:schemeClr val="bg1"/>
                              </a:solidFill>
                              <a:latin typeface="Cambria Math" panose="02040503050406030204" pitchFamily="18" charset="0"/>
                              <a:ea typeface="Cambria Math" panose="02040503050406030204" pitchFamily="18" charset="0"/>
                            </a:rPr>
                            <m:t>−1</m:t>
                          </m:r>
                        </m:sup>
                      </m:sSup>
                      <m:r>
                        <a:rPr lang="en-US" b="0" i="1" smtClean="0">
                          <a:solidFill>
                            <a:schemeClr val="bg1"/>
                          </a:solidFill>
                          <a:latin typeface="Cambria Math" panose="02040503050406030204" pitchFamily="18" charset="0"/>
                          <a:ea typeface="Cambria Math" panose="02040503050406030204" pitchFamily="18" charset="0"/>
                        </a:rPr>
                        <m:t>=0.368 </m:t>
                      </m:r>
                      <m:r>
                        <m:rPr>
                          <m:sty m:val="p"/>
                        </m:rPr>
                        <a:rPr lang="en-US" b="0" i="0" smtClean="0">
                          <a:solidFill>
                            <a:schemeClr val="bg1"/>
                          </a:solidFill>
                          <a:latin typeface="Cambria Math" panose="02040503050406030204" pitchFamily="18" charset="0"/>
                          <a:ea typeface="Cambria Math" panose="02040503050406030204" pitchFamily="18" charset="0"/>
                        </a:rPr>
                        <m:t>V</m:t>
                      </m:r>
                      <m:r>
                        <a:rPr lang="en-US" b="0" i="1" smtClean="0">
                          <a:solidFill>
                            <a:schemeClr val="bg1"/>
                          </a:solidFill>
                          <a:latin typeface="Cambria Math" panose="02040503050406030204" pitchFamily="18" charset="0"/>
                          <a:ea typeface="Cambria Math" panose="02040503050406030204" pitchFamily="18" charset="0"/>
                        </a:rPr>
                        <m:t>.</m:t>
                      </m:r>
                      <m:r>
                        <a:rPr lang="en-US" b="0" i="0" smtClean="0">
                          <a:solidFill>
                            <a:schemeClr val="bg1"/>
                          </a:solidFill>
                          <a:latin typeface="Cambria Math" panose="02040503050406030204" pitchFamily="18" charset="0"/>
                          <a:ea typeface="Cambria Math" panose="02040503050406030204" pitchFamily="18" charset="0"/>
                        </a:rPr>
                        <m:t>   </m:t>
                      </m:r>
                    </m:oMath>
                  </m:oMathPara>
                </a14:m>
                <a:endParaRPr lang="en-US" b="0" i="0" dirty="0">
                  <a:solidFill>
                    <a:schemeClr val="bg1"/>
                  </a:solidFill>
                  <a:latin typeface="Cambria Math" panose="02040503050406030204" pitchFamily="18" charset="0"/>
                  <a:ea typeface="Cambria Math" panose="02040503050406030204" pitchFamily="18" charset="0"/>
                </a:endParaRPr>
              </a:p>
              <a:p>
                <a:endParaRPr lang="en-US" b="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b="0" i="1" smtClean="0">
                              <a:solidFill>
                                <a:schemeClr val="bg1"/>
                              </a:solidFill>
                              <a:latin typeface="Cambria Math" panose="02040503050406030204" pitchFamily="18" charset="0"/>
                              <a:ea typeface="Cambria Math" panose="02040503050406030204" pitchFamily="18" charset="0"/>
                            </a:rPr>
                          </m:ctrlPr>
                        </m:sSubPr>
                        <m:e>
                          <m:r>
                            <m:rPr>
                              <m:sty m:val="p"/>
                            </m:rPr>
                            <a:rPr lang="en-US" b="0" i="0" smtClean="0">
                              <a:solidFill>
                                <a:schemeClr val="bg1"/>
                              </a:solidFill>
                              <a:latin typeface="Cambria Math" panose="02040503050406030204" pitchFamily="18" charset="0"/>
                              <a:ea typeface="Cambria Math" panose="02040503050406030204" pitchFamily="18" charset="0"/>
                            </a:rPr>
                            <m:t>i</m:t>
                          </m:r>
                        </m:e>
                        <m:sub>
                          <m:r>
                            <m:rPr>
                              <m:sty m:val="p"/>
                            </m:rPr>
                            <a:rPr lang="en-US" b="0" i="0" smtClean="0">
                              <a:solidFill>
                                <a:schemeClr val="bg1"/>
                              </a:solidFill>
                              <a:latin typeface="Cambria Math" panose="02040503050406030204" pitchFamily="18" charset="0"/>
                              <a:ea typeface="Cambria Math" panose="02040503050406030204" pitchFamily="18" charset="0"/>
                            </a:rPr>
                            <m:t>R</m:t>
                          </m:r>
                          <m:r>
                            <a:rPr lang="en-US" b="0" i="0" smtClean="0">
                              <a:solidFill>
                                <a:schemeClr val="bg1"/>
                              </a:solidFill>
                              <a:latin typeface="Cambria Math" panose="02040503050406030204" pitchFamily="18" charset="0"/>
                              <a:ea typeface="Cambria Math" panose="02040503050406030204" pitchFamily="18" charset="0"/>
                            </a:rPr>
                            <m:t>3</m:t>
                          </m:r>
                        </m:sub>
                      </m:sSub>
                      <m:d>
                        <m:dPr>
                          <m:ctrlPr>
                            <a:rPr lang="en-US" b="0" i="1" smtClean="0">
                              <a:solidFill>
                                <a:schemeClr val="bg1"/>
                              </a:solidFill>
                              <a:latin typeface="Cambria Math" panose="02040503050406030204" pitchFamily="18" charset="0"/>
                              <a:ea typeface="Cambria Math" panose="02040503050406030204" pitchFamily="18" charset="0"/>
                            </a:rPr>
                          </m:ctrlPr>
                        </m:dPr>
                        <m:e>
                          <m:r>
                            <m:rPr>
                              <m:sty m:val="p"/>
                            </m:rPr>
                            <a:rPr lang="en-US" b="0" i="0" smtClean="0">
                              <a:solidFill>
                                <a:schemeClr val="bg1"/>
                              </a:solidFill>
                              <a:latin typeface="Cambria Math" panose="02040503050406030204" pitchFamily="18" charset="0"/>
                              <a:ea typeface="Cambria Math" panose="02040503050406030204" pitchFamily="18" charset="0"/>
                            </a:rPr>
                            <m:t>t</m:t>
                          </m:r>
                        </m:e>
                      </m:d>
                      <m:r>
                        <a:rPr lang="en-US" b="0" i="1" smtClean="0">
                          <a:solidFill>
                            <a:schemeClr val="bg1"/>
                          </a:solidFill>
                          <a:latin typeface="Cambria Math" panose="02040503050406030204" pitchFamily="18" charset="0"/>
                          <a:ea typeface="Cambria Math" panose="02040503050406030204" pitchFamily="18" charset="0"/>
                        </a:rPr>
                        <m:t>=</m:t>
                      </m:r>
                      <m:f>
                        <m:fPr>
                          <m:ctrlPr>
                            <a:rPr lang="en-US" b="0" i="1" smtClean="0">
                              <a:solidFill>
                                <a:schemeClr val="bg1"/>
                              </a:solidFill>
                              <a:latin typeface="Cambria Math" panose="02040503050406030204" pitchFamily="18" charset="0"/>
                              <a:ea typeface="Cambria Math" panose="02040503050406030204" pitchFamily="18" charset="0"/>
                            </a:rPr>
                          </m:ctrlPr>
                        </m:fPr>
                        <m:num>
                          <m:sSub>
                            <m:sSubPr>
                              <m:ctrlPr>
                                <a:rPr lang="en-US" i="1">
                                  <a:solidFill>
                                    <a:schemeClr val="bg1"/>
                                  </a:solidFill>
                                  <a:latin typeface="Cambria Math" panose="02040503050406030204" pitchFamily="18" charset="0"/>
                                  <a:ea typeface="Cambria Math" panose="02040503050406030204" pitchFamily="18" charset="0"/>
                                </a:rPr>
                              </m:ctrlPr>
                            </m:sSubPr>
                            <m:e>
                              <m:r>
                                <m:rPr>
                                  <m:sty m:val="p"/>
                                </m:rPr>
                                <a:rPr lang="en-US">
                                  <a:solidFill>
                                    <a:schemeClr val="bg1"/>
                                  </a:solidFill>
                                  <a:latin typeface="Cambria Math" panose="02040503050406030204" pitchFamily="18" charset="0"/>
                                  <a:ea typeface="Cambria Math" panose="02040503050406030204" pitchFamily="18" charset="0"/>
                                </a:rPr>
                                <m:t>v</m:t>
                              </m:r>
                            </m:e>
                            <m:sub>
                              <m:r>
                                <m:rPr>
                                  <m:sty m:val="p"/>
                                </m:rPr>
                                <a:rPr lang="en-US">
                                  <a:solidFill>
                                    <a:schemeClr val="bg1"/>
                                  </a:solidFill>
                                  <a:latin typeface="Cambria Math" panose="02040503050406030204" pitchFamily="18" charset="0"/>
                                  <a:ea typeface="Cambria Math" panose="02040503050406030204" pitchFamily="18" charset="0"/>
                                </a:rPr>
                                <m:t>c</m:t>
                              </m:r>
                            </m:sub>
                          </m:sSub>
                          <m:d>
                            <m:dPr>
                              <m:ctrlPr>
                                <a:rPr lang="en-US" i="1">
                                  <a:solidFill>
                                    <a:schemeClr val="bg1"/>
                                  </a:solidFill>
                                  <a:latin typeface="Cambria Math" panose="02040503050406030204" pitchFamily="18" charset="0"/>
                                  <a:ea typeface="Cambria Math" panose="02040503050406030204" pitchFamily="18" charset="0"/>
                                </a:rPr>
                              </m:ctrlPr>
                            </m:dPr>
                            <m:e>
                              <m:r>
                                <m:rPr>
                                  <m:sty m:val="p"/>
                                </m:rPr>
                                <a:rPr lang="en-US">
                                  <a:solidFill>
                                    <a:schemeClr val="bg1"/>
                                  </a:solidFill>
                                  <a:latin typeface="Cambria Math" panose="02040503050406030204" pitchFamily="18" charset="0"/>
                                  <a:ea typeface="Cambria Math" panose="02040503050406030204" pitchFamily="18" charset="0"/>
                                </a:rPr>
                                <m:t>t</m:t>
                              </m:r>
                            </m:e>
                          </m:d>
                        </m:num>
                        <m:den>
                          <m:r>
                            <a:rPr lang="en-US" b="0" i="1" smtClean="0">
                              <a:solidFill>
                                <a:schemeClr val="bg1"/>
                              </a:solidFill>
                              <a:latin typeface="Cambria Math" panose="02040503050406030204" pitchFamily="18" charset="0"/>
                              <a:ea typeface="Cambria Math" panose="02040503050406030204" pitchFamily="18" charset="0"/>
                            </a:rPr>
                            <m:t>2 </m:t>
                          </m:r>
                          <m:r>
                            <m:rPr>
                              <m:sty m:val="p"/>
                            </m:rPr>
                            <a:rPr lang="en-US" b="0" i="0" smtClean="0">
                              <a:solidFill>
                                <a:schemeClr val="bg1"/>
                              </a:solidFill>
                              <a:latin typeface="Cambria Math" panose="02040503050406030204" pitchFamily="18" charset="0"/>
                              <a:ea typeface="Cambria Math" panose="02040503050406030204" pitchFamily="18" charset="0"/>
                            </a:rPr>
                            <m:t>k</m:t>
                          </m:r>
                          <m:r>
                            <a:rPr lang="el-GR">
                              <a:solidFill>
                                <a:schemeClr val="bg1"/>
                              </a:solidFill>
                              <a:latin typeface="Cambria Math" panose="02040503050406030204" pitchFamily="18" charset="0"/>
                              <a:ea typeface="Cambria Math" panose="02040503050406030204" pitchFamily="18" charset="0"/>
                            </a:rPr>
                            <m:t>Ω</m:t>
                          </m:r>
                        </m:den>
                      </m:f>
                      <m:r>
                        <a:rPr lang="en-US" b="0" i="0"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  </m:t>
                      </m:r>
                      <m:sSub>
                        <m:sSubPr>
                          <m:ctrlPr>
                            <a:rPr lang="en-US" i="1">
                              <a:solidFill>
                                <a:schemeClr val="bg1"/>
                              </a:solidFill>
                              <a:latin typeface="Cambria Math" panose="02040503050406030204" pitchFamily="18" charset="0"/>
                              <a:ea typeface="Cambria Math" panose="02040503050406030204" pitchFamily="18" charset="0"/>
                            </a:rPr>
                          </m:ctrlPr>
                        </m:sSubPr>
                        <m:e>
                          <m:r>
                            <m:rPr>
                              <m:sty m:val="p"/>
                            </m:rPr>
                            <a:rPr lang="en-US">
                              <a:solidFill>
                                <a:schemeClr val="bg1"/>
                              </a:solidFill>
                              <a:latin typeface="Cambria Math" panose="02040503050406030204" pitchFamily="18" charset="0"/>
                              <a:ea typeface="Cambria Math" panose="02040503050406030204" pitchFamily="18" charset="0"/>
                            </a:rPr>
                            <m:t>i</m:t>
                          </m:r>
                        </m:e>
                        <m:sub>
                          <m:r>
                            <m:rPr>
                              <m:sty m:val="p"/>
                            </m:rPr>
                            <a:rPr lang="en-US">
                              <a:solidFill>
                                <a:schemeClr val="bg1"/>
                              </a:solidFill>
                              <a:latin typeface="Cambria Math" panose="02040503050406030204" pitchFamily="18" charset="0"/>
                              <a:ea typeface="Cambria Math" panose="02040503050406030204" pitchFamily="18" charset="0"/>
                            </a:rPr>
                            <m:t>R</m:t>
                          </m:r>
                          <m:r>
                            <a:rPr lang="en-US">
                              <a:solidFill>
                                <a:schemeClr val="bg1"/>
                              </a:solidFill>
                              <a:latin typeface="Cambria Math" panose="02040503050406030204" pitchFamily="18" charset="0"/>
                              <a:ea typeface="Cambria Math" panose="02040503050406030204" pitchFamily="18" charset="0"/>
                            </a:rPr>
                            <m:t>3</m:t>
                          </m:r>
                        </m:sub>
                      </m:sSub>
                      <m:d>
                        <m:dPr>
                          <m:ctrlPr>
                            <a:rPr lang="en-US" i="1">
                              <a:solidFill>
                                <a:schemeClr val="bg1"/>
                              </a:solidFill>
                              <a:latin typeface="Cambria Math" panose="02040503050406030204" pitchFamily="18" charset="0"/>
                              <a:ea typeface="Cambria Math" panose="02040503050406030204" pitchFamily="18" charset="0"/>
                            </a:rPr>
                          </m:ctrlPr>
                        </m:dPr>
                        <m:e>
                          <m:r>
                            <a:rPr lang="en-US" b="0" i="0" smtClean="0">
                              <a:solidFill>
                                <a:schemeClr val="bg1"/>
                              </a:solidFill>
                              <a:latin typeface="Cambria Math" panose="02040503050406030204" pitchFamily="18" charset="0"/>
                              <a:ea typeface="Cambria Math" panose="02040503050406030204" pitchFamily="18" charset="0"/>
                            </a:rPr>
                            <m:t>1.00 </m:t>
                          </m:r>
                          <m:r>
                            <m:rPr>
                              <m:sty m:val="p"/>
                            </m:rPr>
                            <a:rPr lang="en-US" b="0" i="0" smtClean="0">
                              <a:solidFill>
                                <a:schemeClr val="bg1"/>
                              </a:solidFill>
                              <a:latin typeface="Cambria Math" panose="02040503050406030204" pitchFamily="18" charset="0"/>
                              <a:ea typeface="Cambria Math" panose="02040503050406030204" pitchFamily="18" charset="0"/>
                            </a:rPr>
                            <m:t>ms</m:t>
                          </m:r>
                        </m:e>
                      </m:d>
                      <m:r>
                        <a:rPr lang="en-US" i="1">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ea typeface="Cambria Math" panose="02040503050406030204" pitchFamily="18" charset="0"/>
                            </a:rPr>
                          </m:ctrlPr>
                        </m:fPr>
                        <m:num>
                          <m:r>
                            <a:rPr lang="en-US" i="1">
                              <a:solidFill>
                                <a:schemeClr val="bg1"/>
                              </a:solidFill>
                              <a:latin typeface="Cambria Math" panose="02040503050406030204" pitchFamily="18" charset="0"/>
                              <a:ea typeface="Cambria Math" panose="02040503050406030204" pitchFamily="18" charset="0"/>
                            </a:rPr>
                            <m:t>0.368 </m:t>
                          </m:r>
                          <m:r>
                            <m:rPr>
                              <m:sty m:val="p"/>
                            </m:rPr>
                            <a:rPr lang="en-US">
                              <a:solidFill>
                                <a:schemeClr val="bg1"/>
                              </a:solidFill>
                              <a:latin typeface="Cambria Math" panose="02040503050406030204" pitchFamily="18" charset="0"/>
                              <a:ea typeface="Cambria Math" panose="02040503050406030204" pitchFamily="18" charset="0"/>
                            </a:rPr>
                            <m:t>V</m:t>
                          </m:r>
                        </m:num>
                        <m:den>
                          <m:r>
                            <a:rPr lang="en-US" i="1">
                              <a:solidFill>
                                <a:schemeClr val="bg1"/>
                              </a:solidFill>
                              <a:latin typeface="Cambria Math" panose="02040503050406030204" pitchFamily="18" charset="0"/>
                              <a:ea typeface="Cambria Math" panose="02040503050406030204" pitchFamily="18" charset="0"/>
                            </a:rPr>
                            <m:t>2 </m:t>
                          </m:r>
                          <m:r>
                            <m:rPr>
                              <m:sty m:val="p"/>
                            </m:rPr>
                            <a:rPr lang="en-US">
                              <a:solidFill>
                                <a:schemeClr val="bg1"/>
                              </a:solidFill>
                              <a:latin typeface="Cambria Math" panose="02040503050406030204" pitchFamily="18" charset="0"/>
                              <a:ea typeface="Cambria Math" panose="02040503050406030204" pitchFamily="18" charset="0"/>
                            </a:rPr>
                            <m:t>k</m:t>
                          </m:r>
                          <m:r>
                            <a:rPr lang="el-GR">
                              <a:solidFill>
                                <a:schemeClr val="bg1"/>
                              </a:solidFill>
                              <a:latin typeface="Cambria Math" panose="02040503050406030204" pitchFamily="18" charset="0"/>
                              <a:ea typeface="Cambria Math" panose="02040503050406030204" pitchFamily="18" charset="0"/>
                            </a:rPr>
                            <m:t>Ω</m:t>
                          </m:r>
                        </m:den>
                      </m:f>
                      <m:r>
                        <a:rPr lang="en-US" b="0" i="0" smtClean="0">
                          <a:solidFill>
                            <a:schemeClr val="bg1"/>
                          </a:solidFill>
                          <a:latin typeface="Cambria Math" panose="02040503050406030204" pitchFamily="18" charset="0"/>
                          <a:ea typeface="Cambria Math" panose="02040503050406030204" pitchFamily="18" charset="0"/>
                        </a:rPr>
                        <m:t>=</m:t>
                      </m:r>
                      <m:r>
                        <a:rPr lang="en-US" i="1">
                          <a:solidFill>
                            <a:schemeClr val="bg1"/>
                          </a:solidFill>
                          <a:latin typeface="Cambria Math" panose="02040503050406030204" pitchFamily="18" charset="0"/>
                          <a:ea typeface="Cambria Math" panose="02040503050406030204" pitchFamily="18" charset="0"/>
                        </a:rPr>
                        <m:t>184 µ</m:t>
                      </m:r>
                      <m:r>
                        <m:rPr>
                          <m:sty m:val="p"/>
                        </m:rPr>
                        <a:rPr lang="en-US">
                          <a:solidFill>
                            <a:schemeClr val="bg1"/>
                          </a:solidFill>
                          <a:latin typeface="Cambria Math" panose="02040503050406030204" pitchFamily="18" charset="0"/>
                          <a:ea typeface="Cambria Math" panose="02040503050406030204" pitchFamily="18" charset="0"/>
                        </a:rPr>
                        <m:t>A</m:t>
                      </m:r>
                      <m:r>
                        <a:rPr lang="en-US">
                          <a:solidFill>
                            <a:schemeClr val="bg1"/>
                          </a:solidFill>
                          <a:latin typeface="Cambria Math" panose="02040503050406030204" pitchFamily="18" charset="0"/>
                          <a:ea typeface="Cambria Math" panose="02040503050406030204" pitchFamily="18" charset="0"/>
                        </a:rPr>
                        <m:t>.</m:t>
                      </m:r>
                    </m:oMath>
                  </m:oMathPara>
                </a14:m>
                <a:endParaRPr lang="en-US" dirty="0">
                  <a:solidFill>
                    <a:schemeClr val="bg1"/>
                  </a:solidFill>
                  <a:latin typeface="+mn-lt"/>
                </a:endParaRPr>
              </a:p>
              <a:p>
                <a:endParaRPr lang="en-US" dirty="0">
                  <a:solidFill>
                    <a:schemeClr val="bg1"/>
                  </a:solidFill>
                  <a:latin typeface="+mn-lt"/>
                </a:endParaRPr>
              </a:p>
              <a:p>
                <a:pPr/>
                <a14:m>
                  <m:oMathPara xmlns:m="http://schemas.openxmlformats.org/officeDocument/2006/math">
                    <m:oMathParaPr>
                      <m:jc m:val="left"/>
                    </m:oMathParaPr>
                    <m:oMath xmlns:m="http://schemas.openxmlformats.org/officeDocument/2006/math">
                      <m:sSub>
                        <m:sSubPr>
                          <m:ctrlPr>
                            <a:rPr lang="en-US" i="1">
                              <a:solidFill>
                                <a:schemeClr val="bg1"/>
                              </a:solidFill>
                              <a:latin typeface="Cambria Math" panose="02040503050406030204" pitchFamily="18" charset="0"/>
                              <a:ea typeface="Cambria Math" panose="02040503050406030204" pitchFamily="18" charset="0"/>
                            </a:rPr>
                          </m:ctrlPr>
                        </m:sSubPr>
                        <m:e>
                          <m:r>
                            <m:rPr>
                              <m:sty m:val="p"/>
                            </m:rPr>
                            <a:rPr lang="en-US">
                              <a:solidFill>
                                <a:schemeClr val="bg1"/>
                              </a:solidFill>
                              <a:latin typeface="Cambria Math" panose="02040503050406030204" pitchFamily="18" charset="0"/>
                              <a:ea typeface="Cambria Math" panose="02040503050406030204" pitchFamily="18" charset="0"/>
                            </a:rPr>
                            <m:t>i</m:t>
                          </m:r>
                        </m:e>
                        <m:sub>
                          <m:r>
                            <m:rPr>
                              <m:sty m:val="p"/>
                            </m:rPr>
                            <a:rPr lang="en-US">
                              <a:solidFill>
                                <a:schemeClr val="bg1"/>
                              </a:solidFill>
                              <a:latin typeface="Cambria Math" panose="02040503050406030204" pitchFamily="18" charset="0"/>
                              <a:ea typeface="Cambria Math" panose="02040503050406030204" pitchFamily="18" charset="0"/>
                            </a:rPr>
                            <m:t>R</m:t>
                          </m:r>
                          <m:r>
                            <a:rPr lang="en-US">
                              <a:solidFill>
                                <a:schemeClr val="bg1"/>
                              </a:solidFill>
                              <a:latin typeface="Cambria Math" panose="02040503050406030204" pitchFamily="18" charset="0"/>
                              <a:ea typeface="Cambria Math" panose="02040503050406030204" pitchFamily="18" charset="0"/>
                            </a:rPr>
                            <m:t>3</m:t>
                          </m:r>
                        </m:sub>
                      </m:sSub>
                      <m:d>
                        <m:dPr>
                          <m:ctrlPr>
                            <a:rPr lang="en-US" i="1">
                              <a:solidFill>
                                <a:schemeClr val="bg1"/>
                              </a:solidFill>
                              <a:latin typeface="Cambria Math" panose="02040503050406030204" pitchFamily="18" charset="0"/>
                              <a:ea typeface="Cambria Math" panose="02040503050406030204" pitchFamily="18" charset="0"/>
                            </a:rPr>
                          </m:ctrlPr>
                        </m:dPr>
                        <m:e>
                          <m:r>
                            <a:rPr lang="en-US">
                              <a:solidFill>
                                <a:schemeClr val="bg1"/>
                              </a:solidFill>
                              <a:latin typeface="Cambria Math" panose="02040503050406030204" pitchFamily="18" charset="0"/>
                              <a:ea typeface="Cambria Math" panose="02040503050406030204" pitchFamily="18" charset="0"/>
                            </a:rPr>
                            <m:t>1.00 </m:t>
                          </m:r>
                          <m:r>
                            <m:rPr>
                              <m:sty m:val="p"/>
                            </m:rPr>
                            <a:rPr lang="en-US">
                              <a:solidFill>
                                <a:schemeClr val="bg1"/>
                              </a:solidFill>
                              <a:latin typeface="Cambria Math" panose="02040503050406030204" pitchFamily="18" charset="0"/>
                              <a:ea typeface="Cambria Math" panose="02040503050406030204" pitchFamily="18" charset="0"/>
                            </a:rPr>
                            <m:t>ms</m:t>
                          </m:r>
                        </m:e>
                      </m:d>
                      <m:r>
                        <a:rPr lang="en-US" i="1">
                          <a:solidFill>
                            <a:schemeClr val="bg1"/>
                          </a:solidFill>
                          <a:latin typeface="Cambria Math" panose="02040503050406030204" pitchFamily="18" charset="0"/>
                          <a:ea typeface="Cambria Math" panose="02040503050406030204" pitchFamily="18" charset="0"/>
                        </a:rPr>
                        <m:t>=184 µ</m:t>
                      </m:r>
                      <m:r>
                        <m:rPr>
                          <m:sty m:val="p"/>
                        </m:rPr>
                        <a:rPr lang="en-US">
                          <a:solidFill>
                            <a:schemeClr val="bg1"/>
                          </a:solidFill>
                          <a:latin typeface="Cambria Math" panose="02040503050406030204" pitchFamily="18" charset="0"/>
                          <a:ea typeface="Cambria Math" panose="02040503050406030204" pitchFamily="18" charset="0"/>
                        </a:rPr>
                        <m:t>A</m:t>
                      </m:r>
                      <m:r>
                        <a:rPr lang="en-US" i="1">
                          <a:solidFill>
                            <a:schemeClr val="bg1"/>
                          </a:solidFill>
                          <a:latin typeface="Cambria Math" panose="02040503050406030204" pitchFamily="18" charset="0"/>
                          <a:ea typeface="Cambria Math" panose="02040503050406030204" pitchFamily="18" charset="0"/>
                        </a:rPr>
                        <m:t>.</m:t>
                      </m:r>
                    </m:oMath>
                  </m:oMathPara>
                </a14:m>
                <a:endParaRPr lang="en-US" dirty="0">
                  <a:solidFill>
                    <a:schemeClr val="bg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77505" y="871888"/>
                <a:ext cx="11501306" cy="5050934"/>
              </a:xfrm>
              <a:prstGeom prst="rect">
                <a:avLst/>
              </a:prstGeom>
              <a:blipFill>
                <a:blip r:embed="rId3"/>
                <a:stretch>
                  <a:fillRect l="-264" t="-239"/>
                </a:stretch>
              </a:blipFill>
              <a:ln w="57150">
                <a:solidFill>
                  <a:schemeClr val="accent1"/>
                </a:solidFill>
              </a:ln>
            </p:spPr>
            <p:txBody>
              <a:bodyPr/>
              <a:lstStyle/>
              <a:p>
                <a:r>
                  <a:rPr lang="en-US">
                    <a:noFill/>
                  </a:rPr>
                  <a:t> </a:t>
                </a:r>
              </a:p>
            </p:txBody>
          </p:sp>
        </mc:Fallback>
      </mc:AlternateContent>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32277" y="948878"/>
            <a:ext cx="3154990" cy="1402945"/>
          </a:xfrm>
          <a:prstGeom prst="rect">
            <a:avLst/>
          </a:prstGeom>
        </p:spPr>
      </p:pic>
      <p:pic>
        <p:nvPicPr>
          <p:cNvPr id="4" name="Picture 3">
            <a:extLst>
              <a:ext uri="{FF2B5EF4-FFF2-40B4-BE49-F238E27FC236}">
                <a16:creationId xmlns:a16="http://schemas.microsoft.com/office/drawing/2014/main" id="{3B1D5AFB-7F17-4436-84D2-8D1541CC98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3657" y="2786473"/>
            <a:ext cx="2452646" cy="1657558"/>
          </a:xfrm>
          <a:prstGeom prst="rect">
            <a:avLst/>
          </a:prstGeom>
        </p:spPr>
      </p:pic>
    </p:spTree>
    <p:extLst>
      <p:ext uri="{BB962C8B-B14F-4D97-AF65-F5344CB8AC3E}">
        <p14:creationId xmlns:p14="http://schemas.microsoft.com/office/powerpoint/2010/main" val="38639628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 calcmode="lin" valueType="num">
                                      <p:cBhvr additive="base">
                                        <p:cTn id="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7" end="7"/>
                                            </p:txEl>
                                          </p:spTgt>
                                        </p:tgtEl>
                                        <p:attrNameLst>
                                          <p:attrName>style.visibility</p:attrName>
                                        </p:attrNameLst>
                                      </p:cBhvr>
                                      <p:to>
                                        <p:strVal val="visible"/>
                                      </p:to>
                                    </p:set>
                                    <p:anim calcmode="lin" valueType="num">
                                      <p:cBhvr additive="base">
                                        <p:cTn id="11"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xEl>
                                              <p:pRg st="11" end="11"/>
                                            </p:txEl>
                                          </p:spTgt>
                                        </p:tgtEl>
                                        <p:attrNameLst>
                                          <p:attrName>style.visibility</p:attrName>
                                        </p:attrNameLst>
                                      </p:cBhvr>
                                      <p:to>
                                        <p:strVal val="visible"/>
                                      </p:to>
                                    </p:set>
                                    <p:anim calcmode="lin" valueType="num">
                                      <p:cBhvr additive="base">
                                        <p:cTn id="23"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xEl>
                                              <p:pRg st="13" end="13"/>
                                            </p:txEl>
                                          </p:spTgt>
                                        </p:tgtEl>
                                        <p:attrNameLst>
                                          <p:attrName>style.visibility</p:attrName>
                                        </p:attrNameLst>
                                      </p:cBhvr>
                                      <p:to>
                                        <p:strVal val="visible"/>
                                      </p:to>
                                    </p:set>
                                    <p:anim calcmode="lin" valueType="num">
                                      <p:cBhvr additive="base">
                                        <p:cTn id="29" dur="500" fill="hold"/>
                                        <p:tgtEl>
                                          <p:spTgt spid="11">
                                            <p:txEl>
                                              <p:pRg st="13" end="1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1">
                                            <p:txEl>
                                              <p:pRg st="15" end="15"/>
                                            </p:txEl>
                                          </p:spTgt>
                                        </p:tgtEl>
                                        <p:attrNameLst>
                                          <p:attrName>style.visibility</p:attrName>
                                        </p:attrNameLst>
                                      </p:cBhvr>
                                      <p:to>
                                        <p:strVal val="visible"/>
                                      </p:to>
                                    </p:set>
                                    <p:anim calcmode="lin" valueType="num">
                                      <p:cBhvr additive="base">
                                        <p:cTn id="35" dur="500" fill="hold"/>
                                        <p:tgtEl>
                                          <p:spTgt spid="11">
                                            <p:txEl>
                                              <p:pRg st="15" end="1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a:xfrm>
            <a:off x="2679726" y="49870"/>
            <a:ext cx="7088274" cy="535378"/>
          </a:xfrm>
        </p:spPr>
        <p:txBody>
          <a:bodyPr>
            <a:noAutofit/>
          </a:bodyPr>
          <a:lstStyle/>
          <a:p>
            <a:r>
              <a:rPr lang="en-US" altLang="en-US" sz="4000" dirty="0">
                <a:ea typeface="ＭＳ Ｐゴシック" pitchFamily="34" charset="-128"/>
              </a:rPr>
              <a:t>Source Free RC Circuit Example 2</a:t>
            </a:r>
          </a:p>
        </p:txBody>
      </p:sp>
      <mc:AlternateContent xmlns:mc="http://schemas.openxmlformats.org/markup-compatibility/2006" xmlns:a14="http://schemas.microsoft.com/office/drawing/2010/main">
        <mc:Choice Requires="a14">
          <p:sp>
            <p:nvSpPr>
              <p:cNvPr id="5" name="TextBox 4"/>
              <p:cNvSpPr txBox="1"/>
              <p:nvPr/>
            </p:nvSpPr>
            <p:spPr>
              <a:xfrm>
                <a:off x="335559" y="1145489"/>
                <a:ext cx="11543251" cy="4733155"/>
              </a:xfrm>
              <a:prstGeom prst="rect">
                <a:avLst/>
              </a:prstGeom>
              <a:solidFill>
                <a:schemeClr val="tx1">
                  <a:lumMod val="95000"/>
                </a:schemeClr>
              </a:solidFill>
              <a:ln w="57150">
                <a:solidFill>
                  <a:schemeClr val="accent1"/>
                </a:solidFill>
              </a:ln>
            </p:spPr>
            <p:txBody>
              <a:bodyPr wrap="square" rtlCol="0">
                <a:spAutoFit/>
              </a:bodyPr>
              <a:lstStyle/>
              <a:p>
                <a:pPr marL="0" lvl="1"/>
                <a:r>
                  <a:rPr lang="en-US" altLang="en-US" dirty="0">
                    <a:solidFill>
                      <a:schemeClr val="bg1"/>
                    </a:solidFill>
                    <a:latin typeface="+mn-lt"/>
                    <a:ea typeface="ＭＳ Ｐゴシック" pitchFamily="34" charset="-128"/>
                    <a:cs typeface="Arial" panose="020B0604020202020204" pitchFamily="34" charset="0"/>
                  </a:rPr>
                  <a:t>The adjacent circuit has R = 390 </a:t>
                </a:r>
                <a:r>
                  <a:rPr lang="el-GR" altLang="en-US" dirty="0">
                    <a:solidFill>
                      <a:schemeClr val="bg1"/>
                    </a:solidFill>
                    <a:latin typeface="+mn-lt"/>
                    <a:ea typeface="ＭＳ Ｐゴシック" pitchFamily="34" charset="-128"/>
                    <a:cs typeface="Arial" panose="020B0604020202020204" pitchFamily="34" charset="0"/>
                  </a:rPr>
                  <a:t>Ω</a:t>
                </a:r>
                <a:r>
                  <a:rPr lang="en-US" altLang="en-US" dirty="0">
                    <a:solidFill>
                      <a:schemeClr val="bg1"/>
                    </a:solidFill>
                    <a:latin typeface="+mn-lt"/>
                    <a:ea typeface="ＭＳ Ｐゴシック" pitchFamily="34" charset="-128"/>
                    <a:cs typeface="Arial" panose="020B0604020202020204" pitchFamily="34" charset="0"/>
                  </a:rPr>
                  <a:t> and  C = 2.7 µF and initial capacitor voltage V</a:t>
                </a:r>
                <a:r>
                  <a:rPr lang="en-US" altLang="en-US" baseline="-25000" dirty="0">
                    <a:solidFill>
                      <a:schemeClr val="bg1"/>
                    </a:solidFill>
                    <a:latin typeface="+mn-lt"/>
                    <a:ea typeface="ＭＳ Ｐゴシック" pitchFamily="34" charset="-128"/>
                    <a:cs typeface="Arial" panose="020B0604020202020204" pitchFamily="34" charset="0"/>
                  </a:rPr>
                  <a:t>o</a:t>
                </a:r>
                <a:r>
                  <a:rPr lang="en-US" altLang="en-US" dirty="0">
                    <a:solidFill>
                      <a:schemeClr val="bg1"/>
                    </a:solidFill>
                    <a:latin typeface="+mn-lt"/>
                    <a:ea typeface="ＭＳ Ｐゴシック" pitchFamily="34" charset="-128"/>
                    <a:cs typeface="Arial" panose="020B0604020202020204" pitchFamily="34" charset="0"/>
                  </a:rPr>
                  <a:t> = 1 V.  </a:t>
                </a:r>
              </a:p>
              <a:p>
                <a:pPr marL="0" lvl="1"/>
                <a:r>
                  <a:rPr lang="en-US" altLang="en-US" dirty="0">
                    <a:solidFill>
                      <a:schemeClr val="bg1"/>
                    </a:solidFill>
                    <a:latin typeface="+mn-lt"/>
                    <a:ea typeface="ＭＳ Ｐゴシック" pitchFamily="34" charset="-128"/>
                    <a:cs typeface="Arial" panose="020B0604020202020204" pitchFamily="34" charset="0"/>
                  </a:rPr>
                  <a:t>Calculate the time for the voltage v(t) to decay to 0.25 V.</a:t>
                </a:r>
              </a:p>
              <a:p>
                <a:pPr marL="0" lvl="1"/>
                <a:endParaRPr lang="en-US" altLang="en-US" dirty="0">
                  <a:solidFill>
                    <a:schemeClr val="bg1"/>
                  </a:solidFill>
                  <a:latin typeface="+mn-lt"/>
                  <a:ea typeface="ＭＳ Ｐゴシック" pitchFamily="34" charset="-128"/>
                  <a:cs typeface="Arial" panose="020B0604020202020204" pitchFamily="34" charset="0"/>
                </a:endParaRPr>
              </a:p>
              <a:p>
                <a14:m>
                  <m:oMath xmlns:m="http://schemas.openxmlformats.org/officeDocument/2006/math">
                    <m:r>
                      <m:rPr>
                        <m:sty m:val="p"/>
                      </m:rPr>
                      <a:rPr lang="en-US">
                        <a:solidFill>
                          <a:schemeClr val="bg1"/>
                        </a:solidFill>
                        <a:latin typeface="Cambria Math" panose="02040503050406030204" pitchFamily="18" charset="0"/>
                        <a:ea typeface="Cambria Math" panose="02040503050406030204" pitchFamily="18" charset="0"/>
                      </a:rPr>
                      <m:t>v</m:t>
                    </m:r>
                    <m:d>
                      <m:dPr>
                        <m:ctrlPr>
                          <a:rPr lang="en-US" i="1">
                            <a:solidFill>
                              <a:schemeClr val="bg1"/>
                            </a:solidFill>
                            <a:latin typeface="Cambria Math" panose="02040503050406030204" pitchFamily="18" charset="0"/>
                            <a:ea typeface="Cambria Math" panose="02040503050406030204" pitchFamily="18" charset="0"/>
                          </a:rPr>
                        </m:ctrlPr>
                      </m:dPr>
                      <m:e>
                        <m:r>
                          <m:rPr>
                            <m:sty m:val="p"/>
                          </m:rPr>
                          <a:rPr lang="en-US">
                            <a:solidFill>
                              <a:schemeClr val="bg1"/>
                            </a:solidFill>
                            <a:latin typeface="Cambria Math" panose="02040503050406030204" pitchFamily="18" charset="0"/>
                            <a:ea typeface="Cambria Math" panose="02040503050406030204" pitchFamily="18" charset="0"/>
                          </a:rPr>
                          <m:t>t</m:t>
                        </m:r>
                      </m:e>
                    </m:d>
                    <m:r>
                      <a:rPr lang="en-US">
                        <a:solidFill>
                          <a:schemeClr val="bg1"/>
                        </a:solidFill>
                        <a:latin typeface="Cambria Math" panose="02040503050406030204" pitchFamily="18" charset="0"/>
                        <a:ea typeface="Cambria Math" panose="02040503050406030204" pitchFamily="18" charset="0"/>
                      </a:rPr>
                      <m:t>=</m:t>
                    </m:r>
                    <m:sSup>
                      <m:sSupPr>
                        <m:ctrlPr>
                          <a:rPr lang="en-US" i="1">
                            <a:solidFill>
                              <a:schemeClr val="bg1"/>
                            </a:solidFill>
                            <a:latin typeface="Cambria Math" panose="02040503050406030204" pitchFamily="18" charset="0"/>
                            <a:ea typeface="Cambria Math" panose="02040503050406030204" pitchFamily="18" charset="0"/>
                          </a:rPr>
                        </m:ctrlPr>
                      </m:sSupPr>
                      <m:e>
                        <m:sSub>
                          <m:sSubPr>
                            <m:ctrlPr>
                              <a:rPr lang="en-US" i="1">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V</m:t>
                            </m:r>
                          </m:e>
                          <m:sub>
                            <m:r>
                              <m:rPr>
                                <m:sty m:val="p"/>
                              </m:rPr>
                              <a:rPr lang="en-US" b="0" i="0" smtClean="0">
                                <a:solidFill>
                                  <a:schemeClr val="bg1"/>
                                </a:solidFill>
                                <a:latin typeface="Cambria Math" panose="02040503050406030204" pitchFamily="18" charset="0"/>
                              </a:rPr>
                              <m:t>o</m:t>
                            </m:r>
                          </m:sub>
                        </m:sSub>
                        <m:r>
                          <m:rPr>
                            <m:sty m:val="p"/>
                          </m:rPr>
                          <a:rPr lang="en-US">
                            <a:solidFill>
                              <a:schemeClr val="bg1"/>
                            </a:solidFill>
                            <a:latin typeface="Cambria Math" panose="02040503050406030204" pitchFamily="18" charset="0"/>
                            <a:ea typeface="Cambria Math" panose="02040503050406030204" pitchFamily="18" charset="0"/>
                          </a:rPr>
                          <m:t>e</m:t>
                        </m:r>
                      </m:e>
                      <m:sup>
                        <m:r>
                          <a:rPr lang="en-US">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ea typeface="Cambria Math" panose="02040503050406030204" pitchFamily="18" charset="0"/>
                              </a:rPr>
                            </m:ctrlPr>
                          </m:fPr>
                          <m:num>
                            <m:r>
                              <m:rPr>
                                <m:sty m:val="p"/>
                              </m:rPr>
                              <a:rPr lang="en-US">
                                <a:solidFill>
                                  <a:schemeClr val="bg1"/>
                                </a:solidFill>
                                <a:latin typeface="Cambria Math" panose="02040503050406030204" pitchFamily="18" charset="0"/>
                                <a:ea typeface="Cambria Math" panose="02040503050406030204" pitchFamily="18" charset="0"/>
                              </a:rPr>
                              <m:t>t</m:t>
                            </m:r>
                          </m:num>
                          <m:den>
                            <m:r>
                              <m:rPr>
                                <m:sty m:val="p"/>
                              </m:rPr>
                              <a:rPr lang="en-US">
                                <a:solidFill>
                                  <a:schemeClr val="bg1"/>
                                </a:solidFill>
                                <a:latin typeface="Cambria Math" panose="02040503050406030204" pitchFamily="18" charset="0"/>
                                <a:ea typeface="Cambria Math" panose="02040503050406030204" pitchFamily="18" charset="0"/>
                              </a:rPr>
                              <m:t>τ</m:t>
                            </m:r>
                          </m:den>
                        </m:f>
                      </m:sup>
                    </m:sSup>
                    <m:r>
                      <a:rPr lang="en-US" b="0" i="0" smtClean="0">
                        <a:solidFill>
                          <a:schemeClr val="bg1"/>
                        </a:solidFill>
                        <a:latin typeface="Cambria Math" panose="02040503050406030204" pitchFamily="18" charset="0"/>
                        <a:ea typeface="Cambria Math" panose="02040503050406030204" pitchFamily="18" charset="0"/>
                      </a:rPr>
                      <m:t>.</m:t>
                    </m:r>
                  </m:oMath>
                </a14:m>
                <a:r>
                  <a:rPr lang="en-US" dirty="0">
                    <a:solidFill>
                      <a:srgbClr val="000000"/>
                    </a:solidFill>
                    <a:latin typeface="+mn-lt"/>
                  </a:rPr>
                  <a:t>  Discharge equation for a source-free RC circuit.</a:t>
                </a:r>
              </a:p>
              <a:p>
                <a:endParaRPr lang="en-US" b="1" dirty="0">
                  <a:solidFill>
                    <a:schemeClr val="bg1"/>
                  </a:solidFill>
                  <a:latin typeface="+mn-lt"/>
                </a:endParaRPr>
              </a:p>
              <a:p>
                <a:r>
                  <a:rPr lang="en-US" dirty="0">
                    <a:solidFill>
                      <a:schemeClr val="bg1"/>
                    </a:solidFill>
                    <a:latin typeface="+mn-lt"/>
                  </a:rPr>
                  <a:t>Solve for </a:t>
                </a:r>
                <a14:m>
                  <m:oMath xmlns:m="http://schemas.openxmlformats.org/officeDocument/2006/math">
                    <m:r>
                      <m:rPr>
                        <m:sty m:val="p"/>
                      </m:rPr>
                      <a:rPr lang="en-US" dirty="0">
                        <a:solidFill>
                          <a:schemeClr val="bg1"/>
                        </a:solidFill>
                        <a:latin typeface="Cambria Math" panose="02040503050406030204" pitchFamily="18" charset="0"/>
                        <a:ea typeface="Cambria Math" panose="02040503050406030204" pitchFamily="18" charset="0"/>
                      </a:rPr>
                      <m:t>t</m:t>
                    </m:r>
                    <m:r>
                      <a:rPr lang="en-US" b="0" i="0" dirty="0" smtClean="0">
                        <a:solidFill>
                          <a:schemeClr val="bg1"/>
                        </a:solidFill>
                        <a:latin typeface="Cambria Math" panose="02040503050406030204" pitchFamily="18" charset="0"/>
                        <a:ea typeface="Cambria Math" panose="02040503050406030204" pitchFamily="18" charset="0"/>
                      </a:rPr>
                      <m:t>:</m:t>
                    </m:r>
                  </m:oMath>
                </a14:m>
                <a:r>
                  <a:rPr lang="en-US" dirty="0">
                    <a:solidFill>
                      <a:schemeClr val="bg1"/>
                    </a:solidFill>
                    <a:latin typeface="+mn-lt"/>
                  </a:rPr>
                  <a:t>   </a:t>
                </a:r>
                <a14:m>
                  <m:oMath xmlns:m="http://schemas.openxmlformats.org/officeDocument/2006/math">
                    <m:f>
                      <m:fPr>
                        <m:ctrlPr>
                          <a:rPr lang="en-US" i="1" smtClean="0">
                            <a:solidFill>
                              <a:schemeClr val="bg1"/>
                            </a:solidFill>
                            <a:latin typeface="Cambria Math" panose="02040503050406030204" pitchFamily="18" charset="0"/>
                          </a:rPr>
                        </m:ctrlPr>
                      </m:fPr>
                      <m:num>
                        <m:r>
                          <m:rPr>
                            <m:sty m:val="p"/>
                          </m:rPr>
                          <a:rPr lang="en-US">
                            <a:solidFill>
                              <a:schemeClr val="bg1"/>
                            </a:solidFill>
                            <a:latin typeface="Cambria Math" panose="02040503050406030204" pitchFamily="18" charset="0"/>
                            <a:ea typeface="Cambria Math" panose="02040503050406030204" pitchFamily="18" charset="0"/>
                          </a:rPr>
                          <m:t>v</m:t>
                        </m:r>
                        <m:d>
                          <m:dPr>
                            <m:ctrlPr>
                              <a:rPr lang="en-US" i="1">
                                <a:solidFill>
                                  <a:schemeClr val="bg1"/>
                                </a:solidFill>
                                <a:latin typeface="Cambria Math" panose="02040503050406030204" pitchFamily="18" charset="0"/>
                                <a:ea typeface="Cambria Math" panose="02040503050406030204" pitchFamily="18" charset="0"/>
                              </a:rPr>
                            </m:ctrlPr>
                          </m:dPr>
                          <m:e>
                            <m:r>
                              <m:rPr>
                                <m:sty m:val="p"/>
                              </m:rPr>
                              <a:rPr lang="en-US">
                                <a:solidFill>
                                  <a:schemeClr val="bg1"/>
                                </a:solidFill>
                                <a:latin typeface="Cambria Math" panose="02040503050406030204" pitchFamily="18" charset="0"/>
                                <a:ea typeface="Cambria Math" panose="02040503050406030204" pitchFamily="18" charset="0"/>
                              </a:rPr>
                              <m:t>t</m:t>
                            </m:r>
                          </m:e>
                        </m:d>
                      </m:num>
                      <m:den>
                        <m:sSub>
                          <m:sSubPr>
                            <m:ctrlPr>
                              <a:rPr lang="en-US" i="1">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V</m:t>
                            </m:r>
                          </m:e>
                          <m:sub>
                            <m:r>
                              <m:rPr>
                                <m:sty m:val="p"/>
                              </m:rPr>
                              <a:rPr lang="en-US" b="0" i="0" smtClean="0">
                                <a:solidFill>
                                  <a:schemeClr val="bg1"/>
                                </a:solidFill>
                                <a:latin typeface="Cambria Math" panose="02040503050406030204" pitchFamily="18" charset="0"/>
                              </a:rPr>
                              <m:t>o</m:t>
                            </m:r>
                          </m:sub>
                        </m:sSub>
                      </m:den>
                    </m:f>
                    <m:r>
                      <a:rPr lang="en-US" b="0" i="1" smtClean="0">
                        <a:solidFill>
                          <a:schemeClr val="bg1"/>
                        </a:solidFill>
                        <a:latin typeface="Cambria Math" panose="02040503050406030204" pitchFamily="18" charset="0"/>
                      </a:rPr>
                      <m:t>=</m:t>
                    </m:r>
                    <m:sSup>
                      <m:sSupPr>
                        <m:ctrlPr>
                          <a:rPr lang="en-US" i="1">
                            <a:solidFill>
                              <a:schemeClr val="bg1"/>
                            </a:solidFill>
                            <a:latin typeface="Cambria Math" panose="02040503050406030204" pitchFamily="18" charset="0"/>
                            <a:ea typeface="Cambria Math" panose="02040503050406030204" pitchFamily="18" charset="0"/>
                          </a:rPr>
                        </m:ctrlPr>
                      </m:sSupPr>
                      <m:e>
                        <m:r>
                          <m:rPr>
                            <m:sty m:val="p"/>
                          </m:rPr>
                          <a:rPr lang="en-US">
                            <a:solidFill>
                              <a:schemeClr val="bg1"/>
                            </a:solidFill>
                            <a:latin typeface="Cambria Math" panose="02040503050406030204" pitchFamily="18" charset="0"/>
                            <a:ea typeface="Cambria Math" panose="02040503050406030204" pitchFamily="18" charset="0"/>
                          </a:rPr>
                          <m:t>e</m:t>
                        </m:r>
                      </m:e>
                      <m:sup>
                        <m:r>
                          <a:rPr lang="en-US">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ea typeface="Cambria Math" panose="02040503050406030204" pitchFamily="18" charset="0"/>
                              </a:rPr>
                            </m:ctrlPr>
                          </m:fPr>
                          <m:num>
                            <m:r>
                              <m:rPr>
                                <m:sty m:val="p"/>
                              </m:rPr>
                              <a:rPr lang="en-US">
                                <a:solidFill>
                                  <a:schemeClr val="bg1"/>
                                </a:solidFill>
                                <a:latin typeface="Cambria Math" panose="02040503050406030204" pitchFamily="18" charset="0"/>
                                <a:ea typeface="Cambria Math" panose="02040503050406030204" pitchFamily="18" charset="0"/>
                              </a:rPr>
                              <m:t>t</m:t>
                            </m:r>
                          </m:num>
                          <m:den>
                            <m:r>
                              <m:rPr>
                                <m:sty m:val="p"/>
                              </m:rPr>
                              <a:rPr lang="en-US">
                                <a:solidFill>
                                  <a:schemeClr val="bg1"/>
                                </a:solidFill>
                                <a:latin typeface="Cambria Math" panose="02040503050406030204" pitchFamily="18" charset="0"/>
                                <a:ea typeface="Cambria Math" panose="02040503050406030204" pitchFamily="18" charset="0"/>
                              </a:rPr>
                              <m:t>τ</m:t>
                            </m:r>
                          </m:den>
                        </m:f>
                      </m:sup>
                    </m:sSup>
                    <m:r>
                      <a:rPr lang="en-US" b="0" i="1" smtClean="0">
                        <a:solidFill>
                          <a:schemeClr val="bg1"/>
                        </a:solidFill>
                        <a:latin typeface="Cambria Math" panose="02040503050406030204" pitchFamily="18" charset="0"/>
                        <a:ea typeface="Cambria Math" panose="02040503050406030204" pitchFamily="18" charset="0"/>
                      </a:rPr>
                      <m:t>,  </m:t>
                    </m:r>
                    <m:f>
                      <m:fPr>
                        <m:ctrlPr>
                          <a:rPr lang="en-US" i="1">
                            <a:solidFill>
                              <a:schemeClr val="bg1"/>
                            </a:solidFill>
                            <a:latin typeface="Cambria Math" panose="02040503050406030204" pitchFamily="18" charset="0"/>
                          </a:rPr>
                        </m:ctrlPr>
                      </m:fPr>
                      <m:num>
                        <m:sSub>
                          <m:sSubPr>
                            <m:ctrlPr>
                              <a:rPr lang="en-US" i="1">
                                <a:solidFill>
                                  <a:schemeClr val="bg1"/>
                                </a:solidFill>
                                <a:latin typeface="Cambria Math" panose="02040503050406030204" pitchFamily="18" charset="0"/>
                              </a:rPr>
                            </m:ctrlPr>
                          </m:sSubPr>
                          <m:e>
                            <m:r>
                              <m:rPr>
                                <m:sty m:val="p"/>
                              </m:rPr>
                              <a:rPr lang="en-US" i="0">
                                <a:solidFill>
                                  <a:schemeClr val="bg1"/>
                                </a:solidFill>
                                <a:latin typeface="Cambria Math" panose="02040503050406030204" pitchFamily="18" charset="0"/>
                              </a:rPr>
                              <m:t>V</m:t>
                            </m:r>
                          </m:e>
                          <m:sub>
                            <m:r>
                              <m:rPr>
                                <m:sty m:val="p"/>
                              </m:rPr>
                              <a:rPr lang="en-US" b="0" i="0" smtClean="0">
                                <a:solidFill>
                                  <a:schemeClr val="bg1"/>
                                </a:solidFill>
                                <a:latin typeface="Cambria Math" panose="02040503050406030204" pitchFamily="18" charset="0"/>
                              </a:rPr>
                              <m:t>o</m:t>
                            </m:r>
                          </m:sub>
                        </m:sSub>
                      </m:num>
                      <m:den>
                        <m:r>
                          <m:rPr>
                            <m:sty m:val="p"/>
                          </m:rPr>
                          <a:rPr lang="en-US">
                            <a:solidFill>
                              <a:schemeClr val="bg1"/>
                            </a:solidFill>
                            <a:latin typeface="Cambria Math" panose="02040503050406030204" pitchFamily="18" charset="0"/>
                            <a:ea typeface="Cambria Math" panose="02040503050406030204" pitchFamily="18" charset="0"/>
                          </a:rPr>
                          <m:t>v</m:t>
                        </m:r>
                        <m:d>
                          <m:dPr>
                            <m:ctrlPr>
                              <a:rPr lang="en-US" i="1">
                                <a:solidFill>
                                  <a:schemeClr val="bg1"/>
                                </a:solidFill>
                                <a:latin typeface="Cambria Math" panose="02040503050406030204" pitchFamily="18" charset="0"/>
                                <a:ea typeface="Cambria Math" panose="02040503050406030204" pitchFamily="18" charset="0"/>
                              </a:rPr>
                            </m:ctrlPr>
                          </m:dPr>
                          <m:e>
                            <m:r>
                              <m:rPr>
                                <m:sty m:val="p"/>
                              </m:rPr>
                              <a:rPr lang="en-US">
                                <a:solidFill>
                                  <a:schemeClr val="bg1"/>
                                </a:solidFill>
                                <a:latin typeface="Cambria Math" panose="02040503050406030204" pitchFamily="18" charset="0"/>
                                <a:ea typeface="Cambria Math" panose="02040503050406030204" pitchFamily="18" charset="0"/>
                              </a:rPr>
                              <m:t>t</m:t>
                            </m:r>
                          </m:e>
                        </m:d>
                      </m:den>
                    </m:f>
                    <m:r>
                      <a:rPr lang="en-US" i="1">
                        <a:solidFill>
                          <a:schemeClr val="bg1"/>
                        </a:solidFill>
                        <a:latin typeface="Cambria Math" panose="02040503050406030204" pitchFamily="18" charset="0"/>
                      </a:rPr>
                      <m:t>=</m:t>
                    </m:r>
                    <m:sSup>
                      <m:sSupPr>
                        <m:ctrlPr>
                          <a:rPr lang="en-US" i="1">
                            <a:solidFill>
                              <a:schemeClr val="bg1"/>
                            </a:solidFill>
                            <a:latin typeface="Cambria Math" panose="02040503050406030204" pitchFamily="18" charset="0"/>
                            <a:ea typeface="Cambria Math" panose="02040503050406030204" pitchFamily="18" charset="0"/>
                          </a:rPr>
                        </m:ctrlPr>
                      </m:sSupPr>
                      <m:e>
                        <m:r>
                          <m:rPr>
                            <m:sty m:val="p"/>
                          </m:rPr>
                          <a:rPr lang="en-US">
                            <a:solidFill>
                              <a:schemeClr val="bg1"/>
                            </a:solidFill>
                            <a:latin typeface="Cambria Math" panose="02040503050406030204" pitchFamily="18" charset="0"/>
                            <a:ea typeface="Cambria Math" panose="02040503050406030204" pitchFamily="18" charset="0"/>
                          </a:rPr>
                          <m:t>e</m:t>
                        </m:r>
                      </m:e>
                      <m:sup>
                        <m:f>
                          <m:fPr>
                            <m:ctrlPr>
                              <a:rPr lang="en-US" i="1">
                                <a:solidFill>
                                  <a:schemeClr val="bg1"/>
                                </a:solidFill>
                                <a:latin typeface="Cambria Math" panose="02040503050406030204" pitchFamily="18" charset="0"/>
                                <a:ea typeface="Cambria Math" panose="02040503050406030204" pitchFamily="18" charset="0"/>
                              </a:rPr>
                            </m:ctrlPr>
                          </m:fPr>
                          <m:num>
                            <m:r>
                              <m:rPr>
                                <m:sty m:val="p"/>
                              </m:rPr>
                              <a:rPr lang="en-US">
                                <a:solidFill>
                                  <a:schemeClr val="bg1"/>
                                </a:solidFill>
                                <a:latin typeface="Cambria Math" panose="02040503050406030204" pitchFamily="18" charset="0"/>
                                <a:ea typeface="Cambria Math" panose="02040503050406030204" pitchFamily="18" charset="0"/>
                              </a:rPr>
                              <m:t>t</m:t>
                            </m:r>
                          </m:num>
                          <m:den>
                            <m:r>
                              <m:rPr>
                                <m:sty m:val="p"/>
                              </m:rPr>
                              <a:rPr lang="en-US">
                                <a:solidFill>
                                  <a:schemeClr val="bg1"/>
                                </a:solidFill>
                                <a:latin typeface="Cambria Math" panose="02040503050406030204" pitchFamily="18" charset="0"/>
                                <a:ea typeface="Cambria Math" panose="02040503050406030204" pitchFamily="18" charset="0"/>
                              </a:rPr>
                              <m:t>τ</m:t>
                            </m:r>
                          </m:den>
                        </m:f>
                      </m:sup>
                    </m:sSup>
                    <m:r>
                      <a:rPr lang="en-US" b="0" i="1"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ln</m:t>
                    </m:r>
                    <m:d>
                      <m:dPr>
                        <m:ctrlPr>
                          <a:rPr lang="en-US" b="0" i="1" smtClean="0">
                            <a:solidFill>
                              <a:schemeClr val="bg1"/>
                            </a:solidFill>
                            <a:latin typeface="Cambria Math" panose="02040503050406030204" pitchFamily="18" charset="0"/>
                            <a:ea typeface="Cambria Math" panose="02040503050406030204" pitchFamily="18" charset="0"/>
                          </a:rPr>
                        </m:ctrlPr>
                      </m:dPr>
                      <m:e>
                        <m:f>
                          <m:fPr>
                            <m:ctrlPr>
                              <a:rPr lang="en-US" i="1">
                                <a:solidFill>
                                  <a:schemeClr val="bg1"/>
                                </a:solidFill>
                                <a:latin typeface="Cambria Math" panose="02040503050406030204" pitchFamily="18" charset="0"/>
                              </a:rPr>
                            </m:ctrlPr>
                          </m:fPr>
                          <m:num>
                            <m:sSub>
                              <m:sSubPr>
                                <m:ctrlPr>
                                  <a:rPr lang="en-US" i="1">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V</m:t>
                                </m:r>
                              </m:e>
                              <m:sub>
                                <m:r>
                                  <m:rPr>
                                    <m:sty m:val="p"/>
                                  </m:rPr>
                                  <a:rPr lang="en-US" b="0" i="0" smtClean="0">
                                    <a:solidFill>
                                      <a:schemeClr val="bg1"/>
                                    </a:solidFill>
                                    <a:latin typeface="Cambria Math" panose="02040503050406030204" pitchFamily="18" charset="0"/>
                                  </a:rPr>
                                  <m:t>o</m:t>
                                </m:r>
                              </m:sub>
                            </m:sSub>
                          </m:num>
                          <m:den>
                            <m:r>
                              <m:rPr>
                                <m:sty m:val="p"/>
                              </m:rPr>
                              <a:rPr lang="en-US">
                                <a:solidFill>
                                  <a:schemeClr val="bg1"/>
                                </a:solidFill>
                                <a:latin typeface="Cambria Math" panose="02040503050406030204" pitchFamily="18" charset="0"/>
                                <a:ea typeface="Cambria Math" panose="02040503050406030204" pitchFamily="18" charset="0"/>
                              </a:rPr>
                              <m:t>v</m:t>
                            </m:r>
                            <m:d>
                              <m:dPr>
                                <m:ctrlPr>
                                  <a:rPr lang="en-US" i="1">
                                    <a:solidFill>
                                      <a:schemeClr val="bg1"/>
                                    </a:solidFill>
                                    <a:latin typeface="Cambria Math" panose="02040503050406030204" pitchFamily="18" charset="0"/>
                                    <a:ea typeface="Cambria Math" panose="02040503050406030204" pitchFamily="18" charset="0"/>
                                  </a:rPr>
                                </m:ctrlPr>
                              </m:dPr>
                              <m:e>
                                <m:r>
                                  <m:rPr>
                                    <m:sty m:val="p"/>
                                  </m:rPr>
                                  <a:rPr lang="en-US">
                                    <a:solidFill>
                                      <a:schemeClr val="bg1"/>
                                    </a:solidFill>
                                    <a:latin typeface="Cambria Math" panose="02040503050406030204" pitchFamily="18" charset="0"/>
                                    <a:ea typeface="Cambria Math" panose="02040503050406030204" pitchFamily="18" charset="0"/>
                                  </a:rPr>
                                  <m:t>t</m:t>
                                </m:r>
                              </m:e>
                            </m:d>
                          </m:den>
                        </m:f>
                      </m:e>
                    </m:d>
                    <m:r>
                      <a:rPr lang="en-US" b="0" i="1" smtClean="0">
                        <a:solidFill>
                          <a:schemeClr val="bg1"/>
                        </a:solidFill>
                        <a:latin typeface="Cambria Math" panose="02040503050406030204" pitchFamily="18" charset="0"/>
                        <a:ea typeface="Cambria Math" panose="02040503050406030204" pitchFamily="18" charset="0"/>
                      </a:rPr>
                      <m:t>=</m:t>
                    </m:r>
                    <m:f>
                      <m:fPr>
                        <m:ctrlPr>
                          <a:rPr lang="en-US" b="0" i="1" smtClean="0">
                            <a:solidFill>
                              <a:schemeClr val="bg1"/>
                            </a:solidFill>
                            <a:latin typeface="Cambria Math" panose="02040503050406030204" pitchFamily="18" charset="0"/>
                            <a:ea typeface="Cambria Math" panose="02040503050406030204" pitchFamily="18" charset="0"/>
                          </a:rPr>
                        </m:ctrlPr>
                      </m:fPr>
                      <m:num>
                        <m:r>
                          <m:rPr>
                            <m:sty m:val="p"/>
                          </m:rPr>
                          <a:rPr lang="en-US" b="0" i="0" smtClean="0">
                            <a:solidFill>
                              <a:schemeClr val="bg1"/>
                            </a:solidFill>
                            <a:latin typeface="Cambria Math" panose="02040503050406030204" pitchFamily="18" charset="0"/>
                            <a:ea typeface="Cambria Math" panose="02040503050406030204" pitchFamily="18" charset="0"/>
                          </a:rPr>
                          <m:t>t</m:t>
                        </m:r>
                      </m:num>
                      <m:den>
                        <m:r>
                          <m:rPr>
                            <m:sty m:val="p"/>
                          </m:rPr>
                          <a:rPr lang="en-US" b="0" i="0" smtClean="0">
                            <a:solidFill>
                              <a:schemeClr val="bg1"/>
                            </a:solidFill>
                            <a:latin typeface="Cambria Math" panose="02040503050406030204" pitchFamily="18" charset="0"/>
                            <a:ea typeface="Cambria Math" panose="02040503050406030204" pitchFamily="18" charset="0"/>
                          </a:rPr>
                          <m:t>τ</m:t>
                        </m:r>
                      </m:den>
                    </m:f>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t</m:t>
                    </m:r>
                    <m:r>
                      <a:rPr lang="en-US" b="0" i="0" smtClean="0">
                        <a:solidFill>
                          <a:schemeClr val="bg1"/>
                        </a:solidFill>
                        <a:latin typeface="Cambria Math" panose="02040503050406030204" pitchFamily="18" charset="0"/>
                        <a:ea typeface="Cambria Math" panose="02040503050406030204" pitchFamily="18" charset="0"/>
                      </a:rPr>
                      <m:t>=(</m:t>
                    </m:r>
                    <m:r>
                      <m:rPr>
                        <m:sty m:val="p"/>
                      </m:rPr>
                      <a:rPr lang="en-US" b="0" i="0" smtClean="0">
                        <a:solidFill>
                          <a:schemeClr val="bg1"/>
                        </a:solidFill>
                        <a:latin typeface="Cambria Math" panose="02040503050406030204" pitchFamily="18" charset="0"/>
                        <a:ea typeface="Cambria Math" panose="02040503050406030204" pitchFamily="18" charset="0"/>
                      </a:rPr>
                      <m:t>τ</m:t>
                    </m:r>
                    <m:r>
                      <a:rPr lang="en-US" b="0" i="0" smtClean="0">
                        <a:solidFill>
                          <a:schemeClr val="bg1"/>
                        </a:solidFill>
                        <a:latin typeface="Cambria Math" panose="02040503050406030204" pitchFamily="18" charset="0"/>
                        <a:ea typeface="Cambria Math" panose="02040503050406030204" pitchFamily="18" charset="0"/>
                      </a:rPr>
                      <m:t>)</m:t>
                    </m:r>
                    <m:r>
                      <m:rPr>
                        <m:sty m:val="p"/>
                      </m:rPr>
                      <a:rPr lang="en-US" b="0" i="0" smtClean="0">
                        <a:solidFill>
                          <a:schemeClr val="bg1"/>
                        </a:solidFill>
                        <a:latin typeface="Cambria Math" panose="02040503050406030204" pitchFamily="18" charset="0"/>
                        <a:ea typeface="Cambria Math" panose="02040503050406030204" pitchFamily="18" charset="0"/>
                      </a:rPr>
                      <m:t>ln</m:t>
                    </m:r>
                    <m:d>
                      <m:dPr>
                        <m:ctrlPr>
                          <a:rPr lang="en-US" i="1">
                            <a:solidFill>
                              <a:schemeClr val="bg1"/>
                            </a:solidFill>
                            <a:latin typeface="Cambria Math" panose="02040503050406030204" pitchFamily="18" charset="0"/>
                            <a:ea typeface="Cambria Math" panose="02040503050406030204" pitchFamily="18" charset="0"/>
                          </a:rPr>
                        </m:ctrlPr>
                      </m:dPr>
                      <m:e>
                        <m:f>
                          <m:fPr>
                            <m:ctrlPr>
                              <a:rPr lang="en-US" i="1">
                                <a:solidFill>
                                  <a:schemeClr val="bg1"/>
                                </a:solidFill>
                                <a:latin typeface="Cambria Math" panose="02040503050406030204" pitchFamily="18" charset="0"/>
                              </a:rPr>
                            </m:ctrlPr>
                          </m:fPr>
                          <m:num>
                            <m:sSub>
                              <m:sSubPr>
                                <m:ctrlPr>
                                  <a:rPr lang="en-US" i="1">
                                    <a:solidFill>
                                      <a:schemeClr val="bg1"/>
                                    </a:solidFill>
                                    <a:latin typeface="Cambria Math" panose="02040503050406030204" pitchFamily="18" charset="0"/>
                                  </a:rPr>
                                </m:ctrlPr>
                              </m:sSubPr>
                              <m:e>
                                <m:r>
                                  <m:rPr>
                                    <m:sty m:val="p"/>
                                  </m:rPr>
                                  <a:rPr lang="en-US" i="0">
                                    <a:solidFill>
                                      <a:schemeClr val="bg1"/>
                                    </a:solidFill>
                                    <a:latin typeface="Cambria Math" panose="02040503050406030204" pitchFamily="18" charset="0"/>
                                  </a:rPr>
                                  <m:t>V</m:t>
                                </m:r>
                              </m:e>
                              <m:sub>
                                <m:r>
                                  <m:rPr>
                                    <m:sty m:val="p"/>
                                  </m:rPr>
                                  <a:rPr lang="en-US" b="0" i="0" smtClean="0">
                                    <a:solidFill>
                                      <a:schemeClr val="bg1"/>
                                    </a:solidFill>
                                    <a:latin typeface="Cambria Math" panose="02040503050406030204" pitchFamily="18" charset="0"/>
                                  </a:rPr>
                                  <m:t>o</m:t>
                                </m:r>
                              </m:sub>
                            </m:sSub>
                          </m:num>
                          <m:den>
                            <m:r>
                              <m:rPr>
                                <m:sty m:val="p"/>
                              </m:rPr>
                              <a:rPr lang="en-US">
                                <a:solidFill>
                                  <a:schemeClr val="bg1"/>
                                </a:solidFill>
                                <a:latin typeface="Cambria Math" panose="02040503050406030204" pitchFamily="18" charset="0"/>
                                <a:ea typeface="Cambria Math" panose="02040503050406030204" pitchFamily="18" charset="0"/>
                              </a:rPr>
                              <m:t>v</m:t>
                            </m:r>
                            <m:d>
                              <m:dPr>
                                <m:ctrlPr>
                                  <a:rPr lang="en-US" i="1">
                                    <a:solidFill>
                                      <a:schemeClr val="bg1"/>
                                    </a:solidFill>
                                    <a:latin typeface="Cambria Math" panose="02040503050406030204" pitchFamily="18" charset="0"/>
                                    <a:ea typeface="Cambria Math" panose="02040503050406030204" pitchFamily="18" charset="0"/>
                                  </a:rPr>
                                </m:ctrlPr>
                              </m:dPr>
                              <m:e>
                                <m:r>
                                  <m:rPr>
                                    <m:sty m:val="p"/>
                                  </m:rPr>
                                  <a:rPr lang="en-US">
                                    <a:solidFill>
                                      <a:schemeClr val="bg1"/>
                                    </a:solidFill>
                                    <a:latin typeface="Cambria Math" panose="02040503050406030204" pitchFamily="18" charset="0"/>
                                    <a:ea typeface="Cambria Math" panose="02040503050406030204" pitchFamily="18" charset="0"/>
                                  </a:rPr>
                                  <m:t>t</m:t>
                                </m:r>
                              </m:e>
                            </m:d>
                          </m:den>
                        </m:f>
                      </m:e>
                    </m:d>
                  </m:oMath>
                </a14:m>
                <a:r>
                  <a:rPr lang="en-US" dirty="0">
                    <a:solidFill>
                      <a:schemeClr val="bg1"/>
                    </a:solidFill>
                    <a:latin typeface="+mn-lt"/>
                  </a:rPr>
                  <a:t>.</a:t>
                </a:r>
              </a:p>
              <a:p>
                <a:endParaRPr lang="en-US" dirty="0">
                  <a:solidFill>
                    <a:schemeClr val="bg1"/>
                  </a:solidFill>
                  <a:latin typeface="+mn-lt"/>
                </a:endParaRPr>
              </a:p>
              <a:p>
                <a:pPr/>
                <a14:m>
                  <m:oMathPara xmlns:m="http://schemas.openxmlformats.org/officeDocument/2006/math">
                    <m:oMathParaPr>
                      <m:jc m:val="centerGroup"/>
                    </m:oMathParaPr>
                    <m:oMath xmlns:m="http://schemas.openxmlformats.org/officeDocument/2006/math">
                      <m:r>
                        <m:rPr>
                          <m:sty m:val="p"/>
                        </m:rPr>
                        <a:rPr lang="el-GR" i="1" smtClean="0">
                          <a:solidFill>
                            <a:schemeClr val="bg1"/>
                          </a:solidFill>
                          <a:latin typeface="Cambria Math" panose="02040503050406030204" pitchFamily="18" charset="0"/>
                          <a:ea typeface="Cambria Math" panose="02040503050406030204" pitchFamily="18" charset="0"/>
                        </a:rPr>
                        <m:t>τ</m:t>
                      </m:r>
                      <m:r>
                        <a:rPr lang="en-US">
                          <a:solidFill>
                            <a:schemeClr val="bg1"/>
                          </a:solidFill>
                          <a:latin typeface="Cambria Math" panose="02040503050406030204" pitchFamily="18" charset="0"/>
                          <a:ea typeface="Cambria Math" panose="02040503050406030204" pitchFamily="18" charset="0"/>
                        </a:rPr>
                        <m:t>=</m:t>
                      </m:r>
                      <m:r>
                        <m:rPr>
                          <m:sty m:val="p"/>
                        </m:rPr>
                        <a:rPr lang="en-US" b="0" i="0" smtClean="0">
                          <a:solidFill>
                            <a:schemeClr val="bg1"/>
                          </a:solidFill>
                          <a:latin typeface="Cambria Math" panose="02040503050406030204" pitchFamily="18" charset="0"/>
                          <a:ea typeface="Cambria Math" panose="02040503050406030204" pitchFamily="18" charset="0"/>
                        </a:rPr>
                        <m:t>RC</m:t>
                      </m:r>
                      <m:r>
                        <a:rPr lang="en-US" b="0" i="0" smtClean="0">
                          <a:solidFill>
                            <a:schemeClr val="bg1"/>
                          </a:solidFill>
                          <a:latin typeface="Cambria Math" panose="02040503050406030204" pitchFamily="18" charset="0"/>
                          <a:ea typeface="Cambria Math" panose="02040503050406030204" pitchFamily="18" charset="0"/>
                        </a:rPr>
                        <m:t>=</m:t>
                      </m:r>
                      <m:d>
                        <m:dPr>
                          <m:ctrlPr>
                            <a:rPr lang="en-US" b="0" i="1" smtClean="0">
                              <a:solidFill>
                                <a:schemeClr val="bg1"/>
                              </a:solidFill>
                              <a:latin typeface="Cambria Math" panose="02040503050406030204" pitchFamily="18" charset="0"/>
                              <a:ea typeface="Cambria Math" panose="02040503050406030204" pitchFamily="18" charset="0"/>
                            </a:rPr>
                          </m:ctrlPr>
                        </m:dPr>
                        <m:e>
                          <m:r>
                            <m:rPr>
                              <m:nor/>
                            </m:rPr>
                            <a:rPr lang="en-US" b="0" i="0" smtClean="0">
                              <a:solidFill>
                                <a:schemeClr val="bg1"/>
                              </a:solidFill>
                              <a:latin typeface="Cambria Math" panose="02040503050406030204" pitchFamily="18" charset="0"/>
                              <a:ea typeface="Cambria Math" panose="02040503050406030204" pitchFamily="18" charset="0"/>
                            </a:rPr>
                            <m:t>39</m:t>
                          </m:r>
                          <m:r>
                            <m:rPr>
                              <m:nor/>
                            </m:rPr>
                            <a:rPr lang="en-US" altLang="en-US" dirty="0">
                              <a:solidFill>
                                <a:schemeClr val="bg1"/>
                              </a:solidFill>
                              <a:latin typeface="+mn-lt"/>
                              <a:ea typeface="ＭＳ Ｐゴシック" pitchFamily="34" charset="-128"/>
                              <a:cs typeface="Arial" panose="020B0604020202020204" pitchFamily="34" charset="0"/>
                            </a:rPr>
                            <m:t>0 </m:t>
                          </m:r>
                          <m:r>
                            <m:rPr>
                              <m:nor/>
                            </m:rPr>
                            <a:rPr lang="el-GR" altLang="en-US" dirty="0">
                              <a:solidFill>
                                <a:schemeClr val="bg1"/>
                              </a:solidFill>
                              <a:latin typeface="+mn-lt"/>
                              <a:ea typeface="ＭＳ Ｐゴシック" pitchFamily="34" charset="-128"/>
                              <a:cs typeface="Arial" panose="020B0604020202020204" pitchFamily="34" charset="0"/>
                            </a:rPr>
                            <m:t>Ω</m:t>
                          </m:r>
                        </m:e>
                      </m:d>
                      <m:d>
                        <m:dPr>
                          <m:ctrlPr>
                            <a:rPr lang="en-US" b="0" i="1" smtClean="0">
                              <a:solidFill>
                                <a:schemeClr val="bg1"/>
                              </a:solidFill>
                              <a:latin typeface="Cambria Math" panose="02040503050406030204" pitchFamily="18" charset="0"/>
                              <a:ea typeface="Cambria Math" panose="02040503050406030204" pitchFamily="18" charset="0"/>
                            </a:rPr>
                          </m:ctrlPr>
                        </m:dPr>
                        <m:e>
                          <m:r>
                            <m:rPr>
                              <m:nor/>
                            </m:rPr>
                            <a:rPr lang="en-US" altLang="en-US" dirty="0">
                              <a:solidFill>
                                <a:schemeClr val="bg1"/>
                              </a:solidFill>
                              <a:latin typeface="+mn-lt"/>
                              <a:ea typeface="ＭＳ Ｐゴシック" pitchFamily="34" charset="-128"/>
                              <a:cs typeface="Arial" panose="020B0604020202020204" pitchFamily="34" charset="0"/>
                            </a:rPr>
                            <m:t>2.7 µ</m:t>
                          </m:r>
                          <m:r>
                            <m:rPr>
                              <m:nor/>
                            </m:rPr>
                            <a:rPr lang="en-US" altLang="en-US" dirty="0">
                              <a:solidFill>
                                <a:schemeClr val="bg1"/>
                              </a:solidFill>
                              <a:latin typeface="+mn-lt"/>
                              <a:ea typeface="ＭＳ Ｐゴシック" pitchFamily="34" charset="-128"/>
                              <a:cs typeface="Arial" panose="020B0604020202020204" pitchFamily="34" charset="0"/>
                            </a:rPr>
                            <m:t>F</m:t>
                          </m:r>
                        </m:e>
                      </m:d>
                      <m:r>
                        <a:rPr lang="en-US" b="0" i="1" smtClean="0">
                          <a:solidFill>
                            <a:schemeClr val="bg1"/>
                          </a:solidFill>
                          <a:latin typeface="Cambria Math" panose="02040503050406030204" pitchFamily="18" charset="0"/>
                          <a:ea typeface="Cambria Math" panose="02040503050406030204" pitchFamily="18" charset="0"/>
                        </a:rPr>
                        <m:t>=1.05 </m:t>
                      </m:r>
                      <m:r>
                        <m:rPr>
                          <m:sty m:val="p"/>
                        </m:rPr>
                        <a:rPr lang="en-US" b="0" i="0" smtClean="0">
                          <a:solidFill>
                            <a:schemeClr val="bg1"/>
                          </a:solidFill>
                          <a:latin typeface="Cambria Math" panose="02040503050406030204" pitchFamily="18" charset="0"/>
                          <a:ea typeface="Cambria Math" panose="02040503050406030204" pitchFamily="18" charset="0"/>
                        </a:rPr>
                        <m:t>ms</m:t>
                      </m:r>
                      <m:r>
                        <a:rPr lang="en-US" b="1"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v</m:t>
                      </m:r>
                      <m:d>
                        <m:dPr>
                          <m:ctrlPr>
                            <a:rPr lang="en-US" b="0" i="1" smtClean="0">
                              <a:solidFill>
                                <a:schemeClr val="bg1"/>
                              </a:solidFill>
                              <a:latin typeface="Cambria Math" panose="02040503050406030204" pitchFamily="18" charset="0"/>
                              <a:ea typeface="Cambria Math" panose="02040503050406030204" pitchFamily="18" charset="0"/>
                            </a:rPr>
                          </m:ctrlPr>
                        </m:dPr>
                        <m:e>
                          <m:r>
                            <m:rPr>
                              <m:sty m:val="p"/>
                            </m:rPr>
                            <a:rPr lang="en-US" b="0" i="0" smtClean="0">
                              <a:solidFill>
                                <a:schemeClr val="bg1"/>
                              </a:solidFill>
                              <a:latin typeface="Cambria Math" panose="02040503050406030204" pitchFamily="18" charset="0"/>
                              <a:ea typeface="Cambria Math" panose="02040503050406030204" pitchFamily="18" charset="0"/>
                            </a:rPr>
                            <m:t>t</m:t>
                          </m:r>
                        </m:e>
                      </m:d>
                      <m:r>
                        <a:rPr lang="en-US" b="0" i="0" smtClean="0">
                          <a:solidFill>
                            <a:schemeClr val="bg1"/>
                          </a:solidFill>
                          <a:latin typeface="Cambria Math" panose="02040503050406030204" pitchFamily="18" charset="0"/>
                          <a:ea typeface="Cambria Math" panose="02040503050406030204" pitchFamily="18" charset="0"/>
                        </a:rPr>
                        <m:t>=0.25 </m:t>
                      </m:r>
                      <m:r>
                        <m:rPr>
                          <m:sty m:val="p"/>
                        </m:rPr>
                        <a:rPr lang="en-US" b="0" i="0" smtClean="0">
                          <a:solidFill>
                            <a:schemeClr val="bg1"/>
                          </a:solidFill>
                          <a:latin typeface="Cambria Math" panose="02040503050406030204" pitchFamily="18" charset="0"/>
                          <a:ea typeface="Cambria Math" panose="02040503050406030204" pitchFamily="18" charset="0"/>
                        </a:rPr>
                        <m:t>V</m:t>
                      </m:r>
                      <m:r>
                        <a:rPr lang="en-US" b="0" i="0" smtClean="0">
                          <a:solidFill>
                            <a:schemeClr val="bg1"/>
                          </a:solidFill>
                          <a:latin typeface="Cambria Math" panose="02040503050406030204" pitchFamily="18" charset="0"/>
                          <a:ea typeface="Cambria Math" panose="02040503050406030204" pitchFamily="18" charset="0"/>
                        </a:rPr>
                        <m:t>, </m:t>
                      </m:r>
                      <m:sSub>
                        <m:sSubPr>
                          <m:ctrlPr>
                            <a:rPr lang="en-US" b="0" i="1" smtClean="0">
                              <a:solidFill>
                                <a:schemeClr val="bg1"/>
                              </a:solidFill>
                              <a:latin typeface="Cambria Math" panose="02040503050406030204" pitchFamily="18" charset="0"/>
                              <a:ea typeface="Cambria Math" panose="02040503050406030204" pitchFamily="18" charset="0"/>
                            </a:rPr>
                          </m:ctrlPr>
                        </m:sSubPr>
                        <m:e>
                          <m:r>
                            <m:rPr>
                              <m:sty m:val="p"/>
                            </m:rPr>
                            <a:rPr lang="en-US" b="0" i="0" smtClean="0">
                              <a:solidFill>
                                <a:schemeClr val="bg1"/>
                              </a:solidFill>
                              <a:latin typeface="Cambria Math" panose="02040503050406030204" pitchFamily="18" charset="0"/>
                              <a:ea typeface="Cambria Math" panose="02040503050406030204" pitchFamily="18" charset="0"/>
                            </a:rPr>
                            <m:t>V</m:t>
                          </m:r>
                        </m:e>
                        <m:sub>
                          <m:r>
                            <m:rPr>
                              <m:sty m:val="p"/>
                            </m:rPr>
                            <a:rPr lang="en-US" b="0" i="0" smtClean="0">
                              <a:solidFill>
                                <a:schemeClr val="bg1"/>
                              </a:solidFill>
                              <a:latin typeface="Cambria Math" panose="02040503050406030204" pitchFamily="18" charset="0"/>
                              <a:ea typeface="Cambria Math" panose="02040503050406030204" pitchFamily="18" charset="0"/>
                            </a:rPr>
                            <m:t>o</m:t>
                          </m:r>
                        </m:sub>
                      </m:sSub>
                      <m:r>
                        <a:rPr lang="en-US" b="1" i="0" smtClean="0">
                          <a:solidFill>
                            <a:schemeClr val="bg1"/>
                          </a:solidFill>
                          <a:latin typeface="Cambria Math" panose="02040503050406030204" pitchFamily="18" charset="0"/>
                          <a:ea typeface="Cambria Math" panose="02040503050406030204" pitchFamily="18" charset="0"/>
                        </a:rPr>
                        <m:t>=</m:t>
                      </m:r>
                      <m:r>
                        <a:rPr lang="en-US" b="0" i="0" smtClean="0">
                          <a:solidFill>
                            <a:schemeClr val="bg1"/>
                          </a:solidFill>
                          <a:latin typeface="Cambria Math" panose="02040503050406030204" pitchFamily="18" charset="0"/>
                          <a:ea typeface="Cambria Math" panose="02040503050406030204" pitchFamily="18" charset="0"/>
                        </a:rPr>
                        <m:t>1.00 </m:t>
                      </m:r>
                      <m:r>
                        <m:rPr>
                          <m:sty m:val="p"/>
                        </m:rPr>
                        <a:rPr lang="en-US" b="0" i="0" smtClean="0">
                          <a:solidFill>
                            <a:schemeClr val="bg1"/>
                          </a:solidFill>
                          <a:latin typeface="Cambria Math" panose="02040503050406030204" pitchFamily="18" charset="0"/>
                          <a:ea typeface="Cambria Math" panose="02040503050406030204" pitchFamily="18" charset="0"/>
                        </a:rPr>
                        <m:t>V</m:t>
                      </m:r>
                      <m:r>
                        <a:rPr lang="en-US" b="0" i="0" smtClean="0">
                          <a:solidFill>
                            <a:schemeClr val="bg1"/>
                          </a:solidFill>
                          <a:latin typeface="Cambria Math" panose="02040503050406030204" pitchFamily="18" charset="0"/>
                          <a:ea typeface="Cambria Math" panose="02040503050406030204" pitchFamily="18" charset="0"/>
                        </a:rPr>
                        <m:t>.</m:t>
                      </m:r>
                    </m:oMath>
                  </m:oMathPara>
                </a14:m>
                <a:endParaRPr lang="en-US" b="1" dirty="0">
                  <a:solidFill>
                    <a:schemeClr val="bg1"/>
                  </a:solidFill>
                  <a:latin typeface="+mn-lt"/>
                </a:endParaRPr>
              </a:p>
              <a:p>
                <a:endParaRPr lang="en-US" b="1" dirty="0">
                  <a:solidFill>
                    <a:schemeClr val="bg1"/>
                  </a:solidFill>
                  <a:latin typeface="+mn-lt"/>
                </a:endParaRPr>
              </a:p>
              <a:p>
                <a:pP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ea typeface="Cambria Math" panose="02040503050406030204" pitchFamily="18" charset="0"/>
                        </a:rPr>
                        <m:t>t</m:t>
                      </m:r>
                      <m:r>
                        <a:rPr lang="en-US">
                          <a:solidFill>
                            <a:schemeClr val="bg1"/>
                          </a:solidFill>
                          <a:latin typeface="Cambria Math" panose="02040503050406030204" pitchFamily="18" charset="0"/>
                          <a:ea typeface="Cambria Math" panose="02040503050406030204" pitchFamily="18" charset="0"/>
                        </a:rPr>
                        <m:t>=(</m:t>
                      </m:r>
                      <m:r>
                        <m:rPr>
                          <m:sty m:val="p"/>
                        </m:rPr>
                        <a:rPr lang="en-US">
                          <a:solidFill>
                            <a:schemeClr val="bg1"/>
                          </a:solidFill>
                          <a:latin typeface="Cambria Math" panose="02040503050406030204" pitchFamily="18" charset="0"/>
                          <a:ea typeface="Cambria Math" panose="02040503050406030204" pitchFamily="18" charset="0"/>
                        </a:rPr>
                        <m:t>τ</m:t>
                      </m:r>
                      <m:r>
                        <a:rPr lang="en-US" b="0" i="0" smtClean="0">
                          <a:solidFill>
                            <a:schemeClr val="bg1"/>
                          </a:solidFill>
                          <a:latin typeface="Cambria Math" panose="02040503050406030204" pitchFamily="18" charset="0"/>
                          <a:ea typeface="Cambria Math" panose="02040503050406030204" pitchFamily="18" charset="0"/>
                        </a:rPr>
                        <m:t>)</m:t>
                      </m:r>
                      <m:r>
                        <m:rPr>
                          <m:sty m:val="p"/>
                        </m:rPr>
                        <a:rPr lang="en-US">
                          <a:solidFill>
                            <a:schemeClr val="bg1"/>
                          </a:solidFill>
                          <a:latin typeface="Cambria Math" panose="02040503050406030204" pitchFamily="18" charset="0"/>
                          <a:ea typeface="Cambria Math" panose="02040503050406030204" pitchFamily="18" charset="0"/>
                        </a:rPr>
                        <m:t>ln</m:t>
                      </m:r>
                      <m:d>
                        <m:dPr>
                          <m:ctrlPr>
                            <a:rPr lang="en-US" i="1">
                              <a:solidFill>
                                <a:schemeClr val="bg1"/>
                              </a:solidFill>
                              <a:latin typeface="Cambria Math" panose="02040503050406030204" pitchFamily="18" charset="0"/>
                              <a:ea typeface="Cambria Math" panose="02040503050406030204" pitchFamily="18" charset="0"/>
                            </a:rPr>
                          </m:ctrlPr>
                        </m:dPr>
                        <m:e>
                          <m:f>
                            <m:fPr>
                              <m:ctrlPr>
                                <a:rPr lang="en-US" i="1">
                                  <a:solidFill>
                                    <a:schemeClr val="bg1"/>
                                  </a:solidFill>
                                  <a:latin typeface="Cambria Math" panose="02040503050406030204" pitchFamily="18" charset="0"/>
                                </a:rPr>
                              </m:ctrlPr>
                            </m:fPr>
                            <m:num>
                              <m:sSub>
                                <m:sSubPr>
                                  <m:ctrlPr>
                                    <a:rPr lang="en-US" i="1">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V</m:t>
                                  </m:r>
                                </m:e>
                                <m:sub>
                                  <m:r>
                                    <m:rPr>
                                      <m:sty m:val="p"/>
                                    </m:rPr>
                                    <a:rPr lang="en-US" b="0" i="0" smtClean="0">
                                      <a:solidFill>
                                        <a:schemeClr val="bg1"/>
                                      </a:solidFill>
                                      <a:latin typeface="Cambria Math" panose="02040503050406030204" pitchFamily="18" charset="0"/>
                                    </a:rPr>
                                    <m:t>o</m:t>
                                  </m:r>
                                </m:sub>
                              </m:sSub>
                            </m:num>
                            <m:den>
                              <m:r>
                                <m:rPr>
                                  <m:sty m:val="p"/>
                                </m:rPr>
                                <a:rPr lang="en-US">
                                  <a:solidFill>
                                    <a:schemeClr val="bg1"/>
                                  </a:solidFill>
                                  <a:latin typeface="Cambria Math" panose="02040503050406030204" pitchFamily="18" charset="0"/>
                                  <a:ea typeface="Cambria Math" panose="02040503050406030204" pitchFamily="18" charset="0"/>
                                </a:rPr>
                                <m:t>v</m:t>
                              </m:r>
                              <m:d>
                                <m:dPr>
                                  <m:ctrlPr>
                                    <a:rPr lang="en-US" i="1">
                                      <a:solidFill>
                                        <a:schemeClr val="bg1"/>
                                      </a:solidFill>
                                      <a:latin typeface="Cambria Math" panose="02040503050406030204" pitchFamily="18" charset="0"/>
                                      <a:ea typeface="Cambria Math" panose="02040503050406030204" pitchFamily="18" charset="0"/>
                                    </a:rPr>
                                  </m:ctrlPr>
                                </m:dPr>
                                <m:e>
                                  <m:r>
                                    <m:rPr>
                                      <m:sty m:val="p"/>
                                    </m:rPr>
                                    <a:rPr lang="en-US">
                                      <a:solidFill>
                                        <a:schemeClr val="bg1"/>
                                      </a:solidFill>
                                      <a:latin typeface="Cambria Math" panose="02040503050406030204" pitchFamily="18" charset="0"/>
                                      <a:ea typeface="Cambria Math" panose="02040503050406030204" pitchFamily="18" charset="0"/>
                                    </a:rPr>
                                    <m:t>t</m:t>
                                  </m:r>
                                </m:e>
                              </m:d>
                            </m:den>
                          </m:f>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1.05 </m:t>
                          </m:r>
                          <m:r>
                            <m:rPr>
                              <m:sty m:val="p"/>
                            </m:rPr>
                            <a:rPr lang="en-US" b="0" i="0" smtClean="0">
                              <a:solidFill>
                                <a:schemeClr val="bg1"/>
                              </a:solidFill>
                              <a:latin typeface="Cambria Math" panose="02040503050406030204" pitchFamily="18" charset="0"/>
                            </a:rPr>
                            <m:t>ms</m:t>
                          </m:r>
                        </m:e>
                      </m:d>
                      <m:r>
                        <m:rPr>
                          <m:sty m:val="p"/>
                        </m:rPr>
                        <a:rPr lang="en-US">
                          <a:solidFill>
                            <a:schemeClr val="bg1"/>
                          </a:solidFill>
                          <a:latin typeface="Cambria Math" panose="02040503050406030204" pitchFamily="18" charset="0"/>
                          <a:ea typeface="Cambria Math" panose="02040503050406030204" pitchFamily="18" charset="0"/>
                        </a:rPr>
                        <m:t>ln</m:t>
                      </m:r>
                      <m:d>
                        <m:dPr>
                          <m:ctrlPr>
                            <a:rPr lang="en-US" i="1">
                              <a:solidFill>
                                <a:schemeClr val="bg1"/>
                              </a:solidFill>
                              <a:latin typeface="Cambria Math" panose="02040503050406030204" pitchFamily="18" charset="0"/>
                              <a:ea typeface="Cambria Math" panose="02040503050406030204" pitchFamily="18" charset="0"/>
                            </a:rPr>
                          </m:ctrlPr>
                        </m:dPr>
                        <m:e>
                          <m:f>
                            <m:fPr>
                              <m:ctrlPr>
                                <a:rPr lang="en-US" i="1">
                                  <a:solidFill>
                                    <a:schemeClr val="bg1"/>
                                  </a:solidFill>
                                  <a:latin typeface="Cambria Math" panose="02040503050406030204" pitchFamily="18" charset="0"/>
                                </a:rPr>
                              </m:ctrlPr>
                            </m:fPr>
                            <m:num>
                              <m:r>
                                <a:rPr lang="en-US" b="0" i="0" smtClean="0">
                                  <a:solidFill>
                                    <a:schemeClr val="bg1"/>
                                  </a:solidFill>
                                  <a:latin typeface="Cambria Math" panose="02040503050406030204" pitchFamily="18" charset="0"/>
                                </a:rPr>
                                <m:t>1.0 </m:t>
                              </m:r>
                              <m:r>
                                <m:rPr>
                                  <m:sty m:val="p"/>
                                </m:rPr>
                                <a:rPr lang="en-US" b="0" i="0" smtClean="0">
                                  <a:solidFill>
                                    <a:schemeClr val="bg1"/>
                                  </a:solidFill>
                                  <a:latin typeface="Cambria Math" panose="02040503050406030204" pitchFamily="18" charset="0"/>
                                </a:rPr>
                                <m:t>V</m:t>
                              </m:r>
                            </m:num>
                            <m:den>
                              <m:r>
                                <a:rPr lang="en-US" b="0" i="0" smtClean="0">
                                  <a:solidFill>
                                    <a:schemeClr val="bg1"/>
                                  </a:solidFill>
                                  <a:latin typeface="Cambria Math" panose="02040503050406030204" pitchFamily="18" charset="0"/>
                                  <a:ea typeface="Cambria Math" panose="02040503050406030204" pitchFamily="18" charset="0"/>
                                </a:rPr>
                                <m:t>0.25 </m:t>
                              </m:r>
                              <m:r>
                                <m:rPr>
                                  <m:sty m:val="p"/>
                                </m:rPr>
                                <a:rPr lang="en-US" b="0" i="0" smtClean="0">
                                  <a:solidFill>
                                    <a:schemeClr val="bg1"/>
                                  </a:solidFill>
                                  <a:latin typeface="Cambria Math" panose="02040503050406030204" pitchFamily="18" charset="0"/>
                                  <a:ea typeface="Cambria Math" panose="02040503050406030204" pitchFamily="18" charset="0"/>
                                </a:rPr>
                                <m:t>V</m:t>
                              </m:r>
                            </m:den>
                          </m:f>
                        </m:e>
                      </m:d>
                      <m:r>
                        <a:rPr lang="en-US" b="0" i="1" smtClean="0">
                          <a:solidFill>
                            <a:schemeClr val="bg1"/>
                          </a:solidFill>
                          <a:latin typeface="Cambria Math" panose="02040503050406030204" pitchFamily="18" charset="0"/>
                        </a:rPr>
                        <m:t>=1.46 </m:t>
                      </m:r>
                      <m:r>
                        <m:rPr>
                          <m:sty m:val="p"/>
                        </m:rPr>
                        <a:rPr lang="en-US" b="0" i="0" smtClean="0">
                          <a:solidFill>
                            <a:schemeClr val="bg1"/>
                          </a:solidFill>
                          <a:latin typeface="Cambria Math" panose="02040503050406030204" pitchFamily="18" charset="0"/>
                        </a:rPr>
                        <m:t>ms</m:t>
                      </m:r>
                      <m:r>
                        <a:rPr lang="en-US" b="0" i="1" smtClean="0">
                          <a:solidFill>
                            <a:schemeClr val="bg1"/>
                          </a:solidFill>
                          <a:latin typeface="Cambria Math" panose="02040503050406030204" pitchFamily="18" charset="0"/>
                        </a:rPr>
                        <m:t>.</m:t>
                      </m:r>
                    </m:oMath>
                  </m:oMathPara>
                </a14:m>
                <a:endParaRPr lang="en-US" b="1" dirty="0">
                  <a:solidFill>
                    <a:schemeClr val="bg1"/>
                  </a:solidFill>
                  <a:latin typeface="+mn-lt"/>
                </a:endParaRPr>
              </a:p>
              <a:p>
                <a:endParaRPr lang="en-US" b="1" dirty="0">
                  <a:solidFill>
                    <a:schemeClr val="bg1"/>
                  </a:solidFill>
                  <a:latin typeface="+mn-lt"/>
                </a:endParaRPr>
              </a:p>
              <a:p>
                <a:pPr marL="285750" indent="-285750">
                  <a:buFont typeface="Arial" panose="020B0604020202020204" pitchFamily="34" charset="0"/>
                  <a:buChar char="•"/>
                </a:pPr>
                <a:r>
                  <a:rPr lang="en-US" dirty="0">
                    <a:solidFill>
                      <a:schemeClr val="bg1"/>
                    </a:solidFill>
                    <a:latin typeface="+mn-lt"/>
                  </a:rPr>
                  <a:t>This circuit will discharge from 1.0 V to 0.25 V in t =1.46 </a:t>
                </a:r>
                <a:r>
                  <a:rPr lang="en-US" dirty="0" err="1">
                    <a:solidFill>
                      <a:schemeClr val="bg1"/>
                    </a:solidFill>
                    <a:latin typeface="+mn-lt"/>
                  </a:rPr>
                  <a:t>ms.</a:t>
                </a:r>
                <a:r>
                  <a:rPr lang="en-US" dirty="0">
                    <a:solidFill>
                      <a:schemeClr val="bg1"/>
                    </a:solidFill>
                    <a:latin typeface="+mn-lt"/>
                  </a:rPr>
                  <a:t> </a:t>
                </a:r>
              </a:p>
              <a:p>
                <a:pPr marL="285750" indent="-285750">
                  <a:buFont typeface="Arial" panose="020B0604020202020204" pitchFamily="34" charset="0"/>
                  <a:buChar char="•"/>
                </a:pPr>
                <a:endParaRPr lang="en-US" dirty="0">
                  <a:solidFill>
                    <a:schemeClr val="bg1"/>
                  </a:solidFill>
                  <a:latin typeface="+mn-lt"/>
                </a:endParaRPr>
              </a:p>
              <a:p>
                <a:pPr marL="285750" indent="-285750">
                  <a:buFont typeface="Arial" panose="020B0604020202020204" pitchFamily="34" charset="0"/>
                  <a:buChar char="•"/>
                </a:pPr>
                <a:r>
                  <a:rPr lang="en-US" dirty="0">
                    <a:solidFill>
                      <a:schemeClr val="bg1"/>
                    </a:solidFill>
                    <a:latin typeface="+mn-lt"/>
                  </a:rPr>
                  <a:t>Check: </a:t>
                </a:r>
                <a14:m>
                  <m:oMath xmlns:m="http://schemas.openxmlformats.org/officeDocument/2006/math">
                    <m:sSup>
                      <m:sSupPr>
                        <m:ctrlPr>
                          <a:rPr lang="en-US" i="1">
                            <a:solidFill>
                              <a:schemeClr val="bg1"/>
                            </a:solidFill>
                            <a:latin typeface="Cambria Math" panose="02040503050406030204" pitchFamily="18" charset="0"/>
                            <a:ea typeface="Cambria Math" panose="02040503050406030204" pitchFamily="18" charset="0"/>
                          </a:rPr>
                        </m:ctrlPr>
                      </m:sSupPr>
                      <m:e>
                        <m:r>
                          <m:rPr>
                            <m:sty m:val="p"/>
                          </m:rPr>
                          <a:rPr lang="en-US">
                            <a:solidFill>
                              <a:schemeClr val="bg1"/>
                            </a:solidFill>
                            <a:latin typeface="Cambria Math" panose="02040503050406030204" pitchFamily="18" charset="0"/>
                            <a:ea typeface="Cambria Math" panose="02040503050406030204" pitchFamily="18" charset="0"/>
                          </a:rPr>
                          <m:t>e</m:t>
                        </m:r>
                      </m:e>
                      <m:sup>
                        <m:r>
                          <a:rPr lang="en-US">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ea typeface="Cambria Math" panose="02040503050406030204" pitchFamily="18" charset="0"/>
                              </a:rPr>
                            </m:ctrlPr>
                          </m:fPr>
                          <m:num>
                            <m:r>
                              <a:rPr lang="en-US" b="0" i="0" smtClean="0">
                                <a:solidFill>
                                  <a:schemeClr val="bg1"/>
                                </a:solidFill>
                                <a:latin typeface="Cambria Math" panose="02040503050406030204" pitchFamily="18" charset="0"/>
                                <a:ea typeface="Cambria Math" panose="02040503050406030204" pitchFamily="18" charset="0"/>
                              </a:rPr>
                              <m:t>1.46 </m:t>
                            </m:r>
                            <m:r>
                              <m:rPr>
                                <m:sty m:val="p"/>
                              </m:rPr>
                              <a:rPr lang="en-US" b="0" i="0" smtClean="0">
                                <a:solidFill>
                                  <a:schemeClr val="bg1"/>
                                </a:solidFill>
                                <a:latin typeface="Cambria Math" panose="02040503050406030204" pitchFamily="18" charset="0"/>
                                <a:ea typeface="Cambria Math" panose="02040503050406030204" pitchFamily="18" charset="0"/>
                              </a:rPr>
                              <m:t>ms</m:t>
                            </m:r>
                          </m:num>
                          <m:den>
                            <m:r>
                              <a:rPr lang="en-US" b="0" i="0" smtClean="0">
                                <a:solidFill>
                                  <a:schemeClr val="bg1"/>
                                </a:solidFill>
                                <a:latin typeface="Cambria Math" panose="02040503050406030204" pitchFamily="18" charset="0"/>
                                <a:ea typeface="Cambria Math" panose="02040503050406030204" pitchFamily="18" charset="0"/>
                              </a:rPr>
                              <m:t>1.05 </m:t>
                            </m:r>
                            <m:r>
                              <m:rPr>
                                <m:sty m:val="p"/>
                              </m:rPr>
                              <a:rPr lang="en-US" b="0" i="0" smtClean="0">
                                <a:solidFill>
                                  <a:schemeClr val="bg1"/>
                                </a:solidFill>
                                <a:latin typeface="Cambria Math" panose="02040503050406030204" pitchFamily="18" charset="0"/>
                                <a:ea typeface="Cambria Math" panose="02040503050406030204" pitchFamily="18" charset="0"/>
                              </a:rPr>
                              <m:t>ms</m:t>
                            </m:r>
                          </m:den>
                        </m:f>
                      </m:sup>
                    </m:sSup>
                    <m:r>
                      <a:rPr lang="en-US" b="0" i="0" smtClean="0">
                        <a:solidFill>
                          <a:schemeClr val="bg1"/>
                        </a:solidFill>
                        <a:latin typeface="Cambria Math" panose="02040503050406030204" pitchFamily="18" charset="0"/>
                        <a:ea typeface="Cambria Math" panose="02040503050406030204" pitchFamily="18" charset="0"/>
                      </a:rPr>
                      <m:t>=0.25, </m:t>
                    </m:r>
                    <m:r>
                      <m:rPr>
                        <m:sty m:val="p"/>
                      </m:rPr>
                      <a:rPr lang="en-US" b="0" i="0" smtClean="0">
                        <a:solidFill>
                          <a:schemeClr val="bg1"/>
                        </a:solidFill>
                        <a:latin typeface="Cambria Math" panose="02040503050406030204" pitchFamily="18" charset="0"/>
                        <a:ea typeface="Cambria Math" panose="02040503050406030204" pitchFamily="18" charset="0"/>
                      </a:rPr>
                      <m:t>which</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is</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as</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expected</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since</m:t>
                    </m:r>
                    <m:r>
                      <m:rPr>
                        <m:nor/>
                      </m:rPr>
                      <a:rPr lang="en-US" b="0" i="0" smtClean="0">
                        <a:solidFill>
                          <a:schemeClr val="bg1"/>
                        </a:solidFill>
                        <a:latin typeface="Cambria Math" panose="02040503050406030204" pitchFamily="18" charset="0"/>
                        <a:ea typeface="Cambria Math" panose="02040503050406030204" pitchFamily="18" charset="0"/>
                      </a:rPr>
                      <m:t> </m:t>
                    </m:r>
                    <m:r>
                      <m:rPr>
                        <m:nor/>
                      </m:rPr>
                      <a:rPr lang="en-US" dirty="0">
                        <a:solidFill>
                          <a:schemeClr val="bg1"/>
                        </a:solidFill>
                        <a:latin typeface="+mn-lt"/>
                      </a:rPr>
                      <m:t>0.25 </m:t>
                    </m:r>
                    <m:r>
                      <m:rPr>
                        <m:nor/>
                      </m:rPr>
                      <a:rPr lang="en-US" dirty="0">
                        <a:solidFill>
                          <a:schemeClr val="bg1"/>
                        </a:solidFill>
                        <a:latin typeface="+mn-lt"/>
                      </a:rPr>
                      <m:t>V</m:t>
                    </m:r>
                    <m:r>
                      <m:rPr>
                        <m:nor/>
                      </m:rPr>
                      <a:rPr lang="en-US" dirty="0">
                        <a:solidFill>
                          <a:schemeClr val="bg1"/>
                        </a:solidFill>
                        <a:latin typeface="+mn-lt"/>
                      </a:rPr>
                      <m:t> </m:t>
                    </m:r>
                    <m:r>
                      <m:rPr>
                        <m:nor/>
                      </m:rPr>
                      <a:rPr lang="en-US" dirty="0">
                        <a:solidFill>
                          <a:schemeClr val="bg1"/>
                        </a:solidFill>
                        <a:latin typeface="+mn-lt"/>
                      </a:rPr>
                      <m:t>is</m:t>
                    </m:r>
                    <m:r>
                      <m:rPr>
                        <m:nor/>
                      </m:rPr>
                      <a:rPr lang="en-US" dirty="0">
                        <a:solidFill>
                          <a:schemeClr val="bg1"/>
                        </a:solidFill>
                        <a:latin typeface="+mn-lt"/>
                      </a:rPr>
                      <m:t> 25% </m:t>
                    </m:r>
                    <m:r>
                      <m:rPr>
                        <m:nor/>
                      </m:rPr>
                      <a:rPr lang="en-US" dirty="0">
                        <a:solidFill>
                          <a:schemeClr val="bg1"/>
                        </a:solidFill>
                        <a:latin typeface="+mn-lt"/>
                      </a:rPr>
                      <m:t>of</m:t>
                    </m:r>
                    <m:r>
                      <m:rPr>
                        <m:nor/>
                      </m:rPr>
                      <a:rPr lang="en-US" dirty="0">
                        <a:solidFill>
                          <a:schemeClr val="bg1"/>
                        </a:solidFill>
                        <a:latin typeface="+mn-lt"/>
                      </a:rPr>
                      <m:t> 1.0 </m:t>
                    </m:r>
                    <m:r>
                      <m:rPr>
                        <m:nor/>
                      </m:rPr>
                      <a:rPr lang="en-US" dirty="0">
                        <a:solidFill>
                          <a:schemeClr val="bg1"/>
                        </a:solidFill>
                        <a:latin typeface="+mn-lt"/>
                      </a:rPr>
                      <m:t>V</m:t>
                    </m:r>
                    <m:r>
                      <m:rPr>
                        <m:nor/>
                      </m:rPr>
                      <a:rPr lang="en-US" dirty="0">
                        <a:solidFill>
                          <a:schemeClr val="bg1"/>
                        </a:solidFill>
                        <a:latin typeface="+mn-lt"/>
                      </a:rPr>
                      <m:t>.</m:t>
                    </m:r>
                  </m:oMath>
                </a14:m>
                <a:endParaRPr lang="en-US" dirty="0">
                  <a:solidFill>
                    <a:schemeClr val="bg1"/>
                  </a:solidFill>
                  <a:latin typeface="+mn-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35559" y="1145489"/>
                <a:ext cx="11543251" cy="4733155"/>
              </a:xfrm>
              <a:prstGeom prst="rect">
                <a:avLst/>
              </a:prstGeom>
              <a:blipFill>
                <a:blip r:embed="rId3"/>
                <a:stretch>
                  <a:fillRect l="-210" t="-382" b="-382"/>
                </a:stretch>
              </a:blipFill>
              <a:ln w="57150">
                <a:solidFill>
                  <a:schemeClr val="accent1"/>
                </a:solidFill>
              </a:ln>
            </p:spPr>
            <p:txBody>
              <a:bodyPr/>
              <a:lstStyle/>
              <a:p>
                <a:r>
                  <a:rPr lang="en-US">
                    <a:noFill/>
                  </a:rPr>
                  <a:t> </a:t>
                </a:r>
              </a:p>
            </p:txBody>
          </p:sp>
        </mc:Fallback>
      </mc:AlternateContent>
      <p:pic>
        <p:nvPicPr>
          <p:cNvPr id="6" name="Picture 5" descr="Diagram, schematic&#10;&#10;Description automatically generated">
            <a:extLst>
              <a:ext uri="{FF2B5EF4-FFF2-40B4-BE49-F238E27FC236}">
                <a16:creationId xmlns:a16="http://schemas.microsoft.com/office/drawing/2014/main" id="{802267A4-8F6E-4A4D-9AD7-C875570F94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7556" y="1215954"/>
            <a:ext cx="2678885" cy="2156605"/>
          </a:xfrm>
          <a:prstGeom prst="rect">
            <a:avLst/>
          </a:prstGeom>
        </p:spPr>
      </p:pic>
      <p:sp>
        <p:nvSpPr>
          <p:cNvPr id="2" name="TextBox 1">
            <a:extLst>
              <a:ext uri="{FF2B5EF4-FFF2-40B4-BE49-F238E27FC236}">
                <a16:creationId xmlns:a16="http://schemas.microsoft.com/office/drawing/2014/main" id="{70B0DC9D-8FF9-472A-9A8D-278D10C23A7B}"/>
              </a:ext>
            </a:extLst>
          </p:cNvPr>
          <p:cNvSpPr txBox="1"/>
          <p:nvPr/>
        </p:nvSpPr>
        <p:spPr>
          <a:xfrm>
            <a:off x="9311780" y="4533214"/>
            <a:ext cx="1592615" cy="369332"/>
          </a:xfrm>
          <a:prstGeom prst="rect">
            <a:avLst/>
          </a:prstGeom>
          <a:noFill/>
        </p:spPr>
        <p:txBody>
          <a:bodyPr wrap="none" rtlCol="0">
            <a:spAutoFit/>
          </a:bodyPr>
          <a:lstStyle/>
          <a:p>
            <a:r>
              <a:rPr lang="en-US" dirty="0">
                <a:solidFill>
                  <a:schemeClr val="bg1"/>
                </a:solidFill>
                <a:latin typeface="+mn-lt"/>
              </a:rPr>
              <a:t>Poll Questions</a:t>
            </a:r>
          </a:p>
        </p:txBody>
      </p:sp>
    </p:spTree>
    <p:extLst>
      <p:ext uri="{BB962C8B-B14F-4D97-AF65-F5344CB8AC3E}">
        <p14:creationId xmlns:p14="http://schemas.microsoft.com/office/powerpoint/2010/main" val="3266181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 calcmode="lin" valueType="num">
                                      <p:cBhvr additive="base">
                                        <p:cTn id="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anim calcmode="lin" valueType="num">
                                      <p:cBhvr additive="base">
                                        <p:cTn id="1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7" end="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anim calcmode="lin" valueType="num">
                                      <p:cBhvr additive="base">
                                        <p:cTn id="1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 calcmode="lin" valueType="num">
                                      <p:cBhvr additive="base">
                                        <p:cTn id="23"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anim calcmode="lin" valueType="num">
                                      <p:cBhvr additive="base">
                                        <p:cTn id="27"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a:xfrm>
            <a:off x="2744500" y="-37804"/>
            <a:ext cx="7213362" cy="535378"/>
          </a:xfrm>
        </p:spPr>
        <p:txBody>
          <a:bodyPr>
            <a:noAutofit/>
          </a:bodyPr>
          <a:lstStyle/>
          <a:p>
            <a:r>
              <a:rPr lang="en-US" altLang="en-US" sz="3600" dirty="0">
                <a:ea typeface="ＭＳ Ｐゴシック" pitchFamily="34" charset="-128"/>
              </a:rPr>
              <a:t>74VHCxx Digital Logic IC Fall Time</a:t>
            </a:r>
          </a:p>
        </p:txBody>
      </p:sp>
      <mc:AlternateContent xmlns:mc="http://schemas.openxmlformats.org/markup-compatibility/2006" xmlns:a14="http://schemas.microsoft.com/office/drawing/2010/main">
        <mc:Choice Requires="a14">
          <p:sp>
            <p:nvSpPr>
              <p:cNvPr id="11" name="TextBox 10"/>
              <p:cNvSpPr txBox="1"/>
              <p:nvPr/>
            </p:nvSpPr>
            <p:spPr>
              <a:xfrm>
                <a:off x="411061" y="600162"/>
                <a:ext cx="11400638" cy="6130524"/>
              </a:xfrm>
              <a:prstGeom prst="rect">
                <a:avLst/>
              </a:prstGeom>
              <a:solidFill>
                <a:schemeClr val="tx1">
                  <a:lumMod val="95000"/>
                </a:schemeClr>
              </a:solidFill>
              <a:ln w="57150">
                <a:solidFill>
                  <a:schemeClr val="accent1"/>
                </a:solidFill>
              </a:ln>
            </p:spPr>
            <p:txBody>
              <a:bodyPr wrap="square" rtlCol="0">
                <a:spAutoFit/>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t>74VHCxx Digital Logic IC’s are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t>powered by a positive supply voltage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t>called V</a:t>
                </a:r>
                <a:r>
                  <a:rPr kumimoji="0" 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mn-ea"/>
                    <a:cs typeface="+mn-cs"/>
                  </a:rPr>
                  <a:t>DD</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t>, often equal to 5.0 V.  The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t>z</a:t>
                </a:r>
                <a:r>
                  <a:rPr kumimoji="0" lang="en-US" sz="1800" b="0" i="0" u="none" strike="noStrike" kern="1200" cap="none" spc="0" normalizeH="0" baseline="0" noProof="0" dirty="0" err="1">
                    <a:ln>
                      <a:noFill/>
                    </a:ln>
                    <a:solidFill>
                      <a:srgbClr val="000000"/>
                    </a:solidFill>
                    <a:effectLst/>
                    <a:uLnTx/>
                    <a:uFillTx/>
                    <a:latin typeface="Cambria Math" panose="02040503050406030204" pitchFamily="18" charset="0"/>
                    <a:ea typeface="+mn-ea"/>
                    <a:cs typeface="+mn-cs"/>
                  </a:rPr>
                  <a:t>ero</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t> level for VHC logic has been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t>defined as ≤ 30% of V</a:t>
                </a:r>
                <a:r>
                  <a:rPr kumimoji="0" 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mn-ea"/>
                    <a:cs typeface="+mn-cs"/>
                  </a:rPr>
                  <a:t>DD</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t>, which for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t>V</a:t>
                </a:r>
                <a:r>
                  <a:rPr kumimoji="0" 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mn-ea"/>
                    <a:cs typeface="+mn-cs"/>
                  </a:rPr>
                  <a:t>DD</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t> = 5.0 V is ≤ 1.5 V.</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t>How many </a:t>
                </a:r>
                <a:r>
                  <a:rPr kumimoji="0" lang="en-US" sz="1800" b="0" i="0" u="none" strike="noStrike" kern="1200" cap="none" spc="0" normalizeH="0" baseline="0" noProof="0" dirty="0" err="1">
                    <a:ln>
                      <a:noFill/>
                    </a:ln>
                    <a:solidFill>
                      <a:srgbClr val="000000"/>
                    </a:solidFill>
                    <a:effectLst/>
                    <a:uLnTx/>
                    <a:uFillTx/>
                    <a:latin typeface="Cambria Math" panose="02040503050406030204" pitchFamily="18" charset="0"/>
                    <a:ea typeface="+mn-ea"/>
                    <a:cs typeface="+mn-cs"/>
                  </a:rPr>
                  <a:t>R</a:t>
                </a:r>
                <a:r>
                  <a:rPr kumimoji="0" lang="en-US" sz="1800" b="0" i="0" u="none" strike="noStrike" kern="1200" cap="none" spc="0" normalizeH="0" baseline="-25000" noProof="0" dirty="0" err="1">
                    <a:ln>
                      <a:noFill/>
                    </a:ln>
                    <a:solidFill>
                      <a:srgbClr val="000000"/>
                    </a:solidFill>
                    <a:effectLst/>
                    <a:uLnTx/>
                    <a:uFillTx/>
                    <a:latin typeface="Cambria Math" panose="02040503050406030204" pitchFamily="18" charset="0"/>
                    <a:ea typeface="+mn-ea"/>
                    <a:cs typeface="+mn-cs"/>
                  </a:rPr>
                  <a:t>th</a:t>
                </a:r>
                <a:r>
                  <a:rPr kumimoji="0" lang="en-US" sz="1800" b="0" i="0" u="none" strike="noStrike" kern="1200" cap="none" spc="0" normalizeH="0" baseline="0" noProof="0" dirty="0" err="1">
                    <a:ln>
                      <a:noFill/>
                    </a:ln>
                    <a:solidFill>
                      <a:srgbClr val="000000"/>
                    </a:solidFill>
                    <a:effectLst/>
                    <a:uLnTx/>
                    <a:uFillTx/>
                    <a:latin typeface="Cambria Math" panose="02040503050406030204" pitchFamily="18" charset="0"/>
                    <a:ea typeface="+mn-ea"/>
                    <a:cs typeface="+mn-cs"/>
                  </a:rPr>
                  <a:t>C</a:t>
                </a:r>
                <a:r>
                  <a:rPr kumimoji="0" lang="en-US" sz="1800" b="0" i="0" u="none" strike="noStrike" kern="1200" cap="none" spc="0" normalizeH="0" baseline="-25000" noProof="0" dirty="0" err="1">
                    <a:ln>
                      <a:noFill/>
                    </a:ln>
                    <a:solidFill>
                      <a:srgbClr val="000000"/>
                    </a:solidFill>
                    <a:effectLst/>
                    <a:uLnTx/>
                    <a:uFillTx/>
                    <a:latin typeface="Cambria Math" panose="02040503050406030204" pitchFamily="18" charset="0"/>
                    <a:ea typeface="+mn-ea"/>
                    <a:cs typeface="+mn-cs"/>
                  </a:rPr>
                  <a:t>stray</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t> time constants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t>are necessary to provide an acceptable “zero” level to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t>74VHCxx digital logic starting from a “one” level of V</a:t>
                </a:r>
                <a:r>
                  <a:rPr kumimoji="0" 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mn-ea"/>
                    <a:cs typeface="+mn-cs"/>
                  </a:rPr>
                  <a:t>DD</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285750" marR="0" lvl="0" indent="-285750" algn="l" defTabSz="914400" rtl="0" eaLnBrk="1" fontAlgn="base" latinLnBrk="0" hangingPunct="1">
                  <a:lnSpc>
                    <a:spcPct val="100000"/>
                  </a:lnSpc>
                  <a:spcBef>
                    <a:spcPct val="0"/>
                  </a:spcBef>
                  <a:spcAft>
                    <a:spcPts val="3000"/>
                  </a:spcAft>
                  <a:buClrTx/>
                  <a:buSzTx/>
                  <a:buFont typeface="Arial" panose="020B0604020202020204" pitchFamily="34" charset="0"/>
                  <a:buChar char="•"/>
                  <a:tabLst/>
                  <a:defRPr/>
                </a:pPr>
                <a14:m>
                  <m:oMath xmlns:m="http://schemas.openxmlformats.org/officeDocument/2006/math">
                    <m:r>
                      <m:rPr>
                        <m:sty m:val="p"/>
                      </m:rP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Look</m:t>
                    </m:r>
                    <m: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 </m:t>
                    </m:r>
                    <m:r>
                      <m:rPr>
                        <m:sty m:val="p"/>
                      </m:rP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at</m:t>
                    </m:r>
                    <m: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 </m:t>
                    </m:r>
                    <m:r>
                      <m:rPr>
                        <m:sty m:val="p"/>
                      </m:rP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falling</m:t>
                    </m:r>
                    <m: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 </m:t>
                    </m:r>
                    <m:d>
                      <m:dPr>
                        <m:ctrlP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ctrlPr>
                      </m:dPr>
                      <m:e>
                        <m:r>
                          <m:rPr>
                            <m:sty m:val="p"/>
                          </m:rP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discharging</m:t>
                        </m:r>
                      </m:e>
                    </m:d>
                    <m: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 </m:t>
                    </m:r>
                    <m:r>
                      <m:rPr>
                        <m:sty m:val="p"/>
                      </m:rP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waveform</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e>
                    </m:d>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DD</m:t>
                        </m:r>
                      </m:sub>
                    </m:sSub>
                    <m:sSup>
                      <m:sSup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num>
                          <m:den>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τ</m:t>
                            </m:r>
                          </m:den>
                        </m:f>
                      </m:sup>
                    </m:sSup>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oMath>
                </a14:m>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ctr" defTabSz="914400" rtl="0" eaLnBrk="1" fontAlgn="base" latinLnBrk="0" hangingPunct="1">
                  <a:lnSpc>
                    <a:spcPct val="100000"/>
                  </a:lnSpc>
                  <a:spcBef>
                    <a:spcPct val="0"/>
                  </a:spcBef>
                  <a:spcAft>
                    <a:spcPts val="300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m:t>t</m:t>
                      </m:r>
                      <m: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m:t>=</m:t>
                      </m:r>
                      <m:d>
                        <m:dPr>
                          <m:ctrlP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m:t>τ</m:t>
                          </m:r>
                        </m:e>
                      </m:d>
                      <m:r>
                        <m:rPr>
                          <m:sty m:val="p"/>
                        </m:rP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ln</m:t>
                      </m:r>
                      <m:d>
                        <m:dPr>
                          <m:ctrlP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ctrlPr>
                        </m:dPr>
                        <m:e>
                          <m:f>
                            <m:fPr>
                              <m:ctrlP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ctrlPr>
                            </m:fPr>
                            <m:num>
                              <m:sSub>
                                <m:sSubPr>
                                  <m:ctrlPr>
                                    <a:rPr kumimoji="0" lang="en-US"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V</m:t>
                                  </m:r>
                                </m:e>
                                <m:sub>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DD</m:t>
                                  </m:r>
                                </m:sub>
                              </m:sSub>
                            </m:num>
                            <m:den>
                              <m:r>
                                <m:rPr>
                                  <m:sty m:val="p"/>
                                </m:rP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m:t>v</m:t>
                              </m:r>
                              <m:d>
                                <m:dPr>
                                  <m:ctrlPr>
                                    <a:rPr kumimoji="0" lang="en-US"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t</m:t>
                                  </m:r>
                                </m:e>
                              </m:d>
                            </m:den>
                          </m:f>
                        </m:e>
                      </m:d>
                      <m:r>
                        <a:rPr kumimoji="0" lang="en-US"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f>
                        <m:fPr>
                          <m:type m:val="lin"/>
                          <m:ctrlPr>
                            <a:rPr kumimoji="0" lang="en-US"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t</m:t>
                          </m:r>
                        </m:num>
                        <m:den>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τ</m:t>
                          </m:r>
                        </m:den>
                      </m:f>
                      <m:r>
                        <a:rPr kumimoji="0" lang="en-US"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m:rPr>
                          <m:sty m:val="p"/>
                        </m:rP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ln</m:t>
                      </m:r>
                      <m:d>
                        <m:dPr>
                          <m:ctrlP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ctrlPr>
                        </m:dPr>
                        <m:e>
                          <m:f>
                            <m:fPr>
                              <m:ctrlP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ctrlPr>
                            </m:fPr>
                            <m:num>
                              <m:f>
                                <m:fPr>
                                  <m:type m:val="lin"/>
                                  <m:ctrlP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ctrlPr>
                                </m:fPr>
                                <m:num>
                                  <m:sSub>
                                    <m:sSubPr>
                                      <m:ctrlPr>
                                        <a:rPr kumimoji="0" lang="en-US"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V</m:t>
                                      </m:r>
                                    </m:e>
                                    <m:sub>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DD</m:t>
                                      </m:r>
                                    </m:sub>
                                  </m:sSub>
                                </m:num>
                                <m:den>
                                  <m:sSub>
                                    <m:sSubPr>
                                      <m:ctrlPr>
                                        <a:rPr kumimoji="0" lang="en-US"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V</m:t>
                                      </m:r>
                                    </m:e>
                                    <m:sub>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DD</m:t>
                                      </m:r>
                                    </m:sub>
                                  </m:sSub>
                                </m:den>
                              </m:f>
                            </m:num>
                            <m:den>
                              <m:f>
                                <m:fPr>
                                  <m:type m:val="lin"/>
                                  <m:ctrlP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ctrlPr>
                                </m:fPr>
                                <m:num>
                                  <m:r>
                                    <m:rPr>
                                      <m:sty m:val="p"/>
                                    </m:rP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v</m:t>
                                  </m:r>
                                  <m: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m:t>
                                  </m:r>
                                  <m:r>
                                    <m:rPr>
                                      <m:sty m:val="p"/>
                                    </m:rP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t</m:t>
                                  </m:r>
                                  <m: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m:t>
                                  </m:r>
                                </m:num>
                                <m:den>
                                  <m:sSub>
                                    <m:sSubPr>
                                      <m:ctrlPr>
                                        <a:rPr kumimoji="0" lang="en-US"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V</m:t>
                                      </m:r>
                                    </m:e>
                                    <m:sub>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DD</m:t>
                                      </m:r>
                                    </m:sub>
                                  </m:sSub>
                                </m:den>
                              </m:f>
                            </m:den>
                          </m:f>
                        </m:e>
                      </m:d>
                      <m: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m:rPr>
                          <m:sty m:val="p"/>
                        </m:rP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ln</m:t>
                      </m:r>
                      <m:d>
                        <m:dPr>
                          <m:ctrlP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ctrlPr>
                        </m:dPr>
                        <m:e>
                          <m:f>
                            <m:fPr>
                              <m:ctrlP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1</m:t>
                              </m:r>
                            </m:num>
                            <m:den>
                              <m:f>
                                <m:fPr>
                                  <m:type m:val="lin"/>
                                  <m:ctrlP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ctrlPr>
                                </m:fPr>
                                <m:num>
                                  <m:r>
                                    <m:rPr>
                                      <m:sty m:val="p"/>
                                    </m:rP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v</m:t>
                                  </m:r>
                                  <m: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m:t>
                                  </m:r>
                                  <m:r>
                                    <m:rPr>
                                      <m:sty m:val="p"/>
                                    </m:rP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t</m:t>
                                  </m:r>
                                  <m: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m:t>
                                  </m:r>
                                </m:num>
                                <m:den>
                                  <m:sSub>
                                    <m:sSubPr>
                                      <m:ctrlPr>
                                        <a:rPr kumimoji="0" lang="en-US"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V</m:t>
                                      </m:r>
                                    </m:e>
                                    <m:sub>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DD</m:t>
                                      </m:r>
                                    </m:sub>
                                  </m:sSub>
                                </m:den>
                              </m:f>
                            </m:den>
                          </m:f>
                        </m:e>
                      </m:d>
                      <m:r>
                        <m:rPr>
                          <m:sty m:val="p"/>
                        </m:rP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ln</m:t>
                      </m:r>
                      <m:d>
                        <m:dPr>
                          <m:ctrlP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ctrlPr>
                        </m:dPr>
                        <m:e>
                          <m:f>
                            <m:fPr>
                              <m:ctrlP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1</m:t>
                              </m:r>
                            </m:num>
                            <m:den>
                              <m: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0.3</m:t>
                              </m:r>
                            </m:den>
                          </m:f>
                        </m:e>
                      </m:d>
                      <m:r>
                        <a:rPr kumimoji="0" lang="en-US"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m:rPr>
                          <m:sty m:val="p"/>
                        </m:rP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ln</m:t>
                      </m:r>
                      <m:d>
                        <m:dPr>
                          <m:ctrlP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3.333</m:t>
                          </m:r>
                        </m:e>
                      </m:d>
                      <m:r>
                        <a:rPr kumimoji="0" lang="en-US"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=1.204</m:t>
                      </m:r>
                      <m: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m:t>
                      </m:r>
                    </m:oMath>
                  </m:oMathPara>
                </a14:m>
                <a:endPar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ctr" defTabSz="914400" rtl="0" eaLnBrk="1" fontAlgn="base" latinLnBrk="0" hangingPunct="1">
                  <a:lnSpc>
                    <a:spcPct val="100000"/>
                  </a:lnSpc>
                  <a:spcBef>
                    <a:spcPct val="0"/>
                  </a:spcBef>
                  <a:spcAft>
                    <a:spcPts val="300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kumimoji="0" lang="en-US"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t</m:t>
                          </m:r>
                        </m:num>
                        <m:den>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τ</m:t>
                          </m:r>
                        </m:den>
                      </m:f>
                      <m: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=1.204</m:t>
                      </m:r>
                      <m: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 </m:t>
                      </m:r>
                      <m:r>
                        <m:rPr>
                          <m:sty m:val="p"/>
                        </m:rP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i</m:t>
                      </m:r>
                      <m: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m:t>
                      </m:r>
                      <m:r>
                        <m:rPr>
                          <m:sty m:val="p"/>
                        </m:rP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e</m:t>
                      </m:r>
                      <m: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 ,</m:t>
                      </m:r>
                      <m:r>
                        <m:rPr>
                          <m:sty m:val="p"/>
                        </m:rP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need</m:t>
                      </m:r>
                      <m:r>
                        <a:rPr kumimoji="0" lang="en-US" sz="1800" b="0" i="0"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 </m:t>
                      </m:r>
                      <m:r>
                        <m:rPr>
                          <m:sty m:val="p"/>
                        </m:rPr>
                        <a:rPr kumimoji="0" lang="en-US" sz="1800" b="0" i="0"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approximately</m:t>
                      </m:r>
                      <m: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 1.2 </m:t>
                      </m:r>
                      <m:r>
                        <m:rPr>
                          <m:sty m:val="p"/>
                        </m:rP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time</m:t>
                      </m:r>
                      <m: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 </m:t>
                      </m:r>
                      <m:r>
                        <m:rPr>
                          <m:sty m:val="p"/>
                        </m:rP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constants</m:t>
                      </m:r>
                      <m: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 </m:t>
                      </m:r>
                      <m:r>
                        <m:rPr>
                          <m:sty m:val="p"/>
                        </m:rP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to</m:t>
                      </m:r>
                      <m: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 </m:t>
                      </m:r>
                      <m:r>
                        <m:rPr>
                          <m:sty m:val="p"/>
                        </m:rP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discharge</m:t>
                      </m:r>
                      <m: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 </m:t>
                      </m:r>
                      <m:r>
                        <m:rPr>
                          <m:sty m:val="p"/>
                        </m:rP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to</m:t>
                      </m:r>
                      <m: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 30% </m:t>
                      </m:r>
                      <m:r>
                        <m:rPr>
                          <m:sty m:val="p"/>
                        </m:rP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of</m:t>
                      </m:r>
                      <m: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 </m:t>
                      </m:r>
                      <m:sSub>
                        <m:sSubPr>
                          <m:ctrlP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DD</m:t>
                          </m:r>
                        </m:sub>
                      </m:sSub>
                      <m: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ctr" defTabSz="914400" rtl="0" eaLnBrk="1" fontAlgn="base" latinLnBrk="0" hangingPunct="1">
                  <a:lnSpc>
                    <a:spcPct val="100000"/>
                  </a:lnSpc>
                  <a:spcBef>
                    <a:spcPct val="0"/>
                  </a:spcBef>
                  <a:spcAft>
                    <a:spcPts val="1200"/>
                  </a:spcAft>
                  <a:buClrTx/>
                  <a:buSzTx/>
                  <a:buFontTx/>
                  <a:buNone/>
                  <a:tabLst/>
                  <a:defRPr/>
                </a:pPr>
                <a14:m>
                  <m:oMath xmlns:m="http://schemas.openxmlformats.org/officeDocument/2006/math">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Check</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=1.204</m:t>
                        </m:r>
                        <m:r>
                          <m:rPr>
                            <m:sty m:val="p"/>
                          </m:rPr>
                          <a:rPr kumimoji="0" lang="el-GR"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τ</m:t>
                        </m:r>
                      </m:e>
                    </m:d>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DD</m:t>
                        </m:r>
                      </m:sub>
                    </m:sSub>
                    <m:sSup>
                      <m:sSup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1.204</m:t>
                        </m:r>
                      </m:sup>
                    </m:sSup>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DD</m:t>
                        </m:r>
                      </m:sub>
                    </m:sSub>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0.</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300</m:t>
                        </m:r>
                      </m:e>
                    </m:d>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oMath>
                </a14:m>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t> </a:t>
                </a:r>
              </a:p>
            </p:txBody>
          </p:sp>
        </mc:Choice>
        <mc:Fallback xmlns="">
          <p:sp>
            <p:nvSpPr>
              <p:cNvPr id="11" name="TextBox 10"/>
              <p:cNvSpPr txBox="1">
                <a:spLocks noRot="1" noChangeAspect="1" noMove="1" noResize="1" noEditPoints="1" noAdjustHandles="1" noChangeArrowheads="1" noChangeShapeType="1" noTextEdit="1"/>
              </p:cNvSpPr>
              <p:nvPr/>
            </p:nvSpPr>
            <p:spPr>
              <a:xfrm>
                <a:off x="411061" y="600162"/>
                <a:ext cx="11400638" cy="6130524"/>
              </a:xfrm>
              <a:prstGeom prst="rect">
                <a:avLst/>
              </a:prstGeom>
              <a:blipFill>
                <a:blip r:embed="rId3"/>
                <a:stretch>
                  <a:fillRect l="-213" t="-197"/>
                </a:stretch>
              </a:blipFill>
              <a:ln w="57150">
                <a:solidFill>
                  <a:schemeClr val="accent1"/>
                </a:solidFill>
              </a:ln>
            </p:spPr>
            <p:txBody>
              <a:bodyPr/>
              <a:lstStyle/>
              <a:p>
                <a:r>
                  <a:rPr lang="en-US">
                    <a:noFill/>
                  </a:rPr>
                  <a:t> </a:t>
                </a:r>
              </a:p>
            </p:txBody>
          </p:sp>
        </mc:Fallback>
      </mc:AlternateContent>
      <p:pic>
        <p:nvPicPr>
          <p:cNvPr id="3" name="Picture 2">
            <a:extLst>
              <a:ext uri="{FF2B5EF4-FFF2-40B4-BE49-F238E27FC236}">
                <a16:creationId xmlns:a16="http://schemas.microsoft.com/office/drawing/2014/main" id="{CBB40E03-D2F2-4D2E-864D-DDB97B9F00B0}"/>
              </a:ext>
            </a:extLst>
          </p:cNvPr>
          <p:cNvPicPr>
            <a:picLocks noChangeAspect="1"/>
          </p:cNvPicPr>
          <p:nvPr/>
        </p:nvPicPr>
        <p:blipFill>
          <a:blip r:embed="rId4"/>
          <a:stretch>
            <a:fillRect/>
          </a:stretch>
        </p:blipFill>
        <p:spPr>
          <a:xfrm>
            <a:off x="6357235" y="2402387"/>
            <a:ext cx="5261649" cy="1862077"/>
          </a:xfrm>
          <a:prstGeom prst="rect">
            <a:avLst/>
          </a:prstGeom>
        </p:spPr>
      </p:pic>
      <p:pic>
        <p:nvPicPr>
          <p:cNvPr id="4" name="Picture 3">
            <a:extLst>
              <a:ext uri="{FF2B5EF4-FFF2-40B4-BE49-F238E27FC236}">
                <a16:creationId xmlns:a16="http://schemas.microsoft.com/office/drawing/2014/main" id="{799352EF-6B98-46E4-8450-4AFEE2E2AAA7}"/>
              </a:ext>
            </a:extLst>
          </p:cNvPr>
          <p:cNvPicPr>
            <a:picLocks noChangeAspect="1"/>
          </p:cNvPicPr>
          <p:nvPr/>
        </p:nvPicPr>
        <p:blipFill>
          <a:blip r:embed="rId5"/>
          <a:stretch>
            <a:fillRect/>
          </a:stretch>
        </p:blipFill>
        <p:spPr>
          <a:xfrm>
            <a:off x="8915385" y="741538"/>
            <a:ext cx="2594507" cy="1489440"/>
          </a:xfrm>
          <a:prstGeom prst="rect">
            <a:avLst/>
          </a:prstGeom>
        </p:spPr>
      </p:pic>
      <p:pic>
        <p:nvPicPr>
          <p:cNvPr id="5" name="Picture 4">
            <a:extLst>
              <a:ext uri="{FF2B5EF4-FFF2-40B4-BE49-F238E27FC236}">
                <a16:creationId xmlns:a16="http://schemas.microsoft.com/office/drawing/2014/main" id="{22458A5A-D67D-41DE-A18E-B763F3A02F38}"/>
              </a:ext>
            </a:extLst>
          </p:cNvPr>
          <p:cNvPicPr>
            <a:picLocks noChangeAspect="1"/>
          </p:cNvPicPr>
          <p:nvPr/>
        </p:nvPicPr>
        <p:blipFill>
          <a:blip r:embed="rId6"/>
          <a:stretch>
            <a:fillRect/>
          </a:stretch>
        </p:blipFill>
        <p:spPr>
          <a:xfrm>
            <a:off x="4393036" y="695219"/>
            <a:ext cx="3250235" cy="1535759"/>
          </a:xfrm>
          <a:prstGeom prst="rect">
            <a:avLst/>
          </a:prstGeom>
        </p:spPr>
      </p:pic>
      <p:sp>
        <p:nvSpPr>
          <p:cNvPr id="6" name="Arrow: Right 5">
            <a:extLst>
              <a:ext uri="{FF2B5EF4-FFF2-40B4-BE49-F238E27FC236}">
                <a16:creationId xmlns:a16="http://schemas.microsoft.com/office/drawing/2014/main" id="{CFAA672B-BE41-4CA9-8DCD-395626C2FEE9}"/>
              </a:ext>
            </a:extLst>
          </p:cNvPr>
          <p:cNvSpPr/>
          <p:nvPr/>
        </p:nvSpPr>
        <p:spPr bwMode="auto">
          <a:xfrm>
            <a:off x="7913719" y="1043700"/>
            <a:ext cx="819927" cy="637953"/>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3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Tree>
    <p:extLst>
      <p:ext uri="{BB962C8B-B14F-4D97-AF65-F5344CB8AC3E}">
        <p14:creationId xmlns:p14="http://schemas.microsoft.com/office/powerpoint/2010/main" val="29027882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8" end="8"/>
                                            </p:txEl>
                                          </p:spTgt>
                                        </p:tgtEl>
                                        <p:attrNameLst>
                                          <p:attrName>style.visibility</p:attrName>
                                        </p:attrNameLst>
                                      </p:cBhvr>
                                      <p:to>
                                        <p:strVal val="visible"/>
                                      </p:to>
                                    </p:set>
                                    <p:anim calcmode="lin" valueType="num">
                                      <p:cBhvr additive="base">
                                        <p:cTn id="7"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9" end="9"/>
                                            </p:txEl>
                                          </p:spTgt>
                                        </p:tgtEl>
                                        <p:attrNameLst>
                                          <p:attrName>style.visibility</p:attrName>
                                        </p:attrNameLst>
                                      </p:cBhvr>
                                      <p:to>
                                        <p:strVal val="visible"/>
                                      </p:to>
                                    </p:set>
                                    <p:anim calcmode="lin" valueType="num">
                                      <p:cBhvr additive="base">
                                        <p:cTn id="11"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10" end="10"/>
                                            </p:txEl>
                                          </p:spTgt>
                                        </p:tgtEl>
                                        <p:attrNameLst>
                                          <p:attrName>style.visibility</p:attrName>
                                        </p:attrNameLst>
                                      </p:cBhvr>
                                      <p:to>
                                        <p:strVal val="visible"/>
                                      </p:to>
                                    </p:set>
                                    <p:anim calcmode="lin" valueType="num">
                                      <p:cBhvr additive="base">
                                        <p:cTn id="15"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10" end="1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xEl>
                                              <p:pRg st="12" end="12"/>
                                            </p:txEl>
                                          </p:spTgt>
                                        </p:tgtEl>
                                        <p:attrNameLst>
                                          <p:attrName>style.visibility</p:attrName>
                                        </p:attrNameLst>
                                      </p:cBhvr>
                                      <p:to>
                                        <p:strVal val="visible"/>
                                      </p:to>
                                    </p:set>
                                    <p:anim calcmode="lin" valueType="num">
                                      <p:cBhvr additive="base">
                                        <p:cTn id="19"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13" end="13"/>
                                            </p:txEl>
                                          </p:spTgt>
                                        </p:tgtEl>
                                        <p:attrNameLst>
                                          <p:attrName>style.visibility</p:attrName>
                                        </p:attrNameLst>
                                      </p:cBhvr>
                                      <p:to>
                                        <p:strVal val="visible"/>
                                      </p:to>
                                    </p:set>
                                    <p:anim calcmode="lin" valueType="num">
                                      <p:cBhvr additive="base">
                                        <p:cTn id="25" dur="500" fill="hold"/>
                                        <p:tgtEl>
                                          <p:spTgt spid="11">
                                            <p:txEl>
                                              <p:pRg st="13" end="1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13" end="1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
                                            <p:txEl>
                                              <p:pRg st="14" end="14"/>
                                            </p:txEl>
                                          </p:spTgt>
                                        </p:tgtEl>
                                        <p:attrNameLst>
                                          <p:attrName>style.visibility</p:attrName>
                                        </p:attrNameLst>
                                      </p:cBhvr>
                                      <p:to>
                                        <p:strVal val="visible"/>
                                      </p:to>
                                    </p:set>
                                    <p:anim calcmode="lin" valueType="num">
                                      <p:cBhvr additive="base">
                                        <p:cTn id="29" dur="500" fill="hold"/>
                                        <p:tgtEl>
                                          <p:spTgt spid="11">
                                            <p:txEl>
                                              <p:pRg st="14" end="1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1">
                                            <p:txEl>
                                              <p:pRg st="15" end="15"/>
                                            </p:txEl>
                                          </p:spTgt>
                                        </p:tgtEl>
                                        <p:attrNameLst>
                                          <p:attrName>style.visibility</p:attrName>
                                        </p:attrNameLst>
                                      </p:cBhvr>
                                      <p:to>
                                        <p:strVal val="visible"/>
                                      </p:to>
                                    </p:set>
                                    <p:anim calcmode="lin" valueType="num">
                                      <p:cBhvr additive="base">
                                        <p:cTn id="35" dur="500" fill="hold"/>
                                        <p:tgtEl>
                                          <p:spTgt spid="11">
                                            <p:txEl>
                                              <p:pRg st="15" end="1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4" name="Rectangle 53"/>
              <p:cNvSpPr/>
              <p:nvPr/>
            </p:nvSpPr>
            <p:spPr>
              <a:xfrm>
                <a:off x="402672" y="785448"/>
                <a:ext cx="11467750" cy="5954579"/>
              </a:xfrm>
              <a:prstGeom prst="rect">
                <a:avLst/>
              </a:prstGeom>
              <a:solidFill>
                <a:schemeClr val="tx1">
                  <a:lumMod val="95000"/>
                </a:schemeClr>
              </a:solidFill>
              <a:ln w="57150">
                <a:solidFill>
                  <a:schemeClr val="accent1"/>
                </a:solidFill>
              </a:ln>
            </p:spPr>
            <p:txBody>
              <a:bodyPr wrap="square">
                <a:spAutoFit/>
              </a:bodyPr>
              <a:lstStyle/>
              <a:p>
                <a:pPr fontAlgn="auto">
                  <a:spcBef>
                    <a:spcPts val="0"/>
                  </a:spcBef>
                  <a:spcAft>
                    <a:spcPts val="0"/>
                  </a:spcAft>
                </a:pPr>
                <a:r>
                  <a:rPr lang="en-US" dirty="0">
                    <a:solidFill>
                      <a:schemeClr val="bg1"/>
                    </a:solidFill>
                    <a:latin typeface="Cambria Math" panose="02040503050406030204" pitchFamily="18" charset="0"/>
                    <a:ea typeface="Cambria Math" panose="02040503050406030204" pitchFamily="18" charset="0"/>
                  </a:rPr>
                  <a:t>For the RC circuit below, capacitor C is fully charged</a:t>
                </a:r>
              </a:p>
              <a:p>
                <a:pPr fontAlgn="auto">
                  <a:spcBef>
                    <a:spcPts val="0"/>
                  </a:spcBef>
                  <a:spcAft>
                    <a:spcPts val="0"/>
                  </a:spcAft>
                </a:pPr>
                <a:r>
                  <a:rPr lang="en-US" dirty="0">
                    <a:solidFill>
                      <a:schemeClr val="bg1"/>
                    </a:solidFill>
                    <a:latin typeface="Cambria Math" panose="02040503050406030204" pitchFamily="18" charset="0"/>
                    <a:ea typeface="Cambria Math" panose="02040503050406030204" pitchFamily="18" charset="0"/>
                  </a:rPr>
                  <a:t>prior to switch S1 opening at time t = 0-, followed by</a:t>
                </a:r>
              </a:p>
              <a:p>
                <a:pPr fontAlgn="auto">
                  <a:spcBef>
                    <a:spcPts val="0"/>
                  </a:spcBef>
                  <a:spcAft>
                    <a:spcPts val="0"/>
                  </a:spcAft>
                </a:pPr>
                <a:r>
                  <a:rPr lang="en-US" dirty="0">
                    <a:solidFill>
                      <a:schemeClr val="bg1"/>
                    </a:solidFill>
                    <a:latin typeface="Cambria Math" panose="02040503050406030204" pitchFamily="18" charset="0"/>
                    <a:ea typeface="Cambria Math" panose="02040503050406030204" pitchFamily="18" charset="0"/>
                  </a:rPr>
                  <a:t>switch S2 closing at time t = 0. (Break before make).</a:t>
                </a:r>
              </a:p>
              <a:p>
                <a:pPr fontAlgn="auto">
                  <a:spcBef>
                    <a:spcPts val="0"/>
                  </a:spcBef>
                  <a:spcAft>
                    <a:spcPts val="0"/>
                  </a:spcAft>
                </a:pPr>
                <a:r>
                  <a:rPr lang="en-US" dirty="0">
                    <a:solidFill>
                      <a:schemeClr val="bg1"/>
                    </a:solidFill>
                    <a:latin typeface="Cambria Math" panose="02040503050406030204" pitchFamily="18" charset="0"/>
                    <a:ea typeface="Cambria Math" panose="02040503050406030204" pitchFamily="18" charset="0"/>
                  </a:rPr>
                  <a:t>Sketch the </a:t>
                </a:r>
                <a14:m>
                  <m:oMath xmlns:m="http://schemas.openxmlformats.org/officeDocument/2006/math">
                    <m:r>
                      <m:rPr>
                        <m:sty m:val="p"/>
                      </m:rPr>
                      <a:rPr lang="en-US" altLang="en-US">
                        <a:solidFill>
                          <a:schemeClr val="bg1"/>
                        </a:solidFill>
                        <a:latin typeface="Cambria Math" panose="02040503050406030204" pitchFamily="18" charset="0"/>
                        <a:ea typeface="Cambria Math" panose="02040503050406030204" pitchFamily="18" charset="0"/>
                      </a:rPr>
                      <m:t>v</m:t>
                    </m:r>
                    <m:d>
                      <m:dPr>
                        <m:ctrlPr>
                          <a:rPr lang="en-US" altLang="en-US" i="1">
                            <a:solidFill>
                              <a:schemeClr val="bg1"/>
                            </a:solidFill>
                            <a:latin typeface="Cambria Math" panose="02040503050406030204" pitchFamily="18" charset="0"/>
                            <a:ea typeface="Cambria Math" panose="02040503050406030204" pitchFamily="18" charset="0"/>
                          </a:rPr>
                        </m:ctrlPr>
                      </m:dPr>
                      <m:e>
                        <m:r>
                          <m:rPr>
                            <m:sty m:val="p"/>
                          </m:rPr>
                          <a:rPr lang="en-US" altLang="en-US">
                            <a:solidFill>
                              <a:schemeClr val="bg1"/>
                            </a:solidFill>
                            <a:latin typeface="Cambria Math" panose="02040503050406030204" pitchFamily="18" charset="0"/>
                            <a:ea typeface="Cambria Math" panose="02040503050406030204" pitchFamily="18" charset="0"/>
                          </a:rPr>
                          <m:t>t</m:t>
                        </m:r>
                      </m:e>
                    </m:d>
                    <m:r>
                      <a:rPr lang="en-US" altLang="en-US" b="0" i="0" smtClean="0">
                        <a:solidFill>
                          <a:schemeClr val="bg1"/>
                        </a:solidFill>
                        <a:latin typeface="Cambria Math" panose="02040503050406030204" pitchFamily="18" charset="0"/>
                        <a:ea typeface="Cambria Math" panose="02040503050406030204" pitchFamily="18" charset="0"/>
                      </a:rPr>
                      <m:t> </m:t>
                    </m:r>
                  </m:oMath>
                </a14:m>
                <a:r>
                  <a:rPr lang="en-US" dirty="0">
                    <a:solidFill>
                      <a:schemeClr val="bg1"/>
                    </a:solidFill>
                    <a:latin typeface="Cambria Math" panose="02040503050406030204" pitchFamily="18" charset="0"/>
                    <a:ea typeface="Cambria Math" panose="02040503050406030204" pitchFamily="18" charset="0"/>
                  </a:rPr>
                  <a:t>and </a:t>
                </a:r>
                <a14:m>
                  <m:oMath xmlns:m="http://schemas.openxmlformats.org/officeDocument/2006/math">
                    <m:sSub>
                      <m:sSubPr>
                        <m:ctrlPr>
                          <a:rPr lang="en-US" altLang="en-US" i="1">
                            <a:solidFill>
                              <a:schemeClr val="bg1"/>
                            </a:solidFill>
                            <a:latin typeface="Cambria Math" panose="02040503050406030204" pitchFamily="18" charset="0"/>
                            <a:ea typeface="Cambria Math" panose="02040503050406030204" pitchFamily="18" charset="0"/>
                          </a:rPr>
                        </m:ctrlPr>
                      </m:sSubPr>
                      <m:e>
                        <m:r>
                          <m:rPr>
                            <m:sty m:val="p"/>
                          </m:rPr>
                          <a:rPr lang="en-US" altLang="en-US" b="0" i="0" smtClean="0">
                            <a:solidFill>
                              <a:schemeClr val="bg1"/>
                            </a:solidFill>
                            <a:latin typeface="Cambria Math" panose="02040503050406030204" pitchFamily="18" charset="0"/>
                            <a:ea typeface="Cambria Math" panose="02040503050406030204" pitchFamily="18" charset="0"/>
                          </a:rPr>
                          <m:t>i</m:t>
                        </m:r>
                      </m:e>
                      <m:sub>
                        <m:r>
                          <m:rPr>
                            <m:sty m:val="p"/>
                          </m:rPr>
                          <a:rPr lang="en-US" altLang="en-US">
                            <a:solidFill>
                              <a:schemeClr val="bg1"/>
                            </a:solidFill>
                            <a:latin typeface="Cambria Math" panose="02040503050406030204" pitchFamily="18" charset="0"/>
                            <a:ea typeface="Cambria Math" panose="02040503050406030204" pitchFamily="18" charset="0"/>
                          </a:rPr>
                          <m:t>R</m:t>
                        </m:r>
                      </m:sub>
                    </m:sSub>
                    <m:d>
                      <m:dPr>
                        <m:ctrlPr>
                          <a:rPr lang="en-US" altLang="en-US" i="1">
                            <a:solidFill>
                              <a:schemeClr val="bg1"/>
                            </a:solidFill>
                            <a:latin typeface="Cambria Math" panose="02040503050406030204" pitchFamily="18" charset="0"/>
                            <a:ea typeface="Cambria Math" panose="02040503050406030204" pitchFamily="18" charset="0"/>
                          </a:rPr>
                        </m:ctrlPr>
                      </m:dPr>
                      <m:e>
                        <m:r>
                          <m:rPr>
                            <m:sty m:val="p"/>
                          </m:rPr>
                          <a:rPr lang="en-US" altLang="en-US">
                            <a:solidFill>
                              <a:schemeClr val="bg1"/>
                            </a:solidFill>
                            <a:latin typeface="Cambria Math" panose="02040503050406030204" pitchFamily="18" charset="0"/>
                            <a:ea typeface="Cambria Math" panose="02040503050406030204" pitchFamily="18" charset="0"/>
                          </a:rPr>
                          <m:t>t</m:t>
                        </m:r>
                      </m:e>
                    </m:d>
                  </m:oMath>
                </a14:m>
                <a:r>
                  <a:rPr lang="en-US" dirty="0">
                    <a:solidFill>
                      <a:schemeClr val="bg1"/>
                    </a:solidFill>
                    <a:latin typeface="Cambria Math" panose="02040503050406030204" pitchFamily="18" charset="0"/>
                    <a:ea typeface="Cambria Math" panose="02040503050406030204" pitchFamily="18" charset="0"/>
                  </a:rPr>
                  <a:t> waveforms for the first 5 time</a:t>
                </a:r>
              </a:p>
              <a:p>
                <a:pPr fontAlgn="auto">
                  <a:spcBef>
                    <a:spcPts val="0"/>
                  </a:spcBef>
                  <a:spcAft>
                    <a:spcPts val="0"/>
                  </a:spcAft>
                </a:pPr>
                <a:r>
                  <a:rPr lang="en-US" dirty="0">
                    <a:solidFill>
                      <a:schemeClr val="bg1"/>
                    </a:solidFill>
                    <a:latin typeface="Cambria Math" panose="02040503050406030204" pitchFamily="18" charset="0"/>
                    <a:ea typeface="Cambria Math" panose="02040503050406030204" pitchFamily="18" charset="0"/>
                  </a:rPr>
                  <a:t>constants for t ≥ 0.</a:t>
                </a:r>
              </a:p>
              <a:p>
                <a:pPr fontAlgn="auto">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fontAlgn="auto">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fontAlgn="auto">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fontAlgn="auto">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fontAlgn="auto">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fontAlgn="auto">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fontAlgn="auto">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fontAlgn="auto">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fontAlgn="auto">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fontAlgn="auto">
                  <a:spcBef>
                    <a:spcPts val="0"/>
                  </a:spcBef>
                  <a:spcAft>
                    <a:spcPts val="0"/>
                  </a:spcAft>
                </a:pPr>
                <a:r>
                  <a:rPr lang="en-US" dirty="0">
                    <a:solidFill>
                      <a:schemeClr val="bg1"/>
                    </a:solidFill>
                    <a:latin typeface="Cambria Math" panose="02040503050406030204" pitchFamily="18" charset="0"/>
                    <a:ea typeface="Cambria Math" panose="02040503050406030204" pitchFamily="18" charset="0"/>
                  </a:rPr>
                  <a:t>Because of switch S1 closed prior t = 0, </a:t>
                </a:r>
                <a14:m>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o</m:t>
                        </m:r>
                      </m:sub>
                    </m:sSub>
                    <m:r>
                      <m:rPr>
                        <m:nor/>
                      </m:rPr>
                      <a:rPr lang="en-US">
                        <a:solidFill>
                          <a:srgbClr val="000000"/>
                        </a:solidFill>
                        <a:latin typeface="Cambria Math" panose="02040503050406030204" pitchFamily="18" charset="0"/>
                        <a:ea typeface="Cambria Math" panose="02040503050406030204" pitchFamily="18" charset="0"/>
                      </a:rPr>
                      <m:t>= </m:t>
                    </m:r>
                    <m:r>
                      <m:rPr>
                        <m:nor/>
                      </m:rPr>
                      <a:rPr lang="en-US">
                        <a:solidFill>
                          <a:srgbClr val="000000"/>
                        </a:solidFill>
                        <a:latin typeface="Cambria Math" panose="02040503050406030204" pitchFamily="18" charset="0"/>
                        <a:ea typeface="Cambria Math" panose="02040503050406030204" pitchFamily="18" charset="0"/>
                      </a:rPr>
                      <m:t>v</m:t>
                    </m:r>
                    <m:r>
                      <m:rPr>
                        <m:nor/>
                      </m:rPr>
                      <a:rPr lang="en-US" dirty="0">
                        <a:solidFill>
                          <a:srgbClr val="000000"/>
                        </a:solidFill>
                        <a:latin typeface="Cambria Math" panose="02040503050406030204" pitchFamily="18" charset="0"/>
                        <a:ea typeface="Cambria Math" panose="02040503050406030204" pitchFamily="18" charset="0"/>
                      </a:rPr>
                      <m:t>(0) = </m:t>
                    </m:r>
                    <m:sSub>
                      <m:sSubPr>
                        <m:ctrlPr>
                          <a:rPr lang="en-US" i="1" dirty="0" smtClean="0">
                            <a:solidFill>
                              <a:srgbClr val="000000"/>
                            </a:solidFill>
                            <a:latin typeface="Cambria Math" panose="02040503050406030204" pitchFamily="18" charset="0"/>
                            <a:ea typeface="Cambria Math" panose="02040503050406030204" pitchFamily="18" charset="0"/>
                          </a:rPr>
                        </m:ctrlPr>
                      </m:sSubPr>
                      <m:e>
                        <m:r>
                          <m:rPr>
                            <m:sty m:val="p"/>
                          </m:rPr>
                          <a:rPr lang="en-US" b="0" i="0" dirty="0" smtClean="0">
                            <a:solidFill>
                              <a:srgbClr val="000000"/>
                            </a:solidFill>
                            <a:latin typeface="Cambria Math" panose="02040503050406030204" pitchFamily="18" charset="0"/>
                            <a:ea typeface="Cambria Math" panose="02040503050406030204" pitchFamily="18" charset="0"/>
                          </a:rPr>
                          <m:t>V</m:t>
                        </m:r>
                      </m:e>
                      <m:sub>
                        <m:r>
                          <m:rPr>
                            <m:sty m:val="p"/>
                          </m:rPr>
                          <a:rPr lang="en-US" b="0" i="0" dirty="0" smtClean="0">
                            <a:solidFill>
                              <a:srgbClr val="000000"/>
                            </a:solidFill>
                            <a:latin typeface="Cambria Math" panose="02040503050406030204" pitchFamily="18" charset="0"/>
                            <a:ea typeface="Cambria Math" panose="02040503050406030204" pitchFamily="18" charset="0"/>
                          </a:rPr>
                          <m:t>s</m:t>
                        </m:r>
                      </m:sub>
                    </m:sSub>
                    <m:r>
                      <a:rPr lang="en-US" b="0" i="0" dirty="0" smtClean="0">
                        <a:solidFill>
                          <a:srgbClr val="000000"/>
                        </a:solidFill>
                        <a:latin typeface="Cambria Math" panose="02040503050406030204" pitchFamily="18" charset="0"/>
                        <a:ea typeface="Cambria Math" panose="02040503050406030204" pitchFamily="18" charset="0"/>
                      </a:rPr>
                      <m:t>.</m:t>
                    </m:r>
                    <m:r>
                      <a:rPr lang="en-US" dirty="0">
                        <a:solidFill>
                          <a:srgbClr val="000000"/>
                        </a:solidFill>
                        <a:latin typeface="Cambria Math" panose="02040503050406030204" pitchFamily="18" charset="0"/>
                        <a:ea typeface="Cambria Math" panose="02040503050406030204" pitchFamily="18" charset="0"/>
                      </a:rPr>
                      <m:t> </m:t>
                    </m:r>
                  </m:oMath>
                </a14:m>
                <a:endParaRPr lang="en-US" dirty="0">
                  <a:solidFill>
                    <a:schemeClr val="bg1"/>
                  </a:solidFill>
                  <a:latin typeface="Cambria Math" panose="02040503050406030204" pitchFamily="18" charset="0"/>
                  <a:ea typeface="Cambria Math" panose="02040503050406030204" pitchFamily="18" charset="0"/>
                </a:endParaRPr>
              </a:p>
              <a:p>
                <a:pPr fontAlgn="auto">
                  <a:spcBef>
                    <a:spcPts val="0"/>
                  </a:spcBef>
                  <a:spcAft>
                    <a:spcPts val="0"/>
                  </a:spcAft>
                </a:pPr>
                <a:endParaRPr lang="en-US" dirty="0">
                  <a:solidFill>
                    <a:schemeClr val="bg1"/>
                  </a:solidFill>
                  <a:latin typeface="Cambria Math" panose="02040503050406030204" pitchFamily="18" charset="0"/>
                  <a:ea typeface="Cambria Math" panose="02040503050406030204" pitchFamily="18" charset="0"/>
                </a:endParaRPr>
              </a:p>
              <a:p>
                <a:pPr fontAlgn="auto">
                  <a:spcAft>
                    <a:spcPts val="1800"/>
                  </a:spcAft>
                </a:pPr>
                <a14:m>
                  <m:oMathPara xmlns:m="http://schemas.openxmlformats.org/officeDocument/2006/math">
                    <m:oMathParaPr>
                      <m:jc m:val="left"/>
                    </m:oMathParaPr>
                    <m:oMath xmlns:m="http://schemas.openxmlformats.org/officeDocument/2006/math">
                      <m:r>
                        <m:rPr>
                          <m:sty m:val="p"/>
                        </m:rPr>
                        <a:rPr lang="en-US">
                          <a:solidFill>
                            <a:srgbClr val="000000"/>
                          </a:solidFill>
                          <a:latin typeface="Cambria Math" panose="02040503050406030204" pitchFamily="18" charset="0"/>
                          <a:ea typeface="Cambria Math" panose="02040503050406030204" pitchFamily="18" charset="0"/>
                        </a:rPr>
                        <m:t>v</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r>
                        <a:rPr lang="en-US">
                          <a:solidFill>
                            <a:srgbClr val="000000"/>
                          </a:solidFill>
                          <a:latin typeface="Cambria Math" panose="02040503050406030204" pitchFamily="18" charset="0"/>
                          <a:ea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s</m:t>
                          </m:r>
                        </m:sub>
                      </m:sSub>
                      <m:sSup>
                        <m:sSupPr>
                          <m:ctrlPr>
                            <a:rPr lang="en-US" i="1" smtClean="0">
                              <a:solidFill>
                                <a:schemeClr val="bg1"/>
                              </a:solidFill>
                              <a:latin typeface="Cambria Math" panose="02040503050406030204" pitchFamily="18" charset="0"/>
                              <a:ea typeface="Cambria Math" panose="02040503050406030204" pitchFamily="18" charset="0"/>
                            </a:rPr>
                          </m:ctrlPr>
                        </m:sSupPr>
                        <m:e>
                          <m:r>
                            <m:rPr>
                              <m:sty m:val="p"/>
                            </m:rPr>
                            <a:rPr lang="en-US">
                              <a:solidFill>
                                <a:schemeClr val="bg1"/>
                              </a:solidFill>
                              <a:latin typeface="Cambria Math" panose="02040503050406030204" pitchFamily="18" charset="0"/>
                              <a:ea typeface="Cambria Math" panose="02040503050406030204" pitchFamily="18" charset="0"/>
                            </a:rPr>
                            <m:t>e</m:t>
                          </m:r>
                        </m:e>
                        <m:sup>
                          <m:f>
                            <m:fPr>
                              <m:type m:val="lin"/>
                              <m:ctrlPr>
                                <a:rPr lang="en-US" i="1">
                                  <a:solidFill>
                                    <a:schemeClr val="bg1"/>
                                  </a:solidFill>
                                  <a:latin typeface="Cambria Math" panose="02040503050406030204" pitchFamily="18" charset="0"/>
                                  <a:ea typeface="Cambria Math" panose="02040503050406030204" pitchFamily="18" charset="0"/>
                                </a:rPr>
                              </m:ctrlPr>
                            </m:fPr>
                            <m:num>
                              <m:r>
                                <a:rPr lang="en-US">
                                  <a:solidFill>
                                    <a:schemeClr val="bg1"/>
                                  </a:solidFill>
                                  <a:latin typeface="Cambria Math" panose="02040503050406030204" pitchFamily="18" charset="0"/>
                                  <a:ea typeface="Cambria Math" panose="02040503050406030204" pitchFamily="18" charset="0"/>
                                </a:rPr>
                                <m:t>−</m:t>
                              </m:r>
                              <m:r>
                                <m:rPr>
                                  <m:sty m:val="p"/>
                                </m:rPr>
                                <a:rPr lang="en-US">
                                  <a:solidFill>
                                    <a:schemeClr val="bg1"/>
                                  </a:solidFill>
                                  <a:latin typeface="Cambria Math" panose="02040503050406030204" pitchFamily="18" charset="0"/>
                                  <a:ea typeface="Cambria Math" panose="02040503050406030204" pitchFamily="18" charset="0"/>
                                </a:rPr>
                                <m:t>t</m:t>
                              </m:r>
                            </m:num>
                            <m:den>
                              <m:r>
                                <m:rPr>
                                  <m:sty m:val="p"/>
                                </m:rPr>
                                <a:rPr lang="en-US">
                                  <a:solidFill>
                                    <a:schemeClr val="bg1"/>
                                  </a:solidFill>
                                  <a:latin typeface="Cambria Math" panose="02040503050406030204" pitchFamily="18" charset="0"/>
                                  <a:ea typeface="Cambria Math" panose="02040503050406030204" pitchFamily="18" charset="0"/>
                                </a:rPr>
                                <m:t>τ</m:t>
                              </m:r>
                            </m:den>
                          </m:f>
                        </m:sup>
                      </m:sSup>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where</m:t>
                      </m:r>
                      <m:r>
                        <a:rPr lang="en-US">
                          <a:solidFill>
                            <a:srgbClr val="000000"/>
                          </a:solidFill>
                          <a:latin typeface="Cambria Math" panose="02040503050406030204" pitchFamily="18" charset="0"/>
                          <a:ea typeface="Cambria Math" panose="02040503050406030204" pitchFamily="18" charset="0"/>
                        </a:rPr>
                        <m:t> </m:t>
                      </m:r>
                      <m:r>
                        <m:rPr>
                          <m:sty m:val="p"/>
                        </m:rPr>
                        <a:rPr lang="el-GR" i="1">
                          <a:solidFill>
                            <a:srgbClr val="000000"/>
                          </a:solidFill>
                          <a:latin typeface="Cambria Math" panose="02040503050406030204" pitchFamily="18" charset="0"/>
                          <a:ea typeface="Cambria Math" panose="02040503050406030204" pitchFamily="18" charset="0"/>
                        </a:rPr>
                        <m:t>τ</m:t>
                      </m:r>
                      <m:r>
                        <a:rPr lang="en-US" i="1">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RC</m:t>
                      </m:r>
                      <m:r>
                        <a:rPr lang="en-US" i="1">
                          <a:solidFill>
                            <a:srgbClr val="000000"/>
                          </a:solidFill>
                          <a:latin typeface="Cambria Math" panose="02040503050406030204" pitchFamily="18" charset="0"/>
                          <a:ea typeface="Cambria Math" panose="02040503050406030204" pitchFamily="18" charset="0"/>
                        </a:rPr>
                        <m:t>.</m:t>
                      </m:r>
                    </m:oMath>
                  </m:oMathPara>
                </a14:m>
                <a:endParaRPr lang="en-US" dirty="0">
                  <a:solidFill>
                    <a:schemeClr val="bg1"/>
                  </a:solidFill>
                  <a:latin typeface="Cambria Math" panose="02040503050406030204" pitchFamily="18" charset="0"/>
                  <a:ea typeface="Cambria Math" panose="02040503050406030204" pitchFamily="18" charset="0"/>
                </a:endParaRPr>
              </a:p>
              <a:p>
                <a:pPr>
                  <a:spcAft>
                    <a:spcPts val="1800"/>
                  </a:spcAft>
                </a:pPr>
                <a:r>
                  <a:rPr lang="en-US" dirty="0">
                    <a:solidFill>
                      <a:schemeClr val="bg1"/>
                    </a:solidFill>
                    <a:latin typeface="Cambria Math" panose="02040503050406030204" pitchFamily="18" charset="0"/>
                    <a:ea typeface="Cambria Math" panose="02040503050406030204" pitchFamily="18" charset="0"/>
                  </a:rPr>
                  <a:t>Resistor voltage:  </a:t>
                </a:r>
                <a14:m>
                  <m:oMath xmlns:m="http://schemas.openxmlformats.org/officeDocument/2006/math">
                    <m:sSub>
                      <m:sSubPr>
                        <m:ctrlPr>
                          <a:rPr lang="en-US" i="1">
                            <a:solidFill>
                              <a:schemeClr val="bg1"/>
                            </a:solidFill>
                            <a:latin typeface="Cambria Math" panose="02040503050406030204" pitchFamily="18" charset="0"/>
                            <a:ea typeface="Cambria Math" panose="02040503050406030204" pitchFamily="18" charset="0"/>
                          </a:rPr>
                        </m:ctrlPr>
                      </m:sSubPr>
                      <m:e>
                        <m:r>
                          <m:rPr>
                            <m:sty m:val="p"/>
                          </m:rPr>
                          <a:rPr lang="en-US">
                            <a:solidFill>
                              <a:schemeClr val="bg1"/>
                            </a:solidFill>
                            <a:latin typeface="Cambria Math" panose="02040503050406030204" pitchFamily="18" charset="0"/>
                            <a:ea typeface="Cambria Math" panose="02040503050406030204" pitchFamily="18" charset="0"/>
                          </a:rPr>
                          <m:t>v</m:t>
                        </m:r>
                      </m:e>
                      <m:sub>
                        <m:r>
                          <m:rPr>
                            <m:sty m:val="p"/>
                          </m:rPr>
                          <a:rPr lang="en-US">
                            <a:solidFill>
                              <a:schemeClr val="bg1"/>
                            </a:solidFill>
                            <a:latin typeface="Cambria Math" panose="02040503050406030204" pitchFamily="18" charset="0"/>
                            <a:ea typeface="Cambria Math" panose="02040503050406030204" pitchFamily="18" charset="0"/>
                          </a:rPr>
                          <m:t>R</m:t>
                        </m:r>
                      </m:sub>
                    </m:sSub>
                    <m:d>
                      <m:dPr>
                        <m:ctrlPr>
                          <a:rPr lang="en-US" i="1">
                            <a:solidFill>
                              <a:schemeClr val="bg1"/>
                            </a:solidFill>
                            <a:latin typeface="Cambria Math" panose="02040503050406030204" pitchFamily="18" charset="0"/>
                            <a:ea typeface="Cambria Math" panose="02040503050406030204" pitchFamily="18" charset="0"/>
                          </a:rPr>
                        </m:ctrlPr>
                      </m:dPr>
                      <m:e>
                        <m:r>
                          <m:rPr>
                            <m:sty m:val="p"/>
                          </m:rPr>
                          <a:rPr lang="en-US">
                            <a:solidFill>
                              <a:schemeClr val="bg1"/>
                            </a:solidFill>
                            <a:latin typeface="Cambria Math" panose="02040503050406030204" pitchFamily="18" charset="0"/>
                            <a:ea typeface="Cambria Math" panose="02040503050406030204" pitchFamily="18" charset="0"/>
                          </a:rPr>
                          <m:t>t</m:t>
                        </m:r>
                      </m:e>
                    </m:d>
                    <m:r>
                      <a:rPr lang="en-US">
                        <a:solidFill>
                          <a:schemeClr val="bg1"/>
                        </a:solidFill>
                        <a:latin typeface="Cambria Math" panose="02040503050406030204" pitchFamily="18" charset="0"/>
                        <a:ea typeface="Cambria Math" panose="02040503050406030204" pitchFamily="18" charset="0"/>
                      </a:rPr>
                      <m:t>=</m:t>
                    </m:r>
                    <m:r>
                      <m:rPr>
                        <m:sty m:val="p"/>
                      </m:rPr>
                      <a:rPr lang="en-US" b="0" i="0" smtClean="0">
                        <a:solidFill>
                          <a:schemeClr val="bg1"/>
                        </a:solidFill>
                        <a:latin typeface="Cambria Math" panose="02040503050406030204" pitchFamily="18" charset="0"/>
                        <a:ea typeface="Cambria Math" panose="02040503050406030204" pitchFamily="18" charset="0"/>
                      </a:rPr>
                      <m:t>v</m:t>
                    </m:r>
                    <m:r>
                      <a:rPr lang="en-US" b="0" i="0" smtClean="0">
                        <a:solidFill>
                          <a:schemeClr val="bg1"/>
                        </a:solidFill>
                        <a:latin typeface="Cambria Math" panose="02040503050406030204" pitchFamily="18" charset="0"/>
                        <a:ea typeface="Cambria Math" panose="02040503050406030204" pitchFamily="18" charset="0"/>
                      </a:rPr>
                      <m:t>(</m:t>
                    </m:r>
                    <m:r>
                      <m:rPr>
                        <m:sty m:val="p"/>
                      </m:rPr>
                      <a:rPr lang="en-US" b="0" i="0" smtClean="0">
                        <a:solidFill>
                          <a:schemeClr val="bg1"/>
                        </a:solidFill>
                        <a:latin typeface="Cambria Math" panose="02040503050406030204" pitchFamily="18" charset="0"/>
                        <a:ea typeface="Cambria Math" panose="02040503050406030204" pitchFamily="18" charset="0"/>
                      </a:rPr>
                      <m:t>t</m:t>
                    </m:r>
                    <m:r>
                      <a:rPr lang="en-US" b="0" i="0" smtClean="0">
                        <a:solidFill>
                          <a:schemeClr val="bg1"/>
                        </a:solidFill>
                        <a:latin typeface="Cambria Math" panose="02040503050406030204" pitchFamily="18" charset="0"/>
                        <a:ea typeface="Cambria Math" panose="02040503050406030204" pitchFamily="18" charset="0"/>
                      </a:rPr>
                      <m:t>)</m:t>
                    </m:r>
                  </m:oMath>
                </a14:m>
                <a:r>
                  <a:rPr lang="en-US" dirty="0">
                    <a:solidFill>
                      <a:schemeClr val="bg1"/>
                    </a:solidFill>
                    <a:latin typeface="Cambria Math" panose="02040503050406030204" pitchFamily="18" charset="0"/>
                    <a:ea typeface="Cambria Math" panose="02040503050406030204" pitchFamily="18" charset="0"/>
                  </a:rPr>
                  <a:t>.</a:t>
                </a:r>
              </a:p>
              <a:p>
                <a:pPr fontAlgn="auto">
                  <a:spcAft>
                    <a:spcPts val="1800"/>
                  </a:spcAft>
                </a:pPr>
                <a:r>
                  <a:rPr lang="en-US" dirty="0">
                    <a:solidFill>
                      <a:schemeClr val="bg1"/>
                    </a:solidFill>
                    <a:latin typeface="Cambria Math" panose="02040503050406030204" pitchFamily="18" charset="0"/>
                    <a:ea typeface="Cambria Math" panose="02040503050406030204" pitchFamily="18" charset="0"/>
                  </a:rPr>
                  <a:t>Resistor Current: </a:t>
                </a:r>
                <a14:m>
                  <m:oMath xmlns:m="http://schemas.openxmlformats.org/officeDocument/2006/math">
                    <m:sSub>
                      <m:sSubPr>
                        <m:ctrlPr>
                          <a:rPr lang="en-US" i="1">
                            <a:solidFill>
                              <a:schemeClr val="bg1"/>
                            </a:solidFill>
                            <a:latin typeface="Cambria Math" panose="02040503050406030204" pitchFamily="18" charset="0"/>
                            <a:ea typeface="Cambria Math" panose="02040503050406030204" pitchFamily="18" charset="0"/>
                          </a:rPr>
                        </m:ctrlPr>
                      </m:sSubPr>
                      <m:e>
                        <m:r>
                          <m:rPr>
                            <m:sty m:val="p"/>
                          </m:rPr>
                          <a:rPr lang="en-US" b="0" i="0" smtClean="0">
                            <a:solidFill>
                              <a:schemeClr val="bg1"/>
                            </a:solidFill>
                            <a:latin typeface="Cambria Math" panose="02040503050406030204" pitchFamily="18" charset="0"/>
                            <a:ea typeface="Cambria Math" panose="02040503050406030204" pitchFamily="18" charset="0"/>
                          </a:rPr>
                          <m:t>i</m:t>
                        </m:r>
                      </m:e>
                      <m:sub>
                        <m:r>
                          <m:rPr>
                            <m:sty m:val="p"/>
                          </m:rPr>
                          <a:rPr lang="en-US">
                            <a:solidFill>
                              <a:schemeClr val="bg1"/>
                            </a:solidFill>
                            <a:latin typeface="Cambria Math" panose="02040503050406030204" pitchFamily="18" charset="0"/>
                            <a:ea typeface="Cambria Math" panose="02040503050406030204" pitchFamily="18" charset="0"/>
                          </a:rPr>
                          <m:t>R</m:t>
                        </m:r>
                      </m:sub>
                    </m:sSub>
                    <m:d>
                      <m:dPr>
                        <m:ctrlPr>
                          <a:rPr lang="en-US" i="1">
                            <a:solidFill>
                              <a:schemeClr val="bg1"/>
                            </a:solidFill>
                            <a:latin typeface="Cambria Math" panose="02040503050406030204" pitchFamily="18" charset="0"/>
                            <a:ea typeface="Cambria Math" panose="02040503050406030204" pitchFamily="18" charset="0"/>
                          </a:rPr>
                        </m:ctrlPr>
                      </m:dPr>
                      <m:e>
                        <m:r>
                          <m:rPr>
                            <m:sty m:val="p"/>
                          </m:rPr>
                          <a:rPr lang="en-US">
                            <a:solidFill>
                              <a:schemeClr val="bg1"/>
                            </a:solidFill>
                            <a:latin typeface="Cambria Math" panose="02040503050406030204" pitchFamily="18" charset="0"/>
                            <a:ea typeface="Cambria Math" panose="02040503050406030204" pitchFamily="18" charset="0"/>
                          </a:rPr>
                          <m:t>t</m:t>
                        </m:r>
                      </m:e>
                    </m:d>
                    <m:r>
                      <a:rPr lang="en-US">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ea typeface="Cambria Math" panose="02040503050406030204" pitchFamily="18" charset="0"/>
                          </a:rPr>
                        </m:ctrlPr>
                      </m:fPr>
                      <m:num>
                        <m:sSub>
                          <m:sSubPr>
                            <m:ctrlPr>
                              <a:rPr lang="en-US" i="1" smtClean="0">
                                <a:solidFill>
                                  <a:schemeClr val="bg1"/>
                                </a:solidFill>
                                <a:latin typeface="Cambria Math" panose="02040503050406030204" pitchFamily="18" charset="0"/>
                                <a:ea typeface="Cambria Math" panose="02040503050406030204" pitchFamily="18" charset="0"/>
                              </a:rPr>
                            </m:ctrlPr>
                          </m:sSubPr>
                          <m:e>
                            <m:r>
                              <m:rPr>
                                <m:sty m:val="p"/>
                              </m:rPr>
                              <a:rPr lang="en-US" b="0" i="0" smtClean="0">
                                <a:solidFill>
                                  <a:schemeClr val="bg1"/>
                                </a:solidFill>
                                <a:latin typeface="Cambria Math" panose="02040503050406030204" pitchFamily="18" charset="0"/>
                                <a:ea typeface="Cambria Math" panose="02040503050406030204" pitchFamily="18" charset="0"/>
                              </a:rPr>
                              <m:t>V</m:t>
                            </m:r>
                          </m:e>
                          <m:sub>
                            <m:r>
                              <m:rPr>
                                <m:sty m:val="p"/>
                              </m:rPr>
                              <a:rPr lang="en-US" b="0" i="0" smtClean="0">
                                <a:solidFill>
                                  <a:schemeClr val="bg1"/>
                                </a:solidFill>
                                <a:latin typeface="Cambria Math" panose="02040503050406030204" pitchFamily="18" charset="0"/>
                                <a:ea typeface="Cambria Math" panose="02040503050406030204" pitchFamily="18" charset="0"/>
                              </a:rPr>
                              <m:t>s</m:t>
                            </m:r>
                          </m:sub>
                        </m:sSub>
                      </m:num>
                      <m:den>
                        <m:r>
                          <m:rPr>
                            <m:sty m:val="p"/>
                          </m:rPr>
                          <a:rPr lang="en-US">
                            <a:solidFill>
                              <a:schemeClr val="bg1"/>
                            </a:solidFill>
                            <a:latin typeface="Cambria Math" panose="02040503050406030204" pitchFamily="18" charset="0"/>
                            <a:ea typeface="Cambria Math" panose="02040503050406030204" pitchFamily="18" charset="0"/>
                          </a:rPr>
                          <m:t>R</m:t>
                        </m:r>
                      </m:den>
                    </m:f>
                    <m:sSup>
                      <m:sSupPr>
                        <m:ctrlPr>
                          <a:rPr lang="en-US" i="1">
                            <a:solidFill>
                              <a:schemeClr val="bg1"/>
                            </a:solidFill>
                            <a:latin typeface="Cambria Math" panose="02040503050406030204" pitchFamily="18" charset="0"/>
                            <a:ea typeface="Cambria Math" panose="02040503050406030204" pitchFamily="18" charset="0"/>
                          </a:rPr>
                        </m:ctrlPr>
                      </m:sSupPr>
                      <m:e>
                        <m:r>
                          <m:rPr>
                            <m:sty m:val="p"/>
                          </m:rPr>
                          <a:rPr lang="en-US">
                            <a:solidFill>
                              <a:schemeClr val="bg1"/>
                            </a:solidFill>
                            <a:latin typeface="Cambria Math" panose="02040503050406030204" pitchFamily="18" charset="0"/>
                            <a:ea typeface="Cambria Math" panose="02040503050406030204" pitchFamily="18" charset="0"/>
                          </a:rPr>
                          <m:t>e</m:t>
                        </m:r>
                      </m:e>
                      <m:sup>
                        <m:f>
                          <m:fPr>
                            <m:type m:val="lin"/>
                            <m:ctrlPr>
                              <a:rPr lang="en-US" i="1">
                                <a:solidFill>
                                  <a:schemeClr val="bg1"/>
                                </a:solidFill>
                                <a:latin typeface="Cambria Math" panose="02040503050406030204" pitchFamily="18" charset="0"/>
                                <a:ea typeface="Cambria Math" panose="02040503050406030204" pitchFamily="18" charset="0"/>
                              </a:rPr>
                            </m:ctrlPr>
                          </m:fPr>
                          <m:num>
                            <m:r>
                              <a:rPr lang="en-US">
                                <a:solidFill>
                                  <a:schemeClr val="bg1"/>
                                </a:solidFill>
                                <a:latin typeface="Cambria Math" panose="02040503050406030204" pitchFamily="18" charset="0"/>
                                <a:ea typeface="Cambria Math" panose="02040503050406030204" pitchFamily="18" charset="0"/>
                              </a:rPr>
                              <m:t>−</m:t>
                            </m:r>
                            <m:r>
                              <m:rPr>
                                <m:sty m:val="p"/>
                              </m:rPr>
                              <a:rPr lang="en-US">
                                <a:solidFill>
                                  <a:schemeClr val="bg1"/>
                                </a:solidFill>
                                <a:latin typeface="Cambria Math" panose="02040503050406030204" pitchFamily="18" charset="0"/>
                                <a:ea typeface="Cambria Math" panose="02040503050406030204" pitchFamily="18" charset="0"/>
                              </a:rPr>
                              <m:t>t</m:t>
                            </m:r>
                          </m:num>
                          <m:den>
                            <m:r>
                              <m:rPr>
                                <m:sty m:val="p"/>
                              </m:rPr>
                              <a:rPr lang="en-US">
                                <a:solidFill>
                                  <a:schemeClr val="bg1"/>
                                </a:solidFill>
                                <a:latin typeface="Cambria Math" panose="02040503050406030204" pitchFamily="18" charset="0"/>
                                <a:ea typeface="Cambria Math" panose="02040503050406030204" pitchFamily="18" charset="0"/>
                              </a:rPr>
                              <m:t>τ</m:t>
                            </m:r>
                          </m:den>
                        </m:f>
                      </m:sup>
                    </m:sSup>
                  </m:oMath>
                </a14:m>
                <a:r>
                  <a:rPr lang="en-US" dirty="0">
                    <a:solidFill>
                      <a:schemeClr val="bg1"/>
                    </a:solidFill>
                    <a:latin typeface="Cambria Math" panose="02040503050406030204" pitchFamily="18" charset="0"/>
                    <a:ea typeface="Cambria Math" panose="02040503050406030204" pitchFamily="18" charset="0"/>
                  </a:rPr>
                  <a:t>.</a:t>
                </a:r>
              </a:p>
            </p:txBody>
          </p:sp>
        </mc:Choice>
        <mc:Fallback xmlns="">
          <p:sp>
            <p:nvSpPr>
              <p:cNvPr id="54" name="Rectangle 53"/>
              <p:cNvSpPr>
                <a:spLocks noRot="1" noChangeAspect="1" noMove="1" noResize="1" noEditPoints="1" noAdjustHandles="1" noChangeArrowheads="1" noChangeShapeType="1" noTextEdit="1"/>
              </p:cNvSpPr>
              <p:nvPr/>
            </p:nvSpPr>
            <p:spPr>
              <a:xfrm>
                <a:off x="402672" y="785448"/>
                <a:ext cx="11467750" cy="5954579"/>
              </a:xfrm>
              <a:prstGeom prst="rect">
                <a:avLst/>
              </a:prstGeom>
              <a:blipFill>
                <a:blip r:embed="rId3"/>
                <a:stretch>
                  <a:fillRect l="-212" t="-304" b="-3854"/>
                </a:stretch>
              </a:blipFill>
              <a:ln w="57150">
                <a:solidFill>
                  <a:schemeClr val="accent1"/>
                </a:solidFill>
              </a:ln>
            </p:spPr>
            <p:txBody>
              <a:bodyPr/>
              <a:lstStyle/>
              <a:p>
                <a:r>
                  <a:rPr lang="en-US">
                    <a:noFill/>
                  </a:rPr>
                  <a:t> </a:t>
                </a:r>
              </a:p>
            </p:txBody>
          </p:sp>
        </mc:Fallback>
      </mc:AlternateContent>
      <p:sp>
        <p:nvSpPr>
          <p:cNvPr id="20483" name="Title 1"/>
          <p:cNvSpPr>
            <a:spLocks noGrp="1"/>
          </p:cNvSpPr>
          <p:nvPr>
            <p:ph type="title"/>
          </p:nvPr>
        </p:nvSpPr>
        <p:spPr>
          <a:xfrm>
            <a:off x="2768367" y="8931"/>
            <a:ext cx="6281966" cy="649151"/>
          </a:xfrm>
        </p:spPr>
        <p:txBody>
          <a:bodyPr>
            <a:noAutofit/>
          </a:bodyPr>
          <a:lstStyle/>
          <a:p>
            <a:r>
              <a:rPr lang="en-US" altLang="en-US" sz="4000" dirty="0">
                <a:ea typeface="ＭＳ Ｐゴシック" pitchFamily="34" charset="-128"/>
              </a:rPr>
              <a:t>RC Discharging Waveforms</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4085" y="2406406"/>
            <a:ext cx="3870393" cy="2045187"/>
          </a:xfrm>
          <a:prstGeom prst="rect">
            <a:avLst/>
          </a:prstGeom>
        </p:spPr>
      </p:pic>
      <p:sp>
        <p:nvSpPr>
          <p:cNvPr id="5" name="TextBox 4"/>
          <p:cNvSpPr txBox="1"/>
          <p:nvPr/>
        </p:nvSpPr>
        <p:spPr>
          <a:xfrm>
            <a:off x="7250508" y="958325"/>
            <a:ext cx="3279269" cy="1200329"/>
          </a:xfrm>
          <a:prstGeom prst="rect">
            <a:avLst/>
          </a:prstGeom>
          <a:noFill/>
        </p:spPr>
        <p:txBody>
          <a:bodyPr wrap="square" rtlCol="0">
            <a:spAutoFit/>
          </a:bodyPr>
          <a:lstStyle/>
          <a:p>
            <a:r>
              <a:rPr lang="en-US" dirty="0">
                <a:solidFill>
                  <a:schemeClr val="bg1"/>
                </a:solidFill>
                <a:latin typeface="+mn-lt"/>
              </a:rPr>
              <a:t>Capacitor voltage cannot change instantaneously, although capacitor current can change instantaneously.</a:t>
            </a:r>
          </a:p>
        </p:txBody>
      </p:sp>
      <p:pic>
        <p:nvPicPr>
          <p:cNvPr id="6" name="Picture 5">
            <a:extLst>
              <a:ext uri="{FF2B5EF4-FFF2-40B4-BE49-F238E27FC236}">
                <a16:creationId xmlns:a16="http://schemas.microsoft.com/office/drawing/2014/main" id="{D49F3148-AE74-EBAE-2EE0-086A99BB3746}"/>
              </a:ext>
            </a:extLst>
          </p:cNvPr>
          <p:cNvPicPr>
            <a:picLocks noChangeAspect="1"/>
          </p:cNvPicPr>
          <p:nvPr/>
        </p:nvPicPr>
        <p:blipFill>
          <a:blip r:embed="rId5"/>
          <a:stretch>
            <a:fillRect/>
          </a:stretch>
        </p:blipFill>
        <p:spPr>
          <a:xfrm>
            <a:off x="6408515" y="2135504"/>
            <a:ext cx="4309641" cy="4464090"/>
          </a:xfrm>
          <a:prstGeom prst="rect">
            <a:avLst/>
          </a:prstGeom>
        </p:spPr>
      </p:pic>
    </p:spTree>
    <p:extLst>
      <p:ext uri="{BB962C8B-B14F-4D97-AF65-F5344CB8AC3E}">
        <p14:creationId xmlns:p14="http://schemas.microsoft.com/office/powerpoint/2010/main" val="1464485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4">
                                            <p:txEl>
                                              <p:pRg st="14" end="14"/>
                                            </p:txEl>
                                          </p:spTgt>
                                        </p:tgtEl>
                                        <p:attrNameLst>
                                          <p:attrName>style.visibility</p:attrName>
                                        </p:attrNameLst>
                                      </p:cBhvr>
                                      <p:to>
                                        <p:strVal val="visible"/>
                                      </p:to>
                                    </p:set>
                                    <p:anim calcmode="lin" valueType="num">
                                      <p:cBhvr additive="base">
                                        <p:cTn id="13" dur="500" fill="hold"/>
                                        <p:tgtEl>
                                          <p:spTgt spid="54">
                                            <p:txEl>
                                              <p:pRg st="14" end="1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
                                            <p:txEl>
                                              <p:pRg st="14" end="1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4">
                                            <p:txEl>
                                              <p:pRg st="16" end="16"/>
                                            </p:txEl>
                                          </p:spTgt>
                                        </p:tgtEl>
                                        <p:attrNameLst>
                                          <p:attrName>style.visibility</p:attrName>
                                        </p:attrNameLst>
                                      </p:cBhvr>
                                      <p:to>
                                        <p:strVal val="visible"/>
                                      </p:to>
                                    </p:set>
                                    <p:anim calcmode="lin" valueType="num">
                                      <p:cBhvr additive="base">
                                        <p:cTn id="17" dur="500" fill="hold"/>
                                        <p:tgtEl>
                                          <p:spTgt spid="54">
                                            <p:txEl>
                                              <p:pRg st="16" end="1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4">
                                            <p:txEl>
                                              <p:pRg st="16" end="1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4">
                                            <p:txEl>
                                              <p:pRg st="17" end="17"/>
                                            </p:txEl>
                                          </p:spTgt>
                                        </p:tgtEl>
                                        <p:attrNameLst>
                                          <p:attrName>style.visibility</p:attrName>
                                        </p:attrNameLst>
                                      </p:cBhvr>
                                      <p:to>
                                        <p:strVal val="visible"/>
                                      </p:to>
                                    </p:set>
                                    <p:anim calcmode="lin" valueType="num">
                                      <p:cBhvr additive="base">
                                        <p:cTn id="21" dur="500" fill="hold"/>
                                        <p:tgtEl>
                                          <p:spTgt spid="54">
                                            <p:txEl>
                                              <p:pRg st="17" end="1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4">
                                            <p:txEl>
                                              <p:pRg st="17" end="1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4">
                                            <p:txEl>
                                              <p:pRg st="18" end="18"/>
                                            </p:txEl>
                                          </p:spTgt>
                                        </p:tgtEl>
                                        <p:attrNameLst>
                                          <p:attrName>style.visibility</p:attrName>
                                        </p:attrNameLst>
                                      </p:cBhvr>
                                      <p:to>
                                        <p:strVal val="visible"/>
                                      </p:to>
                                    </p:set>
                                    <p:anim calcmode="lin" valueType="num">
                                      <p:cBhvr additive="base">
                                        <p:cTn id="25" dur="500" fill="hold"/>
                                        <p:tgtEl>
                                          <p:spTgt spid="54">
                                            <p:txEl>
                                              <p:pRg st="18" end="1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4">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a:xfrm>
            <a:off x="3724746" y="0"/>
            <a:ext cx="5371915" cy="535378"/>
          </a:xfrm>
        </p:spPr>
        <p:txBody>
          <a:bodyPr>
            <a:noAutofit/>
          </a:bodyPr>
          <a:lstStyle/>
          <a:p>
            <a:r>
              <a:rPr lang="en-US" altLang="en-US" sz="4000" dirty="0">
                <a:ea typeface="ＭＳ Ｐゴシック" pitchFamily="34" charset="-128"/>
              </a:rPr>
              <a:t>Source-Free RL Circuit</a:t>
            </a:r>
          </a:p>
        </p:txBody>
      </p:sp>
      <mc:AlternateContent xmlns:mc="http://schemas.openxmlformats.org/markup-compatibility/2006" xmlns:a14="http://schemas.microsoft.com/office/drawing/2010/main">
        <mc:Choice Requires="a14">
          <p:sp>
            <p:nvSpPr>
              <p:cNvPr id="11" name="TextBox 10"/>
              <p:cNvSpPr txBox="1"/>
              <p:nvPr/>
            </p:nvSpPr>
            <p:spPr>
              <a:xfrm>
                <a:off x="360727" y="635171"/>
                <a:ext cx="11685863" cy="5940472"/>
              </a:xfrm>
              <a:prstGeom prst="rect">
                <a:avLst/>
              </a:prstGeom>
              <a:solidFill>
                <a:schemeClr val="tx1">
                  <a:lumMod val="95000"/>
                </a:schemeClr>
              </a:solidFill>
              <a:ln w="57150">
                <a:solidFill>
                  <a:schemeClr val="accent1"/>
                </a:solidFill>
              </a:ln>
            </p:spPr>
            <p:txBody>
              <a:bodyPr wrap="square" rtlCol="0">
                <a:spAutoFit/>
              </a:bodyPr>
              <a:lstStyle/>
              <a:p>
                <a:r>
                  <a:rPr lang="en-US" dirty="0">
                    <a:solidFill>
                      <a:srgbClr val="000000"/>
                    </a:solidFill>
                    <a:latin typeface="Cambria" panose="02040503050406030204"/>
                  </a:rPr>
                  <a:t>Assume inductor current equals </a:t>
                </a:r>
                <a14:m>
                  <m:oMath xmlns:m="http://schemas.openxmlformats.org/officeDocument/2006/math">
                    <m:sSub>
                      <m:sSubPr>
                        <m:ctrlPr>
                          <a:rPr lang="en-US" i="1">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I</m:t>
                        </m:r>
                      </m:e>
                      <m:sub>
                        <m:r>
                          <m:rPr>
                            <m:sty m:val="p"/>
                          </m:rPr>
                          <a:rPr lang="en-US">
                            <a:solidFill>
                              <a:schemeClr val="bg1"/>
                            </a:solidFill>
                            <a:latin typeface="Cambria Math" panose="02040503050406030204" pitchFamily="18" charset="0"/>
                          </a:rPr>
                          <m:t>o</m:t>
                        </m:r>
                      </m:sub>
                    </m:sSub>
                  </m:oMath>
                </a14:m>
                <a:r>
                  <a:rPr lang="en-US" dirty="0">
                    <a:solidFill>
                      <a:srgbClr val="000000"/>
                    </a:solidFill>
                    <a:latin typeface="Cambria" panose="02040503050406030204"/>
                  </a:rPr>
                  <a:t> Amps at t = 0-. </a:t>
                </a:r>
                <a14:m>
                  <m:oMath xmlns:m="http://schemas.openxmlformats.org/officeDocument/2006/math">
                    <m:r>
                      <m:rPr>
                        <m:sty m:val="p"/>
                      </m:rPr>
                      <a:rPr lang="en-US" smtClean="0">
                        <a:solidFill>
                          <a:srgbClr val="000000"/>
                        </a:solidFill>
                        <a:latin typeface="Cambria Math" panose="02040503050406030204" pitchFamily="18" charset="0"/>
                      </a:rPr>
                      <m:t>i</m:t>
                    </m:r>
                    <m:d>
                      <m:dPr>
                        <m:ctrlPr>
                          <a:rPr lang="en-US" i="1">
                            <a:solidFill>
                              <a:srgbClr val="000000"/>
                            </a:solidFill>
                            <a:latin typeface="Cambria Math" panose="02040503050406030204" pitchFamily="18" charset="0"/>
                          </a:rPr>
                        </m:ctrlPr>
                      </m:dPr>
                      <m:e>
                        <m:r>
                          <a:rPr lang="en-US" smtClean="0">
                            <a:solidFill>
                              <a:srgbClr val="000000"/>
                            </a:solidFill>
                            <a:latin typeface="Cambria Math" panose="02040503050406030204" pitchFamily="18" charset="0"/>
                          </a:rPr>
                          <m:t>0</m:t>
                        </m:r>
                      </m:e>
                    </m:d>
                    <m:r>
                      <a:rPr lang="en-US">
                        <a:solidFill>
                          <a:srgbClr val="000000"/>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I</m:t>
                        </m:r>
                      </m:e>
                      <m:sub>
                        <m:r>
                          <m:rPr>
                            <m:sty m:val="p"/>
                          </m:rPr>
                          <a:rPr lang="en-US">
                            <a:solidFill>
                              <a:schemeClr val="bg1"/>
                            </a:solidFill>
                            <a:latin typeface="Cambria Math" panose="02040503050406030204" pitchFamily="18" charset="0"/>
                          </a:rPr>
                          <m:t>o</m:t>
                        </m:r>
                      </m:sub>
                    </m:sSub>
                    <m:r>
                      <a:rPr lang="en-US" i="1" smtClean="0">
                        <a:solidFill>
                          <a:srgbClr val="000000"/>
                        </a:solidFill>
                        <a:latin typeface="Cambria Math" panose="02040503050406030204" pitchFamily="18" charset="0"/>
                      </a:rPr>
                      <m:t>. </m:t>
                    </m:r>
                  </m:oMath>
                </a14:m>
                <a:endParaRPr lang="en-US" dirty="0">
                  <a:solidFill>
                    <a:srgbClr val="000000"/>
                  </a:solidFill>
                  <a:latin typeface="Cambria" panose="02040503050406030204"/>
                </a:endParaRPr>
              </a:p>
              <a:p>
                <a:endParaRPr lang="en-US" dirty="0">
                  <a:solidFill>
                    <a:srgbClr val="000000"/>
                  </a:solidFill>
                  <a:latin typeface="Cambria" panose="02040503050406030204"/>
                </a:endParaRPr>
              </a:p>
              <a:p>
                <a:r>
                  <a:rPr lang="en-US" dirty="0">
                    <a:solidFill>
                      <a:srgbClr val="000000"/>
                    </a:solidFill>
                    <a:latin typeface="Cambria" panose="02040503050406030204"/>
                  </a:rPr>
                  <a:t>KVL: </a:t>
                </a:r>
                <a14:m>
                  <m:oMath xmlns:m="http://schemas.openxmlformats.org/officeDocument/2006/math">
                    <m:sSub>
                      <m:sSubPr>
                        <m:ctrlPr>
                          <a:rPr lang="en-US" i="1">
                            <a:solidFill>
                              <a:srgbClr val="000000"/>
                            </a:solidFill>
                            <a:latin typeface="Cambria Math" panose="02040503050406030204" pitchFamily="18" charset="0"/>
                          </a:rPr>
                        </m:ctrlPr>
                      </m:sSubPr>
                      <m:e>
                        <m:r>
                          <m:rPr>
                            <m:sty m:val="p"/>
                          </m:rPr>
                          <a:rPr lang="en-US" smtClean="0">
                            <a:solidFill>
                              <a:srgbClr val="000000"/>
                            </a:solidFill>
                            <a:latin typeface="Cambria Math" panose="02040503050406030204" pitchFamily="18" charset="0"/>
                          </a:rPr>
                          <m:t>v</m:t>
                        </m:r>
                      </m:e>
                      <m:sub>
                        <m:r>
                          <m:rPr>
                            <m:sty m:val="p"/>
                          </m:rPr>
                          <a:rPr lang="en-US" smtClean="0">
                            <a:solidFill>
                              <a:srgbClr val="000000"/>
                            </a:solidFill>
                            <a:latin typeface="Cambria Math" panose="02040503050406030204" pitchFamily="18" charset="0"/>
                          </a:rPr>
                          <m:t>L</m:t>
                        </m:r>
                      </m:sub>
                    </m:sSub>
                    <m:d>
                      <m:dPr>
                        <m:ctrlPr>
                          <a:rPr lang="en-US" i="1">
                            <a:solidFill>
                              <a:srgbClr val="000000"/>
                            </a:solidFill>
                            <a:latin typeface="Cambria Math" panose="02040503050406030204" pitchFamily="18" charset="0"/>
                          </a:rPr>
                        </m:ctrlPr>
                      </m:dPr>
                      <m:e>
                        <m:r>
                          <m:rPr>
                            <m:sty m:val="p"/>
                          </m:rPr>
                          <a:rPr lang="en-US">
                            <a:solidFill>
                              <a:srgbClr val="000000"/>
                            </a:solidFill>
                            <a:latin typeface="Cambria Math" panose="02040503050406030204" pitchFamily="18" charset="0"/>
                          </a:rPr>
                          <m:t>t</m:t>
                        </m:r>
                      </m:e>
                    </m:d>
                    <m:r>
                      <a:rPr lang="en-US">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m:rPr>
                            <m:sty m:val="p"/>
                          </m:rPr>
                          <a:rPr lang="en-US" smtClean="0">
                            <a:solidFill>
                              <a:srgbClr val="000000"/>
                            </a:solidFill>
                            <a:latin typeface="Cambria Math" panose="02040503050406030204" pitchFamily="18" charset="0"/>
                          </a:rPr>
                          <m:t>v</m:t>
                        </m:r>
                      </m:e>
                      <m:sub>
                        <m:r>
                          <m:rPr>
                            <m:sty m:val="p"/>
                          </m:rPr>
                          <a:rPr lang="en-US" smtClean="0">
                            <a:solidFill>
                              <a:srgbClr val="000000"/>
                            </a:solidFill>
                            <a:latin typeface="Cambria Math" panose="02040503050406030204" pitchFamily="18" charset="0"/>
                          </a:rPr>
                          <m:t>R</m:t>
                        </m:r>
                      </m:sub>
                    </m:sSub>
                    <m:d>
                      <m:dPr>
                        <m:ctrlPr>
                          <a:rPr lang="en-US" i="1">
                            <a:solidFill>
                              <a:srgbClr val="000000"/>
                            </a:solidFill>
                            <a:latin typeface="Cambria Math" panose="02040503050406030204" pitchFamily="18" charset="0"/>
                          </a:rPr>
                        </m:ctrlPr>
                      </m:dPr>
                      <m:e>
                        <m:r>
                          <m:rPr>
                            <m:sty m:val="p"/>
                          </m:rPr>
                          <a:rPr lang="en-US">
                            <a:solidFill>
                              <a:srgbClr val="000000"/>
                            </a:solidFill>
                            <a:latin typeface="Cambria Math" panose="02040503050406030204" pitchFamily="18" charset="0"/>
                          </a:rPr>
                          <m:t>t</m:t>
                        </m:r>
                      </m:e>
                    </m:d>
                    <m:r>
                      <a:rPr lang="en-US">
                        <a:solidFill>
                          <a:srgbClr val="000000"/>
                        </a:solidFill>
                        <a:latin typeface="Cambria Math" panose="02040503050406030204" pitchFamily="18" charset="0"/>
                      </a:rPr>
                      <m:t>=</m:t>
                    </m:r>
                    <m:r>
                      <a:rPr lang="en-US" smtClean="0">
                        <a:solidFill>
                          <a:srgbClr val="000000"/>
                        </a:solidFill>
                        <a:latin typeface="Cambria Math" panose="02040503050406030204" pitchFamily="18" charset="0"/>
                      </a:rPr>
                      <m:t>0</m:t>
                    </m:r>
                  </m:oMath>
                </a14:m>
                <a:r>
                  <a:rPr lang="en-US" dirty="0">
                    <a:solidFill>
                      <a:srgbClr val="000000"/>
                    </a:solidFill>
                    <a:latin typeface="Cambria" panose="02040503050406030204"/>
                  </a:rPr>
                  <a:t>, </a:t>
                </a:r>
                <a14:m>
                  <m:oMath xmlns:m="http://schemas.openxmlformats.org/officeDocument/2006/math">
                    <m:sSub>
                      <m:sSubPr>
                        <m:ctrlPr>
                          <a:rPr lang="en-US" i="1">
                            <a:solidFill>
                              <a:srgbClr val="000000"/>
                            </a:solidFill>
                            <a:latin typeface="Cambria Math" panose="02040503050406030204" pitchFamily="18" charset="0"/>
                          </a:rPr>
                        </m:ctrlPr>
                      </m:sSubPr>
                      <m:e>
                        <m:r>
                          <m:rPr>
                            <m:sty m:val="p"/>
                          </m:rPr>
                          <a:rPr lang="en-US" smtClean="0">
                            <a:solidFill>
                              <a:srgbClr val="000000"/>
                            </a:solidFill>
                            <a:latin typeface="Cambria Math" panose="02040503050406030204" pitchFamily="18" charset="0"/>
                          </a:rPr>
                          <m:t>v</m:t>
                        </m:r>
                      </m:e>
                      <m:sub>
                        <m:r>
                          <m:rPr>
                            <m:sty m:val="p"/>
                          </m:rPr>
                          <a:rPr lang="en-US" smtClean="0">
                            <a:solidFill>
                              <a:srgbClr val="000000"/>
                            </a:solidFill>
                            <a:latin typeface="Cambria Math" panose="02040503050406030204" pitchFamily="18" charset="0"/>
                          </a:rPr>
                          <m:t>L</m:t>
                        </m:r>
                      </m:sub>
                    </m:sSub>
                    <m:d>
                      <m:dPr>
                        <m:ctrlPr>
                          <a:rPr lang="en-US" i="1">
                            <a:solidFill>
                              <a:srgbClr val="000000"/>
                            </a:solidFill>
                            <a:latin typeface="Cambria Math" panose="02040503050406030204" pitchFamily="18" charset="0"/>
                          </a:rPr>
                        </m:ctrlPr>
                      </m:dPr>
                      <m:e>
                        <m:r>
                          <m:rPr>
                            <m:sty m:val="p"/>
                          </m:rPr>
                          <a:rPr lang="en-US">
                            <a:solidFill>
                              <a:srgbClr val="000000"/>
                            </a:solidFill>
                            <a:latin typeface="Cambria Math" panose="02040503050406030204" pitchFamily="18" charset="0"/>
                          </a:rPr>
                          <m:t>t</m:t>
                        </m:r>
                      </m:e>
                    </m:d>
                    <m:r>
                      <a:rPr lang="en-US">
                        <a:solidFill>
                          <a:srgbClr val="000000"/>
                        </a:solidFill>
                        <a:latin typeface="Cambria Math" panose="02040503050406030204" pitchFamily="18" charset="0"/>
                      </a:rPr>
                      <m:t>=</m:t>
                    </m:r>
                    <m:r>
                      <m:rPr>
                        <m:sty m:val="p"/>
                      </m:rPr>
                      <a:rPr lang="en-US" smtClean="0">
                        <a:solidFill>
                          <a:srgbClr val="000000"/>
                        </a:solidFill>
                        <a:latin typeface="Cambria Math" panose="02040503050406030204" pitchFamily="18" charset="0"/>
                      </a:rPr>
                      <m:t>L</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smtClean="0">
                            <a:solidFill>
                              <a:srgbClr val="000000"/>
                            </a:solidFill>
                            <a:latin typeface="Cambria Math" panose="02040503050406030204" pitchFamily="18" charset="0"/>
                            <a:ea typeface="Cambria Math" panose="02040503050406030204" pitchFamily="18" charset="0"/>
                          </a:rPr>
                          <m:t>d</m:t>
                        </m:r>
                        <m:sSub>
                          <m:sSubPr>
                            <m:ctrlPr>
                              <a:rPr lang="en-US" i="1" smtClean="0">
                                <a:solidFill>
                                  <a:srgbClr val="000000"/>
                                </a:solidFill>
                                <a:latin typeface="Cambria Math" panose="02040503050406030204" pitchFamily="18" charset="0"/>
                                <a:ea typeface="Cambria Math" panose="02040503050406030204" pitchFamily="18" charset="0"/>
                              </a:rPr>
                            </m:ctrlPr>
                          </m:sSubPr>
                          <m:e>
                            <m:r>
                              <m:rPr>
                                <m:sty m:val="p"/>
                              </m:rPr>
                              <a:rPr lang="en-US" smtClean="0">
                                <a:solidFill>
                                  <a:srgbClr val="000000"/>
                                </a:solidFill>
                                <a:latin typeface="Cambria Math" panose="02040503050406030204" pitchFamily="18" charset="0"/>
                                <a:ea typeface="Cambria Math" panose="02040503050406030204" pitchFamily="18" charset="0"/>
                              </a:rPr>
                              <m:t>i</m:t>
                            </m:r>
                          </m:e>
                          <m:sub>
                            <m:r>
                              <m:rPr>
                                <m:sty m:val="p"/>
                              </m:rPr>
                              <a:rPr lang="en-US" smtClean="0">
                                <a:solidFill>
                                  <a:srgbClr val="000000"/>
                                </a:solidFill>
                                <a:latin typeface="Cambria Math" panose="02040503050406030204" pitchFamily="18" charset="0"/>
                                <a:ea typeface="Cambria Math" panose="02040503050406030204" pitchFamily="18" charset="0"/>
                              </a:rPr>
                              <m:t>L</m:t>
                            </m:r>
                          </m:sub>
                        </m:sSub>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num>
                      <m:den>
                        <m:r>
                          <m:rPr>
                            <m:sty m:val="p"/>
                          </m:rPr>
                          <a:rPr lang="en-US">
                            <a:solidFill>
                              <a:srgbClr val="000000"/>
                            </a:solidFill>
                            <a:latin typeface="Cambria Math" panose="02040503050406030204" pitchFamily="18" charset="0"/>
                            <a:ea typeface="Cambria Math" panose="02040503050406030204" pitchFamily="18" charset="0"/>
                          </a:rPr>
                          <m:t>dt</m:t>
                        </m:r>
                      </m:den>
                    </m:f>
                    <m:r>
                      <a:rPr lang="en-US" b="0" i="0" smtClean="0">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with</m:t>
                    </m:r>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polarity</m:t>
                    </m:r>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as</m:t>
                    </m:r>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shown</m:t>
                    </m:r>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for</m:t>
                    </m:r>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decreasing</m:t>
                    </m:r>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i</m:t>
                    </m:r>
                    <m:r>
                      <a:rPr lang="en-US">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t</m:t>
                    </m:r>
                    <m:r>
                      <a:rPr lang="en-US">
                        <a:solidFill>
                          <a:srgbClr val="000000"/>
                        </a:solidFill>
                        <a:latin typeface="Cambria Math" panose="02040503050406030204" pitchFamily="18" charset="0"/>
                        <a:ea typeface="Cambria Math" panose="02040503050406030204" pitchFamily="18" charset="0"/>
                      </a:rPr>
                      <m:t>).</m:t>
                    </m:r>
                  </m:oMath>
                </a14:m>
                <a:endParaRPr lang="en-US" dirty="0">
                  <a:solidFill>
                    <a:srgbClr val="000000"/>
                  </a:solidFill>
                  <a:latin typeface="Cambria" panose="02040503050406030204"/>
                </a:endParaRPr>
              </a:p>
              <a:p>
                <a:endParaRPr lang="en-US" dirty="0">
                  <a:solidFill>
                    <a:srgbClr val="000000"/>
                  </a:solidFill>
                  <a:latin typeface="Cambria" panose="02040503050406030204"/>
                </a:endParaRPr>
              </a:p>
              <a:p>
                <a14:m>
                  <m:oMath xmlns:m="http://schemas.openxmlformats.org/officeDocument/2006/math">
                    <m:r>
                      <m:rPr>
                        <m:sty m:val="p"/>
                      </m:rPr>
                      <a:rPr lang="en-US" smtClean="0">
                        <a:solidFill>
                          <a:srgbClr val="000000"/>
                        </a:solidFill>
                        <a:latin typeface="Cambria Math" panose="02040503050406030204" pitchFamily="18" charset="0"/>
                      </a:rPr>
                      <m:t>L</m:t>
                    </m:r>
                  </m:oMath>
                </a14:m>
                <a:r>
                  <a:rPr lang="en-US" dirty="0">
                    <a:solidFill>
                      <a:srgbClr val="000000"/>
                    </a:solidFill>
                    <a:latin typeface="Cambria" panose="02040503050406030204"/>
                  </a:rPr>
                  <a:t> </a:t>
                </a:r>
                <a14:m>
                  <m:oMath xmlns:m="http://schemas.openxmlformats.org/officeDocument/2006/math">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smtClean="0">
                            <a:solidFill>
                              <a:srgbClr val="000000"/>
                            </a:solidFill>
                            <a:latin typeface="Cambria Math" panose="02040503050406030204" pitchFamily="18" charset="0"/>
                            <a:ea typeface="Cambria Math" panose="02040503050406030204" pitchFamily="18" charset="0"/>
                          </a:rPr>
                          <m:t>di</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num>
                      <m:den>
                        <m:r>
                          <m:rPr>
                            <m:sty m:val="p"/>
                          </m:rPr>
                          <a:rPr lang="en-US">
                            <a:solidFill>
                              <a:srgbClr val="000000"/>
                            </a:solidFill>
                            <a:latin typeface="Cambria Math" panose="02040503050406030204" pitchFamily="18" charset="0"/>
                            <a:ea typeface="Cambria Math" panose="02040503050406030204" pitchFamily="18" charset="0"/>
                          </a:rPr>
                          <m:t>dt</m:t>
                        </m:r>
                      </m:den>
                    </m:f>
                    <m:r>
                      <a:rPr lang="en-US" smtClean="0">
                        <a:solidFill>
                          <a:srgbClr val="000000"/>
                        </a:solidFill>
                        <a:latin typeface="Cambria Math" panose="02040503050406030204" pitchFamily="18" charset="0"/>
                        <a:ea typeface="Cambria Math" panose="02040503050406030204" pitchFamily="18" charset="0"/>
                      </a:rPr>
                      <m:t>+</m:t>
                    </m:r>
                    <m:r>
                      <m:rPr>
                        <m:sty m:val="p"/>
                      </m:rPr>
                      <a:rPr lang="en-US" smtClean="0">
                        <a:solidFill>
                          <a:srgbClr val="000000"/>
                        </a:solidFill>
                        <a:latin typeface="Cambria Math" panose="02040503050406030204" pitchFamily="18" charset="0"/>
                        <a:ea typeface="Cambria Math" panose="02040503050406030204" pitchFamily="18" charset="0"/>
                      </a:rPr>
                      <m:t>i</m:t>
                    </m:r>
                    <m:d>
                      <m:dPr>
                        <m:ctrlPr>
                          <a:rPr lang="en-US" i="1" smtClean="0">
                            <a:solidFill>
                              <a:srgbClr val="000000"/>
                            </a:solidFill>
                            <a:latin typeface="Cambria Math" panose="02040503050406030204" pitchFamily="18" charset="0"/>
                            <a:ea typeface="Cambria Math" panose="02040503050406030204" pitchFamily="18" charset="0"/>
                          </a:rPr>
                        </m:ctrlPr>
                      </m:dPr>
                      <m:e>
                        <m:r>
                          <m:rPr>
                            <m:sty m:val="p"/>
                          </m:rPr>
                          <a:rPr lang="en-US" smtClean="0">
                            <a:solidFill>
                              <a:srgbClr val="000000"/>
                            </a:solidFill>
                            <a:latin typeface="Cambria Math" panose="02040503050406030204" pitchFamily="18" charset="0"/>
                            <a:ea typeface="Cambria Math" panose="02040503050406030204" pitchFamily="18" charset="0"/>
                          </a:rPr>
                          <m:t>t</m:t>
                        </m:r>
                      </m:e>
                    </m:d>
                    <m:r>
                      <m:rPr>
                        <m:sty m:val="p"/>
                      </m:rPr>
                      <a:rPr lang="en-US" smtClean="0">
                        <a:solidFill>
                          <a:srgbClr val="000000"/>
                        </a:solidFill>
                        <a:latin typeface="Cambria Math" panose="02040503050406030204" pitchFamily="18" charset="0"/>
                        <a:ea typeface="Cambria Math" panose="02040503050406030204" pitchFamily="18" charset="0"/>
                      </a:rPr>
                      <m:t>R</m:t>
                    </m:r>
                    <m:r>
                      <a:rPr lang="en-US">
                        <a:solidFill>
                          <a:srgbClr val="000000"/>
                        </a:solidFill>
                        <a:latin typeface="Cambria Math" panose="02040503050406030204" pitchFamily="18" charset="0"/>
                        <a:ea typeface="Cambria Math" panose="02040503050406030204" pitchFamily="18" charset="0"/>
                      </a:rPr>
                      <m:t>=</m:t>
                    </m:r>
                    <m:r>
                      <a:rPr lang="en-US" smtClean="0">
                        <a:solidFill>
                          <a:srgbClr val="000000"/>
                        </a:solidFill>
                        <a:latin typeface="Cambria Math" panose="02040503050406030204" pitchFamily="18" charset="0"/>
                        <a:ea typeface="Cambria Math" panose="02040503050406030204" pitchFamily="18" charset="0"/>
                      </a:rPr>
                      <m:t>0, </m:t>
                    </m:r>
                    <m:r>
                      <a:rPr lang="en-US" i="1" smtClean="0">
                        <a:solidFill>
                          <a:srgbClr val="000000"/>
                        </a:solidFill>
                        <a:latin typeface="Cambria Math" panose="02040503050406030204" pitchFamily="18" charset="0"/>
                        <a:ea typeface="Cambria Math" panose="02040503050406030204" pitchFamily="18" charset="0"/>
                      </a:rPr>
                      <m:t> </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d</m:t>
                        </m:r>
                        <m:r>
                          <m:rPr>
                            <m:sty m:val="p"/>
                          </m:rPr>
                          <a:rPr lang="en-US" smtClean="0">
                            <a:solidFill>
                              <a:srgbClr val="000000"/>
                            </a:solidFill>
                            <a:latin typeface="Cambria Math" panose="02040503050406030204" pitchFamily="18" charset="0"/>
                            <a:ea typeface="Cambria Math" panose="02040503050406030204" pitchFamily="18" charset="0"/>
                          </a:rPr>
                          <m:t>i</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num>
                      <m:den>
                        <m:r>
                          <m:rPr>
                            <m:sty m:val="p"/>
                          </m:rPr>
                          <a:rPr lang="en-US">
                            <a:solidFill>
                              <a:srgbClr val="000000"/>
                            </a:solidFill>
                            <a:latin typeface="Cambria Math" panose="02040503050406030204" pitchFamily="18" charset="0"/>
                            <a:ea typeface="Cambria Math" panose="02040503050406030204" pitchFamily="18" charset="0"/>
                          </a:rPr>
                          <m:t>dt</m:t>
                        </m:r>
                      </m:den>
                    </m:f>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smtClean="0">
                            <a:solidFill>
                              <a:srgbClr val="000000"/>
                            </a:solidFill>
                            <a:latin typeface="Cambria Math" panose="02040503050406030204" pitchFamily="18" charset="0"/>
                            <a:ea typeface="Cambria Math" panose="02040503050406030204" pitchFamily="18" charset="0"/>
                          </a:rPr>
                          <m:t>i</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r>
                          <m:rPr>
                            <m:sty m:val="p"/>
                          </m:rPr>
                          <a:rPr lang="en-US" smtClean="0">
                            <a:solidFill>
                              <a:srgbClr val="000000"/>
                            </a:solidFill>
                            <a:latin typeface="Cambria Math" panose="02040503050406030204" pitchFamily="18" charset="0"/>
                            <a:ea typeface="Cambria Math" panose="02040503050406030204" pitchFamily="18" charset="0"/>
                          </a:rPr>
                          <m:t>R</m:t>
                        </m:r>
                      </m:num>
                      <m:den>
                        <m:r>
                          <m:rPr>
                            <m:sty m:val="p"/>
                          </m:rPr>
                          <a:rPr lang="en-US" smtClean="0">
                            <a:solidFill>
                              <a:srgbClr val="000000"/>
                            </a:solidFill>
                            <a:latin typeface="Cambria Math" panose="02040503050406030204" pitchFamily="18" charset="0"/>
                            <a:ea typeface="Cambria Math" panose="02040503050406030204" pitchFamily="18" charset="0"/>
                          </a:rPr>
                          <m:t>L</m:t>
                        </m:r>
                      </m:den>
                    </m:f>
                    <m:r>
                      <a:rPr lang="en-US">
                        <a:solidFill>
                          <a:srgbClr val="000000"/>
                        </a:solidFill>
                        <a:latin typeface="Cambria Math" panose="02040503050406030204" pitchFamily="18" charset="0"/>
                        <a:ea typeface="Cambria Math" panose="02040503050406030204" pitchFamily="18" charset="0"/>
                      </a:rPr>
                      <m:t>=0</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First</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order</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Diff</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Equation</m:t>
                    </m:r>
                    <m:r>
                      <a:rPr lang="en-US" smtClean="0">
                        <a:solidFill>
                          <a:srgbClr val="000000"/>
                        </a:solidFill>
                        <a:latin typeface="Cambria Math" panose="02040503050406030204" pitchFamily="18" charset="0"/>
                        <a:ea typeface="Cambria Math" panose="02040503050406030204" pitchFamily="18" charset="0"/>
                      </a:rPr>
                      <m:t>.</m:t>
                    </m:r>
                  </m:oMath>
                </a14:m>
                <a:endParaRPr lang="en-US" b="1" dirty="0">
                  <a:solidFill>
                    <a:srgbClr val="000000"/>
                  </a:solidFill>
                  <a:latin typeface="Cambria" panose="02040503050406030204"/>
                </a:endParaRPr>
              </a:p>
              <a:p>
                <a:endParaRPr lang="en-US" b="1" dirty="0">
                  <a:solidFill>
                    <a:srgbClr val="000000"/>
                  </a:solidFill>
                  <a:latin typeface="Cambria" panose="02040503050406030204"/>
                </a:endParaRPr>
              </a:p>
              <a:p>
                <a:pPr/>
                <a14:m>
                  <m:oMathPara xmlns:m="http://schemas.openxmlformats.org/officeDocument/2006/math">
                    <m:oMathParaPr>
                      <m:jc m:val="centerGroup"/>
                    </m:oMathParaPr>
                    <m:oMath xmlns:m="http://schemas.openxmlformats.org/officeDocument/2006/math">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d</m:t>
                          </m:r>
                          <m:r>
                            <m:rPr>
                              <m:sty m:val="p"/>
                            </m:rPr>
                            <a:rPr lang="en-US" smtClean="0">
                              <a:solidFill>
                                <a:srgbClr val="000000"/>
                              </a:solidFill>
                              <a:latin typeface="Cambria Math" panose="02040503050406030204" pitchFamily="18" charset="0"/>
                              <a:ea typeface="Cambria Math" panose="02040503050406030204" pitchFamily="18" charset="0"/>
                            </a:rPr>
                            <m:t>i</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num>
                        <m:den>
                          <m:r>
                            <m:rPr>
                              <m:sty m:val="p"/>
                            </m:rPr>
                            <a:rPr lang="en-US" smtClean="0">
                              <a:solidFill>
                                <a:srgbClr val="000000"/>
                              </a:solidFill>
                              <a:latin typeface="Cambria Math" panose="02040503050406030204" pitchFamily="18" charset="0"/>
                              <a:ea typeface="Cambria Math" panose="02040503050406030204" pitchFamily="18" charset="0"/>
                            </a:rPr>
                            <m:t>i</m:t>
                          </m:r>
                          <m:r>
                            <a:rPr lang="en-US">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t</m:t>
                          </m:r>
                          <m:r>
                            <a:rPr lang="en-US">
                              <a:solidFill>
                                <a:srgbClr val="000000"/>
                              </a:solidFill>
                              <a:latin typeface="Cambria Math" panose="02040503050406030204" pitchFamily="18" charset="0"/>
                              <a:ea typeface="Cambria Math" panose="02040503050406030204" pitchFamily="18" charset="0"/>
                            </a:rPr>
                            <m:t>)</m:t>
                          </m:r>
                        </m:den>
                      </m:f>
                      <m:r>
                        <a:rPr lang="en-US">
                          <a:solidFill>
                            <a:srgbClr val="000000"/>
                          </a:solidFill>
                          <a:latin typeface="Cambria Math" panose="02040503050406030204" pitchFamily="18" charset="0"/>
                          <a:ea typeface="Cambria Math" panose="02040503050406030204" pitchFamily="18" charset="0"/>
                        </a:rPr>
                        <m:t>=</m:t>
                      </m:r>
                      <m:r>
                        <a:rPr lang="en-US" i="1" smtClean="0">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smtClean="0">
                              <a:solidFill>
                                <a:srgbClr val="000000"/>
                              </a:solidFill>
                              <a:latin typeface="Cambria Math" panose="02040503050406030204" pitchFamily="18" charset="0"/>
                              <a:ea typeface="Cambria Math" panose="02040503050406030204" pitchFamily="18" charset="0"/>
                            </a:rPr>
                            <m:t>R</m:t>
                          </m:r>
                        </m:num>
                        <m:den>
                          <m:r>
                            <m:rPr>
                              <m:sty m:val="p"/>
                            </m:rPr>
                            <a:rPr lang="en-US" smtClean="0">
                              <a:solidFill>
                                <a:srgbClr val="000000"/>
                              </a:solidFill>
                              <a:latin typeface="Cambria Math" panose="02040503050406030204" pitchFamily="18" charset="0"/>
                              <a:ea typeface="Cambria Math" panose="02040503050406030204" pitchFamily="18" charset="0"/>
                            </a:rPr>
                            <m:t>L</m:t>
                          </m:r>
                        </m:den>
                      </m:f>
                      <m:r>
                        <m:rPr>
                          <m:sty m:val="p"/>
                        </m:rPr>
                        <a:rPr lang="en-US" smtClean="0">
                          <a:solidFill>
                            <a:srgbClr val="000000"/>
                          </a:solidFill>
                          <a:latin typeface="Cambria Math" panose="02040503050406030204" pitchFamily="18" charset="0"/>
                          <a:ea typeface="Cambria Math" panose="02040503050406030204" pitchFamily="18" charset="0"/>
                        </a:rPr>
                        <m:t>dt</m:t>
                      </m:r>
                      <m:r>
                        <a:rPr lang="en-US" i="1"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Integrate</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both</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sides</m:t>
                      </m:r>
                      <m:r>
                        <a:rPr lang="en-US" i="1" smtClean="0">
                          <a:solidFill>
                            <a:srgbClr val="000000"/>
                          </a:solidFill>
                          <a:latin typeface="Cambria Math" panose="02040503050406030204" pitchFamily="18" charset="0"/>
                          <a:ea typeface="Cambria Math" panose="02040503050406030204" pitchFamily="18" charset="0"/>
                        </a:rPr>
                        <m:t>:</m:t>
                      </m:r>
                      <m:nary>
                        <m:naryPr>
                          <m:limLoc m:val="undOvr"/>
                          <m:subHide m:val="on"/>
                          <m:supHide m:val="on"/>
                          <m:ctrlPr>
                            <a:rPr lang="en-US" i="1" smtClean="0">
                              <a:solidFill>
                                <a:srgbClr val="000000"/>
                              </a:solidFill>
                              <a:latin typeface="Cambria Math" panose="02040503050406030204" pitchFamily="18" charset="0"/>
                              <a:ea typeface="Cambria Math" panose="02040503050406030204" pitchFamily="18" charset="0"/>
                            </a:rPr>
                          </m:ctrlPr>
                        </m:naryPr>
                        <m:sub/>
                        <m:sup/>
                        <m:e>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a:solidFill>
                                    <a:srgbClr val="000000"/>
                                  </a:solidFill>
                                  <a:latin typeface="Cambria Math" panose="02040503050406030204" pitchFamily="18" charset="0"/>
                                  <a:ea typeface="Cambria Math" panose="02040503050406030204" pitchFamily="18" charset="0"/>
                                </a:rPr>
                                <m:t>d</m:t>
                              </m:r>
                              <m:r>
                                <m:rPr>
                                  <m:sty m:val="p"/>
                                </m:rPr>
                                <a:rPr lang="en-US" smtClean="0">
                                  <a:solidFill>
                                    <a:srgbClr val="000000"/>
                                  </a:solidFill>
                                  <a:latin typeface="Cambria Math" panose="02040503050406030204" pitchFamily="18" charset="0"/>
                                  <a:ea typeface="Cambria Math" panose="02040503050406030204" pitchFamily="18" charset="0"/>
                                </a:rPr>
                                <m:t>i</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num>
                            <m:den>
                              <m:r>
                                <m:rPr>
                                  <m:sty m:val="p"/>
                                </m:rPr>
                                <a:rPr lang="en-US" smtClean="0">
                                  <a:solidFill>
                                    <a:srgbClr val="000000"/>
                                  </a:solidFill>
                                  <a:latin typeface="Cambria Math" panose="02040503050406030204" pitchFamily="18" charset="0"/>
                                  <a:ea typeface="Cambria Math" panose="02040503050406030204" pitchFamily="18" charset="0"/>
                                </a:rPr>
                                <m:t>i</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den>
                          </m:f>
                        </m:e>
                      </m:nary>
                      <m:r>
                        <a:rPr lang="en-US" i="1" smtClean="0">
                          <a:solidFill>
                            <a:srgbClr val="000000"/>
                          </a:solidFill>
                          <a:latin typeface="Cambria Math" panose="02040503050406030204" pitchFamily="18" charset="0"/>
                          <a:ea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smtClean="0">
                              <a:solidFill>
                                <a:srgbClr val="000000"/>
                              </a:solidFill>
                              <a:latin typeface="Cambria Math" panose="02040503050406030204" pitchFamily="18" charset="0"/>
                              <a:ea typeface="Cambria Math" panose="02040503050406030204" pitchFamily="18" charset="0"/>
                            </a:rPr>
                            <m:t>R</m:t>
                          </m:r>
                        </m:num>
                        <m:den>
                          <m:r>
                            <m:rPr>
                              <m:sty m:val="p"/>
                            </m:rPr>
                            <a:rPr lang="en-US" smtClean="0">
                              <a:solidFill>
                                <a:srgbClr val="000000"/>
                              </a:solidFill>
                              <a:latin typeface="Cambria Math" panose="02040503050406030204" pitchFamily="18" charset="0"/>
                              <a:ea typeface="Cambria Math" panose="02040503050406030204" pitchFamily="18" charset="0"/>
                            </a:rPr>
                            <m:t>L</m:t>
                          </m:r>
                        </m:den>
                      </m:f>
                      <m:nary>
                        <m:naryPr>
                          <m:limLoc m:val="undOvr"/>
                          <m:subHide m:val="on"/>
                          <m:supHide m:val="on"/>
                          <m:ctrlPr>
                            <a:rPr lang="en-US" i="1" smtClean="0">
                              <a:solidFill>
                                <a:srgbClr val="000000"/>
                              </a:solidFill>
                              <a:latin typeface="Cambria Math" panose="02040503050406030204" pitchFamily="18" charset="0"/>
                              <a:ea typeface="Cambria Math" panose="02040503050406030204" pitchFamily="18" charset="0"/>
                            </a:rPr>
                          </m:ctrlPr>
                        </m:naryPr>
                        <m:sub/>
                        <m:sup/>
                        <m:e>
                          <m:r>
                            <m:rPr>
                              <m:sty m:val="p"/>
                            </m:rPr>
                            <a:rPr lang="en-US" smtClean="0">
                              <a:solidFill>
                                <a:srgbClr val="000000"/>
                              </a:solidFill>
                              <a:latin typeface="Cambria Math" panose="02040503050406030204" pitchFamily="18" charset="0"/>
                              <a:ea typeface="Cambria Math" panose="02040503050406030204" pitchFamily="18" charset="0"/>
                            </a:rPr>
                            <m:t>dt</m:t>
                          </m:r>
                        </m:e>
                      </m:nary>
                      <m:r>
                        <a:rPr lang="en-US" b="1" smtClean="0">
                          <a:solidFill>
                            <a:srgbClr val="000000"/>
                          </a:solidFill>
                          <a:latin typeface="Cambria Math" panose="02040503050406030204" pitchFamily="18" charset="0"/>
                          <a:ea typeface="Cambria Math" panose="02040503050406030204" pitchFamily="18" charset="0"/>
                        </a:rPr>
                        <m:t>. </m:t>
                      </m:r>
                    </m:oMath>
                  </m:oMathPara>
                </a14:m>
                <a:endParaRPr lang="en-US" b="1" dirty="0">
                  <a:solidFill>
                    <a:srgbClr val="000000"/>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smtClean="0">
                          <a:solidFill>
                            <a:srgbClr val="000000"/>
                          </a:solidFill>
                          <a:latin typeface="Cambria Math" panose="02040503050406030204" pitchFamily="18" charset="0"/>
                          <a:ea typeface="Cambria Math" panose="02040503050406030204" pitchFamily="18" charset="0"/>
                        </a:rPr>
                        <m:t>ln</m:t>
                      </m:r>
                      <m:d>
                        <m:dPr>
                          <m:ctrlPr>
                            <a:rPr lang="en-US" i="1" smtClean="0">
                              <a:solidFill>
                                <a:srgbClr val="000000"/>
                              </a:solidFill>
                              <a:latin typeface="Cambria Math" panose="02040503050406030204" pitchFamily="18" charset="0"/>
                              <a:ea typeface="Cambria Math" panose="02040503050406030204" pitchFamily="18" charset="0"/>
                            </a:rPr>
                          </m:ctrlPr>
                        </m:dPr>
                        <m:e>
                          <m:r>
                            <m:rPr>
                              <m:sty m:val="p"/>
                            </m:rPr>
                            <a:rPr lang="en-US" smtClean="0">
                              <a:solidFill>
                                <a:srgbClr val="000000"/>
                              </a:solidFill>
                              <a:latin typeface="Cambria Math" panose="02040503050406030204" pitchFamily="18" charset="0"/>
                              <a:ea typeface="Cambria Math" panose="02040503050406030204" pitchFamily="18" charset="0"/>
                            </a:rPr>
                            <m:t>i</m:t>
                          </m:r>
                          <m:r>
                            <a:rPr lang="en-US" smtClean="0">
                              <a:solidFill>
                                <a:srgbClr val="000000"/>
                              </a:solidFill>
                              <a:latin typeface="Cambria Math" panose="02040503050406030204" pitchFamily="18" charset="0"/>
                              <a:ea typeface="Cambria Math" panose="02040503050406030204" pitchFamily="18" charset="0"/>
                            </a:rPr>
                            <m:t>(</m:t>
                          </m:r>
                          <m:r>
                            <m:rPr>
                              <m:sty m:val="p"/>
                            </m:rPr>
                            <a:rPr lang="en-US" smtClean="0">
                              <a:solidFill>
                                <a:srgbClr val="000000"/>
                              </a:solidFill>
                              <a:latin typeface="Cambria Math" panose="02040503050406030204" pitchFamily="18" charset="0"/>
                              <a:ea typeface="Cambria Math" panose="02040503050406030204" pitchFamily="18" charset="0"/>
                            </a:rPr>
                            <m:t>t</m:t>
                          </m:r>
                          <m:r>
                            <a:rPr lang="en-US" smtClean="0">
                              <a:solidFill>
                                <a:srgbClr val="000000"/>
                              </a:solidFill>
                              <a:latin typeface="Cambria Math" panose="02040503050406030204" pitchFamily="18" charset="0"/>
                              <a:ea typeface="Cambria Math" panose="02040503050406030204" pitchFamily="18" charset="0"/>
                            </a:rPr>
                            <m:t>)</m:t>
                          </m:r>
                        </m:e>
                      </m:d>
                      <m:r>
                        <a:rPr lang="en-US" smtClean="0">
                          <a:solidFill>
                            <a:srgbClr val="000000"/>
                          </a:solidFill>
                          <a:latin typeface="Cambria Math" panose="02040503050406030204" pitchFamily="18" charset="0"/>
                          <a:ea typeface="Cambria Math" panose="02040503050406030204" pitchFamily="18" charset="0"/>
                        </a:rPr>
                        <m:t>=−</m:t>
                      </m:r>
                      <m:f>
                        <m:fPr>
                          <m:ctrlPr>
                            <a:rPr lang="en-US" i="1" smtClean="0">
                              <a:solidFill>
                                <a:srgbClr val="000000"/>
                              </a:solidFill>
                              <a:latin typeface="Cambria Math" panose="02040503050406030204" pitchFamily="18" charset="0"/>
                              <a:ea typeface="Cambria Math" panose="02040503050406030204" pitchFamily="18" charset="0"/>
                            </a:rPr>
                          </m:ctrlPr>
                        </m:fPr>
                        <m:num>
                          <m:r>
                            <m:rPr>
                              <m:sty m:val="p"/>
                            </m:rPr>
                            <a:rPr lang="en-US" smtClean="0">
                              <a:solidFill>
                                <a:srgbClr val="000000"/>
                              </a:solidFill>
                              <a:latin typeface="Cambria Math" panose="02040503050406030204" pitchFamily="18" charset="0"/>
                              <a:ea typeface="Cambria Math" panose="02040503050406030204" pitchFamily="18" charset="0"/>
                            </a:rPr>
                            <m:t>Rt</m:t>
                          </m:r>
                        </m:num>
                        <m:den>
                          <m:r>
                            <m:rPr>
                              <m:sty m:val="p"/>
                            </m:rPr>
                            <a:rPr lang="en-US" smtClean="0">
                              <a:solidFill>
                                <a:srgbClr val="000000"/>
                              </a:solidFill>
                              <a:latin typeface="Cambria Math" panose="02040503050406030204" pitchFamily="18" charset="0"/>
                              <a:ea typeface="Cambria Math" panose="02040503050406030204" pitchFamily="18" charset="0"/>
                            </a:rPr>
                            <m:t>L</m:t>
                          </m:r>
                        </m:den>
                      </m:f>
                      <m:r>
                        <a:rPr lang="en-US" i="1" smtClean="0">
                          <a:solidFill>
                            <a:srgbClr val="000000"/>
                          </a:solidFill>
                          <a:latin typeface="Cambria Math" panose="02040503050406030204" pitchFamily="18" charset="0"/>
                          <a:ea typeface="Cambria Math" panose="02040503050406030204" pitchFamily="18" charset="0"/>
                        </a:rPr>
                        <m:t>+</m:t>
                      </m:r>
                      <m:r>
                        <m:rPr>
                          <m:sty m:val="p"/>
                        </m:rPr>
                        <a:rPr lang="en-US" smtClean="0">
                          <a:solidFill>
                            <a:srgbClr val="000000"/>
                          </a:solidFill>
                          <a:latin typeface="Cambria Math" panose="02040503050406030204" pitchFamily="18" charset="0"/>
                          <a:ea typeface="Cambria Math" panose="02040503050406030204" pitchFamily="18" charset="0"/>
                        </a:rPr>
                        <m:t>ln</m:t>
                      </m:r>
                      <m:d>
                        <m:dPr>
                          <m:ctrlPr>
                            <a:rPr lang="en-US" i="1" smtClean="0">
                              <a:solidFill>
                                <a:srgbClr val="000000"/>
                              </a:solidFill>
                              <a:latin typeface="Cambria Math" panose="02040503050406030204" pitchFamily="18" charset="0"/>
                              <a:ea typeface="Cambria Math" panose="02040503050406030204" pitchFamily="18" charset="0"/>
                            </a:rPr>
                          </m:ctrlPr>
                        </m:dPr>
                        <m:e>
                          <m:r>
                            <m:rPr>
                              <m:sty m:val="p"/>
                            </m:rPr>
                            <a:rPr lang="en-US" smtClean="0">
                              <a:solidFill>
                                <a:srgbClr val="000000"/>
                              </a:solidFill>
                              <a:latin typeface="Cambria Math" panose="02040503050406030204" pitchFamily="18" charset="0"/>
                              <a:ea typeface="Cambria Math" panose="02040503050406030204" pitchFamily="18" charset="0"/>
                            </a:rPr>
                            <m:t>A</m:t>
                          </m:r>
                        </m:e>
                      </m:d>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where</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A</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is</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an</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integration</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constant</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for</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the</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indefinite</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integral</m:t>
                      </m:r>
                      <m:r>
                        <a:rPr lang="en-US" i="1" smtClean="0">
                          <a:solidFill>
                            <a:srgbClr val="000000"/>
                          </a:solidFill>
                          <a:latin typeface="Cambria Math" panose="02040503050406030204" pitchFamily="18" charset="0"/>
                          <a:ea typeface="Cambria Math" panose="02040503050406030204" pitchFamily="18" charset="0"/>
                        </a:rPr>
                        <m:t>.</m:t>
                      </m:r>
                    </m:oMath>
                  </m:oMathPara>
                </a14:m>
                <a:endParaRPr lang="en-US" b="1" dirty="0">
                  <a:solidFill>
                    <a:srgbClr val="000000"/>
                  </a:solidFill>
                  <a:latin typeface="Cambria" panose="02040503050406030204"/>
                </a:endParaRPr>
              </a:p>
              <a:p>
                <a:endParaRPr lang="en-US" b="1" dirty="0">
                  <a:solidFill>
                    <a:srgbClr val="000000"/>
                  </a:solidFill>
                  <a:latin typeface="Cambria" panose="02040503050406030204"/>
                </a:endParaRPr>
              </a:p>
              <a:p>
                <a:pPr/>
                <a14:m>
                  <m:oMathPara xmlns:m="http://schemas.openxmlformats.org/officeDocument/2006/math">
                    <m:oMathParaPr>
                      <m:jc m:val="centerGroup"/>
                    </m:oMathParaPr>
                    <m:oMath xmlns:m="http://schemas.openxmlformats.org/officeDocument/2006/math">
                      <m:r>
                        <m:rPr>
                          <m:sty m:val="p"/>
                        </m:rPr>
                        <a:rPr lang="en-US">
                          <a:solidFill>
                            <a:srgbClr val="000000"/>
                          </a:solidFill>
                          <a:latin typeface="Cambria Math" panose="02040503050406030204" pitchFamily="18" charset="0"/>
                          <a:ea typeface="Cambria Math" panose="02040503050406030204" pitchFamily="18" charset="0"/>
                        </a:rPr>
                        <m:t>ln</m:t>
                      </m:r>
                      <m:d>
                        <m:dPr>
                          <m:ctrlPr>
                            <a:rPr lang="en-US" i="1">
                              <a:solidFill>
                                <a:srgbClr val="000000"/>
                              </a:solidFill>
                              <a:latin typeface="Cambria Math" panose="02040503050406030204" pitchFamily="18" charset="0"/>
                              <a:ea typeface="Cambria Math" panose="02040503050406030204" pitchFamily="18" charset="0"/>
                            </a:rPr>
                          </m:ctrlPr>
                        </m:dPr>
                        <m:e>
                          <m:f>
                            <m:fPr>
                              <m:ctrlPr>
                                <a:rPr lang="en-US" i="1" smtClean="0">
                                  <a:solidFill>
                                    <a:srgbClr val="000000"/>
                                  </a:solidFill>
                                  <a:latin typeface="Cambria Math" panose="02040503050406030204" pitchFamily="18" charset="0"/>
                                  <a:ea typeface="Cambria Math" panose="02040503050406030204" pitchFamily="18" charset="0"/>
                                </a:rPr>
                              </m:ctrlPr>
                            </m:fPr>
                            <m:num>
                              <m:r>
                                <m:rPr>
                                  <m:sty m:val="p"/>
                                </m:rPr>
                                <a:rPr lang="en-US" smtClean="0">
                                  <a:solidFill>
                                    <a:srgbClr val="000000"/>
                                  </a:solidFill>
                                  <a:latin typeface="Cambria Math" panose="02040503050406030204" pitchFamily="18" charset="0"/>
                                  <a:ea typeface="Cambria Math" panose="02040503050406030204" pitchFamily="18" charset="0"/>
                                </a:rPr>
                                <m:t>i</m:t>
                              </m:r>
                              <m:r>
                                <a:rPr lang="en-US">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t</m:t>
                              </m:r>
                              <m:r>
                                <a:rPr lang="en-US">
                                  <a:solidFill>
                                    <a:srgbClr val="000000"/>
                                  </a:solidFill>
                                  <a:latin typeface="Cambria Math" panose="02040503050406030204" pitchFamily="18" charset="0"/>
                                  <a:ea typeface="Cambria Math" panose="02040503050406030204" pitchFamily="18" charset="0"/>
                                </a:rPr>
                                <m:t>)</m:t>
                              </m:r>
                            </m:num>
                            <m:den>
                              <m:r>
                                <m:rPr>
                                  <m:sty m:val="p"/>
                                </m:rPr>
                                <a:rPr lang="en-US" smtClean="0">
                                  <a:solidFill>
                                    <a:srgbClr val="000000"/>
                                  </a:solidFill>
                                  <a:latin typeface="Cambria Math" panose="02040503050406030204" pitchFamily="18" charset="0"/>
                                  <a:ea typeface="Cambria Math" panose="02040503050406030204" pitchFamily="18" charset="0"/>
                                </a:rPr>
                                <m:t>A</m:t>
                              </m:r>
                            </m:den>
                          </m:f>
                        </m:e>
                      </m:d>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smtClean="0">
                              <a:solidFill>
                                <a:srgbClr val="000000"/>
                              </a:solidFill>
                              <a:latin typeface="Cambria Math" panose="02040503050406030204" pitchFamily="18" charset="0"/>
                              <a:ea typeface="Cambria Math" panose="02040503050406030204" pitchFamily="18" charset="0"/>
                            </a:rPr>
                            <m:t>R</m:t>
                          </m:r>
                          <m:r>
                            <m:rPr>
                              <m:sty m:val="p"/>
                            </m:rPr>
                            <a:rPr lang="en-US">
                              <a:solidFill>
                                <a:srgbClr val="000000"/>
                              </a:solidFill>
                              <a:latin typeface="Cambria Math" panose="02040503050406030204" pitchFamily="18" charset="0"/>
                              <a:ea typeface="Cambria Math" panose="02040503050406030204" pitchFamily="18" charset="0"/>
                            </a:rPr>
                            <m:t>t</m:t>
                          </m:r>
                        </m:num>
                        <m:den>
                          <m:r>
                            <m:rPr>
                              <m:sty m:val="p"/>
                            </m:rPr>
                            <a:rPr lang="en-US" smtClean="0">
                              <a:solidFill>
                                <a:srgbClr val="000000"/>
                              </a:solidFill>
                              <a:latin typeface="Cambria Math" panose="02040503050406030204" pitchFamily="18" charset="0"/>
                              <a:ea typeface="Cambria Math" panose="02040503050406030204" pitchFamily="18" charset="0"/>
                            </a:rPr>
                            <m:t>L</m:t>
                          </m:r>
                        </m:den>
                      </m:f>
                      <m:r>
                        <a:rPr lang="en-US" i="1"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Take</m:t>
                      </m:r>
                      <m:r>
                        <a:rPr lang="en-US" smtClean="0">
                          <a:solidFill>
                            <a:srgbClr val="000000"/>
                          </a:solidFill>
                          <a:latin typeface="Cambria Math" panose="02040503050406030204" pitchFamily="18" charset="0"/>
                          <a:ea typeface="Cambria Math" panose="02040503050406030204" pitchFamily="18" charset="0"/>
                        </a:rPr>
                        <m:t> </m:t>
                      </m:r>
                      <m:sSup>
                        <m:sSupPr>
                          <m:ctrlPr>
                            <a:rPr lang="en-US" i="1" smtClean="0">
                              <a:solidFill>
                                <a:srgbClr val="000000"/>
                              </a:solidFill>
                              <a:latin typeface="Cambria Math" panose="02040503050406030204" pitchFamily="18" charset="0"/>
                              <a:ea typeface="Cambria Math" panose="02040503050406030204" pitchFamily="18" charset="0"/>
                            </a:rPr>
                          </m:ctrlPr>
                        </m:sSupPr>
                        <m:e>
                          <m:r>
                            <m:rPr>
                              <m:sty m:val="p"/>
                            </m:rPr>
                            <a:rPr lang="en-US" smtClean="0">
                              <a:solidFill>
                                <a:srgbClr val="000000"/>
                              </a:solidFill>
                              <a:latin typeface="Cambria Math" panose="02040503050406030204" pitchFamily="18" charset="0"/>
                              <a:ea typeface="Cambria Math" panose="02040503050406030204" pitchFamily="18" charset="0"/>
                            </a:rPr>
                            <m:t>e</m:t>
                          </m:r>
                        </m:e>
                        <m:sup>
                          <m:r>
                            <m:rPr>
                              <m:sty m:val="p"/>
                            </m:rPr>
                            <a:rPr lang="en-US" smtClean="0">
                              <a:solidFill>
                                <a:srgbClr val="000000"/>
                              </a:solidFill>
                              <a:latin typeface="Cambria Math" panose="02040503050406030204" pitchFamily="18" charset="0"/>
                              <a:ea typeface="Cambria Math" panose="02040503050406030204" pitchFamily="18" charset="0"/>
                            </a:rPr>
                            <m:t>x</m:t>
                          </m:r>
                        </m:sup>
                      </m:sSup>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of</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both</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sides</m:t>
                      </m:r>
                      <m:r>
                        <a:rPr lang="en-US" smtClean="0">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smtClean="0">
                              <a:solidFill>
                                <a:srgbClr val="000000"/>
                              </a:solidFill>
                              <a:latin typeface="Cambria Math" panose="02040503050406030204" pitchFamily="18" charset="0"/>
                              <a:ea typeface="Cambria Math" panose="02040503050406030204" pitchFamily="18" charset="0"/>
                            </a:rPr>
                            <m:t>i</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num>
                        <m:den>
                          <m:r>
                            <m:rPr>
                              <m:sty m:val="p"/>
                            </m:rPr>
                            <a:rPr lang="en-US">
                              <a:solidFill>
                                <a:srgbClr val="000000"/>
                              </a:solidFill>
                              <a:latin typeface="Cambria Math" panose="02040503050406030204" pitchFamily="18" charset="0"/>
                              <a:ea typeface="Cambria Math" panose="02040503050406030204" pitchFamily="18" charset="0"/>
                            </a:rPr>
                            <m:t>A</m:t>
                          </m:r>
                        </m:den>
                      </m:f>
                      <m:r>
                        <a:rPr lang="en-US" smtClean="0">
                          <a:solidFill>
                            <a:srgbClr val="000000"/>
                          </a:solidFill>
                          <a:latin typeface="Cambria Math" panose="02040503050406030204" pitchFamily="18" charset="0"/>
                          <a:ea typeface="Cambria Math" panose="02040503050406030204" pitchFamily="18" charset="0"/>
                        </a:rPr>
                        <m:t>=</m:t>
                      </m:r>
                      <m:sSup>
                        <m:sSupPr>
                          <m:ctrlPr>
                            <a:rPr lang="en-US" i="1" smtClean="0">
                              <a:solidFill>
                                <a:srgbClr val="000000"/>
                              </a:solidFill>
                              <a:latin typeface="Cambria Math" panose="02040503050406030204" pitchFamily="18" charset="0"/>
                              <a:ea typeface="Cambria Math" panose="02040503050406030204" pitchFamily="18" charset="0"/>
                            </a:rPr>
                          </m:ctrlPr>
                        </m:sSupPr>
                        <m:e>
                          <m:r>
                            <m:rPr>
                              <m:sty m:val="p"/>
                            </m:rPr>
                            <a:rPr lang="en-US" smtClean="0">
                              <a:solidFill>
                                <a:srgbClr val="000000"/>
                              </a:solidFill>
                              <a:latin typeface="Cambria Math" panose="02040503050406030204" pitchFamily="18" charset="0"/>
                              <a:ea typeface="Cambria Math" panose="02040503050406030204" pitchFamily="18" charset="0"/>
                            </a:rPr>
                            <m:t>e</m:t>
                          </m:r>
                        </m:e>
                        <m:sup>
                          <m:r>
                            <a:rPr lang="en-US" smtClean="0">
                              <a:solidFill>
                                <a:srgbClr val="000000"/>
                              </a:solidFill>
                              <a:latin typeface="Cambria Math" panose="02040503050406030204" pitchFamily="18" charset="0"/>
                              <a:ea typeface="Cambria Math" panose="02040503050406030204" pitchFamily="18" charset="0"/>
                            </a:rPr>
                            <m:t>−</m:t>
                          </m:r>
                          <m:f>
                            <m:fPr>
                              <m:ctrlPr>
                                <a:rPr lang="en-US" i="1" smtClean="0">
                                  <a:solidFill>
                                    <a:srgbClr val="000000"/>
                                  </a:solidFill>
                                  <a:latin typeface="Cambria Math" panose="02040503050406030204" pitchFamily="18" charset="0"/>
                                  <a:ea typeface="Cambria Math" panose="02040503050406030204" pitchFamily="18" charset="0"/>
                                </a:rPr>
                              </m:ctrlPr>
                            </m:fPr>
                            <m:num>
                              <m:r>
                                <m:rPr>
                                  <m:sty m:val="p"/>
                                </m:rPr>
                                <a:rPr lang="en-US" smtClean="0">
                                  <a:solidFill>
                                    <a:srgbClr val="000000"/>
                                  </a:solidFill>
                                  <a:latin typeface="Cambria Math" panose="02040503050406030204" pitchFamily="18" charset="0"/>
                                  <a:ea typeface="Cambria Math" panose="02040503050406030204" pitchFamily="18" charset="0"/>
                                </a:rPr>
                                <m:t>Rt</m:t>
                              </m:r>
                            </m:num>
                            <m:den>
                              <m:r>
                                <m:rPr>
                                  <m:sty m:val="p"/>
                                </m:rPr>
                                <a:rPr lang="en-US" smtClean="0">
                                  <a:solidFill>
                                    <a:srgbClr val="000000"/>
                                  </a:solidFill>
                                  <a:latin typeface="Cambria Math" panose="02040503050406030204" pitchFamily="18" charset="0"/>
                                  <a:ea typeface="Cambria Math" panose="02040503050406030204" pitchFamily="18" charset="0"/>
                                </a:rPr>
                                <m:t>L</m:t>
                              </m:r>
                            </m:den>
                          </m:f>
                        </m:sup>
                      </m:sSup>
                      <m:r>
                        <a:rPr lang="en-US" smtClean="0">
                          <a:solidFill>
                            <a:srgbClr val="000000"/>
                          </a:solidFill>
                          <a:latin typeface="Cambria Math" panose="02040503050406030204" pitchFamily="18" charset="0"/>
                          <a:ea typeface="Cambria Math" panose="02040503050406030204" pitchFamily="18" charset="0"/>
                        </a:rPr>
                        <m:t>,</m:t>
                      </m:r>
                      <m:r>
                        <m:rPr>
                          <m:sty m:val="p"/>
                        </m:rPr>
                        <a:rPr lang="en-US" smtClean="0">
                          <a:solidFill>
                            <a:srgbClr val="000000"/>
                          </a:solidFill>
                          <a:latin typeface="Cambria Math" panose="02040503050406030204" pitchFamily="18" charset="0"/>
                          <a:ea typeface="Cambria Math" panose="02040503050406030204" pitchFamily="18" charset="0"/>
                        </a:rPr>
                        <m:t>i</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r>
                        <a:rPr lang="en-US">
                          <a:solidFill>
                            <a:srgbClr val="000000"/>
                          </a:solidFill>
                          <a:latin typeface="Cambria Math" panose="02040503050406030204" pitchFamily="18" charset="0"/>
                          <a:ea typeface="Cambria Math" panose="02040503050406030204" pitchFamily="18" charset="0"/>
                        </a:rPr>
                        <m:t>=</m:t>
                      </m:r>
                      <m:sSup>
                        <m:sSupPr>
                          <m:ctrlPr>
                            <a:rPr lang="en-US" i="1" smtClean="0">
                              <a:solidFill>
                                <a:srgbClr val="000000"/>
                              </a:solidFill>
                              <a:latin typeface="Cambria Math" panose="02040503050406030204" pitchFamily="18" charset="0"/>
                              <a:ea typeface="Cambria Math" panose="02040503050406030204" pitchFamily="18" charset="0"/>
                            </a:rPr>
                          </m:ctrlPr>
                        </m:sSupPr>
                        <m:e>
                          <m:r>
                            <m:rPr>
                              <m:sty m:val="p"/>
                            </m:rPr>
                            <a:rPr lang="en-US" smtClean="0">
                              <a:solidFill>
                                <a:srgbClr val="000000"/>
                              </a:solidFill>
                              <a:latin typeface="Cambria Math" panose="02040503050406030204" pitchFamily="18" charset="0"/>
                              <a:ea typeface="Cambria Math" panose="02040503050406030204" pitchFamily="18" charset="0"/>
                            </a:rPr>
                            <m:t>A</m:t>
                          </m:r>
                          <m:r>
                            <m:rPr>
                              <m:sty m:val="p"/>
                            </m:rPr>
                            <a:rPr lang="en-US">
                              <a:solidFill>
                                <a:srgbClr val="000000"/>
                              </a:solidFill>
                              <a:latin typeface="Cambria Math" panose="02040503050406030204" pitchFamily="18" charset="0"/>
                              <a:ea typeface="Cambria Math" panose="02040503050406030204" pitchFamily="18" charset="0"/>
                            </a:rPr>
                            <m:t>e</m:t>
                          </m:r>
                        </m:e>
                        <m:sup>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smtClean="0">
                                  <a:solidFill>
                                    <a:srgbClr val="000000"/>
                                  </a:solidFill>
                                  <a:latin typeface="Cambria Math" panose="02040503050406030204" pitchFamily="18" charset="0"/>
                                  <a:ea typeface="Cambria Math" panose="02040503050406030204" pitchFamily="18" charset="0"/>
                                </a:rPr>
                                <m:t>R</m:t>
                              </m:r>
                              <m:r>
                                <m:rPr>
                                  <m:sty m:val="p"/>
                                </m:rPr>
                                <a:rPr lang="en-US">
                                  <a:solidFill>
                                    <a:srgbClr val="000000"/>
                                  </a:solidFill>
                                  <a:latin typeface="Cambria Math" panose="02040503050406030204" pitchFamily="18" charset="0"/>
                                  <a:ea typeface="Cambria Math" panose="02040503050406030204" pitchFamily="18" charset="0"/>
                                </a:rPr>
                                <m:t>t</m:t>
                              </m:r>
                            </m:num>
                            <m:den>
                              <m:r>
                                <m:rPr>
                                  <m:sty m:val="p"/>
                                </m:rPr>
                                <a:rPr lang="en-US" smtClean="0">
                                  <a:solidFill>
                                    <a:srgbClr val="000000"/>
                                  </a:solidFill>
                                  <a:latin typeface="Cambria Math" panose="02040503050406030204" pitchFamily="18" charset="0"/>
                                  <a:ea typeface="Cambria Math" panose="02040503050406030204" pitchFamily="18" charset="0"/>
                                </a:rPr>
                                <m:t>L</m:t>
                              </m:r>
                            </m:den>
                          </m:f>
                        </m:sup>
                      </m:sSup>
                      <m:r>
                        <a:rPr lang="en-US" smtClean="0">
                          <a:solidFill>
                            <a:srgbClr val="000000"/>
                          </a:solidFill>
                          <a:latin typeface="Cambria Math" panose="02040503050406030204" pitchFamily="18" charset="0"/>
                          <a:ea typeface="Cambria Math" panose="02040503050406030204" pitchFamily="18" charset="0"/>
                        </a:rPr>
                        <m:t>.</m:t>
                      </m:r>
                    </m:oMath>
                  </m:oMathPara>
                </a14:m>
                <a:endParaRPr lang="en-US" dirty="0">
                  <a:solidFill>
                    <a:srgbClr val="000000"/>
                  </a:solidFill>
                  <a:latin typeface="Cambria" panose="02040503050406030204"/>
                  <a:ea typeface="Cambria Math" panose="02040503050406030204" pitchFamily="18" charset="0"/>
                </a:endParaRPr>
              </a:p>
              <a:p>
                <a:endParaRPr lang="en-US" dirty="0">
                  <a:solidFill>
                    <a:srgbClr val="000000"/>
                  </a:solidFill>
                  <a:latin typeface="Cambria" panose="02040503050406030204"/>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smtClean="0">
                          <a:solidFill>
                            <a:srgbClr val="000000"/>
                          </a:solidFill>
                          <a:latin typeface="Cambria Math" panose="02040503050406030204" pitchFamily="18" charset="0"/>
                          <a:ea typeface="Cambria Math" panose="02040503050406030204" pitchFamily="18" charset="0"/>
                        </a:rPr>
                        <m:t>Since</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i</m:t>
                      </m:r>
                      <m:d>
                        <m:dPr>
                          <m:ctrlPr>
                            <a:rPr lang="en-US" i="1">
                              <a:solidFill>
                                <a:srgbClr val="000000"/>
                              </a:solidFill>
                              <a:latin typeface="Cambria Math" panose="02040503050406030204" pitchFamily="18" charset="0"/>
                              <a:ea typeface="Cambria Math" panose="02040503050406030204" pitchFamily="18" charset="0"/>
                            </a:rPr>
                          </m:ctrlPr>
                        </m:dPr>
                        <m:e>
                          <m:r>
                            <a:rPr lang="en-US" smtClean="0">
                              <a:solidFill>
                                <a:srgbClr val="000000"/>
                              </a:solidFill>
                              <a:latin typeface="Cambria Math" panose="02040503050406030204" pitchFamily="18" charset="0"/>
                              <a:ea typeface="Cambria Math" panose="02040503050406030204" pitchFamily="18" charset="0"/>
                            </a:rPr>
                            <m:t>0</m:t>
                          </m:r>
                        </m:e>
                      </m:d>
                      <m:r>
                        <a:rPr lang="en-US" i="1" smtClean="0">
                          <a:solidFill>
                            <a:srgbClr val="000000"/>
                          </a:solidFill>
                          <a:latin typeface="Cambria Math" panose="02040503050406030204" pitchFamily="18" charset="0"/>
                          <a:ea typeface="Cambria Math" panose="02040503050406030204" pitchFamily="18" charset="0"/>
                        </a:rPr>
                        <m:t>=</m:t>
                      </m:r>
                      <m:sSub>
                        <m:sSubPr>
                          <m:ctrlPr>
                            <a:rPr lang="en-US" i="1">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I</m:t>
                          </m:r>
                        </m:e>
                        <m:sub>
                          <m:r>
                            <m:rPr>
                              <m:sty m:val="p"/>
                            </m:rPr>
                            <a:rPr lang="en-US" i="0">
                              <a:solidFill>
                                <a:schemeClr val="bg1"/>
                              </a:solidFill>
                              <a:latin typeface="Cambria Math" panose="02040503050406030204" pitchFamily="18" charset="0"/>
                            </a:rPr>
                            <m:t>o</m:t>
                          </m:r>
                        </m:sub>
                      </m:sSub>
                      <m:r>
                        <a:rPr lang="en-US" b="1" smtClean="0">
                          <a:solidFill>
                            <a:srgbClr val="000000"/>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I</m:t>
                          </m:r>
                        </m:e>
                        <m:sub>
                          <m:r>
                            <m:rPr>
                              <m:sty m:val="p"/>
                            </m:rPr>
                            <a:rPr lang="en-US">
                              <a:solidFill>
                                <a:schemeClr val="bg1"/>
                              </a:solidFill>
                              <a:latin typeface="Cambria Math" panose="02040503050406030204" pitchFamily="18" charset="0"/>
                            </a:rPr>
                            <m:t>o</m:t>
                          </m:r>
                        </m:sub>
                      </m:sSub>
                      <m:r>
                        <a:rPr lang="en-US" b="1" smtClean="0">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ea typeface="Cambria Math" panose="02040503050406030204" pitchFamily="18" charset="0"/>
                            </a:rPr>
                          </m:ctrlPr>
                        </m:sSupPr>
                        <m:e>
                          <m:r>
                            <m:rPr>
                              <m:sty m:val="p"/>
                            </m:rPr>
                            <a:rPr lang="en-US">
                              <a:solidFill>
                                <a:srgbClr val="000000"/>
                              </a:solidFill>
                              <a:latin typeface="Cambria Math" panose="02040503050406030204" pitchFamily="18" charset="0"/>
                              <a:ea typeface="Cambria Math" panose="02040503050406030204" pitchFamily="18" charset="0"/>
                            </a:rPr>
                            <m:t>Ae</m:t>
                          </m:r>
                        </m:e>
                        <m:sup>
                          <m:r>
                            <a:rPr lang="en-US">
                              <a:solidFill>
                                <a:srgbClr val="000000"/>
                              </a:solidFill>
                              <a:latin typeface="Cambria Math" panose="02040503050406030204" pitchFamily="18" charset="0"/>
                              <a:ea typeface="Cambria Math" panose="02040503050406030204" pitchFamily="18" charset="0"/>
                            </a:rPr>
                            <m:t>−</m:t>
                          </m:r>
                          <m:r>
                            <a:rPr lang="en-US" i="1" smtClean="0">
                              <a:solidFill>
                                <a:srgbClr val="000000"/>
                              </a:solidFill>
                              <a:latin typeface="Cambria Math" panose="02040503050406030204" pitchFamily="18" charset="0"/>
                              <a:ea typeface="Cambria Math" panose="02040503050406030204" pitchFamily="18" charset="0"/>
                            </a:rPr>
                            <m:t>0</m:t>
                          </m:r>
                        </m:sup>
                      </m:sSup>
                      <m:r>
                        <a:rPr lang="en-US" i="1" smtClean="0">
                          <a:solidFill>
                            <a:srgbClr val="000000"/>
                          </a:solidFill>
                          <a:latin typeface="Cambria Math" panose="02040503050406030204" pitchFamily="18" charset="0"/>
                          <a:ea typeface="Cambria Math" panose="02040503050406030204" pitchFamily="18" charset="0"/>
                        </a:rPr>
                        <m:t>=</m:t>
                      </m:r>
                      <m:r>
                        <m:rPr>
                          <m:sty m:val="p"/>
                        </m:rPr>
                        <a:rPr lang="en-US" smtClean="0">
                          <a:solidFill>
                            <a:srgbClr val="000000"/>
                          </a:solidFill>
                          <a:latin typeface="Cambria Math" panose="02040503050406030204" pitchFamily="18" charset="0"/>
                          <a:ea typeface="Cambria Math" panose="02040503050406030204" pitchFamily="18" charset="0"/>
                        </a:rPr>
                        <m:t>A</m:t>
                      </m:r>
                      <m:r>
                        <a:rPr lang="en-US" i="1" smtClean="0">
                          <a:solidFill>
                            <a:srgbClr val="000000"/>
                          </a:solidFill>
                          <a:latin typeface="Cambria Math" panose="02040503050406030204" pitchFamily="18" charset="0"/>
                          <a:ea typeface="Cambria Math" panose="02040503050406030204" pitchFamily="18" charset="0"/>
                        </a:rPr>
                        <m:t>.</m:t>
                      </m:r>
                      <m:r>
                        <m:rPr>
                          <m:sty m:val="p"/>
                        </m:rPr>
                        <a:rPr lang="en-US" smtClean="0">
                          <a:solidFill>
                            <a:srgbClr val="000000"/>
                          </a:solidFill>
                          <a:latin typeface="Cambria Math" panose="02040503050406030204" pitchFamily="18" charset="0"/>
                          <a:ea typeface="Cambria Math" panose="02040503050406030204" pitchFamily="18" charset="0"/>
                        </a:rPr>
                        <m:t>A</m:t>
                      </m:r>
                      <m:r>
                        <a:rPr lang="en-US" b="1" smtClean="0">
                          <a:solidFill>
                            <a:srgbClr val="000000"/>
                          </a:solidFill>
                          <a:latin typeface="Cambria Math" panose="02040503050406030204" pitchFamily="18" charset="0"/>
                          <a:ea typeface="Cambria Math" panose="02040503050406030204" pitchFamily="18" charset="0"/>
                        </a:rPr>
                        <m:t>=</m:t>
                      </m:r>
                      <m:sSub>
                        <m:sSubPr>
                          <m:ctrlPr>
                            <a:rPr lang="en-US" i="1">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I</m:t>
                          </m:r>
                        </m:e>
                        <m:sub>
                          <m:r>
                            <m:rPr>
                              <m:sty m:val="p"/>
                            </m:rPr>
                            <a:rPr lang="en-US">
                              <a:solidFill>
                                <a:schemeClr val="bg1"/>
                              </a:solidFill>
                              <a:latin typeface="Cambria Math" panose="02040503050406030204" pitchFamily="18" charset="0"/>
                            </a:rPr>
                            <m:t>o</m:t>
                          </m:r>
                        </m:sub>
                      </m:sSub>
                      <m:r>
                        <a:rPr lang="en-US" b="1" smtClean="0">
                          <a:solidFill>
                            <a:srgbClr val="000000"/>
                          </a:solidFill>
                          <a:latin typeface="Cambria Math" panose="02040503050406030204" pitchFamily="18" charset="0"/>
                        </a:rPr>
                        <m:t>.</m:t>
                      </m:r>
                    </m:oMath>
                  </m:oMathPara>
                </a14:m>
                <a:endParaRPr lang="en-US" b="1" dirty="0">
                  <a:solidFill>
                    <a:srgbClr val="000000"/>
                  </a:solidFill>
                  <a:latin typeface="Cambria" panose="02040503050406030204"/>
                </a:endParaRPr>
              </a:p>
              <a:p>
                <a:endParaRPr lang="en-US" b="1" dirty="0">
                  <a:solidFill>
                    <a:srgbClr val="000000"/>
                  </a:solidFill>
                  <a:latin typeface="Cambria" panose="02040503050406030204"/>
                </a:endParaRPr>
              </a:p>
              <a:p>
                <a:pPr algn="ctr"/>
                <a14:m>
                  <m:oMath xmlns:m="http://schemas.openxmlformats.org/officeDocument/2006/math">
                    <m:r>
                      <m:rPr>
                        <m:sty m:val="p"/>
                      </m:rPr>
                      <a:rPr lang="en-US" smtClean="0">
                        <a:solidFill>
                          <a:srgbClr val="000000"/>
                        </a:solidFill>
                        <a:latin typeface="Cambria Math" panose="02040503050406030204" pitchFamily="18" charset="0"/>
                        <a:ea typeface="Cambria Math" panose="02040503050406030204" pitchFamily="18" charset="0"/>
                      </a:rPr>
                      <m:t>Therefore</m:t>
                    </m:r>
                    <m:r>
                      <a:rPr lang="en-US" smtClean="0">
                        <a:solidFill>
                          <a:srgbClr val="000000"/>
                        </a:solidFill>
                        <a:latin typeface="Cambria Math" panose="02040503050406030204" pitchFamily="18" charset="0"/>
                        <a:ea typeface="Cambria Math" panose="02040503050406030204" pitchFamily="18" charset="0"/>
                      </a:rPr>
                      <m:t>:</m:t>
                    </m:r>
                    <m:r>
                      <m:rPr>
                        <m:sty m:val="p"/>
                      </m:rPr>
                      <a:rPr lang="en-US" smtClean="0">
                        <a:solidFill>
                          <a:srgbClr val="000000"/>
                        </a:solidFill>
                        <a:latin typeface="Cambria Math" panose="02040503050406030204" pitchFamily="18" charset="0"/>
                        <a:ea typeface="Cambria Math" panose="02040503050406030204" pitchFamily="18" charset="0"/>
                      </a:rPr>
                      <m:t>i</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t</m:t>
                        </m:r>
                      </m:e>
                    </m:d>
                    <m:r>
                      <a:rPr lang="en-US">
                        <a:solidFill>
                          <a:srgbClr val="000000"/>
                        </a:solidFill>
                        <a:latin typeface="Cambria Math" panose="02040503050406030204" pitchFamily="18" charset="0"/>
                        <a:ea typeface="Cambria Math" panose="02040503050406030204" pitchFamily="18" charset="0"/>
                      </a:rPr>
                      <m:t>=</m:t>
                    </m:r>
                    <m:sSup>
                      <m:sSupPr>
                        <m:ctrlPr>
                          <a:rPr lang="en-US" i="1">
                            <a:solidFill>
                              <a:srgbClr val="000000"/>
                            </a:solidFill>
                            <a:latin typeface="Cambria Math" panose="02040503050406030204" pitchFamily="18" charset="0"/>
                            <a:ea typeface="Cambria Math" panose="02040503050406030204" pitchFamily="18" charset="0"/>
                          </a:rPr>
                        </m:ctrlPr>
                      </m:sSupPr>
                      <m:e>
                        <m:sSub>
                          <m:sSubPr>
                            <m:ctrlPr>
                              <a:rPr lang="en-US" i="1">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I</m:t>
                            </m:r>
                          </m:e>
                          <m:sub>
                            <m:r>
                              <m:rPr>
                                <m:sty m:val="p"/>
                              </m:rPr>
                              <a:rPr lang="en-US">
                                <a:solidFill>
                                  <a:schemeClr val="bg1"/>
                                </a:solidFill>
                                <a:latin typeface="Cambria Math" panose="02040503050406030204" pitchFamily="18" charset="0"/>
                              </a:rPr>
                              <m:t>o</m:t>
                            </m:r>
                          </m:sub>
                        </m:sSub>
                        <m:r>
                          <m:rPr>
                            <m:sty m:val="p"/>
                          </m:rPr>
                          <a:rPr lang="en-US">
                            <a:solidFill>
                              <a:srgbClr val="000000"/>
                            </a:solidFill>
                            <a:latin typeface="Cambria Math" panose="02040503050406030204" pitchFamily="18" charset="0"/>
                            <a:ea typeface="Cambria Math" panose="02040503050406030204" pitchFamily="18" charset="0"/>
                          </a:rPr>
                          <m:t>e</m:t>
                        </m:r>
                      </m:e>
                      <m:sup>
                        <m:r>
                          <a:rPr lang="en-US">
                            <a:solidFill>
                              <a:srgbClr val="000000"/>
                            </a:solidFill>
                            <a:latin typeface="Cambria Math" panose="02040503050406030204" pitchFamily="18" charset="0"/>
                            <a:ea typeface="Cambria Math" panose="02040503050406030204" pitchFamily="18" charset="0"/>
                          </a:rPr>
                          <m:t>−</m:t>
                        </m:r>
                        <m:f>
                          <m:fPr>
                            <m:ctrlPr>
                              <a:rPr lang="en-US" i="1">
                                <a:solidFill>
                                  <a:srgbClr val="000000"/>
                                </a:solidFill>
                                <a:latin typeface="Cambria Math" panose="02040503050406030204" pitchFamily="18" charset="0"/>
                                <a:ea typeface="Cambria Math" panose="02040503050406030204" pitchFamily="18" charset="0"/>
                              </a:rPr>
                            </m:ctrlPr>
                          </m:fPr>
                          <m:num>
                            <m:r>
                              <m:rPr>
                                <m:sty m:val="p"/>
                              </m:rPr>
                              <a:rPr lang="en-US" smtClean="0">
                                <a:solidFill>
                                  <a:srgbClr val="000000"/>
                                </a:solidFill>
                                <a:latin typeface="Cambria Math" panose="02040503050406030204" pitchFamily="18" charset="0"/>
                                <a:ea typeface="Cambria Math" panose="02040503050406030204" pitchFamily="18" charset="0"/>
                              </a:rPr>
                              <m:t>R</m:t>
                            </m:r>
                            <m:r>
                              <m:rPr>
                                <m:sty m:val="p"/>
                              </m:rPr>
                              <a:rPr lang="en-US">
                                <a:solidFill>
                                  <a:srgbClr val="000000"/>
                                </a:solidFill>
                                <a:latin typeface="Cambria Math" panose="02040503050406030204" pitchFamily="18" charset="0"/>
                                <a:ea typeface="Cambria Math" panose="02040503050406030204" pitchFamily="18" charset="0"/>
                              </a:rPr>
                              <m:t>t</m:t>
                            </m:r>
                          </m:num>
                          <m:den>
                            <m:r>
                              <m:rPr>
                                <m:sty m:val="p"/>
                              </m:rPr>
                              <a:rPr lang="en-US" smtClean="0">
                                <a:solidFill>
                                  <a:srgbClr val="000000"/>
                                </a:solidFill>
                                <a:latin typeface="Cambria Math" panose="02040503050406030204" pitchFamily="18" charset="0"/>
                                <a:ea typeface="Cambria Math" panose="02040503050406030204" pitchFamily="18" charset="0"/>
                              </a:rPr>
                              <m:t>L</m:t>
                            </m:r>
                          </m:den>
                        </m:f>
                      </m:sup>
                    </m:sSup>
                    <m:r>
                      <a:rPr lang="en-US" smtClean="0">
                        <a:solidFill>
                          <a:srgbClr val="000000"/>
                        </a:solidFill>
                        <a:latin typeface="Cambria Math" panose="02040503050406030204" pitchFamily="18" charset="0"/>
                        <a:ea typeface="Cambria Math" panose="02040503050406030204" pitchFamily="18" charset="0"/>
                      </a:rPr>
                      <m:t>.</m:t>
                    </m:r>
                  </m:oMath>
                </a14:m>
                <a:r>
                  <a:rPr lang="en-US" dirty="0">
                    <a:solidFill>
                      <a:srgbClr val="000000"/>
                    </a:solidFill>
                    <a:latin typeface="Cambria" panose="02040503050406030204"/>
                  </a:rPr>
                  <a:t> Discharge equation for a source-free RL circuit.</a:t>
                </a:r>
              </a:p>
              <a:p>
                <a:endParaRPr lang="en-US" b="1" dirty="0">
                  <a:solidFill>
                    <a:srgbClr val="000000"/>
                  </a:solidFill>
                  <a:latin typeface="Cambria" panose="02040503050406030204"/>
                </a:endParaRPr>
              </a:p>
              <a:p>
                <a:pPr marL="285750" indent="-285750">
                  <a:buFont typeface="Arial" panose="020B0604020202020204" pitchFamily="34" charset="0"/>
                  <a:buChar char="•"/>
                </a:pPr>
                <a:r>
                  <a:rPr lang="en-US" dirty="0">
                    <a:solidFill>
                      <a:srgbClr val="000000"/>
                    </a:solidFill>
                    <a:latin typeface="Cambria" panose="02040503050406030204"/>
                  </a:rPr>
                  <a:t>This is referred to as the natural response of the circuit, and </a:t>
                </a:r>
                <a14:m>
                  <m:oMath xmlns:m="http://schemas.openxmlformats.org/officeDocument/2006/math">
                    <m:r>
                      <m:rPr>
                        <m:sty m:val="p"/>
                      </m:rPr>
                      <a:rPr lang="en-US" smtClean="0">
                        <a:solidFill>
                          <a:srgbClr val="000000"/>
                        </a:solidFill>
                        <a:latin typeface="Cambria Math" panose="02040503050406030204" pitchFamily="18" charset="0"/>
                        <a:ea typeface="Cambria Math" panose="02040503050406030204" pitchFamily="18" charset="0"/>
                      </a:rPr>
                      <m:t>τ</m:t>
                    </m:r>
                    <m:r>
                      <a:rPr lang="en-US" smtClean="0">
                        <a:solidFill>
                          <a:srgbClr val="000000"/>
                        </a:solidFill>
                        <a:latin typeface="Cambria Math" panose="02040503050406030204" pitchFamily="18" charset="0"/>
                        <a:ea typeface="Cambria Math" panose="02040503050406030204" pitchFamily="18" charset="0"/>
                      </a:rPr>
                      <m:t>≜ </m:t>
                    </m:r>
                    <m:f>
                      <m:fPr>
                        <m:type m:val="lin"/>
                        <m:ctrlPr>
                          <a:rPr lang="en-US" i="1" smtClean="0">
                            <a:solidFill>
                              <a:srgbClr val="000000"/>
                            </a:solidFill>
                            <a:latin typeface="Cambria Math" panose="02040503050406030204" pitchFamily="18" charset="0"/>
                            <a:ea typeface="Cambria Math" panose="02040503050406030204" pitchFamily="18" charset="0"/>
                          </a:rPr>
                        </m:ctrlPr>
                      </m:fPr>
                      <m:num>
                        <m:r>
                          <m:rPr>
                            <m:sty m:val="p"/>
                          </m:rPr>
                          <a:rPr lang="en-US" smtClean="0">
                            <a:solidFill>
                              <a:srgbClr val="000000"/>
                            </a:solidFill>
                            <a:latin typeface="Cambria Math" panose="02040503050406030204" pitchFamily="18" charset="0"/>
                            <a:ea typeface="Cambria Math" panose="02040503050406030204" pitchFamily="18" charset="0"/>
                          </a:rPr>
                          <m:t>L</m:t>
                        </m:r>
                      </m:num>
                      <m:den>
                        <m:r>
                          <m:rPr>
                            <m:sty m:val="p"/>
                          </m:rPr>
                          <a:rPr lang="en-US" smtClean="0">
                            <a:solidFill>
                              <a:srgbClr val="000000"/>
                            </a:solidFill>
                            <a:latin typeface="Cambria Math" panose="02040503050406030204" pitchFamily="18" charset="0"/>
                            <a:ea typeface="Cambria Math" panose="02040503050406030204" pitchFamily="18" charset="0"/>
                          </a:rPr>
                          <m:t>R</m:t>
                        </m:r>
                      </m:den>
                    </m:f>
                  </m:oMath>
                </a14:m>
                <a:r>
                  <a:rPr lang="en-US" dirty="0">
                    <a:solidFill>
                      <a:srgbClr val="000000"/>
                    </a:solidFill>
                    <a:latin typeface="Cambria" panose="02040503050406030204"/>
                  </a:rPr>
                  <a:t> is referred to as the time constant. </a:t>
                </a:r>
              </a:p>
            </p:txBody>
          </p:sp>
        </mc:Choice>
        <mc:Fallback xmlns="">
          <p:sp>
            <p:nvSpPr>
              <p:cNvPr id="11" name="TextBox 10"/>
              <p:cNvSpPr txBox="1">
                <a:spLocks noRot="1" noChangeAspect="1" noMove="1" noResize="1" noEditPoints="1" noAdjustHandles="1" noChangeArrowheads="1" noChangeShapeType="1" noTextEdit="1"/>
              </p:cNvSpPr>
              <p:nvPr/>
            </p:nvSpPr>
            <p:spPr>
              <a:xfrm>
                <a:off x="360727" y="635171"/>
                <a:ext cx="11685863" cy="5940472"/>
              </a:xfrm>
              <a:prstGeom prst="rect">
                <a:avLst/>
              </a:prstGeom>
              <a:blipFill>
                <a:blip r:embed="rId3"/>
                <a:stretch>
                  <a:fillRect l="-208" t="-203" b="-9654"/>
                </a:stretch>
              </a:blipFill>
              <a:ln w="57150">
                <a:solidFill>
                  <a:schemeClr val="accent1"/>
                </a:solidFill>
              </a:ln>
            </p:spPr>
            <p:txBody>
              <a:bodyPr/>
              <a:lstStyle/>
              <a:p>
                <a:r>
                  <a:rPr lang="en-US">
                    <a:noFill/>
                  </a:rPr>
                  <a:t> </a:t>
                </a:r>
              </a:p>
            </p:txBody>
          </p:sp>
        </mc:Fallback>
      </mc:AlternateContent>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13116" y="725662"/>
            <a:ext cx="2382597" cy="2199774"/>
          </a:xfrm>
          <a:prstGeom prst="rect">
            <a:avLst/>
          </a:prstGeom>
        </p:spPr>
      </p:pic>
    </p:spTree>
    <p:extLst>
      <p:ext uri="{BB962C8B-B14F-4D97-AF65-F5344CB8AC3E}">
        <p14:creationId xmlns:p14="http://schemas.microsoft.com/office/powerpoint/2010/main" val="7295163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 calcmode="lin" valueType="num">
                                      <p:cBhvr additive="base">
                                        <p:cTn id="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anim calcmode="lin" valueType="num">
                                      <p:cBhvr additive="base">
                                        <p:cTn id="13"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anim calcmode="lin" valueType="num">
                                      <p:cBhvr additive="base">
                                        <p:cTn id="19"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anim calcmode="lin" valueType="num">
                                      <p:cBhvr additive="base">
                                        <p:cTn id="25"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
                                            <p:txEl>
                                              <p:pRg st="9" end="9"/>
                                            </p:txEl>
                                          </p:spTgt>
                                        </p:tgtEl>
                                        <p:attrNameLst>
                                          <p:attrName>style.visibility</p:attrName>
                                        </p:attrNameLst>
                                      </p:cBhvr>
                                      <p:to>
                                        <p:strVal val="visible"/>
                                      </p:to>
                                    </p:set>
                                    <p:anim calcmode="lin" valueType="num">
                                      <p:cBhvr additive="base">
                                        <p:cTn id="29"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1">
                                            <p:txEl>
                                              <p:pRg st="11" end="11"/>
                                            </p:txEl>
                                          </p:spTgt>
                                        </p:tgtEl>
                                        <p:attrNameLst>
                                          <p:attrName>style.visibility</p:attrName>
                                        </p:attrNameLst>
                                      </p:cBhvr>
                                      <p:to>
                                        <p:strVal val="visible"/>
                                      </p:to>
                                    </p:set>
                                    <p:anim calcmode="lin" valueType="num">
                                      <p:cBhvr additive="base">
                                        <p:cTn id="33"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1">
                                            <p:txEl>
                                              <p:pRg st="13" end="13"/>
                                            </p:txEl>
                                          </p:spTgt>
                                        </p:tgtEl>
                                        <p:attrNameLst>
                                          <p:attrName>style.visibility</p:attrName>
                                        </p:attrNameLst>
                                      </p:cBhvr>
                                      <p:to>
                                        <p:strVal val="visible"/>
                                      </p:to>
                                    </p:set>
                                    <p:anim calcmode="lin" valueType="num">
                                      <p:cBhvr additive="base">
                                        <p:cTn id="39" dur="500" fill="hold"/>
                                        <p:tgtEl>
                                          <p:spTgt spid="11">
                                            <p:txEl>
                                              <p:pRg st="13" end="1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
                                            <p:txEl>
                                              <p:pRg st="13" end="13"/>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1">
                                            <p:txEl>
                                              <p:pRg st="15" end="15"/>
                                            </p:txEl>
                                          </p:spTgt>
                                        </p:tgtEl>
                                        <p:attrNameLst>
                                          <p:attrName>style.visibility</p:attrName>
                                        </p:attrNameLst>
                                      </p:cBhvr>
                                      <p:to>
                                        <p:strVal val="visible"/>
                                      </p:to>
                                    </p:set>
                                    <p:anim calcmode="lin" valueType="num">
                                      <p:cBhvr additive="base">
                                        <p:cTn id="43" dur="500" fill="hold"/>
                                        <p:tgtEl>
                                          <p:spTgt spid="11">
                                            <p:txEl>
                                              <p:pRg st="15" end="1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ftwareDevelopment">
  <a:themeElements>
    <a:clrScheme name="BYU-Idaho">
      <a:dk1>
        <a:srgbClr val="283D5E"/>
      </a:dk1>
      <a:lt1>
        <a:srgbClr val="FFFFFF"/>
      </a:lt1>
      <a:dk2>
        <a:srgbClr val="466BA6"/>
      </a:dk2>
      <a:lt2>
        <a:srgbClr val="000000"/>
      </a:lt2>
      <a:accent1>
        <a:srgbClr val="CACFD1"/>
      </a:accent1>
      <a:accent2>
        <a:srgbClr val="A8B1B4"/>
      </a:accent2>
      <a:accent3>
        <a:srgbClr val="95ADD3"/>
      </a:accent3>
      <a:accent4>
        <a:srgbClr val="DADADA"/>
      </a:accent4>
      <a:accent5>
        <a:srgbClr val="E1E4E5"/>
      </a:accent5>
      <a:accent6>
        <a:srgbClr val="B7BBBD"/>
      </a:accent6>
      <a:hlink>
        <a:srgbClr val="CACFD1"/>
      </a:hlink>
      <a:folHlink>
        <a:srgbClr val="CACFD1"/>
      </a:folHlink>
    </a:clrScheme>
    <a:fontScheme name="BYU-Idaho">
      <a:majorFont>
        <a:latin typeface="Galliard BT"/>
        <a:ea typeface=""/>
        <a:cs typeface=""/>
      </a:majorFont>
      <a:minorFont>
        <a:latin typeface="Galliard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ue Segoe 4-3 template-template_April-17-2007">
  <a:themeElements>
    <a:clrScheme name="Custom 18">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000000"/>
      </a:hlink>
      <a:folHlink>
        <a:srgbClr val="C00000"/>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extLst>
    <a:ext uri="{05A4C25C-085E-4340-85A3-A5531E510DB2}">
      <thm15:themeFamily xmlns:thm15="http://schemas.microsoft.com/office/thememl/2012/main" name="Presentation12" id="{506EC61B-D161-7244-94C2-2E195C8AD8D6}" vid="{661BE6DF-DD78-4A41-B7F3-EF398AAD3C5A}"/>
    </a:ext>
  </a:extLst>
</a:theme>
</file>

<file path=ppt/theme/theme3.xml><?xml version="1.0" encoding="utf-8"?>
<a:theme xmlns:a="http://schemas.openxmlformats.org/drawingml/2006/main" name="Blue Segoe 4">
  <a:themeElements>
    <a:clrScheme name="BYU-Idaho">
      <a:dk1>
        <a:srgbClr val="283D5E"/>
      </a:dk1>
      <a:lt1>
        <a:srgbClr val="FFFFFF"/>
      </a:lt1>
      <a:dk2>
        <a:srgbClr val="466BA6"/>
      </a:dk2>
      <a:lt2>
        <a:srgbClr val="000000"/>
      </a:lt2>
      <a:accent1>
        <a:srgbClr val="CACFD1"/>
      </a:accent1>
      <a:accent2>
        <a:srgbClr val="A8B1B4"/>
      </a:accent2>
      <a:accent3>
        <a:srgbClr val="95ADD3"/>
      </a:accent3>
      <a:accent4>
        <a:srgbClr val="DADADA"/>
      </a:accent4>
      <a:accent5>
        <a:srgbClr val="E1E4E5"/>
      </a:accent5>
      <a:accent6>
        <a:srgbClr val="B7BBBD"/>
      </a:accent6>
      <a:hlink>
        <a:srgbClr val="CACFD1"/>
      </a:hlink>
      <a:folHlink>
        <a:srgbClr val="CACFD1"/>
      </a:folHlink>
    </a:clrScheme>
    <a:fontScheme name="BYU-Idaho">
      <a:majorFont>
        <a:latin typeface="Galliard BT"/>
        <a:ea typeface=""/>
        <a:cs typeface=""/>
      </a:majorFont>
      <a:minorFont>
        <a:latin typeface="Galliard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2" id="{506EC61B-D161-7244-94C2-2E195C8AD8D6}" vid="{718C135D-5A5A-494C-8558-7B608C8B1C65}"/>
    </a:ext>
  </a:extLst>
</a:theme>
</file>

<file path=ppt/theme/theme4.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extLst>
    <a:ext uri="{05A4C25C-085E-4340-85A3-A5531E510DB2}">
      <thm15:themeFamily xmlns:thm15="http://schemas.microsoft.com/office/thememl/2012/main" name="Presentation12" id="{506EC61B-D161-7244-94C2-2E195C8AD8D6}" vid="{DEE9215C-9487-8847-9021-A1B7EF4248C1}"/>
    </a:ext>
  </a:extLst>
</a:theme>
</file>

<file path=ppt/theme/theme5.xml><?xml version="1.0" encoding="utf-8"?>
<a:theme xmlns:a="http://schemas.openxmlformats.org/drawingml/2006/main" name="1_Blue Segoe 4">
  <a:themeElements>
    <a:clrScheme name="BYU-Idaho">
      <a:dk1>
        <a:srgbClr val="283D5E"/>
      </a:dk1>
      <a:lt1>
        <a:srgbClr val="FFFFFF"/>
      </a:lt1>
      <a:dk2>
        <a:srgbClr val="466BA6"/>
      </a:dk2>
      <a:lt2>
        <a:srgbClr val="000000"/>
      </a:lt2>
      <a:accent1>
        <a:srgbClr val="CACFD1"/>
      </a:accent1>
      <a:accent2>
        <a:srgbClr val="A8B1B4"/>
      </a:accent2>
      <a:accent3>
        <a:srgbClr val="95ADD3"/>
      </a:accent3>
      <a:accent4>
        <a:srgbClr val="DADADA"/>
      </a:accent4>
      <a:accent5>
        <a:srgbClr val="E1E4E5"/>
      </a:accent5>
      <a:accent6>
        <a:srgbClr val="B7BBBD"/>
      </a:accent6>
      <a:hlink>
        <a:srgbClr val="CACFD1"/>
      </a:hlink>
      <a:folHlink>
        <a:srgbClr val="CACFD1"/>
      </a:folHlink>
    </a:clrScheme>
    <a:fontScheme name="BYU-Idaho">
      <a:majorFont>
        <a:latin typeface="Galliard BT"/>
        <a:ea typeface=""/>
        <a:cs typeface=""/>
      </a:majorFont>
      <a:minorFont>
        <a:latin typeface="Galliard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2" id="{506EC61B-D161-7244-94C2-2E195C8AD8D6}" vid="{10ABC94D-ACE6-F246-B305-2B83502CC99F}"/>
    </a:ext>
  </a:extLst>
</a:theme>
</file>

<file path=ppt/theme/theme6.xml><?xml version="1.0" encoding="utf-8"?>
<a:theme xmlns:a="http://schemas.openxmlformats.org/drawingml/2006/main" name="2_Blue Segoe 4-3 template-template_April-17-2007">
  <a:themeElements>
    <a:clrScheme name="Custom 17">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BA5B20"/>
      </a:hlink>
      <a:folHlink>
        <a:srgbClr val="595959"/>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4D97538E726494A833B9D72E2D24378" ma:contentTypeVersion="8" ma:contentTypeDescription="Create a new document." ma:contentTypeScope="" ma:versionID="c5994faf7c5b9d4e438a529eec89e4dc">
  <xsd:schema xmlns:xsd="http://www.w3.org/2001/XMLSchema" xmlns:xs="http://www.w3.org/2001/XMLSchema" xmlns:p="http://schemas.microsoft.com/office/2006/metadata/properties" xmlns:ns2="585cf7ef-03f3-45fc-afc7-b6aa291d6457" xmlns:ns3="b2e0dfcf-80fa-4b9d-a247-a9bf92876911" targetNamespace="http://schemas.microsoft.com/office/2006/metadata/properties" ma:root="true" ma:fieldsID="53f0a950cddf3a59dd0353a6050604bd" ns2:_="" ns3:_="">
    <xsd:import namespace="585cf7ef-03f3-45fc-afc7-b6aa291d6457"/>
    <xsd:import namespace="b2e0dfcf-80fa-4b9d-a247-a9bf92876911"/>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5cf7ef-03f3-45fc-afc7-b6aa291d645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2e0dfcf-80fa-4b9d-a247-a9bf92876911"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18E920-39CD-433D-B7E7-F66097ACCD55}">
  <ds:schemaRefs>
    <ds:schemaRef ds:uri="http://schemas.microsoft.com/sharepoint/v3/contenttype/forms"/>
  </ds:schemaRefs>
</ds:datastoreItem>
</file>

<file path=customXml/itemProps2.xml><?xml version="1.0" encoding="utf-8"?>
<ds:datastoreItem xmlns:ds="http://schemas.openxmlformats.org/officeDocument/2006/customXml" ds:itemID="{1956E699-AA16-4C8C-B80A-38E2896860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5cf7ef-03f3-45fc-afc7-b6aa291d6457"/>
    <ds:schemaRef ds:uri="b2e0dfcf-80fa-4b9d-a247-a9bf928769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BEFE36-4554-486D-8277-50531A707B3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4277</TotalTime>
  <Words>4386</Words>
  <Application>Microsoft Office PowerPoint</Application>
  <PresentationFormat>Widescreen</PresentationFormat>
  <Paragraphs>593</Paragraphs>
  <Slides>32</Slides>
  <Notes>30</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32</vt:i4>
      </vt:variant>
    </vt:vector>
  </HeadingPairs>
  <TitlesOfParts>
    <vt:vector size="47" baseType="lpstr">
      <vt:lpstr>Arial</vt:lpstr>
      <vt:lpstr>Calibri</vt:lpstr>
      <vt:lpstr>Cambria</vt:lpstr>
      <vt:lpstr>Cambria Math</vt:lpstr>
      <vt:lpstr>Courier New</vt:lpstr>
      <vt:lpstr>Galliard BT</vt:lpstr>
      <vt:lpstr>Segoe</vt:lpstr>
      <vt:lpstr>Times New Roman</vt:lpstr>
      <vt:lpstr>Wingdings</vt:lpstr>
      <vt:lpstr>SoftwareDevelopment</vt:lpstr>
      <vt:lpstr>1_Blue Segoe 4-3 template-template_April-17-2007</vt:lpstr>
      <vt:lpstr>Blue Segoe 4</vt:lpstr>
      <vt:lpstr>Blue Segoe 4-3 template-template_April-17-2007</vt:lpstr>
      <vt:lpstr>1_Blue Segoe 4</vt:lpstr>
      <vt:lpstr>2_Blue Segoe 4-3 template-template_April-17-2007</vt:lpstr>
      <vt:lpstr>ECEN 150 Circuit Analysis I</vt:lpstr>
      <vt:lpstr>Source-Free RC Circuit</vt:lpstr>
      <vt:lpstr>PowerPoint Presentation</vt:lpstr>
      <vt:lpstr>Exponential Decay and Time Constants</vt:lpstr>
      <vt:lpstr>Source Free RC Circuit Example 1</vt:lpstr>
      <vt:lpstr>Source Free RC Circuit Example 2</vt:lpstr>
      <vt:lpstr>74VHCxx Digital Logic IC Fall Time</vt:lpstr>
      <vt:lpstr>RC Discharging Waveforms</vt:lpstr>
      <vt:lpstr>Source-Free RL Circuit</vt:lpstr>
      <vt:lpstr>Source Free RL Circuit Example 1</vt:lpstr>
      <vt:lpstr>Inductors – Oppose Changes in Current.</vt:lpstr>
      <vt:lpstr>Capacitors – Oppose Changes in Voltage.</vt:lpstr>
      <vt:lpstr>Step Response of a Series RC Circuit</vt:lpstr>
      <vt:lpstr>Step Response of a Series RC Circuit (Continued)</vt:lpstr>
      <vt:lpstr>Step Response of a Series RL Circuit</vt:lpstr>
      <vt:lpstr>Exponential Rise and Time Constants</vt:lpstr>
      <vt:lpstr>Capacitor Charging Example</vt:lpstr>
      <vt:lpstr>Capacitor Charging Time</vt:lpstr>
      <vt:lpstr>74VHCxx Digital Logic IC Rise Time</vt:lpstr>
      <vt:lpstr>RC Charging Waveforms</vt:lpstr>
      <vt:lpstr>Inductor Current Ramp-Up Example</vt:lpstr>
      <vt:lpstr>RL Circuit Ramp-Up Time</vt:lpstr>
      <vt:lpstr>RL Current Ramp-Up Waveforms !!!!</vt:lpstr>
      <vt:lpstr>Open Circuiting an Inductive Circuit</vt:lpstr>
      <vt:lpstr>Ignition Coil</vt:lpstr>
      <vt:lpstr>PowerPoint Presentation</vt:lpstr>
      <vt:lpstr>PowerPoint Presentation</vt:lpstr>
      <vt:lpstr>Source-Free RC Circuit</vt:lpstr>
      <vt:lpstr>Step and Impulse Functions</vt:lpstr>
      <vt:lpstr>Step Response of a Series RC Circuit</vt:lpstr>
      <vt:lpstr>Step and Impulse Functions (Continued)</vt:lpstr>
      <vt:lpstr>ex – Important Function in 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Capacitors and Inductors</dc:title>
  <dc:creator>Swenson, Jody</dc:creator>
  <cp:lastModifiedBy>Swenson, Jody</cp:lastModifiedBy>
  <cp:revision>157</cp:revision>
  <dcterms:modified xsi:type="dcterms:W3CDTF">2022-07-26T21:44:10Z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0x010100A4D97538E726494A833B9D72E2D24378</vt:lpwstr>
  </property>
</Properties>
</file>