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7.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8.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9.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4"/>
    <p:sldMasterId id="2147483833" r:id="rId5"/>
    <p:sldMasterId id="2147483847" r:id="rId6"/>
    <p:sldMasterId id="2147483858" r:id="rId7"/>
    <p:sldMasterId id="2147483934" r:id="rId8"/>
    <p:sldMasterId id="2147483980" r:id="rId9"/>
    <p:sldMasterId id="2147484057" r:id="rId10"/>
    <p:sldMasterId id="2147484095" r:id="rId11"/>
    <p:sldMasterId id="2147484113" r:id="rId12"/>
    <p:sldMasterId id="2147484139" r:id="rId13"/>
  </p:sldMasterIdLst>
  <p:notesMasterIdLst>
    <p:notesMasterId r:id="rId31"/>
  </p:notesMasterIdLst>
  <p:handoutMasterIdLst>
    <p:handoutMasterId r:id="rId32"/>
  </p:handoutMasterIdLst>
  <p:sldIdLst>
    <p:sldId id="500" r:id="rId14"/>
    <p:sldId id="544" r:id="rId15"/>
    <p:sldId id="545" r:id="rId16"/>
    <p:sldId id="493" r:id="rId17"/>
    <p:sldId id="509" r:id="rId18"/>
    <p:sldId id="474" r:id="rId19"/>
    <p:sldId id="448" r:id="rId20"/>
    <p:sldId id="563" r:id="rId21"/>
    <p:sldId id="521" r:id="rId22"/>
    <p:sldId id="564" r:id="rId23"/>
    <p:sldId id="919" r:id="rId24"/>
    <p:sldId id="921" r:id="rId25"/>
    <p:sldId id="531" r:id="rId26"/>
    <p:sldId id="464" r:id="rId27"/>
    <p:sldId id="468" r:id="rId28"/>
    <p:sldId id="481" r:id="rId29"/>
    <p:sldId id="548" r:id="rId30"/>
  </p:sldIdLst>
  <p:sldSz cx="12192000" cy="6858000"/>
  <p:notesSz cx="9601200" cy="7315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580B7-F4D6-4E29-93FF-F19F5E177D64}" v="477" dt="2022-08-20T20:19:11.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18"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21" Type="http://schemas.openxmlformats.org/officeDocument/2006/relationships/slide" Target="slides/slide8.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nson, Jody" userId="f700768a-5749-4e0f-98d7-2b523cc7d418" providerId="ADAL" clId="{C0EF0754-EB10-49D4-B888-CF543E693D9F}"/>
    <pc:docChg chg="modSld">
      <pc:chgData name="Swenson, Jody" userId="f700768a-5749-4e0f-98d7-2b523cc7d418" providerId="ADAL" clId="{C0EF0754-EB10-49D4-B888-CF543E693D9F}" dt="2020-08-15T20:53:42.377" v="17"/>
      <pc:docMkLst>
        <pc:docMk/>
      </pc:docMkLst>
      <pc:sldChg chg="modSp">
        <pc:chgData name="Swenson, Jody" userId="f700768a-5749-4e0f-98d7-2b523cc7d418" providerId="ADAL" clId="{C0EF0754-EB10-49D4-B888-CF543E693D9F}" dt="2020-08-15T20:53:42.377" v="17"/>
        <pc:sldMkLst>
          <pc:docMk/>
          <pc:sldMk cId="3534964001" sldId="481"/>
        </pc:sldMkLst>
        <pc:spChg chg="mod">
          <ac:chgData name="Swenson, Jody" userId="f700768a-5749-4e0f-98d7-2b523cc7d418" providerId="ADAL" clId="{C0EF0754-EB10-49D4-B888-CF543E693D9F}" dt="2020-08-15T20:53:42.377" v="17"/>
          <ac:spMkLst>
            <pc:docMk/>
            <pc:sldMk cId="3534964001" sldId="481"/>
            <ac:spMk id="5" creationId="{5B229122-B96B-40A9-A914-FFC985B839E6}"/>
          </ac:spMkLst>
        </pc:spChg>
      </pc:sldChg>
      <pc:sldChg chg="modSp">
        <pc:chgData name="Swenson, Jody" userId="f700768a-5749-4e0f-98d7-2b523cc7d418" providerId="ADAL" clId="{C0EF0754-EB10-49D4-B888-CF543E693D9F}" dt="2020-08-15T20:52:48.779" v="3"/>
        <pc:sldMkLst>
          <pc:docMk/>
          <pc:sldMk cId="23034046" sldId="500"/>
        </pc:sldMkLst>
        <pc:spChg chg="mod">
          <ac:chgData name="Swenson, Jody" userId="f700768a-5749-4e0f-98d7-2b523cc7d418" providerId="ADAL" clId="{C0EF0754-EB10-49D4-B888-CF543E693D9F}" dt="2020-08-15T20:52:44.412" v="2" actId="255"/>
          <ac:spMkLst>
            <pc:docMk/>
            <pc:sldMk cId="23034046" sldId="500"/>
            <ac:spMk id="2" creationId="{00000000-0000-0000-0000-000000000000}"/>
          </ac:spMkLst>
        </pc:spChg>
        <pc:spChg chg="mod">
          <ac:chgData name="Swenson, Jody" userId="f700768a-5749-4e0f-98d7-2b523cc7d418" providerId="ADAL" clId="{C0EF0754-EB10-49D4-B888-CF543E693D9F}" dt="2020-08-15T20:52:48.779" v="3"/>
          <ac:spMkLst>
            <pc:docMk/>
            <pc:sldMk cId="23034046" sldId="500"/>
            <ac:spMk id="4" creationId="{00000000-0000-0000-0000-000000000000}"/>
          </ac:spMkLst>
        </pc:spChg>
      </pc:sldChg>
    </pc:docChg>
  </pc:docChgLst>
  <pc:docChgLst>
    <pc:chgData name="Swenson, Jody" userId="f700768a-5749-4e0f-98d7-2b523cc7d418" providerId="ADAL" clId="{077333A2-C06B-4D7C-AECD-441AFF34E7C5}"/>
    <pc:docChg chg="modSld sldOrd">
      <pc:chgData name="Swenson, Jody" userId="f700768a-5749-4e0f-98d7-2b523cc7d418" providerId="ADAL" clId="{077333A2-C06B-4D7C-AECD-441AFF34E7C5}" dt="2022-05-25T14:56:41.665" v="1"/>
      <pc:docMkLst>
        <pc:docMk/>
      </pc:docMkLst>
      <pc:sldChg chg="ord">
        <pc:chgData name="Swenson, Jody" userId="f700768a-5749-4e0f-98d7-2b523cc7d418" providerId="ADAL" clId="{077333A2-C06B-4D7C-AECD-441AFF34E7C5}" dt="2022-05-25T14:56:41.665" v="1"/>
        <pc:sldMkLst>
          <pc:docMk/>
          <pc:sldMk cId="3534964001" sldId="481"/>
        </pc:sldMkLst>
      </pc:sldChg>
    </pc:docChg>
  </pc:docChgLst>
  <pc:docChgLst>
    <pc:chgData name="Swenson, Jody" userId="f700768a-5749-4e0f-98d7-2b523cc7d418" providerId="ADAL" clId="{05121D63-1083-4E47-8B16-0F15333647F8}"/>
    <pc:docChg chg="modSld">
      <pc:chgData name="Swenson, Jody" userId="f700768a-5749-4e0f-98d7-2b523cc7d418" providerId="ADAL" clId="{05121D63-1083-4E47-8B16-0F15333647F8}" dt="2021-10-18T16:42:02.173" v="148"/>
      <pc:docMkLst>
        <pc:docMk/>
      </pc:docMkLst>
      <pc:sldChg chg="modSp mod modAnim">
        <pc:chgData name="Swenson, Jody" userId="f700768a-5749-4e0f-98d7-2b523cc7d418" providerId="ADAL" clId="{05121D63-1083-4E47-8B16-0F15333647F8}" dt="2021-10-18T16:42:02.173" v="148"/>
        <pc:sldMkLst>
          <pc:docMk/>
          <pc:sldMk cId="3534964001" sldId="481"/>
        </pc:sldMkLst>
        <pc:spChg chg="mod">
          <ac:chgData name="Swenson, Jody" userId="f700768a-5749-4e0f-98d7-2b523cc7d418" providerId="ADAL" clId="{05121D63-1083-4E47-8B16-0F15333647F8}" dt="2021-10-18T16:37:06.642" v="83" actId="1035"/>
          <ac:spMkLst>
            <pc:docMk/>
            <pc:sldMk cId="3534964001" sldId="481"/>
            <ac:spMk id="4" creationId="{00000000-0000-0000-0000-000000000000}"/>
          </ac:spMkLst>
        </pc:spChg>
        <pc:spChg chg="mod">
          <ac:chgData name="Swenson, Jody" userId="f700768a-5749-4e0f-98d7-2b523cc7d418" providerId="ADAL" clId="{05121D63-1083-4E47-8B16-0F15333647F8}" dt="2021-10-18T16:41:56.395" v="147"/>
          <ac:spMkLst>
            <pc:docMk/>
            <pc:sldMk cId="3534964001" sldId="481"/>
            <ac:spMk id="5" creationId="{5B229122-B96B-40A9-A914-FFC985B839E6}"/>
          </ac:spMkLst>
        </pc:spChg>
      </pc:sldChg>
      <pc:sldChg chg="modSp mod modAnim">
        <pc:chgData name="Swenson, Jody" userId="f700768a-5749-4e0f-98d7-2b523cc7d418" providerId="ADAL" clId="{05121D63-1083-4E47-8B16-0F15333647F8}" dt="2021-10-18T16:28:36.666" v="37"/>
        <pc:sldMkLst>
          <pc:docMk/>
          <pc:sldMk cId="2210490792" sldId="544"/>
        </pc:sldMkLst>
        <pc:spChg chg="mod">
          <ac:chgData name="Swenson, Jody" userId="f700768a-5749-4e0f-98d7-2b523cc7d418" providerId="ADAL" clId="{05121D63-1083-4E47-8B16-0F15333647F8}" dt="2021-10-18T16:26:13.368" v="36" actId="20577"/>
          <ac:spMkLst>
            <pc:docMk/>
            <pc:sldMk cId="2210490792" sldId="544"/>
            <ac:spMk id="7" creationId="{00000000-0000-0000-0000-000000000000}"/>
          </ac:spMkLst>
        </pc:spChg>
      </pc:sldChg>
    </pc:docChg>
  </pc:docChgLst>
  <pc:docChgLst>
    <pc:chgData name="Swenson, Jody" userId="f700768a-5749-4e0f-98d7-2b523cc7d418" providerId="ADAL" clId="{8A9AD907-10E0-49FB-8A0F-70F5080D62DB}"/>
    <pc:docChg chg="modSld">
      <pc:chgData name="Swenson, Jody" userId="f700768a-5749-4e0f-98d7-2b523cc7d418" providerId="ADAL" clId="{8A9AD907-10E0-49FB-8A0F-70F5080D62DB}" dt="2021-11-25T00:42:49.790" v="59" actId="1035"/>
      <pc:docMkLst>
        <pc:docMk/>
      </pc:docMkLst>
      <pc:sldChg chg="modSp mod">
        <pc:chgData name="Swenson, Jody" userId="f700768a-5749-4e0f-98d7-2b523cc7d418" providerId="ADAL" clId="{8A9AD907-10E0-49FB-8A0F-70F5080D62DB}" dt="2021-11-25T00:42:49.790" v="59" actId="1035"/>
        <pc:sldMkLst>
          <pc:docMk/>
          <pc:sldMk cId="2210490792" sldId="544"/>
        </pc:sldMkLst>
        <pc:spChg chg="mod">
          <ac:chgData name="Swenson, Jody" userId="f700768a-5749-4e0f-98d7-2b523cc7d418" providerId="ADAL" clId="{8A9AD907-10E0-49FB-8A0F-70F5080D62DB}" dt="2021-11-25T00:42:49.790" v="59" actId="1035"/>
          <ac:spMkLst>
            <pc:docMk/>
            <pc:sldMk cId="2210490792" sldId="544"/>
            <ac:spMk id="7" creationId="{00000000-0000-0000-0000-000000000000}"/>
          </ac:spMkLst>
        </pc:spChg>
      </pc:sldChg>
    </pc:docChg>
  </pc:docChgLst>
  <pc:docChgLst>
    <pc:chgData name="Jody" userId="f700768a-5749-4e0f-98d7-2b523cc7d418" providerId="ADAL" clId="{014C54CB-4860-415C-BB2F-1684FBF964DE}"/>
    <pc:docChg chg="modSld">
      <pc:chgData name="Jody" userId="f700768a-5749-4e0f-98d7-2b523cc7d418" providerId="ADAL" clId="{014C54CB-4860-415C-BB2F-1684FBF964DE}" dt="2021-05-26T14:56:38.815" v="1" actId="20577"/>
      <pc:docMkLst>
        <pc:docMk/>
      </pc:docMkLst>
      <pc:sldChg chg="modSp mod">
        <pc:chgData name="Jody" userId="f700768a-5749-4e0f-98d7-2b523cc7d418" providerId="ADAL" clId="{014C54CB-4860-415C-BB2F-1684FBF964DE}" dt="2021-05-26T14:56:38.815" v="1" actId="20577"/>
        <pc:sldMkLst>
          <pc:docMk/>
          <pc:sldMk cId="2210490792" sldId="544"/>
        </pc:sldMkLst>
        <pc:spChg chg="mod">
          <ac:chgData name="Jody" userId="f700768a-5749-4e0f-98d7-2b523cc7d418" providerId="ADAL" clId="{014C54CB-4860-415C-BB2F-1684FBF964DE}" dt="2021-05-26T14:56:38.815" v="1" actId="20577"/>
          <ac:spMkLst>
            <pc:docMk/>
            <pc:sldMk cId="2210490792" sldId="544"/>
            <ac:spMk id="7" creationId="{00000000-0000-0000-0000-000000000000}"/>
          </ac:spMkLst>
        </pc:spChg>
      </pc:sldChg>
    </pc:docChg>
  </pc:docChgLst>
  <pc:docChgLst>
    <pc:chgData name="Swenson, Jody" userId="f700768a-5749-4e0f-98d7-2b523cc7d418" providerId="ADAL" clId="{EA9580B7-F4D6-4E29-93FF-F19F5E177D64}"/>
    <pc:docChg chg="addSld delSld modSld">
      <pc:chgData name="Swenson, Jody" userId="f700768a-5749-4e0f-98d7-2b523cc7d418" providerId="ADAL" clId="{EA9580B7-F4D6-4E29-93FF-F19F5E177D64}" dt="2022-08-20T20:20:59.601" v="499" actId="1036"/>
      <pc:docMkLst>
        <pc:docMk/>
      </pc:docMkLst>
      <pc:sldChg chg="add del">
        <pc:chgData name="Swenson, Jody" userId="f700768a-5749-4e0f-98d7-2b523cc7d418" providerId="ADAL" clId="{EA9580B7-F4D6-4E29-93FF-F19F5E177D64}" dt="2022-07-21T00:48:51.704" v="151"/>
        <pc:sldMkLst>
          <pc:docMk/>
          <pc:sldMk cId="3534964001" sldId="481"/>
        </pc:sldMkLst>
      </pc:sldChg>
      <pc:sldChg chg="modSp add del mod">
        <pc:chgData name="Swenson, Jody" userId="f700768a-5749-4e0f-98d7-2b523cc7d418" providerId="ADAL" clId="{EA9580B7-F4D6-4E29-93FF-F19F5E177D64}" dt="2022-07-12T22:57:20.499" v="150" actId="47"/>
        <pc:sldMkLst>
          <pc:docMk/>
          <pc:sldMk cId="4075030114" sldId="513"/>
        </pc:sldMkLst>
        <pc:spChg chg="mod">
          <ac:chgData name="Swenson, Jody" userId="f700768a-5749-4e0f-98d7-2b523cc7d418" providerId="ADAL" clId="{EA9580B7-F4D6-4E29-93FF-F19F5E177D64}" dt="2022-05-24T22:17:29.603" v="147" actId="20577"/>
          <ac:spMkLst>
            <pc:docMk/>
            <pc:sldMk cId="4075030114" sldId="513"/>
            <ac:spMk id="7" creationId="{00000000-0000-0000-0000-000000000000}"/>
          </ac:spMkLst>
        </pc:spChg>
        <pc:spChg chg="mod">
          <ac:chgData name="Swenson, Jody" userId="f700768a-5749-4e0f-98d7-2b523cc7d418" providerId="ADAL" clId="{EA9580B7-F4D6-4E29-93FF-F19F5E177D64}" dt="2022-05-23T22:47:54.850" v="143" actId="1076"/>
          <ac:spMkLst>
            <pc:docMk/>
            <pc:sldMk cId="4075030114" sldId="513"/>
            <ac:spMk id="9" creationId="{63BDED89-7CD1-5B6F-6D6E-C8A8240C8E4B}"/>
          </ac:spMkLst>
        </pc:spChg>
        <pc:picChg chg="mod">
          <ac:chgData name="Swenson, Jody" userId="f700768a-5749-4e0f-98d7-2b523cc7d418" providerId="ADAL" clId="{EA9580B7-F4D6-4E29-93FF-F19F5E177D64}" dt="2022-05-23T22:48:04.993" v="145" actId="1076"/>
          <ac:picMkLst>
            <pc:docMk/>
            <pc:sldMk cId="4075030114" sldId="513"/>
            <ac:picMk id="4" creationId="{C8B79982-876A-F8D0-8323-0F1AD3FC967B}"/>
          </ac:picMkLst>
        </pc:picChg>
        <pc:picChg chg="mod">
          <ac:chgData name="Swenson, Jody" userId="f700768a-5749-4e0f-98d7-2b523cc7d418" providerId="ADAL" clId="{EA9580B7-F4D6-4E29-93FF-F19F5E177D64}" dt="2022-05-23T22:47:53.186" v="142" actId="1076"/>
          <ac:picMkLst>
            <pc:docMk/>
            <pc:sldMk cId="4075030114" sldId="513"/>
            <ac:picMk id="5" creationId="{76B59B53-47F8-5D4C-F770-5C709051CDAD}"/>
          </ac:picMkLst>
        </pc:picChg>
        <pc:picChg chg="mod">
          <ac:chgData name="Swenson, Jody" userId="f700768a-5749-4e0f-98d7-2b523cc7d418" providerId="ADAL" clId="{EA9580B7-F4D6-4E29-93FF-F19F5E177D64}" dt="2022-05-23T22:47:56.209" v="144" actId="1076"/>
          <ac:picMkLst>
            <pc:docMk/>
            <pc:sldMk cId="4075030114" sldId="513"/>
            <ac:picMk id="8" creationId="{7D3A9C93-8330-6D4F-D1BF-62106433D7BC}"/>
          </ac:picMkLst>
        </pc:picChg>
      </pc:sldChg>
      <pc:sldChg chg="add del">
        <pc:chgData name="Swenson, Jody" userId="f700768a-5749-4e0f-98d7-2b523cc7d418" providerId="ADAL" clId="{EA9580B7-F4D6-4E29-93FF-F19F5E177D64}" dt="2022-08-20T20:13:28.942" v="353" actId="47"/>
        <pc:sldMkLst>
          <pc:docMk/>
          <pc:sldMk cId="1669663345" sldId="514"/>
        </pc:sldMkLst>
      </pc:sldChg>
      <pc:sldChg chg="del">
        <pc:chgData name="Swenson, Jody" userId="f700768a-5749-4e0f-98d7-2b523cc7d418" providerId="ADAL" clId="{EA9580B7-F4D6-4E29-93FF-F19F5E177D64}" dt="2022-08-20T20:19:16.919" v="496" actId="47"/>
        <pc:sldMkLst>
          <pc:docMk/>
          <pc:sldMk cId="554628015" sldId="532"/>
        </pc:sldMkLst>
      </pc:sldChg>
      <pc:sldChg chg="del">
        <pc:chgData name="Swenson, Jody" userId="f700768a-5749-4e0f-98d7-2b523cc7d418" providerId="ADAL" clId="{EA9580B7-F4D6-4E29-93FF-F19F5E177D64}" dt="2022-08-20T20:19:19.168" v="497" actId="47"/>
        <pc:sldMkLst>
          <pc:docMk/>
          <pc:sldMk cId="1181403654" sldId="536"/>
        </pc:sldMkLst>
      </pc:sldChg>
      <pc:sldChg chg="modSp mod modAnim">
        <pc:chgData name="Swenson, Jody" userId="f700768a-5749-4e0f-98d7-2b523cc7d418" providerId="ADAL" clId="{EA9580B7-F4D6-4E29-93FF-F19F5E177D64}" dt="2022-08-20T20:20:59.601" v="499" actId="1036"/>
        <pc:sldMkLst>
          <pc:docMk/>
          <pc:sldMk cId="2210490792" sldId="544"/>
        </pc:sldMkLst>
        <pc:spChg chg="mod">
          <ac:chgData name="Swenson, Jody" userId="f700768a-5749-4e0f-98d7-2b523cc7d418" providerId="ADAL" clId="{EA9580B7-F4D6-4E29-93FF-F19F5E177D64}" dt="2022-08-20T20:20:59.601" v="499" actId="1036"/>
          <ac:spMkLst>
            <pc:docMk/>
            <pc:sldMk cId="2210490792" sldId="544"/>
            <ac:spMk id="6" creationId="{00000000-0000-0000-0000-000000000000}"/>
          </ac:spMkLst>
        </pc:spChg>
        <pc:spChg chg="mod">
          <ac:chgData name="Swenson, Jody" userId="f700768a-5749-4e0f-98d7-2b523cc7d418" providerId="ADAL" clId="{EA9580B7-F4D6-4E29-93FF-F19F5E177D64}" dt="2022-08-20T20:17:05.841" v="493" actId="1036"/>
          <ac:spMkLst>
            <pc:docMk/>
            <pc:sldMk cId="2210490792" sldId="544"/>
            <ac:spMk id="7" creationId="{00000000-0000-0000-0000-000000000000}"/>
          </ac:spMkLst>
        </pc:spChg>
      </pc:sldChg>
      <pc:sldChg chg="add">
        <pc:chgData name="Swenson, Jody" userId="f700768a-5749-4e0f-98d7-2b523cc7d418" providerId="ADAL" clId="{EA9580B7-F4D6-4E29-93FF-F19F5E177D64}" dt="2022-08-20T20:18:49.036" v="494"/>
        <pc:sldMkLst>
          <pc:docMk/>
          <pc:sldMk cId="354987337" sldId="919"/>
        </pc:sldMkLst>
      </pc:sldChg>
      <pc:sldChg chg="add">
        <pc:chgData name="Swenson, Jody" userId="f700768a-5749-4e0f-98d7-2b523cc7d418" providerId="ADAL" clId="{EA9580B7-F4D6-4E29-93FF-F19F5E177D64}" dt="2022-08-20T20:19:11.993" v="495"/>
        <pc:sldMkLst>
          <pc:docMk/>
          <pc:sldMk cId="3857621161" sldId="921"/>
        </pc:sldMkLst>
      </pc:sldChg>
    </pc:docChg>
  </pc:docChgLst>
  <pc:docChgLst>
    <pc:chgData name="Swenson, Jody" userId="f700768a-5749-4e0f-98d7-2b523cc7d418" providerId="ADAL" clId="{8203983D-9705-4983-A23D-BB6C8D00749E}"/>
    <pc:docChg chg="addSld delSld modSld modMainMaster modNotesMaster">
      <pc:chgData name="Swenson, Jody" userId="f700768a-5749-4e0f-98d7-2b523cc7d418" providerId="ADAL" clId="{8203983D-9705-4983-A23D-BB6C8D00749E}" dt="2021-01-30T20:49:37.941" v="69" actId="47"/>
      <pc:docMkLst>
        <pc:docMk/>
      </pc:docMkLst>
      <pc:sldChg chg="add">
        <pc:chgData name="Swenson, Jody" userId="f700768a-5749-4e0f-98d7-2b523cc7d418" providerId="ADAL" clId="{8203983D-9705-4983-A23D-BB6C8D00749E}" dt="2021-01-30T20:33:38.503" v="54"/>
        <pc:sldMkLst>
          <pc:docMk/>
          <pc:sldMk cId="161611293" sldId="448"/>
        </pc:sldMkLst>
      </pc:sldChg>
      <pc:sldChg chg="modSp">
        <pc:chgData name="Swenson, Jody" userId="f700768a-5749-4e0f-98d7-2b523cc7d418" providerId="ADAL" clId="{8203983D-9705-4983-A23D-BB6C8D00749E}" dt="2021-01-30T19:19:56.487" v="2"/>
        <pc:sldMkLst>
          <pc:docMk/>
          <pc:sldMk cId="2010949609" sldId="464"/>
        </pc:sldMkLst>
        <pc:spChg chg="mod">
          <ac:chgData name="Swenson, Jody" userId="f700768a-5749-4e0f-98d7-2b523cc7d418" providerId="ADAL" clId="{8203983D-9705-4983-A23D-BB6C8D00749E}" dt="2021-01-30T19:19:56.487" v="2"/>
          <ac:spMkLst>
            <pc:docMk/>
            <pc:sldMk cId="2010949609" sldId="464"/>
            <ac:spMk id="3" creationId="{00000000-0000-0000-0000-000000000000}"/>
          </ac:spMkLst>
        </pc:spChg>
      </pc:sldChg>
      <pc:sldChg chg="modSp">
        <pc:chgData name="Swenson, Jody" userId="f700768a-5749-4e0f-98d7-2b523cc7d418" providerId="ADAL" clId="{8203983D-9705-4983-A23D-BB6C8D00749E}" dt="2021-01-30T19:19:56.487" v="2"/>
        <pc:sldMkLst>
          <pc:docMk/>
          <pc:sldMk cId="4007458623" sldId="468"/>
        </pc:sldMkLst>
        <pc:spChg chg="mod">
          <ac:chgData name="Swenson, Jody" userId="f700768a-5749-4e0f-98d7-2b523cc7d418" providerId="ADAL" clId="{8203983D-9705-4983-A23D-BB6C8D00749E}" dt="2021-01-30T19:19:56.487" v="2"/>
          <ac:spMkLst>
            <pc:docMk/>
            <pc:sldMk cId="4007458623" sldId="468"/>
            <ac:spMk id="4" creationId="{00000000-0000-0000-0000-000000000000}"/>
          </ac:spMkLst>
        </pc:spChg>
      </pc:sldChg>
      <pc:sldChg chg="add">
        <pc:chgData name="Swenson, Jody" userId="f700768a-5749-4e0f-98d7-2b523cc7d418" providerId="ADAL" clId="{8203983D-9705-4983-A23D-BB6C8D00749E}" dt="2021-01-30T20:32:16.155" v="53"/>
        <pc:sldMkLst>
          <pc:docMk/>
          <pc:sldMk cId="2538075089" sldId="474"/>
        </pc:sldMkLst>
      </pc:sldChg>
      <pc:sldChg chg="modSp mod modNotes">
        <pc:chgData name="Swenson, Jody" userId="f700768a-5749-4e0f-98d7-2b523cc7d418" providerId="ADAL" clId="{8203983D-9705-4983-A23D-BB6C8D00749E}" dt="2021-01-30T19:21:37.236" v="47" actId="14100"/>
        <pc:sldMkLst>
          <pc:docMk/>
          <pc:sldMk cId="3534964001" sldId="481"/>
        </pc:sldMkLst>
        <pc:spChg chg="mod">
          <ac:chgData name="Swenson, Jody" userId="f700768a-5749-4e0f-98d7-2b523cc7d418" providerId="ADAL" clId="{8203983D-9705-4983-A23D-BB6C8D00749E}" dt="2021-01-30T19:19:56.487" v="2"/>
          <ac:spMkLst>
            <pc:docMk/>
            <pc:sldMk cId="3534964001" sldId="481"/>
            <ac:spMk id="4" creationId="{00000000-0000-0000-0000-000000000000}"/>
          </ac:spMkLst>
        </pc:spChg>
        <pc:spChg chg="mod">
          <ac:chgData name="Swenson, Jody" userId="f700768a-5749-4e0f-98d7-2b523cc7d418" providerId="ADAL" clId="{8203983D-9705-4983-A23D-BB6C8D00749E}" dt="2021-01-30T19:21:37.236" v="47" actId="14100"/>
          <ac:spMkLst>
            <pc:docMk/>
            <pc:sldMk cId="3534964001" sldId="481"/>
            <ac:spMk id="5" creationId="{5B229122-B96B-40A9-A914-FFC985B839E6}"/>
          </ac:spMkLst>
        </pc:spChg>
      </pc:sldChg>
      <pc:sldChg chg="add">
        <pc:chgData name="Swenson, Jody" userId="f700768a-5749-4e0f-98d7-2b523cc7d418" providerId="ADAL" clId="{8203983D-9705-4983-A23D-BB6C8D00749E}" dt="2021-01-30T20:31:26.809" v="49"/>
        <pc:sldMkLst>
          <pc:docMk/>
          <pc:sldMk cId="947781632" sldId="493"/>
        </pc:sldMkLst>
      </pc:sldChg>
      <pc:sldChg chg="modSp mod modNotes">
        <pc:chgData name="Swenson, Jody" userId="f700768a-5749-4e0f-98d7-2b523cc7d418" providerId="ADAL" clId="{8203983D-9705-4983-A23D-BB6C8D00749E}" dt="2021-01-30T19:19:56.487" v="2"/>
        <pc:sldMkLst>
          <pc:docMk/>
          <pc:sldMk cId="23034046" sldId="500"/>
        </pc:sldMkLst>
        <pc:spChg chg="mod">
          <ac:chgData name="Swenson, Jody" userId="f700768a-5749-4e0f-98d7-2b523cc7d418" providerId="ADAL" clId="{8203983D-9705-4983-A23D-BB6C8D00749E}" dt="2021-01-30T19:19:56.487" v="2"/>
          <ac:spMkLst>
            <pc:docMk/>
            <pc:sldMk cId="23034046" sldId="500"/>
            <ac:spMk id="2" creationId="{00000000-0000-0000-0000-000000000000}"/>
          </ac:spMkLst>
        </pc:spChg>
        <pc:spChg chg="mod">
          <ac:chgData name="Swenson, Jody" userId="f700768a-5749-4e0f-98d7-2b523cc7d418" providerId="ADAL" clId="{8203983D-9705-4983-A23D-BB6C8D00749E}" dt="2021-01-30T19:19:56.487" v="2"/>
          <ac:spMkLst>
            <pc:docMk/>
            <pc:sldMk cId="23034046" sldId="500"/>
            <ac:spMk id="4" creationId="{00000000-0000-0000-0000-000000000000}"/>
          </ac:spMkLst>
        </pc:spChg>
      </pc:sldChg>
      <pc:sldChg chg="add">
        <pc:chgData name="Swenson, Jody" userId="f700768a-5749-4e0f-98d7-2b523cc7d418" providerId="ADAL" clId="{8203983D-9705-4983-A23D-BB6C8D00749E}" dt="2021-01-30T20:32:16.155" v="53"/>
        <pc:sldMkLst>
          <pc:docMk/>
          <pc:sldMk cId="819504442" sldId="509"/>
        </pc:sldMkLst>
      </pc:sldChg>
      <pc:sldChg chg="add">
        <pc:chgData name="Swenson, Jody" userId="f700768a-5749-4e0f-98d7-2b523cc7d418" providerId="ADAL" clId="{8203983D-9705-4983-A23D-BB6C8D00749E}" dt="2021-01-30T20:45:12.110" v="58"/>
        <pc:sldMkLst>
          <pc:docMk/>
          <pc:sldMk cId="2335173648" sldId="521"/>
        </pc:sldMkLst>
      </pc:sldChg>
      <pc:sldChg chg="add">
        <pc:chgData name="Swenson, Jody" userId="f700768a-5749-4e0f-98d7-2b523cc7d418" providerId="ADAL" clId="{8203983D-9705-4983-A23D-BB6C8D00749E}" dt="2021-01-30T20:49:32.273" v="68"/>
        <pc:sldMkLst>
          <pc:docMk/>
          <pc:sldMk cId="2208218338" sldId="531"/>
        </pc:sldMkLst>
      </pc:sldChg>
      <pc:sldChg chg="add">
        <pc:chgData name="Swenson, Jody" userId="f700768a-5749-4e0f-98d7-2b523cc7d418" providerId="ADAL" clId="{8203983D-9705-4983-A23D-BB6C8D00749E}" dt="2021-01-30T20:48:22.543" v="64"/>
        <pc:sldMkLst>
          <pc:docMk/>
          <pc:sldMk cId="554628015" sldId="532"/>
        </pc:sldMkLst>
      </pc:sldChg>
      <pc:sldChg chg="add">
        <pc:chgData name="Swenson, Jody" userId="f700768a-5749-4e0f-98d7-2b523cc7d418" providerId="ADAL" clId="{8203983D-9705-4983-A23D-BB6C8D00749E}" dt="2021-01-30T20:48:49.159" v="66"/>
        <pc:sldMkLst>
          <pc:docMk/>
          <pc:sldMk cId="1181403654" sldId="536"/>
        </pc:sldMkLst>
      </pc:sldChg>
      <pc:sldChg chg="modSp del">
        <pc:chgData name="Swenson, Jody" userId="f700768a-5749-4e0f-98d7-2b523cc7d418" providerId="ADAL" clId="{8203983D-9705-4983-A23D-BB6C8D00749E}" dt="2021-01-30T20:47:12.421" v="60" actId="47"/>
        <pc:sldMkLst>
          <pc:docMk/>
          <pc:sldMk cId="3820541756" sldId="542"/>
        </pc:sldMkLst>
        <pc:spChg chg="mod">
          <ac:chgData name="Swenson, Jody" userId="f700768a-5749-4e0f-98d7-2b523cc7d418" providerId="ADAL" clId="{8203983D-9705-4983-A23D-BB6C8D00749E}" dt="2021-01-30T19:19:56.487" v="2"/>
          <ac:spMkLst>
            <pc:docMk/>
            <pc:sldMk cId="3820541756" sldId="542"/>
            <ac:spMk id="2" creationId="{00000000-0000-0000-0000-000000000000}"/>
          </ac:spMkLst>
        </pc:spChg>
        <pc:spChg chg="mod">
          <ac:chgData name="Swenson, Jody" userId="f700768a-5749-4e0f-98d7-2b523cc7d418" providerId="ADAL" clId="{8203983D-9705-4983-A23D-BB6C8D00749E}" dt="2021-01-30T19:19:56.487" v="2"/>
          <ac:spMkLst>
            <pc:docMk/>
            <pc:sldMk cId="3820541756" sldId="542"/>
            <ac:spMk id="7" creationId="{00000000-0000-0000-0000-000000000000}"/>
          </ac:spMkLst>
        </pc:spChg>
        <pc:spChg chg="mod">
          <ac:chgData name="Swenson, Jody" userId="f700768a-5749-4e0f-98d7-2b523cc7d418" providerId="ADAL" clId="{8203983D-9705-4983-A23D-BB6C8D00749E}" dt="2021-01-30T19:19:56.487" v="2"/>
          <ac:spMkLst>
            <pc:docMk/>
            <pc:sldMk cId="3820541756" sldId="542"/>
            <ac:spMk id="15" creationId="{00000000-0000-0000-0000-000000000000}"/>
          </ac:spMkLst>
        </pc:spChg>
        <pc:spChg chg="mod">
          <ac:chgData name="Swenson, Jody" userId="f700768a-5749-4e0f-98d7-2b523cc7d418" providerId="ADAL" clId="{8203983D-9705-4983-A23D-BB6C8D00749E}" dt="2021-01-30T19:19:56.487" v="2"/>
          <ac:spMkLst>
            <pc:docMk/>
            <pc:sldMk cId="3820541756" sldId="542"/>
            <ac:spMk id="17" creationId="{00000000-0000-0000-0000-000000000000}"/>
          </ac:spMkLst>
        </pc:spChg>
        <pc:spChg chg="mod">
          <ac:chgData name="Swenson, Jody" userId="f700768a-5749-4e0f-98d7-2b523cc7d418" providerId="ADAL" clId="{8203983D-9705-4983-A23D-BB6C8D00749E}" dt="2021-01-30T19:19:56.487" v="2"/>
          <ac:spMkLst>
            <pc:docMk/>
            <pc:sldMk cId="3820541756" sldId="542"/>
            <ac:spMk id="18" creationId="{00000000-0000-0000-0000-000000000000}"/>
          </ac:spMkLst>
        </pc:spChg>
        <pc:spChg chg="mod">
          <ac:chgData name="Swenson, Jody" userId="f700768a-5749-4e0f-98d7-2b523cc7d418" providerId="ADAL" clId="{8203983D-9705-4983-A23D-BB6C8D00749E}" dt="2021-01-30T19:19:56.487" v="2"/>
          <ac:spMkLst>
            <pc:docMk/>
            <pc:sldMk cId="3820541756" sldId="542"/>
            <ac:spMk id="19" creationId="{00000000-0000-0000-0000-000000000000}"/>
          </ac:spMkLst>
        </pc:spChg>
        <pc:spChg chg="mod">
          <ac:chgData name="Swenson, Jody" userId="f700768a-5749-4e0f-98d7-2b523cc7d418" providerId="ADAL" clId="{8203983D-9705-4983-A23D-BB6C8D00749E}" dt="2021-01-30T19:19:56.487" v="2"/>
          <ac:spMkLst>
            <pc:docMk/>
            <pc:sldMk cId="3820541756" sldId="542"/>
            <ac:spMk id="26" creationId="{00000000-0000-0000-0000-000000000000}"/>
          </ac:spMkLst>
        </pc:spChg>
        <pc:spChg chg="mod">
          <ac:chgData name="Swenson, Jody" userId="f700768a-5749-4e0f-98d7-2b523cc7d418" providerId="ADAL" clId="{8203983D-9705-4983-A23D-BB6C8D00749E}" dt="2021-01-30T19:19:56.487" v="2"/>
          <ac:spMkLst>
            <pc:docMk/>
            <pc:sldMk cId="3820541756" sldId="542"/>
            <ac:spMk id="27" creationId="{00000000-0000-0000-0000-000000000000}"/>
          </ac:spMkLst>
        </pc:spChg>
        <pc:grpChg chg="mod">
          <ac:chgData name="Swenson, Jody" userId="f700768a-5749-4e0f-98d7-2b523cc7d418" providerId="ADAL" clId="{8203983D-9705-4983-A23D-BB6C8D00749E}" dt="2021-01-30T19:19:56.487" v="2"/>
          <ac:grpSpMkLst>
            <pc:docMk/>
            <pc:sldMk cId="3820541756" sldId="542"/>
            <ac:grpSpMk id="4" creationId="{00000000-0000-0000-0000-000000000000}"/>
          </ac:grpSpMkLst>
        </pc:grpChg>
        <pc:grpChg chg="mod">
          <ac:chgData name="Swenson, Jody" userId="f700768a-5749-4e0f-98d7-2b523cc7d418" providerId="ADAL" clId="{8203983D-9705-4983-A23D-BB6C8D00749E}" dt="2021-01-30T19:19:56.487" v="2"/>
          <ac:grpSpMkLst>
            <pc:docMk/>
            <pc:sldMk cId="3820541756" sldId="542"/>
            <ac:grpSpMk id="28" creationId="{00000000-0000-0000-0000-000000000000}"/>
          </ac:grpSpMkLst>
        </pc:grpChg>
        <pc:picChg chg="mod">
          <ac:chgData name="Swenson, Jody" userId="f700768a-5749-4e0f-98d7-2b523cc7d418" providerId="ADAL" clId="{8203983D-9705-4983-A23D-BB6C8D00749E}" dt="2021-01-30T19:19:56.487" v="2"/>
          <ac:picMkLst>
            <pc:docMk/>
            <pc:sldMk cId="3820541756" sldId="542"/>
            <ac:picMk id="3" creationId="{00000000-0000-0000-0000-000000000000}"/>
          </ac:picMkLst>
        </pc:picChg>
        <pc:cxnChg chg="mod">
          <ac:chgData name="Swenson, Jody" userId="f700768a-5749-4e0f-98d7-2b523cc7d418" providerId="ADAL" clId="{8203983D-9705-4983-A23D-BB6C8D00749E}" dt="2021-01-30T19:19:56.487" v="2"/>
          <ac:cxnSpMkLst>
            <pc:docMk/>
            <pc:sldMk cId="3820541756" sldId="542"/>
            <ac:cxnSpMk id="5" creationId="{00000000-0000-0000-0000-000000000000}"/>
          </ac:cxnSpMkLst>
        </pc:cxnChg>
        <pc:cxnChg chg="mod">
          <ac:chgData name="Swenson, Jody" userId="f700768a-5749-4e0f-98d7-2b523cc7d418" providerId="ADAL" clId="{8203983D-9705-4983-A23D-BB6C8D00749E}" dt="2021-01-30T19:19:56.487" v="2"/>
          <ac:cxnSpMkLst>
            <pc:docMk/>
            <pc:sldMk cId="3820541756" sldId="542"/>
            <ac:cxnSpMk id="6" creationId="{00000000-0000-0000-0000-000000000000}"/>
          </ac:cxnSpMkLst>
        </pc:cxnChg>
        <pc:cxnChg chg="mod">
          <ac:chgData name="Swenson, Jody" userId="f700768a-5749-4e0f-98d7-2b523cc7d418" providerId="ADAL" clId="{8203983D-9705-4983-A23D-BB6C8D00749E}" dt="2021-01-30T19:19:56.487" v="2"/>
          <ac:cxnSpMkLst>
            <pc:docMk/>
            <pc:sldMk cId="3820541756" sldId="542"/>
            <ac:cxnSpMk id="8" creationId="{00000000-0000-0000-0000-000000000000}"/>
          </ac:cxnSpMkLst>
        </pc:cxnChg>
        <pc:cxnChg chg="mod">
          <ac:chgData name="Swenson, Jody" userId="f700768a-5749-4e0f-98d7-2b523cc7d418" providerId="ADAL" clId="{8203983D-9705-4983-A23D-BB6C8D00749E}" dt="2021-01-30T19:19:56.487" v="2"/>
          <ac:cxnSpMkLst>
            <pc:docMk/>
            <pc:sldMk cId="3820541756" sldId="542"/>
            <ac:cxnSpMk id="12" creationId="{00000000-0000-0000-0000-000000000000}"/>
          </ac:cxnSpMkLst>
        </pc:cxnChg>
        <pc:cxnChg chg="mod">
          <ac:chgData name="Swenson, Jody" userId="f700768a-5749-4e0f-98d7-2b523cc7d418" providerId="ADAL" clId="{8203983D-9705-4983-A23D-BB6C8D00749E}" dt="2021-01-30T19:19:56.487" v="2"/>
          <ac:cxnSpMkLst>
            <pc:docMk/>
            <pc:sldMk cId="3820541756" sldId="542"/>
            <ac:cxnSpMk id="16" creationId="{00000000-0000-0000-0000-000000000000}"/>
          </ac:cxnSpMkLst>
        </pc:cxnChg>
        <pc:cxnChg chg="mod">
          <ac:chgData name="Swenson, Jody" userId="f700768a-5749-4e0f-98d7-2b523cc7d418" providerId="ADAL" clId="{8203983D-9705-4983-A23D-BB6C8D00749E}" dt="2021-01-30T19:19:56.487" v="2"/>
          <ac:cxnSpMkLst>
            <pc:docMk/>
            <pc:sldMk cId="3820541756" sldId="542"/>
            <ac:cxnSpMk id="22" creationId="{00000000-0000-0000-0000-000000000000}"/>
          </ac:cxnSpMkLst>
        </pc:cxnChg>
      </pc:sldChg>
      <pc:sldChg chg="modSp del">
        <pc:chgData name="Swenson, Jody" userId="f700768a-5749-4e0f-98d7-2b523cc7d418" providerId="ADAL" clId="{8203983D-9705-4983-A23D-BB6C8D00749E}" dt="2021-01-30T20:47:13.930" v="61" actId="47"/>
        <pc:sldMkLst>
          <pc:docMk/>
          <pc:sldMk cId="3344369948" sldId="543"/>
        </pc:sldMkLst>
        <pc:spChg chg="mod">
          <ac:chgData name="Swenson, Jody" userId="f700768a-5749-4e0f-98d7-2b523cc7d418" providerId="ADAL" clId="{8203983D-9705-4983-A23D-BB6C8D00749E}" dt="2021-01-30T19:19:56.487" v="2"/>
          <ac:spMkLst>
            <pc:docMk/>
            <pc:sldMk cId="3344369948" sldId="543"/>
            <ac:spMk id="2" creationId="{00000000-0000-0000-0000-000000000000}"/>
          </ac:spMkLst>
        </pc:spChg>
        <pc:spChg chg="mod">
          <ac:chgData name="Swenson, Jody" userId="f700768a-5749-4e0f-98d7-2b523cc7d418" providerId="ADAL" clId="{8203983D-9705-4983-A23D-BB6C8D00749E}" dt="2021-01-30T19:19:56.487" v="2"/>
          <ac:spMkLst>
            <pc:docMk/>
            <pc:sldMk cId="3344369948" sldId="543"/>
            <ac:spMk id="7" creationId="{00000000-0000-0000-0000-000000000000}"/>
          </ac:spMkLst>
        </pc:spChg>
        <pc:spChg chg="mod">
          <ac:chgData name="Swenson, Jody" userId="f700768a-5749-4e0f-98d7-2b523cc7d418" providerId="ADAL" clId="{8203983D-9705-4983-A23D-BB6C8D00749E}" dt="2021-01-30T19:19:56.487" v="2"/>
          <ac:spMkLst>
            <pc:docMk/>
            <pc:sldMk cId="3344369948" sldId="543"/>
            <ac:spMk id="23" creationId="{00000000-0000-0000-0000-000000000000}"/>
          </ac:spMkLst>
        </pc:spChg>
        <pc:spChg chg="mod">
          <ac:chgData name="Swenson, Jody" userId="f700768a-5749-4e0f-98d7-2b523cc7d418" providerId="ADAL" clId="{8203983D-9705-4983-A23D-BB6C8D00749E}" dt="2021-01-30T19:19:56.487" v="2"/>
          <ac:spMkLst>
            <pc:docMk/>
            <pc:sldMk cId="3344369948" sldId="543"/>
            <ac:spMk id="24" creationId="{00000000-0000-0000-0000-000000000000}"/>
          </ac:spMkLst>
        </pc:spChg>
        <pc:spChg chg="mod">
          <ac:chgData name="Swenson, Jody" userId="f700768a-5749-4e0f-98d7-2b523cc7d418" providerId="ADAL" clId="{8203983D-9705-4983-A23D-BB6C8D00749E}" dt="2021-01-30T19:19:56.487" v="2"/>
          <ac:spMkLst>
            <pc:docMk/>
            <pc:sldMk cId="3344369948" sldId="543"/>
            <ac:spMk id="25" creationId="{00000000-0000-0000-0000-000000000000}"/>
          </ac:spMkLst>
        </pc:spChg>
        <pc:spChg chg="mod">
          <ac:chgData name="Swenson, Jody" userId="f700768a-5749-4e0f-98d7-2b523cc7d418" providerId="ADAL" clId="{8203983D-9705-4983-A23D-BB6C8D00749E}" dt="2021-01-30T19:19:56.487" v="2"/>
          <ac:spMkLst>
            <pc:docMk/>
            <pc:sldMk cId="3344369948" sldId="543"/>
            <ac:spMk id="30" creationId="{00000000-0000-0000-0000-000000000000}"/>
          </ac:spMkLst>
        </pc:spChg>
        <pc:spChg chg="mod">
          <ac:chgData name="Swenson, Jody" userId="f700768a-5749-4e0f-98d7-2b523cc7d418" providerId="ADAL" clId="{8203983D-9705-4983-A23D-BB6C8D00749E}" dt="2021-01-30T19:19:56.487" v="2"/>
          <ac:spMkLst>
            <pc:docMk/>
            <pc:sldMk cId="3344369948" sldId="543"/>
            <ac:spMk id="31" creationId="{00000000-0000-0000-0000-000000000000}"/>
          </ac:spMkLst>
        </pc:spChg>
        <pc:spChg chg="mod">
          <ac:chgData name="Swenson, Jody" userId="f700768a-5749-4e0f-98d7-2b523cc7d418" providerId="ADAL" clId="{8203983D-9705-4983-A23D-BB6C8D00749E}" dt="2021-01-30T19:19:56.487" v="2"/>
          <ac:spMkLst>
            <pc:docMk/>
            <pc:sldMk cId="3344369948" sldId="543"/>
            <ac:spMk id="32" creationId="{00000000-0000-0000-0000-000000000000}"/>
          </ac:spMkLst>
        </pc:spChg>
        <pc:grpChg chg="mod">
          <ac:chgData name="Swenson, Jody" userId="f700768a-5749-4e0f-98d7-2b523cc7d418" providerId="ADAL" clId="{8203983D-9705-4983-A23D-BB6C8D00749E}" dt="2021-01-30T19:19:56.487" v="2"/>
          <ac:grpSpMkLst>
            <pc:docMk/>
            <pc:sldMk cId="3344369948" sldId="543"/>
            <ac:grpSpMk id="20" creationId="{00000000-0000-0000-0000-000000000000}"/>
          </ac:grpSpMkLst>
        </pc:grpChg>
        <pc:grpChg chg="mod">
          <ac:chgData name="Swenson, Jody" userId="f700768a-5749-4e0f-98d7-2b523cc7d418" providerId="ADAL" clId="{8203983D-9705-4983-A23D-BB6C8D00749E}" dt="2021-01-30T19:19:56.487" v="2"/>
          <ac:grpSpMkLst>
            <pc:docMk/>
            <pc:sldMk cId="3344369948" sldId="543"/>
            <ac:grpSpMk id="21" creationId="{00000000-0000-0000-0000-000000000000}"/>
          </ac:grpSpMkLst>
        </pc:grpChg>
        <pc:picChg chg="mod">
          <ac:chgData name="Swenson, Jody" userId="f700768a-5749-4e0f-98d7-2b523cc7d418" providerId="ADAL" clId="{8203983D-9705-4983-A23D-BB6C8D00749E}" dt="2021-01-30T19:19:56.487" v="2"/>
          <ac:picMkLst>
            <pc:docMk/>
            <pc:sldMk cId="3344369948" sldId="543"/>
            <ac:picMk id="9" creationId="{00000000-0000-0000-0000-000000000000}"/>
          </ac:picMkLst>
        </pc:picChg>
        <pc:cxnChg chg="mod">
          <ac:chgData name="Swenson, Jody" userId="f700768a-5749-4e0f-98d7-2b523cc7d418" providerId="ADAL" clId="{8203983D-9705-4983-A23D-BB6C8D00749E}" dt="2021-01-30T19:19:56.487" v="2"/>
          <ac:cxnSpMkLst>
            <pc:docMk/>
            <pc:sldMk cId="3344369948" sldId="543"/>
            <ac:cxnSpMk id="29" creationId="{00000000-0000-0000-0000-000000000000}"/>
          </ac:cxnSpMkLst>
        </pc:cxnChg>
        <pc:cxnChg chg="mod">
          <ac:chgData name="Swenson, Jody" userId="f700768a-5749-4e0f-98d7-2b523cc7d418" providerId="ADAL" clId="{8203983D-9705-4983-A23D-BB6C8D00749E}" dt="2021-01-30T19:19:56.487" v="2"/>
          <ac:cxnSpMkLst>
            <pc:docMk/>
            <pc:sldMk cId="3344369948" sldId="543"/>
            <ac:cxnSpMk id="33" creationId="{00000000-0000-0000-0000-000000000000}"/>
          </ac:cxnSpMkLst>
        </pc:cxnChg>
        <pc:cxnChg chg="mod">
          <ac:chgData name="Swenson, Jody" userId="f700768a-5749-4e0f-98d7-2b523cc7d418" providerId="ADAL" clId="{8203983D-9705-4983-A23D-BB6C8D00749E}" dt="2021-01-30T19:19:56.487" v="2"/>
          <ac:cxnSpMkLst>
            <pc:docMk/>
            <pc:sldMk cId="3344369948" sldId="543"/>
            <ac:cxnSpMk id="34" creationId="{00000000-0000-0000-0000-000000000000}"/>
          </ac:cxnSpMkLst>
        </pc:cxnChg>
        <pc:cxnChg chg="mod">
          <ac:chgData name="Swenson, Jody" userId="f700768a-5749-4e0f-98d7-2b523cc7d418" providerId="ADAL" clId="{8203983D-9705-4983-A23D-BB6C8D00749E}" dt="2021-01-30T19:19:56.487" v="2"/>
          <ac:cxnSpMkLst>
            <pc:docMk/>
            <pc:sldMk cId="3344369948" sldId="543"/>
            <ac:cxnSpMk id="35" creationId="{00000000-0000-0000-0000-000000000000}"/>
          </ac:cxnSpMkLst>
        </pc:cxnChg>
        <pc:cxnChg chg="mod">
          <ac:chgData name="Swenson, Jody" userId="f700768a-5749-4e0f-98d7-2b523cc7d418" providerId="ADAL" clId="{8203983D-9705-4983-A23D-BB6C8D00749E}" dt="2021-01-30T19:19:56.487" v="2"/>
          <ac:cxnSpMkLst>
            <pc:docMk/>
            <pc:sldMk cId="3344369948" sldId="543"/>
            <ac:cxnSpMk id="36" creationId="{00000000-0000-0000-0000-000000000000}"/>
          </ac:cxnSpMkLst>
        </pc:cxnChg>
        <pc:cxnChg chg="mod">
          <ac:chgData name="Swenson, Jody" userId="f700768a-5749-4e0f-98d7-2b523cc7d418" providerId="ADAL" clId="{8203983D-9705-4983-A23D-BB6C8D00749E}" dt="2021-01-30T19:19:56.487" v="2"/>
          <ac:cxnSpMkLst>
            <pc:docMk/>
            <pc:sldMk cId="3344369948" sldId="543"/>
            <ac:cxnSpMk id="37" creationId="{00000000-0000-0000-0000-000000000000}"/>
          </ac:cxnSpMkLst>
        </pc:cxnChg>
      </pc:sldChg>
      <pc:sldChg chg="modSp mod modNotes">
        <pc:chgData name="Swenson, Jody" userId="f700768a-5749-4e0f-98d7-2b523cc7d418" providerId="ADAL" clId="{8203983D-9705-4983-A23D-BB6C8D00749E}" dt="2021-01-30T19:21:25.903" v="45" actId="1036"/>
        <pc:sldMkLst>
          <pc:docMk/>
          <pc:sldMk cId="2210490792" sldId="544"/>
        </pc:sldMkLst>
        <pc:spChg chg="mod">
          <ac:chgData name="Swenson, Jody" userId="f700768a-5749-4e0f-98d7-2b523cc7d418" providerId="ADAL" clId="{8203983D-9705-4983-A23D-BB6C8D00749E}" dt="2021-01-30T19:19:56.487" v="2"/>
          <ac:spMkLst>
            <pc:docMk/>
            <pc:sldMk cId="2210490792" sldId="544"/>
            <ac:spMk id="6" creationId="{00000000-0000-0000-0000-000000000000}"/>
          </ac:spMkLst>
        </pc:spChg>
        <pc:spChg chg="mod">
          <ac:chgData name="Swenson, Jody" userId="f700768a-5749-4e0f-98d7-2b523cc7d418" providerId="ADAL" clId="{8203983D-9705-4983-A23D-BB6C8D00749E}" dt="2021-01-30T19:21:25.903" v="45" actId="1036"/>
          <ac:spMkLst>
            <pc:docMk/>
            <pc:sldMk cId="2210490792" sldId="544"/>
            <ac:spMk id="7" creationId="{00000000-0000-0000-0000-000000000000}"/>
          </ac:spMkLst>
        </pc:spChg>
      </pc:sldChg>
      <pc:sldChg chg="modSp modNotes">
        <pc:chgData name="Swenson, Jody" userId="f700768a-5749-4e0f-98d7-2b523cc7d418" providerId="ADAL" clId="{8203983D-9705-4983-A23D-BB6C8D00749E}" dt="2021-01-30T19:19:56.487" v="2"/>
        <pc:sldMkLst>
          <pc:docMk/>
          <pc:sldMk cId="1343536091" sldId="545"/>
        </pc:sldMkLst>
        <pc:spChg chg="mod">
          <ac:chgData name="Swenson, Jody" userId="f700768a-5749-4e0f-98d7-2b523cc7d418" providerId="ADAL" clId="{8203983D-9705-4983-A23D-BB6C8D00749E}" dt="2021-01-30T19:19:56.487" v="2"/>
          <ac:spMkLst>
            <pc:docMk/>
            <pc:sldMk cId="1343536091" sldId="545"/>
            <ac:spMk id="2" creationId="{00000000-0000-0000-0000-000000000000}"/>
          </ac:spMkLst>
        </pc:spChg>
        <pc:spChg chg="mod">
          <ac:chgData name="Swenson, Jody" userId="f700768a-5749-4e0f-98d7-2b523cc7d418" providerId="ADAL" clId="{8203983D-9705-4983-A23D-BB6C8D00749E}" dt="2021-01-30T19:19:56.487" v="2"/>
          <ac:spMkLst>
            <pc:docMk/>
            <pc:sldMk cId="1343536091" sldId="545"/>
            <ac:spMk id="4" creationId="{00000000-0000-0000-0000-000000000000}"/>
          </ac:spMkLst>
        </pc:spChg>
        <pc:spChg chg="mod">
          <ac:chgData name="Swenson, Jody" userId="f700768a-5749-4e0f-98d7-2b523cc7d418" providerId="ADAL" clId="{8203983D-9705-4983-A23D-BB6C8D00749E}" dt="2021-01-30T19:19:56.487" v="2"/>
          <ac:spMkLst>
            <pc:docMk/>
            <pc:sldMk cId="1343536091" sldId="545"/>
            <ac:spMk id="6" creationId="{00000000-0000-0000-0000-000000000000}"/>
          </ac:spMkLst>
        </pc:spChg>
        <pc:spChg chg="mod">
          <ac:chgData name="Swenson, Jody" userId="f700768a-5749-4e0f-98d7-2b523cc7d418" providerId="ADAL" clId="{8203983D-9705-4983-A23D-BB6C8D00749E}" dt="2021-01-30T19:19:56.487" v="2"/>
          <ac:spMkLst>
            <pc:docMk/>
            <pc:sldMk cId="1343536091" sldId="545"/>
            <ac:spMk id="8" creationId="{00000000-0000-0000-0000-000000000000}"/>
          </ac:spMkLst>
        </pc:spChg>
        <pc:spChg chg="mod">
          <ac:chgData name="Swenson, Jody" userId="f700768a-5749-4e0f-98d7-2b523cc7d418" providerId="ADAL" clId="{8203983D-9705-4983-A23D-BB6C8D00749E}" dt="2021-01-30T19:19:56.487" v="2"/>
          <ac:spMkLst>
            <pc:docMk/>
            <pc:sldMk cId="1343536091" sldId="545"/>
            <ac:spMk id="9" creationId="{00000000-0000-0000-0000-000000000000}"/>
          </ac:spMkLst>
        </pc:spChg>
        <pc:spChg chg="mod">
          <ac:chgData name="Swenson, Jody" userId="f700768a-5749-4e0f-98d7-2b523cc7d418" providerId="ADAL" clId="{8203983D-9705-4983-A23D-BB6C8D00749E}" dt="2021-01-30T19:19:56.487" v="2"/>
          <ac:spMkLst>
            <pc:docMk/>
            <pc:sldMk cId="1343536091" sldId="545"/>
            <ac:spMk id="13" creationId="{00000000-0000-0000-0000-000000000000}"/>
          </ac:spMkLst>
        </pc:spChg>
        <pc:spChg chg="mod">
          <ac:chgData name="Swenson, Jody" userId="f700768a-5749-4e0f-98d7-2b523cc7d418" providerId="ADAL" clId="{8203983D-9705-4983-A23D-BB6C8D00749E}" dt="2021-01-30T19:19:56.487" v="2"/>
          <ac:spMkLst>
            <pc:docMk/>
            <pc:sldMk cId="1343536091" sldId="545"/>
            <ac:spMk id="14" creationId="{00000000-0000-0000-0000-000000000000}"/>
          </ac:spMkLst>
        </pc:spChg>
        <pc:spChg chg="mod">
          <ac:chgData name="Swenson, Jody" userId="f700768a-5749-4e0f-98d7-2b523cc7d418" providerId="ADAL" clId="{8203983D-9705-4983-A23D-BB6C8D00749E}" dt="2021-01-30T19:19:56.487" v="2"/>
          <ac:spMkLst>
            <pc:docMk/>
            <pc:sldMk cId="1343536091" sldId="545"/>
            <ac:spMk id="15" creationId="{00000000-0000-0000-0000-000000000000}"/>
          </ac:spMkLst>
        </pc:spChg>
        <pc:grpChg chg="mod">
          <ac:chgData name="Swenson, Jody" userId="f700768a-5749-4e0f-98d7-2b523cc7d418" providerId="ADAL" clId="{8203983D-9705-4983-A23D-BB6C8D00749E}" dt="2021-01-30T19:19:56.487" v="2"/>
          <ac:grpSpMkLst>
            <pc:docMk/>
            <pc:sldMk cId="1343536091" sldId="545"/>
            <ac:grpSpMk id="7" creationId="{00000000-0000-0000-0000-000000000000}"/>
          </ac:grpSpMkLst>
        </pc:grpChg>
        <pc:cxnChg chg="mod">
          <ac:chgData name="Swenson, Jody" userId="f700768a-5749-4e0f-98d7-2b523cc7d418" providerId="ADAL" clId="{8203983D-9705-4983-A23D-BB6C8D00749E}" dt="2021-01-30T19:19:56.487" v="2"/>
          <ac:cxnSpMkLst>
            <pc:docMk/>
            <pc:sldMk cId="1343536091" sldId="545"/>
            <ac:cxnSpMk id="10" creationId="{00000000-0000-0000-0000-000000000000}"/>
          </ac:cxnSpMkLst>
        </pc:cxnChg>
        <pc:cxnChg chg="mod">
          <ac:chgData name="Swenson, Jody" userId="f700768a-5749-4e0f-98d7-2b523cc7d418" providerId="ADAL" clId="{8203983D-9705-4983-A23D-BB6C8D00749E}" dt="2021-01-30T19:19:56.487" v="2"/>
          <ac:cxnSpMkLst>
            <pc:docMk/>
            <pc:sldMk cId="1343536091" sldId="545"/>
            <ac:cxnSpMk id="12" creationId="{00000000-0000-0000-0000-000000000000}"/>
          </ac:cxnSpMkLst>
        </pc:cxnChg>
      </pc:sldChg>
      <pc:sldChg chg="modSp del modNotes">
        <pc:chgData name="Swenson, Jody" userId="f700768a-5749-4e0f-98d7-2b523cc7d418" providerId="ADAL" clId="{8203983D-9705-4983-A23D-BB6C8D00749E}" dt="2021-01-30T20:05:47.495" v="48" actId="47"/>
        <pc:sldMkLst>
          <pc:docMk/>
          <pc:sldMk cId="2067235502" sldId="546"/>
        </pc:sldMkLst>
        <pc:spChg chg="mod">
          <ac:chgData name="Swenson, Jody" userId="f700768a-5749-4e0f-98d7-2b523cc7d418" providerId="ADAL" clId="{8203983D-9705-4983-A23D-BB6C8D00749E}" dt="2021-01-30T19:19:56.487" v="2"/>
          <ac:spMkLst>
            <pc:docMk/>
            <pc:sldMk cId="2067235502" sldId="546"/>
            <ac:spMk id="2" creationId="{00000000-0000-0000-0000-000000000000}"/>
          </ac:spMkLst>
        </pc:spChg>
        <pc:spChg chg="mod">
          <ac:chgData name="Swenson, Jody" userId="f700768a-5749-4e0f-98d7-2b523cc7d418" providerId="ADAL" clId="{8203983D-9705-4983-A23D-BB6C8D00749E}" dt="2021-01-30T19:19:56.487" v="2"/>
          <ac:spMkLst>
            <pc:docMk/>
            <pc:sldMk cId="2067235502" sldId="546"/>
            <ac:spMk id="4" creationId="{00000000-0000-0000-0000-000000000000}"/>
          </ac:spMkLst>
        </pc:spChg>
        <pc:spChg chg="mod">
          <ac:chgData name="Swenson, Jody" userId="f700768a-5749-4e0f-98d7-2b523cc7d418" providerId="ADAL" clId="{8203983D-9705-4983-A23D-BB6C8D00749E}" dt="2021-01-30T19:19:56.487" v="2"/>
          <ac:spMkLst>
            <pc:docMk/>
            <pc:sldMk cId="2067235502" sldId="546"/>
            <ac:spMk id="14" creationId="{00000000-0000-0000-0000-000000000000}"/>
          </ac:spMkLst>
        </pc:spChg>
        <pc:spChg chg="mod">
          <ac:chgData name="Swenson, Jody" userId="f700768a-5749-4e0f-98d7-2b523cc7d418" providerId="ADAL" clId="{8203983D-9705-4983-A23D-BB6C8D00749E}" dt="2021-01-30T19:19:56.487" v="2"/>
          <ac:spMkLst>
            <pc:docMk/>
            <pc:sldMk cId="2067235502" sldId="546"/>
            <ac:spMk id="15" creationId="{00000000-0000-0000-0000-000000000000}"/>
          </ac:spMkLst>
        </pc:spChg>
        <pc:grpChg chg="mod">
          <ac:chgData name="Swenson, Jody" userId="f700768a-5749-4e0f-98d7-2b523cc7d418" providerId="ADAL" clId="{8203983D-9705-4983-A23D-BB6C8D00749E}" dt="2021-01-30T19:19:56.487" v="2"/>
          <ac:grpSpMkLst>
            <pc:docMk/>
            <pc:sldMk cId="2067235502" sldId="546"/>
            <ac:grpSpMk id="9" creationId="{00000000-0000-0000-0000-000000000000}"/>
          </ac:grpSpMkLst>
        </pc:grpChg>
        <pc:grpChg chg="mod">
          <ac:chgData name="Swenson, Jody" userId="f700768a-5749-4e0f-98d7-2b523cc7d418" providerId="ADAL" clId="{8203983D-9705-4983-A23D-BB6C8D00749E}" dt="2021-01-30T19:19:56.487" v="2"/>
          <ac:grpSpMkLst>
            <pc:docMk/>
            <pc:sldMk cId="2067235502" sldId="546"/>
            <ac:grpSpMk id="12" creationId="{00000000-0000-0000-0000-000000000000}"/>
          </ac:grpSpMkLst>
        </pc:grpChg>
        <pc:grpChg chg="mod">
          <ac:chgData name="Swenson, Jody" userId="f700768a-5749-4e0f-98d7-2b523cc7d418" providerId="ADAL" clId="{8203983D-9705-4983-A23D-BB6C8D00749E}" dt="2021-01-30T19:19:56.487" v="2"/>
          <ac:grpSpMkLst>
            <pc:docMk/>
            <pc:sldMk cId="2067235502" sldId="546"/>
            <ac:grpSpMk id="13" creationId="{00000000-0000-0000-0000-000000000000}"/>
          </ac:grpSpMkLst>
        </pc:grpChg>
        <pc:picChg chg="mod">
          <ac:chgData name="Swenson, Jody" userId="f700768a-5749-4e0f-98d7-2b523cc7d418" providerId="ADAL" clId="{8203983D-9705-4983-A23D-BB6C8D00749E}" dt="2021-01-30T19:19:56.487" v="2"/>
          <ac:picMkLst>
            <pc:docMk/>
            <pc:sldMk cId="2067235502" sldId="546"/>
            <ac:picMk id="11" creationId="{00000000-0000-0000-0000-000000000000}"/>
          </ac:picMkLst>
        </pc:picChg>
        <pc:cxnChg chg="mod">
          <ac:chgData name="Swenson, Jody" userId="f700768a-5749-4e0f-98d7-2b523cc7d418" providerId="ADAL" clId="{8203983D-9705-4983-A23D-BB6C8D00749E}" dt="2021-01-30T19:19:56.487" v="2"/>
          <ac:cxnSpMkLst>
            <pc:docMk/>
            <pc:sldMk cId="2067235502" sldId="546"/>
            <ac:cxnSpMk id="16" creationId="{00000000-0000-0000-0000-000000000000}"/>
          </ac:cxnSpMkLst>
        </pc:cxnChg>
        <pc:cxnChg chg="mod">
          <ac:chgData name="Swenson, Jody" userId="f700768a-5749-4e0f-98d7-2b523cc7d418" providerId="ADAL" clId="{8203983D-9705-4983-A23D-BB6C8D00749E}" dt="2021-01-30T19:19:56.487" v="2"/>
          <ac:cxnSpMkLst>
            <pc:docMk/>
            <pc:sldMk cId="2067235502" sldId="546"/>
            <ac:cxnSpMk id="17" creationId="{00000000-0000-0000-0000-000000000000}"/>
          </ac:cxnSpMkLst>
        </pc:cxnChg>
      </pc:sldChg>
      <pc:sldChg chg="modSp del modNotes">
        <pc:chgData name="Swenson, Jody" userId="f700768a-5749-4e0f-98d7-2b523cc7d418" providerId="ADAL" clId="{8203983D-9705-4983-A23D-BB6C8D00749E}" dt="2021-01-30T20:31:31.404" v="50" actId="47"/>
        <pc:sldMkLst>
          <pc:docMk/>
          <pc:sldMk cId="2506209218" sldId="547"/>
        </pc:sldMkLst>
        <pc:spChg chg="mod">
          <ac:chgData name="Swenson, Jody" userId="f700768a-5749-4e0f-98d7-2b523cc7d418" providerId="ADAL" clId="{8203983D-9705-4983-A23D-BB6C8D00749E}" dt="2021-01-30T19:19:56.487" v="2"/>
          <ac:spMkLst>
            <pc:docMk/>
            <pc:sldMk cId="2506209218" sldId="547"/>
            <ac:spMk id="2" creationId="{00000000-0000-0000-0000-000000000000}"/>
          </ac:spMkLst>
        </pc:spChg>
        <pc:spChg chg="mod">
          <ac:chgData name="Swenson, Jody" userId="f700768a-5749-4e0f-98d7-2b523cc7d418" providerId="ADAL" clId="{8203983D-9705-4983-A23D-BB6C8D00749E}" dt="2021-01-30T19:19:56.487" v="2"/>
          <ac:spMkLst>
            <pc:docMk/>
            <pc:sldMk cId="2506209218" sldId="547"/>
            <ac:spMk id="8" creationId="{00000000-0000-0000-0000-000000000000}"/>
          </ac:spMkLst>
        </pc:spChg>
      </pc:sldChg>
      <pc:sldChg chg="modSp modNotes">
        <pc:chgData name="Swenson, Jody" userId="f700768a-5749-4e0f-98d7-2b523cc7d418" providerId="ADAL" clId="{8203983D-9705-4983-A23D-BB6C8D00749E}" dt="2021-01-30T19:19:56.487" v="2"/>
        <pc:sldMkLst>
          <pc:docMk/>
          <pc:sldMk cId="1661849679" sldId="548"/>
        </pc:sldMkLst>
        <pc:spChg chg="mod">
          <ac:chgData name="Swenson, Jody" userId="f700768a-5749-4e0f-98d7-2b523cc7d418" providerId="ADAL" clId="{8203983D-9705-4983-A23D-BB6C8D00749E}" dt="2021-01-30T19:19:56.487" v="2"/>
          <ac:spMkLst>
            <pc:docMk/>
            <pc:sldMk cId="1661849679" sldId="548"/>
            <ac:spMk id="2" creationId="{00000000-0000-0000-0000-000000000000}"/>
          </ac:spMkLst>
        </pc:spChg>
        <pc:spChg chg="mod">
          <ac:chgData name="Swenson, Jody" userId="f700768a-5749-4e0f-98d7-2b523cc7d418" providerId="ADAL" clId="{8203983D-9705-4983-A23D-BB6C8D00749E}" dt="2021-01-30T19:19:56.487" v="2"/>
          <ac:spMkLst>
            <pc:docMk/>
            <pc:sldMk cId="1661849679" sldId="548"/>
            <ac:spMk id="8" creationId="{00000000-0000-0000-0000-000000000000}"/>
          </ac:spMkLst>
        </pc:spChg>
        <pc:picChg chg="mod">
          <ac:chgData name="Swenson, Jody" userId="f700768a-5749-4e0f-98d7-2b523cc7d418" providerId="ADAL" clId="{8203983D-9705-4983-A23D-BB6C8D00749E}" dt="2021-01-30T19:19:56.487" v="2"/>
          <ac:picMkLst>
            <pc:docMk/>
            <pc:sldMk cId="1661849679" sldId="548"/>
            <ac:picMk id="3" creationId="{00000000-0000-0000-0000-000000000000}"/>
          </ac:picMkLst>
        </pc:picChg>
      </pc:sldChg>
      <pc:sldChg chg="modSp del modNotes">
        <pc:chgData name="Swenson, Jody" userId="f700768a-5749-4e0f-98d7-2b523cc7d418" providerId="ADAL" clId="{8203983D-9705-4983-A23D-BB6C8D00749E}" dt="2021-01-30T20:48:05.898" v="63" actId="47"/>
        <pc:sldMkLst>
          <pc:docMk/>
          <pc:sldMk cId="3935549138" sldId="551"/>
        </pc:sldMkLst>
        <pc:spChg chg="mod">
          <ac:chgData name="Swenson, Jody" userId="f700768a-5749-4e0f-98d7-2b523cc7d418" providerId="ADAL" clId="{8203983D-9705-4983-A23D-BB6C8D00749E}" dt="2021-01-30T19:19:56.487" v="2"/>
          <ac:spMkLst>
            <pc:docMk/>
            <pc:sldMk cId="3935549138" sldId="551"/>
            <ac:spMk id="2" creationId="{00000000-0000-0000-0000-000000000000}"/>
          </ac:spMkLst>
        </pc:spChg>
        <pc:spChg chg="mod">
          <ac:chgData name="Swenson, Jody" userId="f700768a-5749-4e0f-98d7-2b523cc7d418" providerId="ADAL" clId="{8203983D-9705-4983-A23D-BB6C8D00749E}" dt="2021-01-30T19:19:56.487" v="2"/>
          <ac:spMkLst>
            <pc:docMk/>
            <pc:sldMk cId="3935549138" sldId="551"/>
            <ac:spMk id="4" creationId="{00000000-0000-0000-0000-000000000000}"/>
          </ac:spMkLst>
        </pc:spChg>
        <pc:spChg chg="mod">
          <ac:chgData name="Swenson, Jody" userId="f700768a-5749-4e0f-98d7-2b523cc7d418" providerId="ADAL" clId="{8203983D-9705-4983-A23D-BB6C8D00749E}" dt="2021-01-30T19:19:56.487" v="2"/>
          <ac:spMkLst>
            <pc:docMk/>
            <pc:sldMk cId="3935549138" sldId="551"/>
            <ac:spMk id="5" creationId="{00000000-0000-0000-0000-000000000000}"/>
          </ac:spMkLst>
        </pc:spChg>
        <pc:spChg chg="mod">
          <ac:chgData name="Swenson, Jody" userId="f700768a-5749-4e0f-98d7-2b523cc7d418" providerId="ADAL" clId="{8203983D-9705-4983-A23D-BB6C8D00749E}" dt="2021-01-30T19:19:56.487" v="2"/>
          <ac:spMkLst>
            <pc:docMk/>
            <pc:sldMk cId="3935549138" sldId="551"/>
            <ac:spMk id="8" creationId="{00000000-0000-0000-0000-000000000000}"/>
          </ac:spMkLst>
        </pc:spChg>
        <pc:spChg chg="mod">
          <ac:chgData name="Swenson, Jody" userId="f700768a-5749-4e0f-98d7-2b523cc7d418" providerId="ADAL" clId="{8203983D-9705-4983-A23D-BB6C8D00749E}" dt="2021-01-30T19:19:56.487" v="2"/>
          <ac:spMkLst>
            <pc:docMk/>
            <pc:sldMk cId="3935549138" sldId="551"/>
            <ac:spMk id="11" creationId="{00000000-0000-0000-0000-000000000000}"/>
          </ac:spMkLst>
        </pc:spChg>
        <pc:spChg chg="mod">
          <ac:chgData name="Swenson, Jody" userId="f700768a-5749-4e0f-98d7-2b523cc7d418" providerId="ADAL" clId="{8203983D-9705-4983-A23D-BB6C8D00749E}" dt="2021-01-30T19:19:56.487" v="2"/>
          <ac:spMkLst>
            <pc:docMk/>
            <pc:sldMk cId="3935549138" sldId="551"/>
            <ac:spMk id="41" creationId="{00000000-0000-0000-0000-000000000000}"/>
          </ac:spMkLst>
        </pc:spChg>
        <pc:spChg chg="mod">
          <ac:chgData name="Swenson, Jody" userId="f700768a-5749-4e0f-98d7-2b523cc7d418" providerId="ADAL" clId="{8203983D-9705-4983-A23D-BB6C8D00749E}" dt="2021-01-30T19:19:56.487" v="2"/>
          <ac:spMkLst>
            <pc:docMk/>
            <pc:sldMk cId="3935549138" sldId="551"/>
            <ac:spMk id="42" creationId="{00000000-0000-0000-0000-000000000000}"/>
          </ac:spMkLst>
        </pc:spChg>
        <pc:spChg chg="mod">
          <ac:chgData name="Swenson, Jody" userId="f700768a-5749-4e0f-98d7-2b523cc7d418" providerId="ADAL" clId="{8203983D-9705-4983-A23D-BB6C8D00749E}" dt="2021-01-30T19:19:56.487" v="2"/>
          <ac:spMkLst>
            <pc:docMk/>
            <pc:sldMk cId="3935549138" sldId="551"/>
            <ac:spMk id="43" creationId="{00000000-0000-0000-0000-000000000000}"/>
          </ac:spMkLst>
        </pc:spChg>
        <pc:grpChg chg="mod">
          <ac:chgData name="Swenson, Jody" userId="f700768a-5749-4e0f-98d7-2b523cc7d418" providerId="ADAL" clId="{8203983D-9705-4983-A23D-BB6C8D00749E}" dt="2021-01-30T19:19:56.487" v="2"/>
          <ac:grpSpMkLst>
            <pc:docMk/>
            <pc:sldMk cId="3935549138" sldId="551"/>
            <ac:grpSpMk id="46" creationId="{00000000-0000-0000-0000-000000000000}"/>
          </ac:grpSpMkLst>
        </pc:grpChg>
        <pc:picChg chg="mod">
          <ac:chgData name="Swenson, Jody" userId="f700768a-5749-4e0f-98d7-2b523cc7d418" providerId="ADAL" clId="{8203983D-9705-4983-A23D-BB6C8D00749E}" dt="2021-01-30T19:19:56.487" v="2"/>
          <ac:picMkLst>
            <pc:docMk/>
            <pc:sldMk cId="3935549138" sldId="551"/>
            <ac:picMk id="6" creationId="{00000000-0000-0000-0000-000000000000}"/>
          </ac:picMkLst>
        </pc:picChg>
        <pc:picChg chg="mod">
          <ac:chgData name="Swenson, Jody" userId="f700768a-5749-4e0f-98d7-2b523cc7d418" providerId="ADAL" clId="{8203983D-9705-4983-A23D-BB6C8D00749E}" dt="2021-01-30T19:19:56.487" v="2"/>
          <ac:picMkLst>
            <pc:docMk/>
            <pc:sldMk cId="3935549138" sldId="551"/>
            <ac:picMk id="45" creationId="{00000000-0000-0000-0000-000000000000}"/>
          </ac:picMkLst>
        </pc:picChg>
      </pc:sldChg>
      <pc:sldChg chg="modSp del modNotes">
        <pc:chgData name="Swenson, Jody" userId="f700768a-5749-4e0f-98d7-2b523cc7d418" providerId="ADAL" clId="{8203983D-9705-4983-A23D-BB6C8D00749E}" dt="2021-01-30T20:33:41.087" v="55" actId="47"/>
        <pc:sldMkLst>
          <pc:docMk/>
          <pc:sldMk cId="3780038165" sldId="552"/>
        </pc:sldMkLst>
        <pc:spChg chg="mod">
          <ac:chgData name="Swenson, Jody" userId="f700768a-5749-4e0f-98d7-2b523cc7d418" providerId="ADAL" clId="{8203983D-9705-4983-A23D-BB6C8D00749E}" dt="2021-01-30T19:19:56.487" v="2"/>
          <ac:spMkLst>
            <pc:docMk/>
            <pc:sldMk cId="3780038165" sldId="552"/>
            <ac:spMk id="2" creationId="{00000000-0000-0000-0000-000000000000}"/>
          </ac:spMkLst>
        </pc:spChg>
        <pc:spChg chg="mod">
          <ac:chgData name="Swenson, Jody" userId="f700768a-5749-4e0f-98d7-2b523cc7d418" providerId="ADAL" clId="{8203983D-9705-4983-A23D-BB6C8D00749E}" dt="2021-01-30T19:19:56.487" v="2"/>
          <ac:spMkLst>
            <pc:docMk/>
            <pc:sldMk cId="3780038165" sldId="552"/>
            <ac:spMk id="7" creationId="{00000000-0000-0000-0000-000000000000}"/>
          </ac:spMkLst>
        </pc:spChg>
        <pc:spChg chg="mod">
          <ac:chgData name="Swenson, Jody" userId="f700768a-5749-4e0f-98d7-2b523cc7d418" providerId="ADAL" clId="{8203983D-9705-4983-A23D-BB6C8D00749E}" dt="2021-01-30T19:19:56.487" v="2"/>
          <ac:spMkLst>
            <pc:docMk/>
            <pc:sldMk cId="3780038165" sldId="552"/>
            <ac:spMk id="26" creationId="{00000000-0000-0000-0000-000000000000}"/>
          </ac:spMkLst>
        </pc:spChg>
        <pc:spChg chg="mod">
          <ac:chgData name="Swenson, Jody" userId="f700768a-5749-4e0f-98d7-2b523cc7d418" providerId="ADAL" clId="{8203983D-9705-4983-A23D-BB6C8D00749E}" dt="2021-01-30T19:19:56.487" v="2"/>
          <ac:spMkLst>
            <pc:docMk/>
            <pc:sldMk cId="3780038165" sldId="552"/>
            <ac:spMk id="31" creationId="{00000000-0000-0000-0000-000000000000}"/>
          </ac:spMkLst>
        </pc:spChg>
        <pc:spChg chg="mod">
          <ac:chgData name="Swenson, Jody" userId="f700768a-5749-4e0f-98d7-2b523cc7d418" providerId="ADAL" clId="{8203983D-9705-4983-A23D-BB6C8D00749E}" dt="2021-01-30T19:19:56.487" v="2"/>
          <ac:spMkLst>
            <pc:docMk/>
            <pc:sldMk cId="3780038165" sldId="552"/>
            <ac:spMk id="32" creationId="{00000000-0000-0000-0000-000000000000}"/>
          </ac:spMkLst>
        </pc:spChg>
        <pc:spChg chg="mod">
          <ac:chgData name="Swenson, Jody" userId="f700768a-5749-4e0f-98d7-2b523cc7d418" providerId="ADAL" clId="{8203983D-9705-4983-A23D-BB6C8D00749E}" dt="2021-01-30T19:19:56.487" v="2"/>
          <ac:spMkLst>
            <pc:docMk/>
            <pc:sldMk cId="3780038165" sldId="552"/>
            <ac:spMk id="33" creationId="{00000000-0000-0000-0000-000000000000}"/>
          </ac:spMkLst>
        </pc:spChg>
        <pc:spChg chg="mod">
          <ac:chgData name="Swenson, Jody" userId="f700768a-5749-4e0f-98d7-2b523cc7d418" providerId="ADAL" clId="{8203983D-9705-4983-A23D-BB6C8D00749E}" dt="2021-01-30T19:19:56.487" v="2"/>
          <ac:spMkLst>
            <pc:docMk/>
            <pc:sldMk cId="3780038165" sldId="552"/>
            <ac:spMk id="38" creationId="{00000000-0000-0000-0000-000000000000}"/>
          </ac:spMkLst>
        </pc:spChg>
        <pc:spChg chg="mod">
          <ac:chgData name="Swenson, Jody" userId="f700768a-5749-4e0f-98d7-2b523cc7d418" providerId="ADAL" clId="{8203983D-9705-4983-A23D-BB6C8D00749E}" dt="2021-01-30T19:19:56.487" v="2"/>
          <ac:spMkLst>
            <pc:docMk/>
            <pc:sldMk cId="3780038165" sldId="552"/>
            <ac:spMk id="40" creationId="{00000000-0000-0000-0000-000000000000}"/>
          </ac:spMkLst>
        </pc:spChg>
        <pc:spChg chg="mod">
          <ac:chgData name="Swenson, Jody" userId="f700768a-5749-4e0f-98d7-2b523cc7d418" providerId="ADAL" clId="{8203983D-9705-4983-A23D-BB6C8D00749E}" dt="2021-01-30T19:19:56.487" v="2"/>
          <ac:spMkLst>
            <pc:docMk/>
            <pc:sldMk cId="3780038165" sldId="552"/>
            <ac:spMk id="92" creationId="{00000000-0000-0000-0000-000000000000}"/>
          </ac:spMkLst>
        </pc:spChg>
        <pc:spChg chg="mod">
          <ac:chgData name="Swenson, Jody" userId="f700768a-5749-4e0f-98d7-2b523cc7d418" providerId="ADAL" clId="{8203983D-9705-4983-A23D-BB6C8D00749E}" dt="2021-01-30T19:19:56.487" v="2"/>
          <ac:spMkLst>
            <pc:docMk/>
            <pc:sldMk cId="3780038165" sldId="552"/>
            <ac:spMk id="105" creationId="{00000000-0000-0000-0000-000000000000}"/>
          </ac:spMkLst>
        </pc:spChg>
        <pc:spChg chg="mod">
          <ac:chgData name="Swenson, Jody" userId="f700768a-5749-4e0f-98d7-2b523cc7d418" providerId="ADAL" clId="{8203983D-9705-4983-A23D-BB6C8D00749E}" dt="2021-01-30T19:19:56.487" v="2"/>
          <ac:spMkLst>
            <pc:docMk/>
            <pc:sldMk cId="3780038165" sldId="552"/>
            <ac:spMk id="107" creationId="{00000000-0000-0000-0000-000000000000}"/>
          </ac:spMkLst>
        </pc:spChg>
        <pc:spChg chg="mod">
          <ac:chgData name="Swenson, Jody" userId="f700768a-5749-4e0f-98d7-2b523cc7d418" providerId="ADAL" clId="{8203983D-9705-4983-A23D-BB6C8D00749E}" dt="2021-01-30T19:19:56.487" v="2"/>
          <ac:spMkLst>
            <pc:docMk/>
            <pc:sldMk cId="3780038165" sldId="552"/>
            <ac:spMk id="108" creationId="{00000000-0000-0000-0000-000000000000}"/>
          </ac:spMkLst>
        </pc:spChg>
        <pc:spChg chg="mod">
          <ac:chgData name="Swenson, Jody" userId="f700768a-5749-4e0f-98d7-2b523cc7d418" providerId="ADAL" clId="{8203983D-9705-4983-A23D-BB6C8D00749E}" dt="2021-01-30T19:19:56.487" v="2"/>
          <ac:spMkLst>
            <pc:docMk/>
            <pc:sldMk cId="3780038165" sldId="552"/>
            <ac:spMk id="109" creationId="{00000000-0000-0000-0000-000000000000}"/>
          </ac:spMkLst>
        </pc:spChg>
        <pc:spChg chg="mod">
          <ac:chgData name="Swenson, Jody" userId="f700768a-5749-4e0f-98d7-2b523cc7d418" providerId="ADAL" clId="{8203983D-9705-4983-A23D-BB6C8D00749E}" dt="2021-01-30T19:19:56.487" v="2"/>
          <ac:spMkLst>
            <pc:docMk/>
            <pc:sldMk cId="3780038165" sldId="552"/>
            <ac:spMk id="110" creationId="{00000000-0000-0000-0000-000000000000}"/>
          </ac:spMkLst>
        </pc:spChg>
        <pc:spChg chg="mod">
          <ac:chgData name="Swenson, Jody" userId="f700768a-5749-4e0f-98d7-2b523cc7d418" providerId="ADAL" clId="{8203983D-9705-4983-A23D-BB6C8D00749E}" dt="2021-01-30T19:19:56.487" v="2"/>
          <ac:spMkLst>
            <pc:docMk/>
            <pc:sldMk cId="3780038165" sldId="552"/>
            <ac:spMk id="111" creationId="{00000000-0000-0000-0000-000000000000}"/>
          </ac:spMkLst>
        </pc:spChg>
        <pc:grpChg chg="mod">
          <ac:chgData name="Swenson, Jody" userId="f700768a-5749-4e0f-98d7-2b523cc7d418" providerId="ADAL" clId="{8203983D-9705-4983-A23D-BB6C8D00749E}" dt="2021-01-30T19:19:56.487" v="2"/>
          <ac:grpSpMkLst>
            <pc:docMk/>
            <pc:sldMk cId="3780038165" sldId="552"/>
            <ac:grpSpMk id="3" creationId="{00000000-0000-0000-0000-000000000000}"/>
          </ac:grpSpMkLst>
        </pc:grpChg>
        <pc:grpChg chg="mod">
          <ac:chgData name="Swenson, Jody" userId="f700768a-5749-4e0f-98d7-2b523cc7d418" providerId="ADAL" clId="{8203983D-9705-4983-A23D-BB6C8D00749E}" dt="2021-01-30T19:19:56.487" v="2"/>
          <ac:grpSpMkLst>
            <pc:docMk/>
            <pc:sldMk cId="3780038165" sldId="552"/>
            <ac:grpSpMk id="8" creationId="{00000000-0000-0000-0000-000000000000}"/>
          </ac:grpSpMkLst>
        </pc:grpChg>
        <pc:picChg chg="mod">
          <ac:chgData name="Swenson, Jody" userId="f700768a-5749-4e0f-98d7-2b523cc7d418" providerId="ADAL" clId="{8203983D-9705-4983-A23D-BB6C8D00749E}" dt="2021-01-30T19:19:56.487" v="2"/>
          <ac:picMkLst>
            <pc:docMk/>
            <pc:sldMk cId="3780038165" sldId="552"/>
            <ac:picMk id="14" creationId="{00000000-0000-0000-0000-000000000000}"/>
          </ac:picMkLst>
        </pc:picChg>
        <pc:cxnChg chg="mod">
          <ac:chgData name="Swenson, Jody" userId="f700768a-5749-4e0f-98d7-2b523cc7d418" providerId="ADAL" clId="{8203983D-9705-4983-A23D-BB6C8D00749E}" dt="2021-01-30T19:19:56.487" v="2"/>
          <ac:cxnSpMkLst>
            <pc:docMk/>
            <pc:sldMk cId="3780038165" sldId="552"/>
            <ac:cxnSpMk id="27"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28"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29"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30"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34"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39"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93"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94"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95"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96"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97"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98"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99"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100"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101"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102"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103"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104" creationId="{00000000-0000-0000-0000-000000000000}"/>
          </ac:cxnSpMkLst>
        </pc:cxnChg>
        <pc:cxnChg chg="mod">
          <ac:chgData name="Swenson, Jody" userId="f700768a-5749-4e0f-98d7-2b523cc7d418" providerId="ADAL" clId="{8203983D-9705-4983-A23D-BB6C8D00749E}" dt="2021-01-30T19:19:56.487" v="2"/>
          <ac:cxnSpMkLst>
            <pc:docMk/>
            <pc:sldMk cId="3780038165" sldId="552"/>
            <ac:cxnSpMk id="106" creationId="{00000000-0000-0000-0000-000000000000}"/>
          </ac:cxnSpMkLst>
        </pc:cxnChg>
      </pc:sldChg>
      <pc:sldChg chg="modSp del modNotes">
        <pc:chgData name="Swenson, Jody" userId="f700768a-5749-4e0f-98d7-2b523cc7d418" providerId="ADAL" clId="{8203983D-9705-4983-A23D-BB6C8D00749E}" dt="2021-01-30T20:34:02.189" v="57" actId="47"/>
        <pc:sldMkLst>
          <pc:docMk/>
          <pc:sldMk cId="1635265216" sldId="553"/>
        </pc:sldMkLst>
        <pc:spChg chg="mod">
          <ac:chgData name="Swenson, Jody" userId="f700768a-5749-4e0f-98d7-2b523cc7d418" providerId="ADAL" clId="{8203983D-9705-4983-A23D-BB6C8D00749E}" dt="2021-01-30T19:19:56.487" v="2"/>
          <ac:spMkLst>
            <pc:docMk/>
            <pc:sldMk cId="1635265216" sldId="553"/>
            <ac:spMk id="2" creationId="{00000000-0000-0000-0000-000000000000}"/>
          </ac:spMkLst>
        </pc:spChg>
        <pc:spChg chg="mod">
          <ac:chgData name="Swenson, Jody" userId="f700768a-5749-4e0f-98d7-2b523cc7d418" providerId="ADAL" clId="{8203983D-9705-4983-A23D-BB6C8D00749E}" dt="2021-01-30T19:19:56.487" v="2"/>
          <ac:spMkLst>
            <pc:docMk/>
            <pc:sldMk cId="1635265216" sldId="553"/>
            <ac:spMk id="26" creationId="{00000000-0000-0000-0000-000000000000}"/>
          </ac:spMkLst>
        </pc:spChg>
        <pc:picChg chg="mod">
          <ac:chgData name="Swenson, Jody" userId="f700768a-5749-4e0f-98d7-2b523cc7d418" providerId="ADAL" clId="{8203983D-9705-4983-A23D-BB6C8D00749E}" dt="2021-01-30T19:19:56.487" v="2"/>
          <ac:picMkLst>
            <pc:docMk/>
            <pc:sldMk cId="1635265216" sldId="553"/>
            <ac:picMk id="5" creationId="{00000000-0000-0000-0000-000000000000}"/>
          </ac:picMkLst>
        </pc:picChg>
      </pc:sldChg>
      <pc:sldChg chg="modSp del modNotes">
        <pc:chgData name="Swenson, Jody" userId="f700768a-5749-4e0f-98d7-2b523cc7d418" providerId="ADAL" clId="{8203983D-9705-4983-A23D-BB6C8D00749E}" dt="2021-01-30T20:31:39.808" v="51" actId="47"/>
        <pc:sldMkLst>
          <pc:docMk/>
          <pc:sldMk cId="3174716875" sldId="557"/>
        </pc:sldMkLst>
        <pc:spChg chg="mod">
          <ac:chgData name="Swenson, Jody" userId="f700768a-5749-4e0f-98d7-2b523cc7d418" providerId="ADAL" clId="{8203983D-9705-4983-A23D-BB6C8D00749E}" dt="2021-01-30T19:19:56.487" v="2"/>
          <ac:spMkLst>
            <pc:docMk/>
            <pc:sldMk cId="3174716875" sldId="557"/>
            <ac:spMk id="2" creationId="{00000000-0000-0000-0000-000000000000}"/>
          </ac:spMkLst>
        </pc:spChg>
        <pc:spChg chg="mod">
          <ac:chgData name="Swenson, Jody" userId="f700768a-5749-4e0f-98d7-2b523cc7d418" providerId="ADAL" clId="{8203983D-9705-4983-A23D-BB6C8D00749E}" dt="2021-01-30T19:19:56.487" v="2"/>
          <ac:spMkLst>
            <pc:docMk/>
            <pc:sldMk cId="3174716875" sldId="557"/>
            <ac:spMk id="7" creationId="{00000000-0000-0000-0000-000000000000}"/>
          </ac:spMkLst>
        </pc:spChg>
      </pc:sldChg>
      <pc:sldChg chg="modSp del modNotes">
        <pc:chgData name="Swenson, Jody" userId="f700768a-5749-4e0f-98d7-2b523cc7d418" providerId="ADAL" clId="{8203983D-9705-4983-A23D-BB6C8D00749E}" dt="2021-01-30T20:31:40.782" v="52" actId="47"/>
        <pc:sldMkLst>
          <pc:docMk/>
          <pc:sldMk cId="1535005338" sldId="558"/>
        </pc:sldMkLst>
        <pc:spChg chg="mod">
          <ac:chgData name="Swenson, Jody" userId="f700768a-5749-4e0f-98d7-2b523cc7d418" providerId="ADAL" clId="{8203983D-9705-4983-A23D-BB6C8D00749E}" dt="2021-01-30T19:19:56.487" v="2"/>
          <ac:spMkLst>
            <pc:docMk/>
            <pc:sldMk cId="1535005338" sldId="558"/>
            <ac:spMk id="2" creationId="{00000000-0000-0000-0000-000000000000}"/>
          </ac:spMkLst>
        </pc:spChg>
        <pc:spChg chg="mod">
          <ac:chgData name="Swenson, Jody" userId="f700768a-5749-4e0f-98d7-2b523cc7d418" providerId="ADAL" clId="{8203983D-9705-4983-A23D-BB6C8D00749E}" dt="2021-01-30T19:19:56.487" v="2"/>
          <ac:spMkLst>
            <pc:docMk/>
            <pc:sldMk cId="1535005338" sldId="558"/>
            <ac:spMk id="7" creationId="{00000000-0000-0000-0000-000000000000}"/>
          </ac:spMkLst>
        </pc:spChg>
      </pc:sldChg>
      <pc:sldChg chg="modSp del modNotes">
        <pc:chgData name="Swenson, Jody" userId="f700768a-5749-4e0f-98d7-2b523cc7d418" providerId="ADAL" clId="{8203983D-9705-4983-A23D-BB6C8D00749E}" dt="2021-01-30T20:48:26.001" v="65" actId="47"/>
        <pc:sldMkLst>
          <pc:docMk/>
          <pc:sldMk cId="3362203428" sldId="559"/>
        </pc:sldMkLst>
        <pc:spChg chg="mod">
          <ac:chgData name="Swenson, Jody" userId="f700768a-5749-4e0f-98d7-2b523cc7d418" providerId="ADAL" clId="{8203983D-9705-4983-A23D-BB6C8D00749E}" dt="2021-01-30T19:19:56.487" v="2"/>
          <ac:spMkLst>
            <pc:docMk/>
            <pc:sldMk cId="3362203428" sldId="559"/>
            <ac:spMk id="2" creationId="{00000000-0000-0000-0000-000000000000}"/>
          </ac:spMkLst>
        </pc:spChg>
        <pc:spChg chg="mod">
          <ac:chgData name="Swenson, Jody" userId="f700768a-5749-4e0f-98d7-2b523cc7d418" providerId="ADAL" clId="{8203983D-9705-4983-A23D-BB6C8D00749E}" dt="2021-01-30T19:19:56.487" v="2"/>
          <ac:spMkLst>
            <pc:docMk/>
            <pc:sldMk cId="3362203428" sldId="559"/>
            <ac:spMk id="4" creationId="{00000000-0000-0000-0000-000000000000}"/>
          </ac:spMkLst>
        </pc:spChg>
        <pc:spChg chg="mod">
          <ac:chgData name="Swenson, Jody" userId="f700768a-5749-4e0f-98d7-2b523cc7d418" providerId="ADAL" clId="{8203983D-9705-4983-A23D-BB6C8D00749E}" dt="2021-01-30T19:19:56.487" v="2"/>
          <ac:spMkLst>
            <pc:docMk/>
            <pc:sldMk cId="3362203428" sldId="559"/>
            <ac:spMk id="5" creationId="{00000000-0000-0000-0000-000000000000}"/>
          </ac:spMkLst>
        </pc:spChg>
        <pc:spChg chg="mod">
          <ac:chgData name="Swenson, Jody" userId="f700768a-5749-4e0f-98d7-2b523cc7d418" providerId="ADAL" clId="{8203983D-9705-4983-A23D-BB6C8D00749E}" dt="2021-01-30T19:19:56.487" v="2"/>
          <ac:spMkLst>
            <pc:docMk/>
            <pc:sldMk cId="3362203428" sldId="559"/>
            <ac:spMk id="8" creationId="{00000000-0000-0000-0000-000000000000}"/>
          </ac:spMkLst>
        </pc:spChg>
        <pc:spChg chg="mod">
          <ac:chgData name="Swenson, Jody" userId="f700768a-5749-4e0f-98d7-2b523cc7d418" providerId="ADAL" clId="{8203983D-9705-4983-A23D-BB6C8D00749E}" dt="2021-01-30T19:19:56.487" v="2"/>
          <ac:spMkLst>
            <pc:docMk/>
            <pc:sldMk cId="3362203428" sldId="559"/>
            <ac:spMk id="11" creationId="{00000000-0000-0000-0000-000000000000}"/>
          </ac:spMkLst>
        </pc:spChg>
        <pc:spChg chg="mod">
          <ac:chgData name="Swenson, Jody" userId="f700768a-5749-4e0f-98d7-2b523cc7d418" providerId="ADAL" clId="{8203983D-9705-4983-A23D-BB6C8D00749E}" dt="2021-01-30T19:19:56.487" v="2"/>
          <ac:spMkLst>
            <pc:docMk/>
            <pc:sldMk cId="3362203428" sldId="559"/>
            <ac:spMk id="15" creationId="{00000000-0000-0000-0000-000000000000}"/>
          </ac:spMkLst>
        </pc:spChg>
        <pc:spChg chg="mod">
          <ac:chgData name="Swenson, Jody" userId="f700768a-5749-4e0f-98d7-2b523cc7d418" providerId="ADAL" clId="{8203983D-9705-4983-A23D-BB6C8D00749E}" dt="2021-01-30T19:19:56.487" v="2"/>
          <ac:spMkLst>
            <pc:docMk/>
            <pc:sldMk cId="3362203428" sldId="559"/>
            <ac:spMk id="16" creationId="{00000000-0000-0000-0000-000000000000}"/>
          </ac:spMkLst>
        </pc:spChg>
        <pc:spChg chg="mod">
          <ac:chgData name="Swenson, Jody" userId="f700768a-5749-4e0f-98d7-2b523cc7d418" providerId="ADAL" clId="{8203983D-9705-4983-A23D-BB6C8D00749E}" dt="2021-01-30T19:19:56.487" v="2"/>
          <ac:spMkLst>
            <pc:docMk/>
            <pc:sldMk cId="3362203428" sldId="559"/>
            <ac:spMk id="17" creationId="{00000000-0000-0000-0000-000000000000}"/>
          </ac:spMkLst>
        </pc:spChg>
        <pc:spChg chg="mod">
          <ac:chgData name="Swenson, Jody" userId="f700768a-5749-4e0f-98d7-2b523cc7d418" providerId="ADAL" clId="{8203983D-9705-4983-A23D-BB6C8D00749E}" dt="2021-01-30T19:19:56.487" v="2"/>
          <ac:spMkLst>
            <pc:docMk/>
            <pc:sldMk cId="3362203428" sldId="559"/>
            <ac:spMk id="18" creationId="{00000000-0000-0000-0000-000000000000}"/>
          </ac:spMkLst>
        </pc:spChg>
        <pc:spChg chg="mod">
          <ac:chgData name="Swenson, Jody" userId="f700768a-5749-4e0f-98d7-2b523cc7d418" providerId="ADAL" clId="{8203983D-9705-4983-A23D-BB6C8D00749E}" dt="2021-01-30T19:19:56.487" v="2"/>
          <ac:spMkLst>
            <pc:docMk/>
            <pc:sldMk cId="3362203428" sldId="559"/>
            <ac:spMk id="19" creationId="{00000000-0000-0000-0000-000000000000}"/>
          </ac:spMkLst>
        </pc:spChg>
        <pc:spChg chg="mod">
          <ac:chgData name="Swenson, Jody" userId="f700768a-5749-4e0f-98d7-2b523cc7d418" providerId="ADAL" clId="{8203983D-9705-4983-A23D-BB6C8D00749E}" dt="2021-01-30T19:19:56.487" v="2"/>
          <ac:spMkLst>
            <pc:docMk/>
            <pc:sldMk cId="3362203428" sldId="559"/>
            <ac:spMk id="20" creationId="{00000000-0000-0000-0000-000000000000}"/>
          </ac:spMkLst>
        </pc:spChg>
        <pc:spChg chg="mod">
          <ac:chgData name="Swenson, Jody" userId="f700768a-5749-4e0f-98d7-2b523cc7d418" providerId="ADAL" clId="{8203983D-9705-4983-A23D-BB6C8D00749E}" dt="2021-01-30T19:19:56.487" v="2"/>
          <ac:spMkLst>
            <pc:docMk/>
            <pc:sldMk cId="3362203428" sldId="559"/>
            <ac:spMk id="21" creationId="{00000000-0000-0000-0000-000000000000}"/>
          </ac:spMkLst>
        </pc:spChg>
        <pc:spChg chg="mod">
          <ac:chgData name="Swenson, Jody" userId="f700768a-5749-4e0f-98d7-2b523cc7d418" providerId="ADAL" clId="{8203983D-9705-4983-A23D-BB6C8D00749E}" dt="2021-01-30T19:19:56.487" v="2"/>
          <ac:spMkLst>
            <pc:docMk/>
            <pc:sldMk cId="3362203428" sldId="559"/>
            <ac:spMk id="22" creationId="{00000000-0000-0000-0000-000000000000}"/>
          </ac:spMkLst>
        </pc:spChg>
        <pc:spChg chg="mod">
          <ac:chgData name="Swenson, Jody" userId="f700768a-5749-4e0f-98d7-2b523cc7d418" providerId="ADAL" clId="{8203983D-9705-4983-A23D-BB6C8D00749E}" dt="2021-01-30T19:19:56.487" v="2"/>
          <ac:spMkLst>
            <pc:docMk/>
            <pc:sldMk cId="3362203428" sldId="559"/>
            <ac:spMk id="23" creationId="{00000000-0000-0000-0000-000000000000}"/>
          </ac:spMkLst>
        </pc:spChg>
        <pc:spChg chg="mod">
          <ac:chgData name="Swenson, Jody" userId="f700768a-5749-4e0f-98d7-2b523cc7d418" providerId="ADAL" clId="{8203983D-9705-4983-A23D-BB6C8D00749E}" dt="2021-01-30T19:19:56.487" v="2"/>
          <ac:spMkLst>
            <pc:docMk/>
            <pc:sldMk cId="3362203428" sldId="559"/>
            <ac:spMk id="24" creationId="{00000000-0000-0000-0000-000000000000}"/>
          </ac:spMkLst>
        </pc:spChg>
        <pc:spChg chg="mod">
          <ac:chgData name="Swenson, Jody" userId="f700768a-5749-4e0f-98d7-2b523cc7d418" providerId="ADAL" clId="{8203983D-9705-4983-A23D-BB6C8D00749E}" dt="2021-01-30T19:19:56.487" v="2"/>
          <ac:spMkLst>
            <pc:docMk/>
            <pc:sldMk cId="3362203428" sldId="559"/>
            <ac:spMk id="25" creationId="{00000000-0000-0000-0000-000000000000}"/>
          </ac:spMkLst>
        </pc:spChg>
        <pc:spChg chg="mod">
          <ac:chgData name="Swenson, Jody" userId="f700768a-5749-4e0f-98d7-2b523cc7d418" providerId="ADAL" clId="{8203983D-9705-4983-A23D-BB6C8D00749E}" dt="2021-01-30T19:19:56.487" v="2"/>
          <ac:spMkLst>
            <pc:docMk/>
            <pc:sldMk cId="3362203428" sldId="559"/>
            <ac:spMk id="26" creationId="{00000000-0000-0000-0000-000000000000}"/>
          </ac:spMkLst>
        </pc:spChg>
        <pc:spChg chg="mod">
          <ac:chgData name="Swenson, Jody" userId="f700768a-5749-4e0f-98d7-2b523cc7d418" providerId="ADAL" clId="{8203983D-9705-4983-A23D-BB6C8D00749E}" dt="2021-01-30T19:19:56.487" v="2"/>
          <ac:spMkLst>
            <pc:docMk/>
            <pc:sldMk cId="3362203428" sldId="559"/>
            <ac:spMk id="27" creationId="{00000000-0000-0000-0000-000000000000}"/>
          </ac:spMkLst>
        </pc:spChg>
        <pc:spChg chg="mod">
          <ac:chgData name="Swenson, Jody" userId="f700768a-5749-4e0f-98d7-2b523cc7d418" providerId="ADAL" clId="{8203983D-9705-4983-A23D-BB6C8D00749E}" dt="2021-01-30T19:19:56.487" v="2"/>
          <ac:spMkLst>
            <pc:docMk/>
            <pc:sldMk cId="3362203428" sldId="559"/>
            <ac:spMk id="28" creationId="{00000000-0000-0000-0000-000000000000}"/>
          </ac:spMkLst>
        </pc:spChg>
        <pc:spChg chg="mod">
          <ac:chgData name="Swenson, Jody" userId="f700768a-5749-4e0f-98d7-2b523cc7d418" providerId="ADAL" clId="{8203983D-9705-4983-A23D-BB6C8D00749E}" dt="2021-01-30T19:19:56.487" v="2"/>
          <ac:spMkLst>
            <pc:docMk/>
            <pc:sldMk cId="3362203428" sldId="559"/>
            <ac:spMk id="29" creationId="{00000000-0000-0000-0000-000000000000}"/>
          </ac:spMkLst>
        </pc:spChg>
        <pc:spChg chg="mod">
          <ac:chgData name="Swenson, Jody" userId="f700768a-5749-4e0f-98d7-2b523cc7d418" providerId="ADAL" clId="{8203983D-9705-4983-A23D-BB6C8D00749E}" dt="2021-01-30T19:19:56.487" v="2"/>
          <ac:spMkLst>
            <pc:docMk/>
            <pc:sldMk cId="3362203428" sldId="559"/>
            <ac:spMk id="30" creationId="{00000000-0000-0000-0000-000000000000}"/>
          </ac:spMkLst>
        </pc:spChg>
        <pc:spChg chg="mod">
          <ac:chgData name="Swenson, Jody" userId="f700768a-5749-4e0f-98d7-2b523cc7d418" providerId="ADAL" clId="{8203983D-9705-4983-A23D-BB6C8D00749E}" dt="2021-01-30T19:19:56.487" v="2"/>
          <ac:spMkLst>
            <pc:docMk/>
            <pc:sldMk cId="3362203428" sldId="559"/>
            <ac:spMk id="31" creationId="{00000000-0000-0000-0000-000000000000}"/>
          </ac:spMkLst>
        </pc:spChg>
        <pc:spChg chg="mod">
          <ac:chgData name="Swenson, Jody" userId="f700768a-5749-4e0f-98d7-2b523cc7d418" providerId="ADAL" clId="{8203983D-9705-4983-A23D-BB6C8D00749E}" dt="2021-01-30T19:19:56.487" v="2"/>
          <ac:spMkLst>
            <pc:docMk/>
            <pc:sldMk cId="3362203428" sldId="559"/>
            <ac:spMk id="32" creationId="{00000000-0000-0000-0000-000000000000}"/>
          </ac:spMkLst>
        </pc:spChg>
        <pc:spChg chg="mod">
          <ac:chgData name="Swenson, Jody" userId="f700768a-5749-4e0f-98d7-2b523cc7d418" providerId="ADAL" clId="{8203983D-9705-4983-A23D-BB6C8D00749E}" dt="2021-01-30T19:19:56.487" v="2"/>
          <ac:spMkLst>
            <pc:docMk/>
            <pc:sldMk cId="3362203428" sldId="559"/>
            <ac:spMk id="33" creationId="{00000000-0000-0000-0000-000000000000}"/>
          </ac:spMkLst>
        </pc:spChg>
        <pc:spChg chg="mod">
          <ac:chgData name="Swenson, Jody" userId="f700768a-5749-4e0f-98d7-2b523cc7d418" providerId="ADAL" clId="{8203983D-9705-4983-A23D-BB6C8D00749E}" dt="2021-01-30T19:19:56.487" v="2"/>
          <ac:spMkLst>
            <pc:docMk/>
            <pc:sldMk cId="3362203428" sldId="559"/>
            <ac:spMk id="34" creationId="{00000000-0000-0000-0000-000000000000}"/>
          </ac:spMkLst>
        </pc:spChg>
        <pc:spChg chg="mod">
          <ac:chgData name="Swenson, Jody" userId="f700768a-5749-4e0f-98d7-2b523cc7d418" providerId="ADAL" clId="{8203983D-9705-4983-A23D-BB6C8D00749E}" dt="2021-01-30T19:19:56.487" v="2"/>
          <ac:spMkLst>
            <pc:docMk/>
            <pc:sldMk cId="3362203428" sldId="559"/>
            <ac:spMk id="35" creationId="{00000000-0000-0000-0000-000000000000}"/>
          </ac:spMkLst>
        </pc:spChg>
        <pc:spChg chg="mod">
          <ac:chgData name="Swenson, Jody" userId="f700768a-5749-4e0f-98d7-2b523cc7d418" providerId="ADAL" clId="{8203983D-9705-4983-A23D-BB6C8D00749E}" dt="2021-01-30T19:19:56.487" v="2"/>
          <ac:spMkLst>
            <pc:docMk/>
            <pc:sldMk cId="3362203428" sldId="559"/>
            <ac:spMk id="36" creationId="{00000000-0000-0000-0000-000000000000}"/>
          </ac:spMkLst>
        </pc:spChg>
        <pc:grpChg chg="mod">
          <ac:chgData name="Swenson, Jody" userId="f700768a-5749-4e0f-98d7-2b523cc7d418" providerId="ADAL" clId="{8203983D-9705-4983-A23D-BB6C8D00749E}" dt="2021-01-30T19:19:56.487" v="2"/>
          <ac:grpSpMkLst>
            <pc:docMk/>
            <pc:sldMk cId="3362203428" sldId="559"/>
            <ac:grpSpMk id="6" creationId="{00000000-0000-0000-0000-000000000000}"/>
          </ac:grpSpMkLst>
        </pc:grpChg>
        <pc:grpChg chg="mod">
          <ac:chgData name="Swenson, Jody" userId="f700768a-5749-4e0f-98d7-2b523cc7d418" providerId="ADAL" clId="{8203983D-9705-4983-A23D-BB6C8D00749E}" dt="2021-01-30T19:19:56.487" v="2"/>
          <ac:grpSpMkLst>
            <pc:docMk/>
            <pc:sldMk cId="3362203428" sldId="559"/>
            <ac:grpSpMk id="14" creationId="{00000000-0000-0000-0000-000000000000}"/>
          </ac:grpSpMkLst>
        </pc:grpChg>
        <pc:cxnChg chg="mod">
          <ac:chgData name="Swenson, Jody" userId="f700768a-5749-4e0f-98d7-2b523cc7d418" providerId="ADAL" clId="{8203983D-9705-4983-A23D-BB6C8D00749E}" dt="2021-01-30T19:19:56.487" v="2"/>
          <ac:cxnSpMkLst>
            <pc:docMk/>
            <pc:sldMk cId="3362203428" sldId="559"/>
            <ac:cxnSpMk id="37" creationId="{00000000-0000-0000-0000-000000000000}"/>
          </ac:cxnSpMkLst>
        </pc:cxnChg>
      </pc:sldChg>
      <pc:sldChg chg="modSp del modNotes">
        <pc:chgData name="Swenson, Jody" userId="f700768a-5749-4e0f-98d7-2b523cc7d418" providerId="ADAL" clId="{8203983D-9705-4983-A23D-BB6C8D00749E}" dt="2021-01-30T20:48:52.618" v="67" actId="47"/>
        <pc:sldMkLst>
          <pc:docMk/>
          <pc:sldMk cId="3104241802" sldId="560"/>
        </pc:sldMkLst>
        <pc:spChg chg="mod">
          <ac:chgData name="Swenson, Jody" userId="f700768a-5749-4e0f-98d7-2b523cc7d418" providerId="ADAL" clId="{8203983D-9705-4983-A23D-BB6C8D00749E}" dt="2021-01-30T19:19:56.487" v="2"/>
          <ac:spMkLst>
            <pc:docMk/>
            <pc:sldMk cId="3104241802" sldId="560"/>
            <ac:spMk id="2" creationId="{00000000-0000-0000-0000-000000000000}"/>
          </ac:spMkLst>
        </pc:spChg>
        <pc:spChg chg="mod">
          <ac:chgData name="Swenson, Jody" userId="f700768a-5749-4e0f-98d7-2b523cc7d418" providerId="ADAL" clId="{8203983D-9705-4983-A23D-BB6C8D00749E}" dt="2021-01-30T19:19:56.487" v="2"/>
          <ac:spMkLst>
            <pc:docMk/>
            <pc:sldMk cId="3104241802" sldId="560"/>
            <ac:spMk id="4" creationId="{00000000-0000-0000-0000-000000000000}"/>
          </ac:spMkLst>
        </pc:spChg>
        <pc:spChg chg="mod">
          <ac:chgData name="Swenson, Jody" userId="f700768a-5749-4e0f-98d7-2b523cc7d418" providerId="ADAL" clId="{8203983D-9705-4983-A23D-BB6C8D00749E}" dt="2021-01-30T19:19:56.487" v="2"/>
          <ac:spMkLst>
            <pc:docMk/>
            <pc:sldMk cId="3104241802" sldId="560"/>
            <ac:spMk id="5" creationId="{00000000-0000-0000-0000-000000000000}"/>
          </ac:spMkLst>
        </pc:spChg>
        <pc:spChg chg="mod">
          <ac:chgData name="Swenson, Jody" userId="f700768a-5749-4e0f-98d7-2b523cc7d418" providerId="ADAL" clId="{8203983D-9705-4983-A23D-BB6C8D00749E}" dt="2021-01-30T19:19:56.487" v="2"/>
          <ac:spMkLst>
            <pc:docMk/>
            <pc:sldMk cId="3104241802" sldId="560"/>
            <ac:spMk id="8" creationId="{00000000-0000-0000-0000-000000000000}"/>
          </ac:spMkLst>
        </pc:spChg>
        <pc:spChg chg="mod">
          <ac:chgData name="Swenson, Jody" userId="f700768a-5749-4e0f-98d7-2b523cc7d418" providerId="ADAL" clId="{8203983D-9705-4983-A23D-BB6C8D00749E}" dt="2021-01-30T19:19:56.487" v="2"/>
          <ac:spMkLst>
            <pc:docMk/>
            <pc:sldMk cId="3104241802" sldId="560"/>
            <ac:spMk id="66" creationId="{00000000-0000-0000-0000-000000000000}"/>
          </ac:spMkLst>
        </pc:spChg>
        <pc:spChg chg="mod">
          <ac:chgData name="Swenson, Jody" userId="f700768a-5749-4e0f-98d7-2b523cc7d418" providerId="ADAL" clId="{8203983D-9705-4983-A23D-BB6C8D00749E}" dt="2021-01-30T19:19:56.487" v="2"/>
          <ac:spMkLst>
            <pc:docMk/>
            <pc:sldMk cId="3104241802" sldId="560"/>
            <ac:spMk id="67" creationId="{00000000-0000-0000-0000-000000000000}"/>
          </ac:spMkLst>
        </pc:spChg>
        <pc:spChg chg="mod">
          <ac:chgData name="Swenson, Jody" userId="f700768a-5749-4e0f-98d7-2b523cc7d418" providerId="ADAL" clId="{8203983D-9705-4983-A23D-BB6C8D00749E}" dt="2021-01-30T19:19:56.487" v="2"/>
          <ac:spMkLst>
            <pc:docMk/>
            <pc:sldMk cId="3104241802" sldId="560"/>
            <ac:spMk id="69" creationId="{00000000-0000-0000-0000-000000000000}"/>
          </ac:spMkLst>
        </pc:spChg>
        <pc:spChg chg="mod">
          <ac:chgData name="Swenson, Jody" userId="f700768a-5749-4e0f-98d7-2b523cc7d418" providerId="ADAL" clId="{8203983D-9705-4983-A23D-BB6C8D00749E}" dt="2021-01-30T19:19:56.487" v="2"/>
          <ac:spMkLst>
            <pc:docMk/>
            <pc:sldMk cId="3104241802" sldId="560"/>
            <ac:spMk id="70" creationId="{00000000-0000-0000-0000-000000000000}"/>
          </ac:spMkLst>
        </pc:spChg>
        <pc:spChg chg="mod">
          <ac:chgData name="Swenson, Jody" userId="f700768a-5749-4e0f-98d7-2b523cc7d418" providerId="ADAL" clId="{8203983D-9705-4983-A23D-BB6C8D00749E}" dt="2021-01-30T19:19:56.487" v="2"/>
          <ac:spMkLst>
            <pc:docMk/>
            <pc:sldMk cId="3104241802" sldId="560"/>
            <ac:spMk id="71" creationId="{00000000-0000-0000-0000-000000000000}"/>
          </ac:spMkLst>
        </pc:spChg>
        <pc:spChg chg="mod">
          <ac:chgData name="Swenson, Jody" userId="f700768a-5749-4e0f-98d7-2b523cc7d418" providerId="ADAL" clId="{8203983D-9705-4983-A23D-BB6C8D00749E}" dt="2021-01-30T19:19:56.487" v="2"/>
          <ac:spMkLst>
            <pc:docMk/>
            <pc:sldMk cId="3104241802" sldId="560"/>
            <ac:spMk id="72" creationId="{00000000-0000-0000-0000-000000000000}"/>
          </ac:spMkLst>
        </pc:spChg>
        <pc:spChg chg="mod">
          <ac:chgData name="Swenson, Jody" userId="f700768a-5749-4e0f-98d7-2b523cc7d418" providerId="ADAL" clId="{8203983D-9705-4983-A23D-BB6C8D00749E}" dt="2021-01-30T19:19:56.487" v="2"/>
          <ac:spMkLst>
            <pc:docMk/>
            <pc:sldMk cId="3104241802" sldId="560"/>
            <ac:spMk id="73" creationId="{00000000-0000-0000-0000-000000000000}"/>
          </ac:spMkLst>
        </pc:spChg>
        <pc:spChg chg="mod">
          <ac:chgData name="Swenson, Jody" userId="f700768a-5749-4e0f-98d7-2b523cc7d418" providerId="ADAL" clId="{8203983D-9705-4983-A23D-BB6C8D00749E}" dt="2021-01-30T19:19:56.487" v="2"/>
          <ac:spMkLst>
            <pc:docMk/>
            <pc:sldMk cId="3104241802" sldId="560"/>
            <ac:spMk id="74" creationId="{00000000-0000-0000-0000-000000000000}"/>
          </ac:spMkLst>
        </pc:spChg>
        <pc:spChg chg="mod">
          <ac:chgData name="Swenson, Jody" userId="f700768a-5749-4e0f-98d7-2b523cc7d418" providerId="ADAL" clId="{8203983D-9705-4983-A23D-BB6C8D00749E}" dt="2021-01-30T19:19:56.487" v="2"/>
          <ac:spMkLst>
            <pc:docMk/>
            <pc:sldMk cId="3104241802" sldId="560"/>
            <ac:spMk id="75" creationId="{00000000-0000-0000-0000-000000000000}"/>
          </ac:spMkLst>
        </pc:spChg>
        <pc:spChg chg="mod">
          <ac:chgData name="Swenson, Jody" userId="f700768a-5749-4e0f-98d7-2b523cc7d418" providerId="ADAL" clId="{8203983D-9705-4983-A23D-BB6C8D00749E}" dt="2021-01-30T19:19:56.487" v="2"/>
          <ac:spMkLst>
            <pc:docMk/>
            <pc:sldMk cId="3104241802" sldId="560"/>
            <ac:spMk id="76" creationId="{00000000-0000-0000-0000-000000000000}"/>
          </ac:spMkLst>
        </pc:spChg>
        <pc:spChg chg="mod">
          <ac:chgData name="Swenson, Jody" userId="f700768a-5749-4e0f-98d7-2b523cc7d418" providerId="ADAL" clId="{8203983D-9705-4983-A23D-BB6C8D00749E}" dt="2021-01-30T19:19:56.487" v="2"/>
          <ac:spMkLst>
            <pc:docMk/>
            <pc:sldMk cId="3104241802" sldId="560"/>
            <ac:spMk id="77" creationId="{00000000-0000-0000-0000-000000000000}"/>
          </ac:spMkLst>
        </pc:spChg>
        <pc:spChg chg="mod">
          <ac:chgData name="Swenson, Jody" userId="f700768a-5749-4e0f-98d7-2b523cc7d418" providerId="ADAL" clId="{8203983D-9705-4983-A23D-BB6C8D00749E}" dt="2021-01-30T19:19:56.487" v="2"/>
          <ac:spMkLst>
            <pc:docMk/>
            <pc:sldMk cId="3104241802" sldId="560"/>
            <ac:spMk id="78" creationId="{00000000-0000-0000-0000-000000000000}"/>
          </ac:spMkLst>
        </pc:spChg>
        <pc:spChg chg="mod">
          <ac:chgData name="Swenson, Jody" userId="f700768a-5749-4e0f-98d7-2b523cc7d418" providerId="ADAL" clId="{8203983D-9705-4983-A23D-BB6C8D00749E}" dt="2021-01-30T19:19:56.487" v="2"/>
          <ac:spMkLst>
            <pc:docMk/>
            <pc:sldMk cId="3104241802" sldId="560"/>
            <ac:spMk id="79" creationId="{00000000-0000-0000-0000-000000000000}"/>
          </ac:spMkLst>
        </pc:spChg>
        <pc:spChg chg="mod">
          <ac:chgData name="Swenson, Jody" userId="f700768a-5749-4e0f-98d7-2b523cc7d418" providerId="ADAL" clId="{8203983D-9705-4983-A23D-BB6C8D00749E}" dt="2021-01-30T19:19:56.487" v="2"/>
          <ac:spMkLst>
            <pc:docMk/>
            <pc:sldMk cId="3104241802" sldId="560"/>
            <ac:spMk id="80" creationId="{00000000-0000-0000-0000-000000000000}"/>
          </ac:spMkLst>
        </pc:spChg>
        <pc:spChg chg="mod">
          <ac:chgData name="Swenson, Jody" userId="f700768a-5749-4e0f-98d7-2b523cc7d418" providerId="ADAL" clId="{8203983D-9705-4983-A23D-BB6C8D00749E}" dt="2021-01-30T19:19:56.487" v="2"/>
          <ac:spMkLst>
            <pc:docMk/>
            <pc:sldMk cId="3104241802" sldId="560"/>
            <ac:spMk id="81" creationId="{00000000-0000-0000-0000-000000000000}"/>
          </ac:spMkLst>
        </pc:spChg>
        <pc:spChg chg="mod">
          <ac:chgData name="Swenson, Jody" userId="f700768a-5749-4e0f-98d7-2b523cc7d418" providerId="ADAL" clId="{8203983D-9705-4983-A23D-BB6C8D00749E}" dt="2021-01-30T19:19:56.487" v="2"/>
          <ac:spMkLst>
            <pc:docMk/>
            <pc:sldMk cId="3104241802" sldId="560"/>
            <ac:spMk id="82" creationId="{00000000-0000-0000-0000-000000000000}"/>
          </ac:spMkLst>
        </pc:spChg>
        <pc:spChg chg="mod">
          <ac:chgData name="Swenson, Jody" userId="f700768a-5749-4e0f-98d7-2b523cc7d418" providerId="ADAL" clId="{8203983D-9705-4983-A23D-BB6C8D00749E}" dt="2021-01-30T19:19:56.487" v="2"/>
          <ac:spMkLst>
            <pc:docMk/>
            <pc:sldMk cId="3104241802" sldId="560"/>
            <ac:spMk id="83" creationId="{00000000-0000-0000-0000-000000000000}"/>
          </ac:spMkLst>
        </pc:spChg>
        <pc:spChg chg="mod">
          <ac:chgData name="Swenson, Jody" userId="f700768a-5749-4e0f-98d7-2b523cc7d418" providerId="ADAL" clId="{8203983D-9705-4983-A23D-BB6C8D00749E}" dt="2021-01-30T19:19:56.487" v="2"/>
          <ac:spMkLst>
            <pc:docMk/>
            <pc:sldMk cId="3104241802" sldId="560"/>
            <ac:spMk id="84" creationId="{00000000-0000-0000-0000-000000000000}"/>
          </ac:spMkLst>
        </pc:spChg>
        <pc:spChg chg="mod">
          <ac:chgData name="Swenson, Jody" userId="f700768a-5749-4e0f-98d7-2b523cc7d418" providerId="ADAL" clId="{8203983D-9705-4983-A23D-BB6C8D00749E}" dt="2021-01-30T19:19:56.487" v="2"/>
          <ac:spMkLst>
            <pc:docMk/>
            <pc:sldMk cId="3104241802" sldId="560"/>
            <ac:spMk id="85" creationId="{00000000-0000-0000-0000-000000000000}"/>
          </ac:spMkLst>
        </pc:spChg>
        <pc:spChg chg="mod">
          <ac:chgData name="Swenson, Jody" userId="f700768a-5749-4e0f-98d7-2b523cc7d418" providerId="ADAL" clId="{8203983D-9705-4983-A23D-BB6C8D00749E}" dt="2021-01-30T19:19:56.487" v="2"/>
          <ac:spMkLst>
            <pc:docMk/>
            <pc:sldMk cId="3104241802" sldId="560"/>
            <ac:spMk id="86" creationId="{00000000-0000-0000-0000-000000000000}"/>
          </ac:spMkLst>
        </pc:spChg>
        <pc:spChg chg="mod">
          <ac:chgData name="Swenson, Jody" userId="f700768a-5749-4e0f-98d7-2b523cc7d418" providerId="ADAL" clId="{8203983D-9705-4983-A23D-BB6C8D00749E}" dt="2021-01-30T19:19:56.487" v="2"/>
          <ac:spMkLst>
            <pc:docMk/>
            <pc:sldMk cId="3104241802" sldId="560"/>
            <ac:spMk id="87" creationId="{00000000-0000-0000-0000-000000000000}"/>
          </ac:spMkLst>
        </pc:spChg>
        <pc:spChg chg="mod">
          <ac:chgData name="Swenson, Jody" userId="f700768a-5749-4e0f-98d7-2b523cc7d418" providerId="ADAL" clId="{8203983D-9705-4983-A23D-BB6C8D00749E}" dt="2021-01-30T19:19:56.487" v="2"/>
          <ac:spMkLst>
            <pc:docMk/>
            <pc:sldMk cId="3104241802" sldId="560"/>
            <ac:spMk id="88" creationId="{00000000-0000-0000-0000-000000000000}"/>
          </ac:spMkLst>
        </pc:spChg>
        <pc:spChg chg="mod">
          <ac:chgData name="Swenson, Jody" userId="f700768a-5749-4e0f-98d7-2b523cc7d418" providerId="ADAL" clId="{8203983D-9705-4983-A23D-BB6C8D00749E}" dt="2021-01-30T19:19:56.487" v="2"/>
          <ac:spMkLst>
            <pc:docMk/>
            <pc:sldMk cId="3104241802" sldId="560"/>
            <ac:spMk id="89" creationId="{00000000-0000-0000-0000-000000000000}"/>
          </ac:spMkLst>
        </pc:spChg>
        <pc:grpChg chg="mod">
          <ac:chgData name="Swenson, Jody" userId="f700768a-5749-4e0f-98d7-2b523cc7d418" providerId="ADAL" clId="{8203983D-9705-4983-A23D-BB6C8D00749E}" dt="2021-01-30T19:19:56.487" v="2"/>
          <ac:grpSpMkLst>
            <pc:docMk/>
            <pc:sldMk cId="3104241802" sldId="560"/>
            <ac:grpSpMk id="64" creationId="{00000000-0000-0000-0000-000000000000}"/>
          </ac:grpSpMkLst>
        </pc:grpChg>
        <pc:grpChg chg="mod">
          <ac:chgData name="Swenson, Jody" userId="f700768a-5749-4e0f-98d7-2b523cc7d418" providerId="ADAL" clId="{8203983D-9705-4983-A23D-BB6C8D00749E}" dt="2021-01-30T19:19:56.487" v="2"/>
          <ac:grpSpMkLst>
            <pc:docMk/>
            <pc:sldMk cId="3104241802" sldId="560"/>
            <ac:grpSpMk id="65" creationId="{00000000-0000-0000-0000-000000000000}"/>
          </ac:grpSpMkLst>
        </pc:grpChg>
        <pc:cxnChg chg="mod">
          <ac:chgData name="Swenson, Jody" userId="f700768a-5749-4e0f-98d7-2b523cc7d418" providerId="ADAL" clId="{8203983D-9705-4983-A23D-BB6C8D00749E}" dt="2021-01-30T19:19:56.487" v="2"/>
          <ac:cxnSpMkLst>
            <pc:docMk/>
            <pc:sldMk cId="3104241802" sldId="560"/>
            <ac:cxnSpMk id="68" creationId="{00000000-0000-0000-0000-000000000000}"/>
          </ac:cxnSpMkLst>
        </pc:cxnChg>
        <pc:cxnChg chg="mod">
          <ac:chgData name="Swenson, Jody" userId="f700768a-5749-4e0f-98d7-2b523cc7d418" providerId="ADAL" clId="{8203983D-9705-4983-A23D-BB6C8D00749E}" dt="2021-01-30T19:19:56.487" v="2"/>
          <ac:cxnSpMkLst>
            <pc:docMk/>
            <pc:sldMk cId="3104241802" sldId="560"/>
            <ac:cxnSpMk id="90" creationId="{00000000-0000-0000-0000-000000000000}"/>
          </ac:cxnSpMkLst>
        </pc:cxnChg>
      </pc:sldChg>
      <pc:sldChg chg="modSp del">
        <pc:chgData name="Swenson, Jody" userId="f700768a-5749-4e0f-98d7-2b523cc7d418" providerId="ADAL" clId="{8203983D-9705-4983-A23D-BB6C8D00749E}" dt="2021-01-30T20:45:16.533" v="59" actId="47"/>
        <pc:sldMkLst>
          <pc:docMk/>
          <pc:sldMk cId="3868226033" sldId="561"/>
        </pc:sldMkLst>
        <pc:spChg chg="mod">
          <ac:chgData name="Swenson, Jody" userId="f700768a-5749-4e0f-98d7-2b523cc7d418" providerId="ADAL" clId="{8203983D-9705-4983-A23D-BB6C8D00749E}" dt="2021-01-30T19:19:56.487" v="2"/>
          <ac:spMkLst>
            <pc:docMk/>
            <pc:sldMk cId="3868226033" sldId="561"/>
            <ac:spMk id="2" creationId="{00000000-0000-0000-0000-000000000000}"/>
          </ac:spMkLst>
        </pc:spChg>
        <pc:spChg chg="mod">
          <ac:chgData name="Swenson, Jody" userId="f700768a-5749-4e0f-98d7-2b523cc7d418" providerId="ADAL" clId="{8203983D-9705-4983-A23D-BB6C8D00749E}" dt="2021-01-30T19:19:56.487" v="2"/>
          <ac:spMkLst>
            <pc:docMk/>
            <pc:sldMk cId="3868226033" sldId="561"/>
            <ac:spMk id="5" creationId="{00000000-0000-0000-0000-000000000000}"/>
          </ac:spMkLst>
        </pc:spChg>
      </pc:sldChg>
      <pc:sldChg chg="modSp del modNotes">
        <pc:chgData name="Swenson, Jody" userId="f700768a-5749-4e0f-98d7-2b523cc7d418" providerId="ADAL" clId="{8203983D-9705-4983-A23D-BB6C8D00749E}" dt="2021-01-30T20:49:37.941" v="69" actId="47"/>
        <pc:sldMkLst>
          <pc:docMk/>
          <pc:sldMk cId="2358656664" sldId="562"/>
        </pc:sldMkLst>
        <pc:spChg chg="mod">
          <ac:chgData name="Swenson, Jody" userId="f700768a-5749-4e0f-98d7-2b523cc7d418" providerId="ADAL" clId="{8203983D-9705-4983-A23D-BB6C8D00749E}" dt="2021-01-30T19:19:56.487" v="2"/>
          <ac:spMkLst>
            <pc:docMk/>
            <pc:sldMk cId="2358656664" sldId="562"/>
            <ac:spMk id="2" creationId="{00000000-0000-0000-0000-000000000000}"/>
          </ac:spMkLst>
        </pc:spChg>
        <pc:spChg chg="mod">
          <ac:chgData name="Swenson, Jody" userId="f700768a-5749-4e0f-98d7-2b523cc7d418" providerId="ADAL" clId="{8203983D-9705-4983-A23D-BB6C8D00749E}" dt="2021-01-30T19:19:56.487" v="2"/>
          <ac:spMkLst>
            <pc:docMk/>
            <pc:sldMk cId="2358656664" sldId="562"/>
            <ac:spMk id="5" creationId="{00000000-0000-0000-0000-000000000000}"/>
          </ac:spMkLst>
        </pc:spChg>
        <pc:spChg chg="mod">
          <ac:chgData name="Swenson, Jody" userId="f700768a-5749-4e0f-98d7-2b523cc7d418" providerId="ADAL" clId="{8203983D-9705-4983-A23D-BB6C8D00749E}" dt="2021-01-30T19:19:56.487" v="2"/>
          <ac:spMkLst>
            <pc:docMk/>
            <pc:sldMk cId="2358656664" sldId="562"/>
            <ac:spMk id="8" creationId="{00000000-0000-0000-0000-000000000000}"/>
          </ac:spMkLst>
        </pc:spChg>
        <pc:spChg chg="mod">
          <ac:chgData name="Swenson, Jody" userId="f700768a-5749-4e0f-98d7-2b523cc7d418" providerId="ADAL" clId="{8203983D-9705-4983-A23D-BB6C8D00749E}" dt="2021-01-30T19:19:56.487" v="2"/>
          <ac:spMkLst>
            <pc:docMk/>
            <pc:sldMk cId="2358656664" sldId="562"/>
            <ac:spMk id="11" creationId="{00000000-0000-0000-0000-000000000000}"/>
          </ac:spMkLst>
        </pc:spChg>
        <pc:spChg chg="mod">
          <ac:chgData name="Swenson, Jody" userId="f700768a-5749-4e0f-98d7-2b523cc7d418" providerId="ADAL" clId="{8203983D-9705-4983-A23D-BB6C8D00749E}" dt="2021-01-30T19:19:56.487" v="2"/>
          <ac:spMkLst>
            <pc:docMk/>
            <pc:sldMk cId="2358656664" sldId="562"/>
            <ac:spMk id="12" creationId="{00000000-0000-0000-0000-000000000000}"/>
          </ac:spMkLst>
        </pc:spChg>
        <pc:grpChg chg="mod">
          <ac:chgData name="Swenson, Jody" userId="f700768a-5749-4e0f-98d7-2b523cc7d418" providerId="ADAL" clId="{8203983D-9705-4983-A23D-BB6C8D00749E}" dt="2021-01-30T19:19:56.487" v="2"/>
          <ac:grpSpMkLst>
            <pc:docMk/>
            <pc:sldMk cId="2358656664" sldId="562"/>
            <ac:grpSpMk id="13" creationId="{00000000-0000-0000-0000-000000000000}"/>
          </ac:grpSpMkLst>
        </pc:grpChg>
        <pc:picChg chg="mod">
          <ac:chgData name="Swenson, Jody" userId="f700768a-5749-4e0f-98d7-2b523cc7d418" providerId="ADAL" clId="{8203983D-9705-4983-A23D-BB6C8D00749E}" dt="2021-01-30T19:19:56.487" v="2"/>
          <ac:picMkLst>
            <pc:docMk/>
            <pc:sldMk cId="2358656664" sldId="562"/>
            <ac:picMk id="14" creationId="{00000000-0000-0000-0000-000000000000}"/>
          </ac:picMkLst>
        </pc:picChg>
        <pc:picChg chg="mod">
          <ac:chgData name="Swenson, Jody" userId="f700768a-5749-4e0f-98d7-2b523cc7d418" providerId="ADAL" clId="{8203983D-9705-4983-A23D-BB6C8D00749E}" dt="2021-01-30T19:19:56.487" v="2"/>
          <ac:picMkLst>
            <pc:docMk/>
            <pc:sldMk cId="2358656664" sldId="562"/>
            <ac:picMk id="17" creationId="{00000000-0000-0000-0000-000000000000}"/>
          </ac:picMkLst>
        </pc:picChg>
        <pc:picChg chg="mod">
          <ac:chgData name="Swenson, Jody" userId="f700768a-5749-4e0f-98d7-2b523cc7d418" providerId="ADAL" clId="{8203983D-9705-4983-A23D-BB6C8D00749E}" dt="2021-01-30T19:19:56.487" v="2"/>
          <ac:picMkLst>
            <pc:docMk/>
            <pc:sldMk cId="2358656664" sldId="562"/>
            <ac:picMk id="18" creationId="{00000000-0000-0000-0000-000000000000}"/>
          </ac:picMkLst>
        </pc:picChg>
        <pc:cxnChg chg="mod">
          <ac:chgData name="Swenson, Jody" userId="f700768a-5749-4e0f-98d7-2b523cc7d418" providerId="ADAL" clId="{8203983D-9705-4983-A23D-BB6C8D00749E}" dt="2021-01-30T19:19:56.487" v="2"/>
          <ac:cxnSpMkLst>
            <pc:docMk/>
            <pc:sldMk cId="2358656664" sldId="562"/>
            <ac:cxnSpMk id="15" creationId="{00000000-0000-0000-0000-000000000000}"/>
          </ac:cxnSpMkLst>
        </pc:cxnChg>
      </pc:sldChg>
      <pc:sldChg chg="add">
        <pc:chgData name="Swenson, Jody" userId="f700768a-5749-4e0f-98d7-2b523cc7d418" providerId="ADAL" clId="{8203983D-9705-4983-A23D-BB6C8D00749E}" dt="2021-01-30T20:33:58.272" v="56"/>
        <pc:sldMkLst>
          <pc:docMk/>
          <pc:sldMk cId="4230190228" sldId="563"/>
        </pc:sldMkLst>
      </pc:sldChg>
      <pc:sldChg chg="add">
        <pc:chgData name="Swenson, Jody" userId="f700768a-5749-4e0f-98d7-2b523cc7d418" providerId="ADAL" clId="{8203983D-9705-4983-A23D-BB6C8D00749E}" dt="2021-01-30T20:47:39.625" v="62"/>
        <pc:sldMkLst>
          <pc:docMk/>
          <pc:sldMk cId="1150573220" sldId="564"/>
        </pc:sldMkLst>
      </pc:sldChg>
      <pc:sldMasterChg chg="modSp modSldLayout">
        <pc:chgData name="Swenson, Jody" userId="f700768a-5749-4e0f-98d7-2b523cc7d418" providerId="ADAL" clId="{8203983D-9705-4983-A23D-BB6C8D00749E}" dt="2021-01-30T19:19:56.487" v="2"/>
        <pc:sldMasterMkLst>
          <pc:docMk/>
          <pc:sldMasterMk cId="0" sldId="2147483809"/>
        </pc:sldMasterMkLst>
        <pc:spChg chg="mod">
          <ac:chgData name="Swenson, Jody" userId="f700768a-5749-4e0f-98d7-2b523cc7d418" providerId="ADAL" clId="{8203983D-9705-4983-A23D-BB6C8D00749E}" dt="2021-01-30T19:19:56.487" v="2"/>
          <ac:spMkLst>
            <pc:docMk/>
            <pc:sldMasterMk cId="0" sldId="2147483809"/>
            <ac:spMk id="2" creationId="{00000000-0000-0000-0000-000000000000}"/>
          </ac:spMkLst>
        </pc:spChg>
        <pc:spChg chg="mod">
          <ac:chgData name="Swenson, Jody" userId="f700768a-5749-4e0f-98d7-2b523cc7d418" providerId="ADAL" clId="{8203983D-9705-4983-A23D-BB6C8D00749E}" dt="2021-01-30T19:19:56.487" v="2"/>
          <ac:spMkLst>
            <pc:docMk/>
            <pc:sldMasterMk cId="0" sldId="2147483809"/>
            <ac:spMk id="3" creationId="{00000000-0000-0000-0000-000000000000}"/>
          </ac:spMkLst>
        </pc:spChg>
        <pc:spChg chg="mod">
          <ac:chgData name="Swenson, Jody" userId="f700768a-5749-4e0f-98d7-2b523cc7d418" providerId="ADAL" clId="{8203983D-9705-4983-A23D-BB6C8D00749E}" dt="2021-01-30T19:19:56.487" v="2"/>
          <ac:spMkLst>
            <pc:docMk/>
            <pc:sldMasterMk cId="0" sldId="2147483809"/>
            <ac:spMk id="5" creationId="{00000000-0000-0000-0000-000000000000}"/>
          </ac:spMkLst>
        </pc:spChg>
        <pc:spChg chg="mod">
          <ac:chgData name="Swenson, Jody" userId="f700768a-5749-4e0f-98d7-2b523cc7d418" providerId="ADAL" clId="{8203983D-9705-4983-A23D-BB6C8D00749E}" dt="2021-01-30T19:19:56.487" v="2"/>
          <ac:spMkLst>
            <pc:docMk/>
            <pc:sldMasterMk cId="0" sldId="2147483809"/>
            <ac:spMk id="8" creationId="{00000000-0000-0000-0000-000000000000}"/>
          </ac:spMkLst>
        </pc:spChg>
        <pc:spChg chg="mod">
          <ac:chgData name="Swenson, Jody" userId="f700768a-5749-4e0f-98d7-2b523cc7d418" providerId="ADAL" clId="{8203983D-9705-4983-A23D-BB6C8D00749E}" dt="2021-01-30T19:19:56.487" v="2"/>
          <ac:spMkLst>
            <pc:docMk/>
            <pc:sldMasterMk cId="0" sldId="2147483809"/>
            <ac:spMk id="9" creationId="{00000000-0000-0000-0000-000000000000}"/>
          </ac:spMkLst>
        </pc:spChg>
        <pc:picChg chg="mod">
          <ac:chgData name="Swenson, Jody" userId="f700768a-5749-4e0f-98d7-2b523cc7d418" providerId="ADAL" clId="{8203983D-9705-4983-A23D-BB6C8D00749E}" dt="2021-01-30T19:19:56.487" v="2"/>
          <ac:picMkLst>
            <pc:docMk/>
            <pc:sldMasterMk cId="0" sldId="2147483809"/>
            <ac:picMk id="7" creationId="{00000000-0000-0000-0000-000000000000}"/>
          </ac:picMkLst>
        </pc:picChg>
        <pc:sldLayoutChg chg="modSp">
          <pc:chgData name="Swenson, Jody" userId="f700768a-5749-4e0f-98d7-2b523cc7d418" providerId="ADAL" clId="{8203983D-9705-4983-A23D-BB6C8D00749E}" dt="2021-01-30T19:19:56.487" v="2"/>
          <pc:sldLayoutMkLst>
            <pc:docMk/>
            <pc:sldMasterMk cId="0" sldId="2147483809"/>
            <pc:sldLayoutMk cId="0" sldId="2147483810"/>
          </pc:sldLayoutMkLst>
          <pc:spChg chg="mod">
            <ac:chgData name="Swenson, Jody" userId="f700768a-5749-4e0f-98d7-2b523cc7d418" providerId="ADAL" clId="{8203983D-9705-4983-A23D-BB6C8D00749E}" dt="2021-01-30T19:19:56.487" v="2"/>
            <ac:spMkLst>
              <pc:docMk/>
              <pc:sldMasterMk cId="0" sldId="2147483809"/>
              <pc:sldLayoutMk cId="0" sldId="2147483810"/>
              <ac:spMk id="5"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0"/>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0" sldId="2147483809"/>
            <pc:sldLayoutMk cId="0" sldId="2147483811"/>
          </pc:sldLayoutMkLst>
          <pc:spChg chg="mod">
            <ac:chgData name="Swenson, Jody" userId="f700768a-5749-4e0f-98d7-2b523cc7d418" providerId="ADAL" clId="{8203983D-9705-4983-A23D-BB6C8D00749E}" dt="2021-01-30T19:19:56.487" v="2"/>
            <ac:spMkLst>
              <pc:docMk/>
              <pc:sldMasterMk cId="0" sldId="2147483809"/>
              <pc:sldLayoutMk cId="0" sldId="2147483811"/>
              <ac:spMk id="5"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1"/>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0" sldId="2147483809"/>
            <pc:sldLayoutMk cId="0" sldId="2147483812"/>
          </pc:sldLayoutMkLst>
          <pc:spChg chg="mod">
            <ac:chgData name="Swenson, Jody" userId="f700768a-5749-4e0f-98d7-2b523cc7d418" providerId="ADAL" clId="{8203983D-9705-4983-A23D-BB6C8D00749E}" dt="2021-01-30T19:19:56.487" v="2"/>
            <ac:spMkLst>
              <pc:docMk/>
              <pc:sldMasterMk cId="0" sldId="2147483809"/>
              <pc:sldLayoutMk cId="0" sldId="2147483812"/>
              <ac:spMk id="5"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2"/>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0" sldId="2147483809"/>
            <pc:sldLayoutMk cId="0" sldId="2147483813"/>
          </pc:sldLayoutMkLst>
          <pc:spChg chg="mod">
            <ac:chgData name="Swenson, Jody" userId="f700768a-5749-4e0f-98d7-2b523cc7d418" providerId="ADAL" clId="{8203983D-9705-4983-A23D-BB6C8D00749E}" dt="2021-01-30T19:19:56.487" v="2"/>
            <ac:spMkLst>
              <pc:docMk/>
              <pc:sldMasterMk cId="0" sldId="2147483809"/>
              <pc:sldLayoutMk cId="0" sldId="2147483813"/>
              <ac:spMk id="5"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3"/>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0" sldId="2147483809"/>
            <pc:sldLayoutMk cId="0" sldId="2147483814"/>
          </pc:sldLayoutMkLst>
          <pc:spChg chg="mod">
            <ac:chgData name="Swenson, Jody" userId="f700768a-5749-4e0f-98d7-2b523cc7d418" providerId="ADAL" clId="{8203983D-9705-4983-A23D-BB6C8D00749E}" dt="2021-01-30T19:19:56.487" v="2"/>
            <ac:spMkLst>
              <pc:docMk/>
              <pc:sldMasterMk cId="0" sldId="2147483809"/>
              <pc:sldLayoutMk cId="0" sldId="2147483814"/>
              <ac:spMk id="3"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4"/>
              <ac:spMk id="6"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4"/>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0" sldId="2147483809"/>
            <pc:sldLayoutMk cId="0" sldId="2147483815"/>
          </pc:sldLayoutMkLst>
          <pc:spChg chg="mod">
            <ac:chgData name="Swenson, Jody" userId="f700768a-5749-4e0f-98d7-2b523cc7d418" providerId="ADAL" clId="{8203983D-9705-4983-A23D-BB6C8D00749E}" dt="2021-01-30T19:19:56.487" v="2"/>
            <ac:spMkLst>
              <pc:docMk/>
              <pc:sldMasterMk cId="0" sldId="2147483809"/>
              <pc:sldLayoutMk cId="0" sldId="2147483815"/>
              <ac:spMk id="2"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5"/>
              <ac:spMk id="4"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5"/>
              <ac:spMk id="5"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5"/>
              <ac:spMk id="7"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5"/>
              <ac:spMk id="9"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5"/>
              <ac:spMk id="11"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5"/>
              <ac:spMk id="12"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5"/>
              <ac:spMk id="16"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5"/>
              <ac:spMk id="17"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5"/>
              <ac:spMk id="18" creationId="{00000000-0000-0000-0000-000000000000}"/>
            </ac:spMkLst>
          </pc:spChg>
          <pc:cxnChg chg="mod">
            <ac:chgData name="Swenson, Jody" userId="f700768a-5749-4e0f-98d7-2b523cc7d418" providerId="ADAL" clId="{8203983D-9705-4983-A23D-BB6C8D00749E}" dt="2021-01-30T19:19:56.487" v="2"/>
            <ac:cxnSpMkLst>
              <pc:docMk/>
              <pc:sldMasterMk cId="0" sldId="2147483809"/>
              <pc:sldLayoutMk cId="0" sldId="2147483815"/>
              <ac:cxnSpMk id="13" creationId="{00000000-0000-0000-0000-000000000000}"/>
            </ac:cxnSpMkLst>
          </pc:cxnChg>
          <pc:cxnChg chg="mod">
            <ac:chgData name="Swenson, Jody" userId="f700768a-5749-4e0f-98d7-2b523cc7d418" providerId="ADAL" clId="{8203983D-9705-4983-A23D-BB6C8D00749E}" dt="2021-01-30T19:19:56.487" v="2"/>
            <ac:cxnSpMkLst>
              <pc:docMk/>
              <pc:sldMasterMk cId="0" sldId="2147483809"/>
              <pc:sldLayoutMk cId="0" sldId="2147483815"/>
              <ac:cxnSpMk id="19" creationId="{00000000-0000-0000-0000-000000000000}"/>
            </ac:cxnSpMkLst>
          </pc:cxnChg>
        </pc:sldLayoutChg>
        <pc:sldLayoutChg chg="modSp">
          <pc:chgData name="Swenson, Jody" userId="f700768a-5749-4e0f-98d7-2b523cc7d418" providerId="ADAL" clId="{8203983D-9705-4983-A23D-BB6C8D00749E}" dt="2021-01-30T19:19:56.487" v="2"/>
          <pc:sldLayoutMkLst>
            <pc:docMk/>
            <pc:sldMasterMk cId="0" sldId="2147483809"/>
            <pc:sldLayoutMk cId="0" sldId="2147483816"/>
          </pc:sldLayoutMkLst>
          <pc:spChg chg="mod">
            <ac:chgData name="Swenson, Jody" userId="f700768a-5749-4e0f-98d7-2b523cc7d418" providerId="ADAL" clId="{8203983D-9705-4983-A23D-BB6C8D00749E}" dt="2021-01-30T19:19:56.487" v="2"/>
            <ac:spMkLst>
              <pc:docMk/>
              <pc:sldMasterMk cId="0" sldId="2147483809"/>
              <pc:sldLayoutMk cId="0" sldId="2147483816"/>
              <ac:spMk id="2"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6"/>
              <ac:spMk id="4"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6"/>
              <ac:spMk id="5"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6"/>
              <ac:spMk id="6"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6"/>
              <ac:spMk id="7"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6"/>
              <ac:spMk id="8"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6"/>
              <ac:spMk id="12" creationId="{00000000-0000-0000-0000-000000000000}"/>
            </ac:spMkLst>
          </pc:spChg>
          <pc:cxnChg chg="mod">
            <ac:chgData name="Swenson, Jody" userId="f700768a-5749-4e0f-98d7-2b523cc7d418" providerId="ADAL" clId="{8203983D-9705-4983-A23D-BB6C8D00749E}" dt="2021-01-30T19:19:56.487" v="2"/>
            <ac:cxnSpMkLst>
              <pc:docMk/>
              <pc:sldMasterMk cId="0" sldId="2147483809"/>
              <pc:sldLayoutMk cId="0" sldId="2147483816"/>
              <ac:cxnSpMk id="9" creationId="{00000000-0000-0000-0000-000000000000}"/>
            </ac:cxnSpMkLst>
          </pc:cxnChg>
        </pc:sldLayoutChg>
        <pc:sldLayoutChg chg="modSp">
          <pc:chgData name="Swenson, Jody" userId="f700768a-5749-4e0f-98d7-2b523cc7d418" providerId="ADAL" clId="{8203983D-9705-4983-A23D-BB6C8D00749E}" dt="2021-01-30T19:19:56.487" v="2"/>
          <pc:sldLayoutMkLst>
            <pc:docMk/>
            <pc:sldMasterMk cId="0" sldId="2147483809"/>
            <pc:sldLayoutMk cId="0" sldId="2147483817"/>
          </pc:sldLayoutMkLst>
          <pc:spChg chg="mod">
            <ac:chgData name="Swenson, Jody" userId="f700768a-5749-4e0f-98d7-2b523cc7d418" providerId="ADAL" clId="{8203983D-9705-4983-A23D-BB6C8D00749E}" dt="2021-01-30T19:19:56.487" v="2"/>
            <ac:spMkLst>
              <pc:docMk/>
              <pc:sldMasterMk cId="0" sldId="2147483809"/>
              <pc:sldLayoutMk cId="0" sldId="2147483817"/>
              <ac:spMk id="2"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7"/>
              <ac:spMk id="4"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7"/>
              <ac:spMk id="5"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7"/>
              <ac:spMk id="6"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7"/>
              <ac:spMk id="7"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7"/>
              <ac:spMk id="8"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0" sldId="2147483817"/>
              <ac:spMk id="12" creationId="{00000000-0000-0000-0000-000000000000}"/>
            </ac:spMkLst>
          </pc:spChg>
          <pc:cxnChg chg="mod">
            <ac:chgData name="Swenson, Jody" userId="f700768a-5749-4e0f-98d7-2b523cc7d418" providerId="ADAL" clId="{8203983D-9705-4983-A23D-BB6C8D00749E}" dt="2021-01-30T19:19:56.487" v="2"/>
            <ac:cxnSpMkLst>
              <pc:docMk/>
              <pc:sldMasterMk cId="0" sldId="2147483809"/>
              <pc:sldLayoutMk cId="0" sldId="2147483817"/>
              <ac:cxnSpMk id="9" creationId="{00000000-0000-0000-0000-000000000000}"/>
            </ac:cxnSpMkLst>
          </pc:cxnChg>
        </pc:sldLayoutChg>
        <pc:sldLayoutChg chg="modSp">
          <pc:chgData name="Swenson, Jody" userId="f700768a-5749-4e0f-98d7-2b523cc7d418" providerId="ADAL" clId="{8203983D-9705-4983-A23D-BB6C8D00749E}" dt="2021-01-30T19:19:56.487" v="2"/>
          <pc:sldLayoutMkLst>
            <pc:docMk/>
            <pc:sldMasterMk cId="0" sldId="2147483809"/>
            <pc:sldLayoutMk cId="4081612511" sldId="2147483818"/>
          </pc:sldLayoutMkLst>
          <pc:spChg chg="mod">
            <ac:chgData name="Swenson, Jody" userId="f700768a-5749-4e0f-98d7-2b523cc7d418" providerId="ADAL" clId="{8203983D-9705-4983-A23D-BB6C8D00749E}" dt="2021-01-30T19:19:56.487" v="2"/>
            <ac:spMkLst>
              <pc:docMk/>
              <pc:sldMasterMk cId="0" sldId="2147483809"/>
              <pc:sldLayoutMk cId="4081612511" sldId="2147483818"/>
              <ac:spMk id="4" creationId="{00000000-0000-0000-0000-000000000000}"/>
            </ac:spMkLst>
          </pc:spChg>
          <pc:spChg chg="mod">
            <ac:chgData name="Swenson, Jody" userId="f700768a-5749-4e0f-98d7-2b523cc7d418" providerId="ADAL" clId="{8203983D-9705-4983-A23D-BB6C8D00749E}" dt="2021-01-30T19:19:56.487" v="2"/>
            <ac:spMkLst>
              <pc:docMk/>
              <pc:sldMasterMk cId="0" sldId="2147483809"/>
              <pc:sldLayoutMk cId="4081612511" sldId="2147483818"/>
              <ac:spMk id="6" creationId="{00000000-0000-0000-0000-000000000000}"/>
            </ac:spMkLst>
          </pc:spChg>
        </pc:sldLayoutChg>
      </pc:sldMasterChg>
      <pc:sldMasterChg chg="modSp modSldLayout">
        <pc:chgData name="Swenson, Jody" userId="f700768a-5749-4e0f-98d7-2b523cc7d418" providerId="ADAL" clId="{8203983D-9705-4983-A23D-BB6C8D00749E}" dt="2021-01-30T19:19:56.487" v="2"/>
        <pc:sldMasterMkLst>
          <pc:docMk/>
          <pc:sldMasterMk cId="3956252073" sldId="2147483833"/>
        </pc:sldMasterMkLst>
        <pc:spChg chg="mod">
          <ac:chgData name="Swenson, Jody" userId="f700768a-5749-4e0f-98d7-2b523cc7d418" providerId="ADAL" clId="{8203983D-9705-4983-A23D-BB6C8D00749E}" dt="2021-01-30T19:19:56.487" v="2"/>
          <ac:spMkLst>
            <pc:docMk/>
            <pc:sldMasterMk cId="3956252073" sldId="2147483833"/>
            <ac:spMk id="2"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ac:spMk id="3"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ac:spMk id="5"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ac:spMk id="8"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ac:spMk id="9" creationId="{00000000-0000-0000-0000-000000000000}"/>
          </ac:spMkLst>
        </pc:spChg>
        <pc:picChg chg="mod">
          <ac:chgData name="Swenson, Jody" userId="f700768a-5749-4e0f-98d7-2b523cc7d418" providerId="ADAL" clId="{8203983D-9705-4983-A23D-BB6C8D00749E}" dt="2021-01-30T19:19:56.487" v="2"/>
          <ac:picMkLst>
            <pc:docMk/>
            <pc:sldMasterMk cId="3956252073" sldId="2147483833"/>
            <ac:picMk id="7" creationId="{00000000-0000-0000-0000-000000000000}"/>
          </ac:picMkLst>
        </pc:picChg>
        <pc:sldLayoutChg chg="modSp">
          <pc:chgData name="Swenson, Jody" userId="f700768a-5749-4e0f-98d7-2b523cc7d418" providerId="ADAL" clId="{8203983D-9705-4983-A23D-BB6C8D00749E}" dt="2021-01-30T19:19:56.487" v="2"/>
          <pc:sldLayoutMkLst>
            <pc:docMk/>
            <pc:sldMasterMk cId="3956252073" sldId="2147483833"/>
            <pc:sldLayoutMk cId="488832102" sldId="2147483834"/>
          </pc:sldLayoutMkLst>
          <pc:spChg chg="mod">
            <ac:chgData name="Swenson, Jody" userId="f700768a-5749-4e0f-98d7-2b523cc7d418" providerId="ADAL" clId="{8203983D-9705-4983-A23D-BB6C8D00749E}" dt="2021-01-30T19:19:56.487" v="2"/>
            <ac:spMkLst>
              <pc:docMk/>
              <pc:sldMasterMk cId="3956252073" sldId="2147483833"/>
              <pc:sldLayoutMk cId="488832102" sldId="2147483834"/>
              <ac:spMk id="5"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88832102" sldId="2147483834"/>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3956252073" sldId="2147483833"/>
            <pc:sldLayoutMk cId="213671684" sldId="2147483835"/>
          </pc:sldLayoutMkLst>
          <pc:spChg chg="mod">
            <ac:chgData name="Swenson, Jody" userId="f700768a-5749-4e0f-98d7-2b523cc7d418" providerId="ADAL" clId="{8203983D-9705-4983-A23D-BB6C8D00749E}" dt="2021-01-30T19:19:56.487" v="2"/>
            <ac:spMkLst>
              <pc:docMk/>
              <pc:sldMasterMk cId="3956252073" sldId="2147483833"/>
              <pc:sldLayoutMk cId="213671684" sldId="2147483835"/>
              <ac:spMk id="5"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213671684" sldId="2147483835"/>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3956252073" sldId="2147483833"/>
            <pc:sldLayoutMk cId="2601966664" sldId="2147483836"/>
          </pc:sldLayoutMkLst>
          <pc:spChg chg="mod">
            <ac:chgData name="Swenson, Jody" userId="f700768a-5749-4e0f-98d7-2b523cc7d418" providerId="ADAL" clId="{8203983D-9705-4983-A23D-BB6C8D00749E}" dt="2021-01-30T19:19:56.487" v="2"/>
            <ac:spMkLst>
              <pc:docMk/>
              <pc:sldMasterMk cId="3956252073" sldId="2147483833"/>
              <pc:sldLayoutMk cId="2601966664" sldId="2147483836"/>
              <ac:spMk id="5"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2601966664" sldId="2147483836"/>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3956252073" sldId="2147483833"/>
            <pc:sldLayoutMk cId="157412980" sldId="2147483837"/>
          </pc:sldLayoutMkLst>
          <pc:spChg chg="mod">
            <ac:chgData name="Swenson, Jody" userId="f700768a-5749-4e0f-98d7-2b523cc7d418" providerId="ADAL" clId="{8203983D-9705-4983-A23D-BB6C8D00749E}" dt="2021-01-30T19:19:56.487" v="2"/>
            <ac:spMkLst>
              <pc:docMk/>
              <pc:sldMasterMk cId="3956252073" sldId="2147483833"/>
              <pc:sldLayoutMk cId="157412980" sldId="2147483837"/>
              <ac:spMk id="5"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57412980" sldId="2147483837"/>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3956252073" sldId="2147483833"/>
            <pc:sldLayoutMk cId="1163077929" sldId="2147483838"/>
          </pc:sldLayoutMkLst>
          <pc:spChg chg="mod">
            <ac:chgData name="Swenson, Jody" userId="f700768a-5749-4e0f-98d7-2b523cc7d418" providerId="ADAL" clId="{8203983D-9705-4983-A23D-BB6C8D00749E}" dt="2021-01-30T19:19:56.487" v="2"/>
            <ac:spMkLst>
              <pc:docMk/>
              <pc:sldMasterMk cId="3956252073" sldId="2147483833"/>
              <pc:sldLayoutMk cId="1163077929" sldId="2147483838"/>
              <ac:spMk id="3"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163077929" sldId="2147483838"/>
              <ac:spMk id="6"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163077929" sldId="2147483838"/>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3956252073" sldId="2147483833"/>
            <pc:sldLayoutMk cId="4075225762" sldId="2147483839"/>
          </pc:sldLayoutMkLst>
          <pc:spChg chg="mod">
            <ac:chgData name="Swenson, Jody" userId="f700768a-5749-4e0f-98d7-2b523cc7d418" providerId="ADAL" clId="{8203983D-9705-4983-A23D-BB6C8D00749E}" dt="2021-01-30T19:19:56.487" v="2"/>
            <ac:spMkLst>
              <pc:docMk/>
              <pc:sldMasterMk cId="3956252073" sldId="2147483833"/>
              <pc:sldLayoutMk cId="4075225762" sldId="2147483839"/>
              <ac:spMk id="2"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075225762" sldId="2147483839"/>
              <ac:spMk id="4"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075225762" sldId="2147483839"/>
              <ac:spMk id="5"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075225762" sldId="2147483839"/>
              <ac:spMk id="7"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075225762" sldId="2147483839"/>
              <ac:spMk id="9"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075225762" sldId="2147483839"/>
              <ac:spMk id="11"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075225762" sldId="2147483839"/>
              <ac:spMk id="12"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075225762" sldId="2147483839"/>
              <ac:spMk id="16"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075225762" sldId="2147483839"/>
              <ac:spMk id="17"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4075225762" sldId="2147483839"/>
              <ac:spMk id="18" creationId="{00000000-0000-0000-0000-000000000000}"/>
            </ac:spMkLst>
          </pc:spChg>
          <pc:cxnChg chg="mod">
            <ac:chgData name="Swenson, Jody" userId="f700768a-5749-4e0f-98d7-2b523cc7d418" providerId="ADAL" clId="{8203983D-9705-4983-A23D-BB6C8D00749E}" dt="2021-01-30T19:19:56.487" v="2"/>
            <ac:cxnSpMkLst>
              <pc:docMk/>
              <pc:sldMasterMk cId="3956252073" sldId="2147483833"/>
              <pc:sldLayoutMk cId="4075225762" sldId="2147483839"/>
              <ac:cxnSpMk id="13" creationId="{00000000-0000-0000-0000-000000000000}"/>
            </ac:cxnSpMkLst>
          </pc:cxnChg>
          <pc:cxnChg chg="mod">
            <ac:chgData name="Swenson, Jody" userId="f700768a-5749-4e0f-98d7-2b523cc7d418" providerId="ADAL" clId="{8203983D-9705-4983-A23D-BB6C8D00749E}" dt="2021-01-30T19:19:56.487" v="2"/>
            <ac:cxnSpMkLst>
              <pc:docMk/>
              <pc:sldMasterMk cId="3956252073" sldId="2147483833"/>
              <pc:sldLayoutMk cId="4075225762" sldId="2147483839"/>
              <ac:cxnSpMk id="19" creationId="{00000000-0000-0000-0000-000000000000}"/>
            </ac:cxnSpMkLst>
          </pc:cxnChg>
        </pc:sldLayoutChg>
        <pc:sldLayoutChg chg="modSp">
          <pc:chgData name="Swenson, Jody" userId="f700768a-5749-4e0f-98d7-2b523cc7d418" providerId="ADAL" clId="{8203983D-9705-4983-A23D-BB6C8D00749E}" dt="2021-01-30T19:19:56.487" v="2"/>
          <pc:sldLayoutMkLst>
            <pc:docMk/>
            <pc:sldMasterMk cId="3956252073" sldId="2147483833"/>
            <pc:sldLayoutMk cId="1278153502" sldId="2147483840"/>
          </pc:sldLayoutMkLst>
          <pc:spChg chg="mod">
            <ac:chgData name="Swenson, Jody" userId="f700768a-5749-4e0f-98d7-2b523cc7d418" providerId="ADAL" clId="{8203983D-9705-4983-A23D-BB6C8D00749E}" dt="2021-01-30T19:19:56.487" v="2"/>
            <ac:spMkLst>
              <pc:docMk/>
              <pc:sldMasterMk cId="3956252073" sldId="2147483833"/>
              <pc:sldLayoutMk cId="1278153502" sldId="2147483840"/>
              <ac:spMk id="2"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278153502" sldId="2147483840"/>
              <ac:spMk id="4"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278153502" sldId="2147483840"/>
              <ac:spMk id="5"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278153502" sldId="2147483840"/>
              <ac:spMk id="6"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278153502" sldId="2147483840"/>
              <ac:spMk id="7"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278153502" sldId="2147483840"/>
              <ac:spMk id="8"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278153502" sldId="2147483840"/>
              <ac:spMk id="12" creationId="{00000000-0000-0000-0000-000000000000}"/>
            </ac:spMkLst>
          </pc:spChg>
          <pc:cxnChg chg="mod">
            <ac:chgData name="Swenson, Jody" userId="f700768a-5749-4e0f-98d7-2b523cc7d418" providerId="ADAL" clId="{8203983D-9705-4983-A23D-BB6C8D00749E}" dt="2021-01-30T19:19:56.487" v="2"/>
            <ac:cxnSpMkLst>
              <pc:docMk/>
              <pc:sldMasterMk cId="3956252073" sldId="2147483833"/>
              <pc:sldLayoutMk cId="1278153502" sldId="2147483840"/>
              <ac:cxnSpMk id="9" creationId="{00000000-0000-0000-0000-000000000000}"/>
            </ac:cxnSpMkLst>
          </pc:cxnChg>
        </pc:sldLayoutChg>
        <pc:sldLayoutChg chg="modSp">
          <pc:chgData name="Swenson, Jody" userId="f700768a-5749-4e0f-98d7-2b523cc7d418" providerId="ADAL" clId="{8203983D-9705-4983-A23D-BB6C8D00749E}" dt="2021-01-30T19:19:56.487" v="2"/>
          <pc:sldLayoutMkLst>
            <pc:docMk/>
            <pc:sldMasterMk cId="3956252073" sldId="2147483833"/>
            <pc:sldLayoutMk cId="3077117179" sldId="2147483841"/>
          </pc:sldLayoutMkLst>
          <pc:spChg chg="mod">
            <ac:chgData name="Swenson, Jody" userId="f700768a-5749-4e0f-98d7-2b523cc7d418" providerId="ADAL" clId="{8203983D-9705-4983-A23D-BB6C8D00749E}" dt="2021-01-30T19:19:56.487" v="2"/>
            <ac:spMkLst>
              <pc:docMk/>
              <pc:sldMasterMk cId="3956252073" sldId="2147483833"/>
              <pc:sldLayoutMk cId="3077117179" sldId="2147483841"/>
              <ac:spMk id="2"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3077117179" sldId="2147483841"/>
              <ac:spMk id="4"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3077117179" sldId="2147483841"/>
              <ac:spMk id="5"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3077117179" sldId="2147483841"/>
              <ac:spMk id="6"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3077117179" sldId="2147483841"/>
              <ac:spMk id="7"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3077117179" sldId="2147483841"/>
              <ac:spMk id="8"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3077117179" sldId="2147483841"/>
              <ac:spMk id="12" creationId="{00000000-0000-0000-0000-000000000000}"/>
            </ac:spMkLst>
          </pc:spChg>
          <pc:cxnChg chg="mod">
            <ac:chgData name="Swenson, Jody" userId="f700768a-5749-4e0f-98d7-2b523cc7d418" providerId="ADAL" clId="{8203983D-9705-4983-A23D-BB6C8D00749E}" dt="2021-01-30T19:19:56.487" v="2"/>
            <ac:cxnSpMkLst>
              <pc:docMk/>
              <pc:sldMasterMk cId="3956252073" sldId="2147483833"/>
              <pc:sldLayoutMk cId="3077117179" sldId="2147483841"/>
              <ac:cxnSpMk id="9" creationId="{00000000-0000-0000-0000-000000000000}"/>
            </ac:cxnSpMkLst>
          </pc:cxnChg>
        </pc:sldLayoutChg>
        <pc:sldLayoutChg chg="modSp">
          <pc:chgData name="Swenson, Jody" userId="f700768a-5749-4e0f-98d7-2b523cc7d418" providerId="ADAL" clId="{8203983D-9705-4983-A23D-BB6C8D00749E}" dt="2021-01-30T19:19:56.487" v="2"/>
          <pc:sldLayoutMkLst>
            <pc:docMk/>
            <pc:sldMasterMk cId="3956252073" sldId="2147483833"/>
            <pc:sldLayoutMk cId="3178665144" sldId="2147483842"/>
          </pc:sldLayoutMkLst>
          <pc:spChg chg="mod">
            <ac:chgData name="Swenson, Jody" userId="f700768a-5749-4e0f-98d7-2b523cc7d418" providerId="ADAL" clId="{8203983D-9705-4983-A23D-BB6C8D00749E}" dt="2021-01-30T19:19:56.487" v="2"/>
            <ac:spMkLst>
              <pc:docMk/>
              <pc:sldMasterMk cId="3956252073" sldId="2147483833"/>
              <pc:sldLayoutMk cId="3178665144" sldId="2147483842"/>
              <ac:spMk id="3"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3178665144" sldId="2147483842"/>
              <ac:spMk id="5"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3956252073" sldId="2147483833"/>
            <pc:sldLayoutMk cId="796112579" sldId="2147483845"/>
          </pc:sldLayoutMkLst>
          <pc:spChg chg="mod">
            <ac:chgData name="Swenson, Jody" userId="f700768a-5749-4e0f-98d7-2b523cc7d418" providerId="ADAL" clId="{8203983D-9705-4983-A23D-BB6C8D00749E}" dt="2021-01-30T19:19:56.487" v="2"/>
            <ac:spMkLst>
              <pc:docMk/>
              <pc:sldMasterMk cId="3956252073" sldId="2147483833"/>
              <pc:sldLayoutMk cId="796112579" sldId="2147483845"/>
              <ac:spMk id="2"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796112579" sldId="2147483845"/>
              <ac:spMk id="3"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796112579" sldId="2147483845"/>
              <ac:spMk id="4"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796112579" sldId="2147483845"/>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3956252073" sldId="2147483833"/>
            <pc:sldLayoutMk cId="1844969215" sldId="2147483846"/>
          </pc:sldLayoutMkLst>
          <pc:spChg chg="mod">
            <ac:chgData name="Swenson, Jody" userId="f700768a-5749-4e0f-98d7-2b523cc7d418" providerId="ADAL" clId="{8203983D-9705-4983-A23D-BB6C8D00749E}" dt="2021-01-30T19:19:56.487" v="2"/>
            <ac:spMkLst>
              <pc:docMk/>
              <pc:sldMasterMk cId="3956252073" sldId="2147483833"/>
              <pc:sldLayoutMk cId="1844969215" sldId="2147483846"/>
              <ac:spMk id="4" creationId="{00000000-0000-0000-0000-000000000000}"/>
            </ac:spMkLst>
          </pc:spChg>
          <pc:spChg chg="mod">
            <ac:chgData name="Swenson, Jody" userId="f700768a-5749-4e0f-98d7-2b523cc7d418" providerId="ADAL" clId="{8203983D-9705-4983-A23D-BB6C8D00749E}" dt="2021-01-30T19:19:56.487" v="2"/>
            <ac:spMkLst>
              <pc:docMk/>
              <pc:sldMasterMk cId="3956252073" sldId="2147483833"/>
              <pc:sldLayoutMk cId="1844969215" sldId="2147483846"/>
              <ac:spMk id="6" creationId="{00000000-0000-0000-0000-000000000000}"/>
            </ac:spMkLst>
          </pc:spChg>
        </pc:sldLayoutChg>
      </pc:sldMasterChg>
      <pc:sldMasterChg chg="modSp modSldLayout">
        <pc:chgData name="Swenson, Jody" userId="f700768a-5749-4e0f-98d7-2b523cc7d418" providerId="ADAL" clId="{8203983D-9705-4983-A23D-BB6C8D00749E}" dt="2021-01-30T19:19:56.487" v="2"/>
        <pc:sldMasterMkLst>
          <pc:docMk/>
          <pc:sldMasterMk cId="2110503819" sldId="2147483847"/>
        </pc:sldMasterMkLst>
        <pc:spChg chg="mod">
          <ac:chgData name="Swenson, Jody" userId="f700768a-5749-4e0f-98d7-2b523cc7d418" providerId="ADAL" clId="{8203983D-9705-4983-A23D-BB6C8D00749E}" dt="2021-01-30T19:19:56.487" v="2"/>
          <ac:spMkLst>
            <pc:docMk/>
            <pc:sldMasterMk cId="2110503819" sldId="2147483847"/>
            <ac:spMk id="2"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ac:spMk id="3"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ac:spMk id="5"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ac:spMk id="8"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ac:spMk id="9" creationId="{00000000-0000-0000-0000-000000000000}"/>
          </ac:spMkLst>
        </pc:spChg>
        <pc:picChg chg="mod">
          <ac:chgData name="Swenson, Jody" userId="f700768a-5749-4e0f-98d7-2b523cc7d418" providerId="ADAL" clId="{8203983D-9705-4983-A23D-BB6C8D00749E}" dt="2021-01-30T19:19:56.487" v="2"/>
          <ac:picMkLst>
            <pc:docMk/>
            <pc:sldMasterMk cId="2110503819" sldId="2147483847"/>
            <ac:picMk id="7" creationId="{00000000-0000-0000-0000-000000000000}"/>
          </ac:picMkLst>
        </pc:picChg>
        <pc:sldLayoutChg chg="modSp">
          <pc:chgData name="Swenson, Jody" userId="f700768a-5749-4e0f-98d7-2b523cc7d418" providerId="ADAL" clId="{8203983D-9705-4983-A23D-BB6C8D00749E}" dt="2021-01-30T19:19:56.487" v="2"/>
          <pc:sldLayoutMkLst>
            <pc:docMk/>
            <pc:sldMasterMk cId="2110503819" sldId="2147483847"/>
            <pc:sldLayoutMk cId="3203583159" sldId="2147483848"/>
          </pc:sldLayoutMkLst>
          <pc:spChg chg="mod">
            <ac:chgData name="Swenson, Jody" userId="f700768a-5749-4e0f-98d7-2b523cc7d418" providerId="ADAL" clId="{8203983D-9705-4983-A23D-BB6C8D00749E}" dt="2021-01-30T19:19:56.487" v="2"/>
            <ac:spMkLst>
              <pc:docMk/>
              <pc:sldMasterMk cId="2110503819" sldId="2147483847"/>
              <pc:sldLayoutMk cId="3203583159" sldId="2147483848"/>
              <ac:spMk id="5"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3203583159" sldId="2147483848"/>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110503819" sldId="2147483847"/>
            <pc:sldLayoutMk cId="1530396115" sldId="2147483849"/>
          </pc:sldLayoutMkLst>
          <pc:spChg chg="mod">
            <ac:chgData name="Swenson, Jody" userId="f700768a-5749-4e0f-98d7-2b523cc7d418" providerId="ADAL" clId="{8203983D-9705-4983-A23D-BB6C8D00749E}" dt="2021-01-30T19:19:56.487" v="2"/>
            <ac:spMkLst>
              <pc:docMk/>
              <pc:sldMasterMk cId="2110503819" sldId="2147483847"/>
              <pc:sldLayoutMk cId="1530396115" sldId="2147483849"/>
              <ac:spMk id="5"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530396115" sldId="2147483849"/>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110503819" sldId="2147483847"/>
            <pc:sldLayoutMk cId="2473365507" sldId="2147483850"/>
          </pc:sldLayoutMkLst>
          <pc:spChg chg="mod">
            <ac:chgData name="Swenson, Jody" userId="f700768a-5749-4e0f-98d7-2b523cc7d418" providerId="ADAL" clId="{8203983D-9705-4983-A23D-BB6C8D00749E}" dt="2021-01-30T19:19:56.487" v="2"/>
            <ac:spMkLst>
              <pc:docMk/>
              <pc:sldMasterMk cId="2110503819" sldId="2147483847"/>
              <pc:sldLayoutMk cId="2473365507" sldId="2147483850"/>
              <ac:spMk id="5"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473365507" sldId="2147483850"/>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110503819" sldId="2147483847"/>
            <pc:sldLayoutMk cId="2924722294" sldId="2147483851"/>
          </pc:sldLayoutMkLst>
          <pc:spChg chg="mod">
            <ac:chgData name="Swenson, Jody" userId="f700768a-5749-4e0f-98d7-2b523cc7d418" providerId="ADAL" clId="{8203983D-9705-4983-A23D-BB6C8D00749E}" dt="2021-01-30T19:19:56.487" v="2"/>
            <ac:spMkLst>
              <pc:docMk/>
              <pc:sldMasterMk cId="2110503819" sldId="2147483847"/>
              <pc:sldLayoutMk cId="2924722294" sldId="2147483851"/>
              <ac:spMk id="5"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924722294" sldId="2147483851"/>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110503819" sldId="2147483847"/>
            <pc:sldLayoutMk cId="2432746143" sldId="2147483852"/>
          </pc:sldLayoutMkLst>
          <pc:spChg chg="mod">
            <ac:chgData name="Swenson, Jody" userId="f700768a-5749-4e0f-98d7-2b523cc7d418" providerId="ADAL" clId="{8203983D-9705-4983-A23D-BB6C8D00749E}" dt="2021-01-30T19:19:56.487" v="2"/>
            <ac:spMkLst>
              <pc:docMk/>
              <pc:sldMasterMk cId="2110503819" sldId="2147483847"/>
              <pc:sldLayoutMk cId="2432746143" sldId="2147483852"/>
              <ac:spMk id="3"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432746143" sldId="2147483852"/>
              <ac:spMk id="6"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432746143" sldId="2147483852"/>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110503819" sldId="2147483847"/>
            <pc:sldLayoutMk cId="576598009" sldId="2147483853"/>
          </pc:sldLayoutMkLst>
          <pc:spChg chg="mod">
            <ac:chgData name="Swenson, Jody" userId="f700768a-5749-4e0f-98d7-2b523cc7d418" providerId="ADAL" clId="{8203983D-9705-4983-A23D-BB6C8D00749E}" dt="2021-01-30T19:19:56.487" v="2"/>
            <ac:spMkLst>
              <pc:docMk/>
              <pc:sldMasterMk cId="2110503819" sldId="2147483847"/>
              <pc:sldLayoutMk cId="576598009" sldId="2147483853"/>
              <ac:spMk id="2"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576598009" sldId="2147483853"/>
              <ac:spMk id="4"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576598009" sldId="2147483853"/>
              <ac:spMk id="5"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576598009" sldId="2147483853"/>
              <ac:spMk id="7"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576598009" sldId="2147483853"/>
              <ac:spMk id="9"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576598009" sldId="2147483853"/>
              <ac:spMk id="11"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576598009" sldId="2147483853"/>
              <ac:spMk id="12"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576598009" sldId="2147483853"/>
              <ac:spMk id="16"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576598009" sldId="2147483853"/>
              <ac:spMk id="17"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576598009" sldId="2147483853"/>
              <ac:spMk id="18" creationId="{00000000-0000-0000-0000-000000000000}"/>
            </ac:spMkLst>
          </pc:spChg>
          <pc:cxnChg chg="mod">
            <ac:chgData name="Swenson, Jody" userId="f700768a-5749-4e0f-98d7-2b523cc7d418" providerId="ADAL" clId="{8203983D-9705-4983-A23D-BB6C8D00749E}" dt="2021-01-30T19:19:56.487" v="2"/>
            <ac:cxnSpMkLst>
              <pc:docMk/>
              <pc:sldMasterMk cId="2110503819" sldId="2147483847"/>
              <pc:sldLayoutMk cId="576598009" sldId="2147483853"/>
              <ac:cxnSpMk id="13" creationId="{00000000-0000-0000-0000-000000000000}"/>
            </ac:cxnSpMkLst>
          </pc:cxnChg>
          <pc:cxnChg chg="mod">
            <ac:chgData name="Swenson, Jody" userId="f700768a-5749-4e0f-98d7-2b523cc7d418" providerId="ADAL" clId="{8203983D-9705-4983-A23D-BB6C8D00749E}" dt="2021-01-30T19:19:56.487" v="2"/>
            <ac:cxnSpMkLst>
              <pc:docMk/>
              <pc:sldMasterMk cId="2110503819" sldId="2147483847"/>
              <pc:sldLayoutMk cId="576598009" sldId="2147483853"/>
              <ac:cxnSpMk id="19" creationId="{00000000-0000-0000-0000-000000000000}"/>
            </ac:cxnSpMkLst>
          </pc:cxnChg>
        </pc:sldLayoutChg>
        <pc:sldLayoutChg chg="modSp">
          <pc:chgData name="Swenson, Jody" userId="f700768a-5749-4e0f-98d7-2b523cc7d418" providerId="ADAL" clId="{8203983D-9705-4983-A23D-BB6C8D00749E}" dt="2021-01-30T19:19:56.487" v="2"/>
          <pc:sldLayoutMkLst>
            <pc:docMk/>
            <pc:sldMasterMk cId="2110503819" sldId="2147483847"/>
            <pc:sldLayoutMk cId="2485916170" sldId="2147483854"/>
          </pc:sldLayoutMkLst>
          <pc:spChg chg="mod">
            <ac:chgData name="Swenson, Jody" userId="f700768a-5749-4e0f-98d7-2b523cc7d418" providerId="ADAL" clId="{8203983D-9705-4983-A23D-BB6C8D00749E}" dt="2021-01-30T19:19:56.487" v="2"/>
            <ac:spMkLst>
              <pc:docMk/>
              <pc:sldMasterMk cId="2110503819" sldId="2147483847"/>
              <pc:sldLayoutMk cId="2485916170" sldId="2147483854"/>
              <ac:spMk id="2"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485916170" sldId="2147483854"/>
              <ac:spMk id="4"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485916170" sldId="2147483854"/>
              <ac:spMk id="5"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485916170" sldId="2147483854"/>
              <ac:spMk id="6"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485916170" sldId="2147483854"/>
              <ac:spMk id="7"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485916170" sldId="2147483854"/>
              <ac:spMk id="8"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2485916170" sldId="2147483854"/>
              <ac:spMk id="12" creationId="{00000000-0000-0000-0000-000000000000}"/>
            </ac:spMkLst>
          </pc:spChg>
          <pc:cxnChg chg="mod">
            <ac:chgData name="Swenson, Jody" userId="f700768a-5749-4e0f-98d7-2b523cc7d418" providerId="ADAL" clId="{8203983D-9705-4983-A23D-BB6C8D00749E}" dt="2021-01-30T19:19:56.487" v="2"/>
            <ac:cxnSpMkLst>
              <pc:docMk/>
              <pc:sldMasterMk cId="2110503819" sldId="2147483847"/>
              <pc:sldLayoutMk cId="2485916170" sldId="2147483854"/>
              <ac:cxnSpMk id="9" creationId="{00000000-0000-0000-0000-000000000000}"/>
            </ac:cxnSpMkLst>
          </pc:cxnChg>
        </pc:sldLayoutChg>
        <pc:sldLayoutChg chg="modSp">
          <pc:chgData name="Swenson, Jody" userId="f700768a-5749-4e0f-98d7-2b523cc7d418" providerId="ADAL" clId="{8203983D-9705-4983-A23D-BB6C8D00749E}" dt="2021-01-30T19:19:56.487" v="2"/>
          <pc:sldLayoutMkLst>
            <pc:docMk/>
            <pc:sldMasterMk cId="2110503819" sldId="2147483847"/>
            <pc:sldLayoutMk cId="1963301630" sldId="2147483855"/>
          </pc:sldLayoutMkLst>
          <pc:spChg chg="mod">
            <ac:chgData name="Swenson, Jody" userId="f700768a-5749-4e0f-98d7-2b523cc7d418" providerId="ADAL" clId="{8203983D-9705-4983-A23D-BB6C8D00749E}" dt="2021-01-30T19:19:56.487" v="2"/>
            <ac:spMkLst>
              <pc:docMk/>
              <pc:sldMasterMk cId="2110503819" sldId="2147483847"/>
              <pc:sldLayoutMk cId="1963301630" sldId="2147483855"/>
              <ac:spMk id="2"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963301630" sldId="2147483855"/>
              <ac:spMk id="4"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963301630" sldId="2147483855"/>
              <ac:spMk id="5"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963301630" sldId="2147483855"/>
              <ac:spMk id="6"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963301630" sldId="2147483855"/>
              <ac:spMk id="7"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963301630" sldId="2147483855"/>
              <ac:spMk id="8"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963301630" sldId="2147483855"/>
              <ac:spMk id="12" creationId="{00000000-0000-0000-0000-000000000000}"/>
            </ac:spMkLst>
          </pc:spChg>
          <pc:cxnChg chg="mod">
            <ac:chgData name="Swenson, Jody" userId="f700768a-5749-4e0f-98d7-2b523cc7d418" providerId="ADAL" clId="{8203983D-9705-4983-A23D-BB6C8D00749E}" dt="2021-01-30T19:19:56.487" v="2"/>
            <ac:cxnSpMkLst>
              <pc:docMk/>
              <pc:sldMasterMk cId="2110503819" sldId="2147483847"/>
              <pc:sldLayoutMk cId="1963301630" sldId="2147483855"/>
              <ac:cxnSpMk id="9" creationId="{00000000-0000-0000-0000-000000000000}"/>
            </ac:cxnSpMkLst>
          </pc:cxnChg>
        </pc:sldLayoutChg>
        <pc:sldLayoutChg chg="modSp">
          <pc:chgData name="Swenson, Jody" userId="f700768a-5749-4e0f-98d7-2b523cc7d418" providerId="ADAL" clId="{8203983D-9705-4983-A23D-BB6C8D00749E}" dt="2021-01-30T19:19:56.487" v="2"/>
          <pc:sldLayoutMkLst>
            <pc:docMk/>
            <pc:sldMasterMk cId="2110503819" sldId="2147483847"/>
            <pc:sldLayoutMk cId="3471648482" sldId="2147483856"/>
          </pc:sldLayoutMkLst>
          <pc:spChg chg="mod">
            <ac:chgData name="Swenson, Jody" userId="f700768a-5749-4e0f-98d7-2b523cc7d418" providerId="ADAL" clId="{8203983D-9705-4983-A23D-BB6C8D00749E}" dt="2021-01-30T19:19:56.487" v="2"/>
            <ac:spMkLst>
              <pc:docMk/>
              <pc:sldMasterMk cId="2110503819" sldId="2147483847"/>
              <pc:sldLayoutMk cId="3471648482" sldId="2147483856"/>
              <ac:spMk id="3"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3471648482" sldId="2147483856"/>
              <ac:spMk id="5"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110503819" sldId="2147483847"/>
            <pc:sldLayoutMk cId="1774897416" sldId="2147483857"/>
          </pc:sldLayoutMkLst>
          <pc:spChg chg="mod">
            <ac:chgData name="Swenson, Jody" userId="f700768a-5749-4e0f-98d7-2b523cc7d418" providerId="ADAL" clId="{8203983D-9705-4983-A23D-BB6C8D00749E}" dt="2021-01-30T19:19:56.487" v="2"/>
            <ac:spMkLst>
              <pc:docMk/>
              <pc:sldMasterMk cId="2110503819" sldId="2147483847"/>
              <pc:sldLayoutMk cId="1774897416" sldId="2147483857"/>
              <ac:spMk id="2"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774897416" sldId="2147483857"/>
              <ac:spMk id="3"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774897416" sldId="2147483857"/>
              <ac:spMk id="4" creationId="{00000000-0000-0000-0000-000000000000}"/>
            </ac:spMkLst>
          </pc:spChg>
          <pc:spChg chg="mod">
            <ac:chgData name="Swenson, Jody" userId="f700768a-5749-4e0f-98d7-2b523cc7d418" providerId="ADAL" clId="{8203983D-9705-4983-A23D-BB6C8D00749E}" dt="2021-01-30T19:19:56.487" v="2"/>
            <ac:spMkLst>
              <pc:docMk/>
              <pc:sldMasterMk cId="2110503819" sldId="2147483847"/>
              <pc:sldLayoutMk cId="1774897416" sldId="2147483857"/>
              <ac:spMk id="6" creationId="{00000000-0000-0000-0000-000000000000}"/>
            </ac:spMkLst>
          </pc:spChg>
        </pc:sldLayoutChg>
      </pc:sldMasterChg>
      <pc:sldMasterChg chg="modSp delSldLayout modSldLayout">
        <pc:chgData name="Swenson, Jody" userId="f700768a-5749-4e0f-98d7-2b523cc7d418" providerId="ADAL" clId="{8203983D-9705-4983-A23D-BB6C8D00749E}" dt="2021-01-30T20:34:02.189" v="57" actId="47"/>
        <pc:sldMasterMkLst>
          <pc:docMk/>
          <pc:sldMasterMk cId="2978716964" sldId="2147483858"/>
        </pc:sldMasterMkLst>
        <pc:spChg chg="mod">
          <ac:chgData name="Swenson, Jody" userId="f700768a-5749-4e0f-98d7-2b523cc7d418" providerId="ADAL" clId="{8203983D-9705-4983-A23D-BB6C8D00749E}" dt="2021-01-30T19:19:56.487" v="2"/>
          <ac:spMkLst>
            <pc:docMk/>
            <pc:sldMasterMk cId="2978716964" sldId="2147483858"/>
            <ac:spMk id="2"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ac:spMk id="3" creationId="{00000000-0000-0000-0000-000000000000}"/>
          </ac:spMkLst>
        </pc:spChg>
        <pc:sldLayoutChg chg="modSp">
          <pc:chgData name="Swenson, Jody" userId="f700768a-5749-4e0f-98d7-2b523cc7d418" providerId="ADAL" clId="{8203983D-9705-4983-A23D-BB6C8D00749E}" dt="2021-01-30T19:19:56.487" v="2"/>
          <pc:sldLayoutMkLst>
            <pc:docMk/>
            <pc:sldMasterMk cId="2978716964" sldId="2147483858"/>
            <pc:sldLayoutMk cId="4202765331" sldId="2147483859"/>
          </pc:sldLayoutMkLst>
          <pc:spChg chg="mod">
            <ac:chgData name="Swenson, Jody" userId="f700768a-5749-4e0f-98d7-2b523cc7d418" providerId="ADAL" clId="{8203983D-9705-4983-A23D-BB6C8D00749E}" dt="2021-01-30T19:19:56.487" v="2"/>
            <ac:spMkLst>
              <pc:docMk/>
              <pc:sldMasterMk cId="2978716964" sldId="2147483858"/>
              <pc:sldLayoutMk cId="4202765331" sldId="2147483859"/>
              <ac:spMk id="2"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4202765331" sldId="2147483859"/>
              <ac:spMk id="3"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3853500269" sldId="2147483860"/>
          </pc:sldLayoutMkLst>
          <pc:spChg chg="mod">
            <ac:chgData name="Swenson, Jody" userId="f700768a-5749-4e0f-98d7-2b523cc7d418" providerId="ADAL" clId="{8203983D-9705-4983-A23D-BB6C8D00749E}" dt="2021-01-30T19:19:56.487" v="2"/>
            <ac:spMkLst>
              <pc:docMk/>
              <pc:sldMasterMk cId="2978716964" sldId="2147483858"/>
              <pc:sldLayoutMk cId="3853500269" sldId="2147483860"/>
              <ac:spMk id="2"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3853500269" sldId="2147483860"/>
              <ac:spMk id="3"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3853500269" sldId="2147483860"/>
              <ac:spMk id="7"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1842716867" sldId="2147483861"/>
          </pc:sldLayoutMkLst>
          <pc:spChg chg="mod">
            <ac:chgData name="Swenson, Jody" userId="f700768a-5749-4e0f-98d7-2b523cc7d418" providerId="ADAL" clId="{8203983D-9705-4983-A23D-BB6C8D00749E}" dt="2021-01-30T19:19:56.487" v="2"/>
            <ac:spMkLst>
              <pc:docMk/>
              <pc:sldMasterMk cId="2978716964" sldId="2147483858"/>
              <pc:sldLayoutMk cId="1842716867" sldId="2147483861"/>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293715926" sldId="2147483862"/>
          </pc:sldLayoutMkLst>
          <pc:spChg chg="mod">
            <ac:chgData name="Swenson, Jody" userId="f700768a-5749-4e0f-98d7-2b523cc7d418" providerId="ADAL" clId="{8203983D-9705-4983-A23D-BB6C8D00749E}" dt="2021-01-30T19:19:56.487" v="2"/>
            <ac:spMkLst>
              <pc:docMk/>
              <pc:sldMasterMk cId="2978716964" sldId="2147483858"/>
              <pc:sldLayoutMk cId="293715926" sldId="2147483862"/>
              <ac:spMk id="3"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1453602299" sldId="2147483863"/>
          </pc:sldLayoutMkLst>
          <pc:spChg chg="mod">
            <ac:chgData name="Swenson, Jody" userId="f700768a-5749-4e0f-98d7-2b523cc7d418" providerId="ADAL" clId="{8203983D-9705-4983-A23D-BB6C8D00749E}" dt="2021-01-30T19:19:56.487" v="2"/>
            <ac:spMkLst>
              <pc:docMk/>
              <pc:sldMasterMk cId="2978716964" sldId="2147483858"/>
              <pc:sldLayoutMk cId="1453602299" sldId="2147483863"/>
              <ac:spMk id="3"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1453602299" sldId="2147483863"/>
              <ac:spMk id="4"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3116191449" sldId="2147483864"/>
          </pc:sldLayoutMkLst>
          <pc:spChg chg="mod">
            <ac:chgData name="Swenson, Jody" userId="f700768a-5749-4e0f-98d7-2b523cc7d418" providerId="ADAL" clId="{8203983D-9705-4983-A23D-BB6C8D00749E}" dt="2021-01-30T19:19:56.487" v="2"/>
            <ac:spMkLst>
              <pc:docMk/>
              <pc:sldMasterMk cId="2978716964" sldId="2147483858"/>
              <pc:sldLayoutMk cId="3116191449" sldId="2147483864"/>
              <ac:spMk id="3"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3116191449" sldId="2147483864"/>
              <ac:spMk id="4"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3116191449" sldId="2147483864"/>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3116191449" sldId="2147483864"/>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1454450982" sldId="2147483868"/>
          </pc:sldLayoutMkLst>
          <pc:spChg chg="mod">
            <ac:chgData name="Swenson, Jody" userId="f700768a-5749-4e0f-98d7-2b523cc7d418" providerId="ADAL" clId="{8203983D-9705-4983-A23D-BB6C8D00749E}" dt="2021-01-30T19:19:56.487" v="2"/>
            <ac:spMkLst>
              <pc:docMk/>
              <pc:sldMasterMk cId="2978716964" sldId="2147483858"/>
              <pc:sldLayoutMk cId="1454450982" sldId="2147483868"/>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1375766973" sldId="2147483869"/>
          </pc:sldLayoutMkLst>
          <pc:spChg chg="mod">
            <ac:chgData name="Swenson, Jody" userId="f700768a-5749-4e0f-98d7-2b523cc7d418" providerId="ADAL" clId="{8203983D-9705-4983-A23D-BB6C8D00749E}" dt="2021-01-30T19:19:56.487" v="2"/>
            <ac:spMkLst>
              <pc:docMk/>
              <pc:sldMasterMk cId="2978716964" sldId="2147483858"/>
              <pc:sldLayoutMk cId="1375766973" sldId="2147483869"/>
              <ac:spMk id="4"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1375766973" sldId="2147483869"/>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1891456510" sldId="2147483871"/>
          </pc:sldLayoutMkLst>
          <pc:spChg chg="mod">
            <ac:chgData name="Swenson, Jody" userId="f700768a-5749-4e0f-98d7-2b523cc7d418" providerId="ADAL" clId="{8203983D-9705-4983-A23D-BB6C8D00749E}" dt="2021-01-30T19:19:56.487" v="2"/>
            <ac:spMkLst>
              <pc:docMk/>
              <pc:sldMasterMk cId="2978716964" sldId="2147483858"/>
              <pc:sldLayoutMk cId="1891456510" sldId="2147483871"/>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1891456510" sldId="2147483871"/>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2759519131" sldId="2147483884"/>
          </pc:sldLayoutMkLst>
          <pc:spChg chg="mod">
            <ac:chgData name="Swenson, Jody" userId="f700768a-5749-4e0f-98d7-2b523cc7d418" providerId="ADAL" clId="{8203983D-9705-4983-A23D-BB6C8D00749E}" dt="2021-01-30T19:19:56.487" v="2"/>
            <ac:spMkLst>
              <pc:docMk/>
              <pc:sldMasterMk cId="2978716964" sldId="2147483858"/>
              <pc:sldLayoutMk cId="2759519131" sldId="2147483884"/>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2759519131" sldId="2147483884"/>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3951527965" sldId="2147483885"/>
          </pc:sldLayoutMkLst>
          <pc:spChg chg="mod">
            <ac:chgData name="Swenson, Jody" userId="f700768a-5749-4e0f-98d7-2b523cc7d418" providerId="ADAL" clId="{8203983D-9705-4983-A23D-BB6C8D00749E}" dt="2021-01-30T19:19:56.487" v="2"/>
            <ac:spMkLst>
              <pc:docMk/>
              <pc:sldMasterMk cId="2978716964" sldId="2147483858"/>
              <pc:sldLayoutMk cId="3951527965" sldId="2147483885"/>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3951527965" sldId="2147483885"/>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1668664868" sldId="2147483890"/>
          </pc:sldLayoutMkLst>
          <pc:spChg chg="mod">
            <ac:chgData name="Swenson, Jody" userId="f700768a-5749-4e0f-98d7-2b523cc7d418" providerId="ADAL" clId="{8203983D-9705-4983-A23D-BB6C8D00749E}" dt="2021-01-30T19:19:56.487" v="2"/>
            <ac:spMkLst>
              <pc:docMk/>
              <pc:sldMasterMk cId="2978716964" sldId="2147483858"/>
              <pc:sldLayoutMk cId="1668664868" sldId="2147483890"/>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1668664868" sldId="2147483890"/>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3278288286" sldId="2147483893"/>
          </pc:sldLayoutMkLst>
          <pc:spChg chg="mod">
            <ac:chgData name="Swenson, Jody" userId="f700768a-5749-4e0f-98d7-2b523cc7d418" providerId="ADAL" clId="{8203983D-9705-4983-A23D-BB6C8D00749E}" dt="2021-01-30T19:19:56.487" v="2"/>
            <ac:spMkLst>
              <pc:docMk/>
              <pc:sldMasterMk cId="2978716964" sldId="2147483858"/>
              <pc:sldLayoutMk cId="3278288286" sldId="2147483893"/>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3278288286" sldId="2147483893"/>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1518951581" sldId="2147484052"/>
          </pc:sldLayoutMkLst>
          <pc:spChg chg="mod">
            <ac:chgData name="Swenson, Jody" userId="f700768a-5749-4e0f-98d7-2b523cc7d418" providerId="ADAL" clId="{8203983D-9705-4983-A23D-BB6C8D00749E}" dt="2021-01-30T19:19:56.487" v="2"/>
            <ac:spMkLst>
              <pc:docMk/>
              <pc:sldMasterMk cId="2978716964" sldId="2147483858"/>
              <pc:sldLayoutMk cId="1518951581" sldId="2147484052"/>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1518951581" sldId="2147484052"/>
              <ac:spMk id="8" creationId="{00000000-0000-0000-0000-000000000000}"/>
            </ac:spMkLst>
          </pc:spChg>
        </pc:sldLayoutChg>
        <pc:sldLayoutChg chg="modSp del">
          <pc:chgData name="Swenson, Jody" userId="f700768a-5749-4e0f-98d7-2b523cc7d418" providerId="ADAL" clId="{8203983D-9705-4983-A23D-BB6C8D00749E}" dt="2021-01-30T20:05:47.495" v="48" actId="47"/>
          <pc:sldLayoutMkLst>
            <pc:docMk/>
            <pc:sldMasterMk cId="2978716964" sldId="2147483858"/>
            <pc:sldLayoutMk cId="1583202703" sldId="2147484053"/>
          </pc:sldLayoutMkLst>
          <pc:spChg chg="mod">
            <ac:chgData name="Swenson, Jody" userId="f700768a-5749-4e0f-98d7-2b523cc7d418" providerId="ADAL" clId="{8203983D-9705-4983-A23D-BB6C8D00749E}" dt="2021-01-30T19:19:56.487" v="2"/>
            <ac:spMkLst>
              <pc:docMk/>
              <pc:sldMasterMk cId="2978716964" sldId="2147483858"/>
              <pc:sldLayoutMk cId="1583202703" sldId="2147484053"/>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1583202703" sldId="2147484053"/>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978716964" sldId="2147483858"/>
            <pc:sldLayoutMk cId="1269903889" sldId="2147484054"/>
          </pc:sldLayoutMkLst>
          <pc:spChg chg="mod">
            <ac:chgData name="Swenson, Jody" userId="f700768a-5749-4e0f-98d7-2b523cc7d418" providerId="ADAL" clId="{8203983D-9705-4983-A23D-BB6C8D00749E}" dt="2021-01-30T19:19:56.487" v="2"/>
            <ac:spMkLst>
              <pc:docMk/>
              <pc:sldMasterMk cId="2978716964" sldId="2147483858"/>
              <pc:sldLayoutMk cId="1269903889" sldId="2147484054"/>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1269903889" sldId="2147484054"/>
              <ac:spMk id="8" creationId="{00000000-0000-0000-0000-000000000000}"/>
            </ac:spMkLst>
          </pc:spChg>
        </pc:sldLayoutChg>
        <pc:sldLayoutChg chg="modSp del">
          <pc:chgData name="Swenson, Jody" userId="f700768a-5749-4e0f-98d7-2b523cc7d418" providerId="ADAL" clId="{8203983D-9705-4983-A23D-BB6C8D00749E}" dt="2021-01-30T20:34:02.189" v="57" actId="47"/>
          <pc:sldLayoutMkLst>
            <pc:docMk/>
            <pc:sldMasterMk cId="2978716964" sldId="2147483858"/>
            <pc:sldLayoutMk cId="3127214426" sldId="2147484055"/>
          </pc:sldLayoutMkLst>
          <pc:spChg chg="mod">
            <ac:chgData name="Swenson, Jody" userId="f700768a-5749-4e0f-98d7-2b523cc7d418" providerId="ADAL" clId="{8203983D-9705-4983-A23D-BB6C8D00749E}" dt="2021-01-30T19:19:56.487" v="2"/>
            <ac:spMkLst>
              <pc:docMk/>
              <pc:sldMasterMk cId="2978716964" sldId="2147483858"/>
              <pc:sldLayoutMk cId="3127214426" sldId="2147484055"/>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3127214426" sldId="2147484055"/>
              <ac:spMk id="8" creationId="{00000000-0000-0000-0000-000000000000}"/>
            </ac:spMkLst>
          </pc:spChg>
        </pc:sldLayoutChg>
        <pc:sldLayoutChg chg="modSp del">
          <pc:chgData name="Swenson, Jody" userId="f700768a-5749-4e0f-98d7-2b523cc7d418" providerId="ADAL" clId="{8203983D-9705-4983-A23D-BB6C8D00749E}" dt="2021-01-30T20:31:40.782" v="52" actId="47"/>
          <pc:sldLayoutMkLst>
            <pc:docMk/>
            <pc:sldMasterMk cId="2978716964" sldId="2147483858"/>
            <pc:sldLayoutMk cId="2392877875" sldId="2147484056"/>
          </pc:sldLayoutMkLst>
          <pc:spChg chg="mod">
            <ac:chgData name="Swenson, Jody" userId="f700768a-5749-4e0f-98d7-2b523cc7d418" providerId="ADAL" clId="{8203983D-9705-4983-A23D-BB6C8D00749E}" dt="2021-01-30T19:19:56.487" v="2"/>
            <ac:spMkLst>
              <pc:docMk/>
              <pc:sldMasterMk cId="2978716964" sldId="2147483858"/>
              <pc:sldLayoutMk cId="2392877875" sldId="2147484056"/>
              <ac:spMk id="5" creationId="{00000000-0000-0000-0000-000000000000}"/>
            </ac:spMkLst>
          </pc:spChg>
          <pc:spChg chg="mod">
            <ac:chgData name="Swenson, Jody" userId="f700768a-5749-4e0f-98d7-2b523cc7d418" providerId="ADAL" clId="{8203983D-9705-4983-A23D-BB6C8D00749E}" dt="2021-01-30T19:19:56.487" v="2"/>
            <ac:spMkLst>
              <pc:docMk/>
              <pc:sldMasterMk cId="2978716964" sldId="2147483858"/>
              <pc:sldLayoutMk cId="2392877875" sldId="2147484056"/>
              <ac:spMk id="8" creationId="{00000000-0000-0000-0000-000000000000}"/>
            </ac:spMkLst>
          </pc:spChg>
        </pc:sldLayoutChg>
      </pc:sldMasterChg>
      <pc:sldMasterChg chg="modSp modSldLayout">
        <pc:chgData name="Swenson, Jody" userId="f700768a-5749-4e0f-98d7-2b523cc7d418" providerId="ADAL" clId="{8203983D-9705-4983-A23D-BB6C8D00749E}" dt="2021-01-30T19:19:56.487" v="2"/>
        <pc:sldMasterMkLst>
          <pc:docMk/>
          <pc:sldMasterMk cId="120784555" sldId="2147483934"/>
        </pc:sldMasterMkLst>
        <pc:spChg chg="mod">
          <ac:chgData name="Swenson, Jody" userId="f700768a-5749-4e0f-98d7-2b523cc7d418" providerId="ADAL" clId="{8203983D-9705-4983-A23D-BB6C8D00749E}" dt="2021-01-30T19:19:56.487" v="2"/>
          <ac:spMkLst>
            <pc:docMk/>
            <pc:sldMasterMk cId="120784555" sldId="2147483934"/>
            <ac:spMk id="2"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ac:spMk id="3" creationId="{00000000-0000-0000-0000-000000000000}"/>
          </ac:spMkLst>
        </pc:spChg>
        <pc:sldLayoutChg chg="modSp">
          <pc:chgData name="Swenson, Jody" userId="f700768a-5749-4e0f-98d7-2b523cc7d418" providerId="ADAL" clId="{8203983D-9705-4983-A23D-BB6C8D00749E}" dt="2021-01-30T19:19:56.487" v="2"/>
          <pc:sldLayoutMkLst>
            <pc:docMk/>
            <pc:sldMasterMk cId="120784555" sldId="2147483934"/>
            <pc:sldLayoutMk cId="1432988459" sldId="2147483935"/>
          </pc:sldLayoutMkLst>
          <pc:spChg chg="mod">
            <ac:chgData name="Swenson, Jody" userId="f700768a-5749-4e0f-98d7-2b523cc7d418" providerId="ADAL" clId="{8203983D-9705-4983-A23D-BB6C8D00749E}" dt="2021-01-30T19:19:56.487" v="2"/>
            <ac:spMkLst>
              <pc:docMk/>
              <pc:sldMasterMk cId="120784555" sldId="2147483934"/>
              <pc:sldLayoutMk cId="1432988459" sldId="2147483935"/>
              <ac:spMk id="2"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1432988459" sldId="2147483935"/>
              <ac:spMk id="3"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1240017032" sldId="2147483936"/>
          </pc:sldLayoutMkLst>
          <pc:spChg chg="mod">
            <ac:chgData name="Swenson, Jody" userId="f700768a-5749-4e0f-98d7-2b523cc7d418" providerId="ADAL" clId="{8203983D-9705-4983-A23D-BB6C8D00749E}" dt="2021-01-30T19:19:56.487" v="2"/>
            <ac:spMkLst>
              <pc:docMk/>
              <pc:sldMasterMk cId="120784555" sldId="2147483934"/>
              <pc:sldLayoutMk cId="1240017032" sldId="2147483936"/>
              <ac:spMk id="2"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1240017032" sldId="2147483936"/>
              <ac:spMk id="3"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1240017032" sldId="2147483936"/>
              <ac:spMk id="7"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4257025658" sldId="2147483937"/>
          </pc:sldLayoutMkLst>
          <pc:spChg chg="mod">
            <ac:chgData name="Swenson, Jody" userId="f700768a-5749-4e0f-98d7-2b523cc7d418" providerId="ADAL" clId="{8203983D-9705-4983-A23D-BB6C8D00749E}" dt="2021-01-30T19:19:56.487" v="2"/>
            <ac:spMkLst>
              <pc:docMk/>
              <pc:sldMasterMk cId="120784555" sldId="2147483934"/>
              <pc:sldLayoutMk cId="4257025658" sldId="2147483937"/>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3427072015" sldId="2147483938"/>
          </pc:sldLayoutMkLst>
          <pc:spChg chg="mod">
            <ac:chgData name="Swenson, Jody" userId="f700768a-5749-4e0f-98d7-2b523cc7d418" providerId="ADAL" clId="{8203983D-9705-4983-A23D-BB6C8D00749E}" dt="2021-01-30T19:19:56.487" v="2"/>
            <ac:spMkLst>
              <pc:docMk/>
              <pc:sldMasterMk cId="120784555" sldId="2147483934"/>
              <pc:sldLayoutMk cId="3427072015" sldId="2147483938"/>
              <ac:spMk id="3"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2219026235" sldId="2147483939"/>
          </pc:sldLayoutMkLst>
          <pc:spChg chg="mod">
            <ac:chgData name="Swenson, Jody" userId="f700768a-5749-4e0f-98d7-2b523cc7d418" providerId="ADAL" clId="{8203983D-9705-4983-A23D-BB6C8D00749E}" dt="2021-01-30T19:19:56.487" v="2"/>
            <ac:spMkLst>
              <pc:docMk/>
              <pc:sldMasterMk cId="120784555" sldId="2147483934"/>
              <pc:sldLayoutMk cId="2219026235" sldId="2147483939"/>
              <ac:spMk id="3"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2219026235" sldId="2147483939"/>
              <ac:spMk id="4"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886203736" sldId="2147483940"/>
          </pc:sldLayoutMkLst>
          <pc:spChg chg="mod">
            <ac:chgData name="Swenson, Jody" userId="f700768a-5749-4e0f-98d7-2b523cc7d418" providerId="ADAL" clId="{8203983D-9705-4983-A23D-BB6C8D00749E}" dt="2021-01-30T19:19:56.487" v="2"/>
            <ac:spMkLst>
              <pc:docMk/>
              <pc:sldMasterMk cId="120784555" sldId="2147483934"/>
              <pc:sldLayoutMk cId="886203736" sldId="2147483940"/>
              <ac:spMk id="3"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886203736" sldId="2147483940"/>
              <ac:spMk id="4"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886203736" sldId="2147483940"/>
              <ac:spMk id="5"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886203736" sldId="2147483940"/>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1431749030" sldId="2147483944"/>
          </pc:sldLayoutMkLst>
          <pc:spChg chg="mod">
            <ac:chgData name="Swenson, Jody" userId="f700768a-5749-4e0f-98d7-2b523cc7d418" providerId="ADAL" clId="{8203983D-9705-4983-A23D-BB6C8D00749E}" dt="2021-01-30T19:19:56.487" v="2"/>
            <ac:spMkLst>
              <pc:docMk/>
              <pc:sldMasterMk cId="120784555" sldId="2147483934"/>
              <pc:sldLayoutMk cId="1431749030" sldId="2147483944"/>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1745312070" sldId="2147483945"/>
          </pc:sldLayoutMkLst>
          <pc:spChg chg="mod">
            <ac:chgData name="Swenson, Jody" userId="f700768a-5749-4e0f-98d7-2b523cc7d418" providerId="ADAL" clId="{8203983D-9705-4983-A23D-BB6C8D00749E}" dt="2021-01-30T19:19:56.487" v="2"/>
            <ac:spMkLst>
              <pc:docMk/>
              <pc:sldMasterMk cId="120784555" sldId="2147483934"/>
              <pc:sldLayoutMk cId="1745312070" sldId="2147483945"/>
              <ac:spMk id="4"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1745312070" sldId="2147483945"/>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2139147285" sldId="2147483947"/>
          </pc:sldLayoutMkLst>
          <pc:spChg chg="mod">
            <ac:chgData name="Swenson, Jody" userId="f700768a-5749-4e0f-98d7-2b523cc7d418" providerId="ADAL" clId="{8203983D-9705-4983-A23D-BB6C8D00749E}" dt="2021-01-30T19:19:56.487" v="2"/>
            <ac:spMkLst>
              <pc:docMk/>
              <pc:sldMasterMk cId="120784555" sldId="2147483934"/>
              <pc:sldLayoutMk cId="2139147285" sldId="2147483947"/>
              <ac:spMk id="5"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2139147285" sldId="2147483947"/>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763921073" sldId="2147483960"/>
          </pc:sldLayoutMkLst>
          <pc:spChg chg="mod">
            <ac:chgData name="Swenson, Jody" userId="f700768a-5749-4e0f-98d7-2b523cc7d418" providerId="ADAL" clId="{8203983D-9705-4983-A23D-BB6C8D00749E}" dt="2021-01-30T19:19:56.487" v="2"/>
            <ac:spMkLst>
              <pc:docMk/>
              <pc:sldMasterMk cId="120784555" sldId="2147483934"/>
              <pc:sldLayoutMk cId="763921073" sldId="2147483960"/>
              <ac:spMk id="5"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763921073" sldId="2147483960"/>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2872548022" sldId="2147483969"/>
          </pc:sldLayoutMkLst>
          <pc:spChg chg="mod">
            <ac:chgData name="Swenson, Jody" userId="f700768a-5749-4e0f-98d7-2b523cc7d418" providerId="ADAL" clId="{8203983D-9705-4983-A23D-BB6C8D00749E}" dt="2021-01-30T19:19:56.487" v="2"/>
            <ac:spMkLst>
              <pc:docMk/>
              <pc:sldMasterMk cId="120784555" sldId="2147483934"/>
              <pc:sldLayoutMk cId="2872548022" sldId="2147483969"/>
              <ac:spMk id="5"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2872548022" sldId="2147483969"/>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20784555" sldId="2147483934"/>
            <pc:sldLayoutMk cId="1288784899" sldId="2147483972"/>
          </pc:sldLayoutMkLst>
          <pc:spChg chg="mod">
            <ac:chgData name="Swenson, Jody" userId="f700768a-5749-4e0f-98d7-2b523cc7d418" providerId="ADAL" clId="{8203983D-9705-4983-A23D-BB6C8D00749E}" dt="2021-01-30T19:19:56.487" v="2"/>
            <ac:spMkLst>
              <pc:docMk/>
              <pc:sldMasterMk cId="120784555" sldId="2147483934"/>
              <pc:sldLayoutMk cId="1288784899" sldId="2147483972"/>
              <ac:spMk id="5" creationId="{00000000-0000-0000-0000-000000000000}"/>
            </ac:spMkLst>
          </pc:spChg>
          <pc:spChg chg="mod">
            <ac:chgData name="Swenson, Jody" userId="f700768a-5749-4e0f-98d7-2b523cc7d418" providerId="ADAL" clId="{8203983D-9705-4983-A23D-BB6C8D00749E}" dt="2021-01-30T19:19:56.487" v="2"/>
            <ac:spMkLst>
              <pc:docMk/>
              <pc:sldMasterMk cId="120784555" sldId="2147483934"/>
              <pc:sldLayoutMk cId="1288784899" sldId="2147483972"/>
              <ac:spMk id="8" creationId="{00000000-0000-0000-0000-000000000000}"/>
            </ac:spMkLst>
          </pc:spChg>
        </pc:sldLayoutChg>
      </pc:sldMasterChg>
      <pc:sldMasterChg chg="modSp modSldLayout">
        <pc:chgData name="Swenson, Jody" userId="f700768a-5749-4e0f-98d7-2b523cc7d418" providerId="ADAL" clId="{8203983D-9705-4983-A23D-BB6C8D00749E}" dt="2021-01-30T19:19:56.487" v="2"/>
        <pc:sldMasterMkLst>
          <pc:docMk/>
          <pc:sldMasterMk cId="172726847" sldId="2147483980"/>
        </pc:sldMasterMkLst>
        <pc:spChg chg="mod">
          <ac:chgData name="Swenson, Jody" userId="f700768a-5749-4e0f-98d7-2b523cc7d418" providerId="ADAL" clId="{8203983D-9705-4983-A23D-BB6C8D00749E}" dt="2021-01-30T19:19:56.487" v="2"/>
          <ac:spMkLst>
            <pc:docMk/>
            <pc:sldMasterMk cId="172726847" sldId="2147483980"/>
            <ac:spMk id="2"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ac:spMk id="3" creationId="{00000000-0000-0000-0000-000000000000}"/>
          </ac:spMkLst>
        </pc:spChg>
        <pc:sldLayoutChg chg="modSp">
          <pc:chgData name="Swenson, Jody" userId="f700768a-5749-4e0f-98d7-2b523cc7d418" providerId="ADAL" clId="{8203983D-9705-4983-A23D-BB6C8D00749E}" dt="2021-01-30T19:19:56.487" v="2"/>
          <pc:sldLayoutMkLst>
            <pc:docMk/>
            <pc:sldMasterMk cId="172726847" sldId="2147483980"/>
            <pc:sldLayoutMk cId="250963867" sldId="2147483981"/>
          </pc:sldLayoutMkLst>
          <pc:spChg chg="mod">
            <ac:chgData name="Swenson, Jody" userId="f700768a-5749-4e0f-98d7-2b523cc7d418" providerId="ADAL" clId="{8203983D-9705-4983-A23D-BB6C8D00749E}" dt="2021-01-30T19:19:56.487" v="2"/>
            <ac:spMkLst>
              <pc:docMk/>
              <pc:sldMasterMk cId="172726847" sldId="2147483980"/>
              <pc:sldLayoutMk cId="250963867" sldId="2147483981"/>
              <ac:spMk id="2"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250963867" sldId="2147483981"/>
              <ac:spMk id="3"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3746657774" sldId="2147483982"/>
          </pc:sldLayoutMkLst>
          <pc:spChg chg="mod">
            <ac:chgData name="Swenson, Jody" userId="f700768a-5749-4e0f-98d7-2b523cc7d418" providerId="ADAL" clId="{8203983D-9705-4983-A23D-BB6C8D00749E}" dt="2021-01-30T19:19:56.487" v="2"/>
            <ac:spMkLst>
              <pc:docMk/>
              <pc:sldMasterMk cId="172726847" sldId="2147483980"/>
              <pc:sldLayoutMk cId="3746657774" sldId="2147483982"/>
              <ac:spMk id="2"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3746657774" sldId="2147483982"/>
              <ac:spMk id="3"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3746657774" sldId="2147483982"/>
              <ac:spMk id="7"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2019717606" sldId="2147483983"/>
          </pc:sldLayoutMkLst>
          <pc:spChg chg="mod">
            <ac:chgData name="Swenson, Jody" userId="f700768a-5749-4e0f-98d7-2b523cc7d418" providerId="ADAL" clId="{8203983D-9705-4983-A23D-BB6C8D00749E}" dt="2021-01-30T19:19:56.487" v="2"/>
            <ac:spMkLst>
              <pc:docMk/>
              <pc:sldMasterMk cId="172726847" sldId="2147483980"/>
              <pc:sldLayoutMk cId="2019717606" sldId="2147483983"/>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3249352434" sldId="2147483984"/>
          </pc:sldLayoutMkLst>
          <pc:spChg chg="mod">
            <ac:chgData name="Swenson, Jody" userId="f700768a-5749-4e0f-98d7-2b523cc7d418" providerId="ADAL" clId="{8203983D-9705-4983-A23D-BB6C8D00749E}" dt="2021-01-30T19:19:56.487" v="2"/>
            <ac:spMkLst>
              <pc:docMk/>
              <pc:sldMasterMk cId="172726847" sldId="2147483980"/>
              <pc:sldLayoutMk cId="3249352434" sldId="2147483984"/>
              <ac:spMk id="3"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2143184847" sldId="2147483985"/>
          </pc:sldLayoutMkLst>
          <pc:spChg chg="mod">
            <ac:chgData name="Swenson, Jody" userId="f700768a-5749-4e0f-98d7-2b523cc7d418" providerId="ADAL" clId="{8203983D-9705-4983-A23D-BB6C8D00749E}" dt="2021-01-30T19:19:56.487" v="2"/>
            <ac:spMkLst>
              <pc:docMk/>
              <pc:sldMasterMk cId="172726847" sldId="2147483980"/>
              <pc:sldLayoutMk cId="2143184847" sldId="2147483985"/>
              <ac:spMk id="3"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2143184847" sldId="2147483985"/>
              <ac:spMk id="4"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462563202" sldId="2147483986"/>
          </pc:sldLayoutMkLst>
          <pc:spChg chg="mod">
            <ac:chgData name="Swenson, Jody" userId="f700768a-5749-4e0f-98d7-2b523cc7d418" providerId="ADAL" clId="{8203983D-9705-4983-A23D-BB6C8D00749E}" dt="2021-01-30T19:19:56.487" v="2"/>
            <ac:spMkLst>
              <pc:docMk/>
              <pc:sldMasterMk cId="172726847" sldId="2147483980"/>
              <pc:sldLayoutMk cId="462563202" sldId="2147483986"/>
              <ac:spMk id="3"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462563202" sldId="2147483986"/>
              <ac:spMk id="4"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462563202" sldId="2147483986"/>
              <ac:spMk id="5"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462563202" sldId="2147483986"/>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1490782280" sldId="2147483990"/>
          </pc:sldLayoutMkLst>
          <pc:spChg chg="mod">
            <ac:chgData name="Swenson, Jody" userId="f700768a-5749-4e0f-98d7-2b523cc7d418" providerId="ADAL" clId="{8203983D-9705-4983-A23D-BB6C8D00749E}" dt="2021-01-30T19:19:56.487" v="2"/>
            <ac:spMkLst>
              <pc:docMk/>
              <pc:sldMasterMk cId="172726847" sldId="2147483980"/>
              <pc:sldLayoutMk cId="1490782280" sldId="2147483990"/>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3606490635" sldId="2147483991"/>
          </pc:sldLayoutMkLst>
          <pc:spChg chg="mod">
            <ac:chgData name="Swenson, Jody" userId="f700768a-5749-4e0f-98d7-2b523cc7d418" providerId="ADAL" clId="{8203983D-9705-4983-A23D-BB6C8D00749E}" dt="2021-01-30T19:19:56.487" v="2"/>
            <ac:spMkLst>
              <pc:docMk/>
              <pc:sldMasterMk cId="172726847" sldId="2147483980"/>
              <pc:sldLayoutMk cId="3606490635" sldId="2147483991"/>
              <ac:spMk id="4"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3606490635" sldId="2147483991"/>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606372608" sldId="2147483993"/>
          </pc:sldLayoutMkLst>
          <pc:spChg chg="mod">
            <ac:chgData name="Swenson, Jody" userId="f700768a-5749-4e0f-98d7-2b523cc7d418" providerId="ADAL" clId="{8203983D-9705-4983-A23D-BB6C8D00749E}" dt="2021-01-30T19:19:56.487" v="2"/>
            <ac:spMkLst>
              <pc:docMk/>
              <pc:sldMasterMk cId="172726847" sldId="2147483980"/>
              <pc:sldLayoutMk cId="606372608" sldId="2147483993"/>
              <ac:spMk id="5"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606372608" sldId="2147483993"/>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3476295809" sldId="2147484006"/>
          </pc:sldLayoutMkLst>
          <pc:spChg chg="mod">
            <ac:chgData name="Swenson, Jody" userId="f700768a-5749-4e0f-98d7-2b523cc7d418" providerId="ADAL" clId="{8203983D-9705-4983-A23D-BB6C8D00749E}" dt="2021-01-30T19:19:56.487" v="2"/>
            <ac:spMkLst>
              <pc:docMk/>
              <pc:sldMasterMk cId="172726847" sldId="2147483980"/>
              <pc:sldLayoutMk cId="3476295809" sldId="2147484006"/>
              <ac:spMk id="5"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3476295809" sldId="2147484006"/>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172726847" sldId="2147483980"/>
            <pc:sldLayoutMk cId="3566977943" sldId="2147484034"/>
          </pc:sldLayoutMkLst>
          <pc:spChg chg="mod">
            <ac:chgData name="Swenson, Jody" userId="f700768a-5749-4e0f-98d7-2b523cc7d418" providerId="ADAL" clId="{8203983D-9705-4983-A23D-BB6C8D00749E}" dt="2021-01-30T19:19:56.487" v="2"/>
            <ac:spMkLst>
              <pc:docMk/>
              <pc:sldMasterMk cId="172726847" sldId="2147483980"/>
              <pc:sldLayoutMk cId="3566977943" sldId="2147484034"/>
              <ac:spMk id="5" creationId="{00000000-0000-0000-0000-000000000000}"/>
            </ac:spMkLst>
          </pc:spChg>
          <pc:spChg chg="mod">
            <ac:chgData name="Swenson, Jody" userId="f700768a-5749-4e0f-98d7-2b523cc7d418" providerId="ADAL" clId="{8203983D-9705-4983-A23D-BB6C8D00749E}" dt="2021-01-30T19:19:56.487" v="2"/>
            <ac:spMkLst>
              <pc:docMk/>
              <pc:sldMasterMk cId="172726847" sldId="2147483980"/>
              <pc:sldLayoutMk cId="3566977943" sldId="2147484034"/>
              <ac:spMk id="8" creationId="{00000000-0000-0000-0000-000000000000}"/>
            </ac:spMkLst>
          </pc:spChg>
        </pc:sldLayoutChg>
      </pc:sldMasterChg>
      <pc:sldMasterChg chg="modSp modSldLayout">
        <pc:chgData name="Swenson, Jody" userId="f700768a-5749-4e0f-98d7-2b523cc7d418" providerId="ADAL" clId="{8203983D-9705-4983-A23D-BB6C8D00749E}" dt="2021-01-30T19:19:56.487" v="2"/>
        <pc:sldMasterMkLst>
          <pc:docMk/>
          <pc:sldMasterMk cId="2092203129" sldId="2147484057"/>
        </pc:sldMasterMkLst>
        <pc:spChg chg="mod">
          <ac:chgData name="Swenson, Jody" userId="f700768a-5749-4e0f-98d7-2b523cc7d418" providerId="ADAL" clId="{8203983D-9705-4983-A23D-BB6C8D00749E}" dt="2021-01-30T19:19:56.487" v="2"/>
          <ac:spMkLst>
            <pc:docMk/>
            <pc:sldMasterMk cId="2092203129" sldId="2147484057"/>
            <ac:spMk id="2"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ac:spMk id="3" creationId="{00000000-0000-0000-0000-000000000000}"/>
          </ac:spMkLst>
        </pc:spChg>
        <pc:sldLayoutChg chg="modSp">
          <pc:chgData name="Swenson, Jody" userId="f700768a-5749-4e0f-98d7-2b523cc7d418" providerId="ADAL" clId="{8203983D-9705-4983-A23D-BB6C8D00749E}" dt="2021-01-30T19:19:56.487" v="2"/>
          <pc:sldLayoutMkLst>
            <pc:docMk/>
            <pc:sldMasterMk cId="2092203129" sldId="2147484057"/>
            <pc:sldLayoutMk cId="3592392761" sldId="2147484058"/>
          </pc:sldLayoutMkLst>
          <pc:spChg chg="mod">
            <ac:chgData name="Swenson, Jody" userId="f700768a-5749-4e0f-98d7-2b523cc7d418" providerId="ADAL" clId="{8203983D-9705-4983-A23D-BB6C8D00749E}" dt="2021-01-30T19:19:56.487" v="2"/>
            <ac:spMkLst>
              <pc:docMk/>
              <pc:sldMasterMk cId="2092203129" sldId="2147484057"/>
              <pc:sldLayoutMk cId="3592392761" sldId="2147484058"/>
              <ac:spMk id="2"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3592392761" sldId="2147484058"/>
              <ac:spMk id="3"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4237106106" sldId="2147484059"/>
          </pc:sldLayoutMkLst>
          <pc:spChg chg="mod">
            <ac:chgData name="Swenson, Jody" userId="f700768a-5749-4e0f-98d7-2b523cc7d418" providerId="ADAL" clId="{8203983D-9705-4983-A23D-BB6C8D00749E}" dt="2021-01-30T19:19:56.487" v="2"/>
            <ac:spMkLst>
              <pc:docMk/>
              <pc:sldMasterMk cId="2092203129" sldId="2147484057"/>
              <pc:sldLayoutMk cId="4237106106" sldId="2147484059"/>
              <ac:spMk id="2"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4237106106" sldId="2147484059"/>
              <ac:spMk id="3"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4237106106" sldId="2147484059"/>
              <ac:spMk id="7"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727211196" sldId="2147484060"/>
          </pc:sldLayoutMkLst>
          <pc:spChg chg="mod">
            <ac:chgData name="Swenson, Jody" userId="f700768a-5749-4e0f-98d7-2b523cc7d418" providerId="ADAL" clId="{8203983D-9705-4983-A23D-BB6C8D00749E}" dt="2021-01-30T19:19:56.487" v="2"/>
            <ac:spMkLst>
              <pc:docMk/>
              <pc:sldMasterMk cId="2092203129" sldId="2147484057"/>
              <pc:sldLayoutMk cId="727211196" sldId="2147484060"/>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2622130598" sldId="2147484061"/>
          </pc:sldLayoutMkLst>
          <pc:spChg chg="mod">
            <ac:chgData name="Swenson, Jody" userId="f700768a-5749-4e0f-98d7-2b523cc7d418" providerId="ADAL" clId="{8203983D-9705-4983-A23D-BB6C8D00749E}" dt="2021-01-30T19:19:56.487" v="2"/>
            <ac:spMkLst>
              <pc:docMk/>
              <pc:sldMasterMk cId="2092203129" sldId="2147484057"/>
              <pc:sldLayoutMk cId="2622130598" sldId="2147484061"/>
              <ac:spMk id="3"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2020422910" sldId="2147484062"/>
          </pc:sldLayoutMkLst>
          <pc:spChg chg="mod">
            <ac:chgData name="Swenson, Jody" userId="f700768a-5749-4e0f-98d7-2b523cc7d418" providerId="ADAL" clId="{8203983D-9705-4983-A23D-BB6C8D00749E}" dt="2021-01-30T19:19:56.487" v="2"/>
            <ac:spMkLst>
              <pc:docMk/>
              <pc:sldMasterMk cId="2092203129" sldId="2147484057"/>
              <pc:sldLayoutMk cId="2020422910" sldId="2147484062"/>
              <ac:spMk id="3"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2020422910" sldId="2147484062"/>
              <ac:spMk id="4"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851550946" sldId="2147484063"/>
          </pc:sldLayoutMkLst>
          <pc:spChg chg="mod">
            <ac:chgData name="Swenson, Jody" userId="f700768a-5749-4e0f-98d7-2b523cc7d418" providerId="ADAL" clId="{8203983D-9705-4983-A23D-BB6C8D00749E}" dt="2021-01-30T19:19:56.487" v="2"/>
            <ac:spMkLst>
              <pc:docMk/>
              <pc:sldMasterMk cId="2092203129" sldId="2147484057"/>
              <pc:sldLayoutMk cId="851550946" sldId="2147484063"/>
              <ac:spMk id="3"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851550946" sldId="2147484063"/>
              <ac:spMk id="4"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851550946" sldId="2147484063"/>
              <ac:spMk id="5"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851550946" sldId="2147484063"/>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4058308824" sldId="2147484067"/>
          </pc:sldLayoutMkLst>
          <pc:spChg chg="mod">
            <ac:chgData name="Swenson, Jody" userId="f700768a-5749-4e0f-98d7-2b523cc7d418" providerId="ADAL" clId="{8203983D-9705-4983-A23D-BB6C8D00749E}" dt="2021-01-30T19:19:56.487" v="2"/>
            <ac:spMkLst>
              <pc:docMk/>
              <pc:sldMasterMk cId="2092203129" sldId="2147484057"/>
              <pc:sldLayoutMk cId="4058308824" sldId="2147484067"/>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3396204009" sldId="2147484068"/>
          </pc:sldLayoutMkLst>
          <pc:spChg chg="mod">
            <ac:chgData name="Swenson, Jody" userId="f700768a-5749-4e0f-98d7-2b523cc7d418" providerId="ADAL" clId="{8203983D-9705-4983-A23D-BB6C8D00749E}" dt="2021-01-30T19:19:56.487" v="2"/>
            <ac:spMkLst>
              <pc:docMk/>
              <pc:sldMasterMk cId="2092203129" sldId="2147484057"/>
              <pc:sldLayoutMk cId="3396204009" sldId="2147484068"/>
              <ac:spMk id="4"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3396204009" sldId="2147484068"/>
              <ac:spMk id="6"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1735082977" sldId="2147484070"/>
          </pc:sldLayoutMkLst>
          <pc:spChg chg="mod">
            <ac:chgData name="Swenson, Jody" userId="f700768a-5749-4e0f-98d7-2b523cc7d418" providerId="ADAL" clId="{8203983D-9705-4983-A23D-BB6C8D00749E}" dt="2021-01-30T19:19:56.487" v="2"/>
            <ac:spMkLst>
              <pc:docMk/>
              <pc:sldMasterMk cId="2092203129" sldId="2147484057"/>
              <pc:sldLayoutMk cId="1735082977" sldId="2147484070"/>
              <ac:spMk id="5"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1735082977" sldId="2147484070"/>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2647045301" sldId="2147484083"/>
          </pc:sldLayoutMkLst>
          <pc:spChg chg="mod">
            <ac:chgData name="Swenson, Jody" userId="f700768a-5749-4e0f-98d7-2b523cc7d418" providerId="ADAL" clId="{8203983D-9705-4983-A23D-BB6C8D00749E}" dt="2021-01-30T19:19:56.487" v="2"/>
            <ac:spMkLst>
              <pc:docMk/>
              <pc:sldMasterMk cId="2092203129" sldId="2147484057"/>
              <pc:sldLayoutMk cId="2647045301" sldId="2147484083"/>
              <ac:spMk id="5"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2647045301" sldId="2147484083"/>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4254624530" sldId="2147484084"/>
          </pc:sldLayoutMkLst>
          <pc:spChg chg="mod">
            <ac:chgData name="Swenson, Jody" userId="f700768a-5749-4e0f-98d7-2b523cc7d418" providerId="ADAL" clId="{8203983D-9705-4983-A23D-BB6C8D00749E}" dt="2021-01-30T19:19:56.487" v="2"/>
            <ac:spMkLst>
              <pc:docMk/>
              <pc:sldMasterMk cId="2092203129" sldId="2147484057"/>
              <pc:sldLayoutMk cId="4254624530" sldId="2147484084"/>
              <ac:spMk id="5"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4254624530" sldId="2147484084"/>
              <ac:spMk id="8" creationId="{00000000-0000-0000-0000-000000000000}"/>
            </ac:spMkLst>
          </pc:spChg>
        </pc:sldLayoutChg>
        <pc:sldLayoutChg chg="modSp">
          <pc:chgData name="Swenson, Jody" userId="f700768a-5749-4e0f-98d7-2b523cc7d418" providerId="ADAL" clId="{8203983D-9705-4983-A23D-BB6C8D00749E}" dt="2021-01-30T19:19:56.487" v="2"/>
          <pc:sldLayoutMkLst>
            <pc:docMk/>
            <pc:sldMasterMk cId="2092203129" sldId="2147484057"/>
            <pc:sldLayoutMk cId="3274294069" sldId="2147484094"/>
          </pc:sldLayoutMkLst>
          <pc:spChg chg="mod">
            <ac:chgData name="Swenson, Jody" userId="f700768a-5749-4e0f-98d7-2b523cc7d418" providerId="ADAL" clId="{8203983D-9705-4983-A23D-BB6C8D00749E}" dt="2021-01-30T19:19:56.487" v="2"/>
            <ac:spMkLst>
              <pc:docMk/>
              <pc:sldMasterMk cId="2092203129" sldId="2147484057"/>
              <pc:sldLayoutMk cId="3274294069" sldId="2147484094"/>
              <ac:spMk id="5" creationId="{00000000-0000-0000-0000-000000000000}"/>
            </ac:spMkLst>
          </pc:spChg>
          <pc:spChg chg="mod">
            <ac:chgData name="Swenson, Jody" userId="f700768a-5749-4e0f-98d7-2b523cc7d418" providerId="ADAL" clId="{8203983D-9705-4983-A23D-BB6C8D00749E}" dt="2021-01-30T19:19:56.487" v="2"/>
            <ac:spMkLst>
              <pc:docMk/>
              <pc:sldMasterMk cId="2092203129" sldId="2147484057"/>
              <pc:sldLayoutMk cId="3274294069" sldId="2147484094"/>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3797"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9F0F3CA-4D7E-40BA-A1CE-6110B256A42F}" type="slidenum">
              <a:rPr lang="en-US"/>
              <a:pPr>
                <a:defRPr/>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1751"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CEC0183-73D3-4F2C-BBF1-786CD4B170D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8/20/2022 11:16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78143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1245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93294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1696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D115C9-E24C-4512-AA8B-319BB49F77B5}"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643679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278445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solidFill>
                  <a:prstClr val="black"/>
                </a:solidFill>
                <a:latin typeface="Arial" panose="020B0604020202020204"/>
              </a:rPr>
              <a:pPr/>
              <a:t>2</a:t>
            </a:fld>
            <a:endParaRPr lang="en-US">
              <a:solidFill>
                <a:prstClr val="black"/>
              </a:solidFill>
              <a:latin typeface="Arial" panose="020B0604020202020204"/>
            </a:endParaRPr>
          </a:p>
        </p:txBody>
      </p:sp>
    </p:spTree>
    <p:extLst>
      <p:ext uri="{BB962C8B-B14F-4D97-AF65-F5344CB8AC3E}">
        <p14:creationId xmlns:p14="http://schemas.microsoft.com/office/powerpoint/2010/main" val="145872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Graphic by BYU-Idaho Campus Curriculum Development in Illustrator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3</a:t>
            </a:fld>
            <a:endParaRPr lang="en-US"/>
          </a:p>
        </p:txBody>
      </p:sp>
    </p:spTree>
    <p:extLst>
      <p:ext uri="{BB962C8B-B14F-4D97-AF65-F5344CB8AC3E}">
        <p14:creationId xmlns:p14="http://schemas.microsoft.com/office/powerpoint/2010/main" val="2190278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Image by instructor</a:t>
            </a:r>
          </a:p>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83055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7319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r>
              <a:rPr lang="en-US" dirty="0"/>
              <a:t>Image by instructor</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0524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02897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629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8034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8883210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1825273" y="4344993"/>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5625" b="0" i="1" u="none" strike="noStrike" kern="0" cap="none" spc="-85"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360696085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5"/>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372949"/>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8"/>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107852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980012"/>
          </a:xfrm>
        </p:spPr>
        <p:txBody>
          <a:bodyPr/>
          <a:lstStyle>
            <a:lvl1pPr marL="191237" indent="-191237">
              <a:lnSpc>
                <a:spcPct val="90000"/>
              </a:lnSpc>
              <a:defRPr sz="1575"/>
            </a:lvl1pPr>
            <a:lvl2pPr marL="378753" indent="-183051">
              <a:lnSpc>
                <a:spcPct val="90000"/>
              </a:lnSpc>
              <a:defRPr sz="1350"/>
            </a:lvl2pPr>
            <a:lvl3pPr marL="536504" indent="-162216">
              <a:lnSpc>
                <a:spcPct val="90000"/>
              </a:lnSpc>
              <a:defRPr sz="1125"/>
            </a:lvl3pPr>
            <a:lvl4pPr marL="690536" indent="-154031">
              <a:lnSpc>
                <a:spcPct val="90000"/>
              </a:lnSpc>
              <a:defRPr sz="1013"/>
            </a:lvl4pPr>
            <a:lvl5pPr marL="852752" indent="-15775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980012"/>
          </a:xfrm>
        </p:spPr>
        <p:txBody>
          <a:bodyPr/>
          <a:lstStyle>
            <a:lvl1pPr marL="195702" indent="-195702">
              <a:lnSpc>
                <a:spcPct val="90000"/>
              </a:lnSpc>
              <a:defRPr sz="1575"/>
            </a:lvl1pPr>
            <a:lvl2pPr marL="378753" indent="-191237">
              <a:lnSpc>
                <a:spcPct val="90000"/>
              </a:lnSpc>
              <a:defRPr sz="1350"/>
            </a:lvl2pPr>
            <a:lvl3pPr marL="540969" indent="-170402">
              <a:lnSpc>
                <a:spcPct val="90000"/>
              </a:lnSpc>
              <a:defRPr sz="1125"/>
            </a:lvl3pPr>
            <a:lvl4pPr marL="690536" indent="-149567">
              <a:lnSpc>
                <a:spcPct val="90000"/>
              </a:lnSpc>
              <a:defRPr sz="1013"/>
            </a:lvl4pPr>
            <a:lvl5pPr marL="852752" indent="-15403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129598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909320"/>
            <a:ext cx="5486400"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4" name="Content Placeholder 3"/>
          <p:cNvSpPr>
            <a:spLocks noGrp="1"/>
          </p:cNvSpPr>
          <p:nvPr>
            <p:ph sz="half" idx="2"/>
          </p:nvPr>
        </p:nvSpPr>
        <p:spPr>
          <a:xfrm>
            <a:off x="507999" y="2174876"/>
            <a:ext cx="5486400" cy="864789"/>
          </a:xfrm>
        </p:spPr>
        <p:txBody>
          <a:bodyPr/>
          <a:lstStyle>
            <a:lvl1pPr marL="158496" indent="-158496">
              <a:defRPr sz="1294"/>
            </a:lvl1pPr>
            <a:lvl2pPr marL="316248" indent="-149567">
              <a:defRPr sz="1125"/>
            </a:lvl2pPr>
            <a:lvl3pPr marL="457629" indent="-136916">
              <a:defRPr sz="1013"/>
            </a:lvl3pPr>
            <a:lvl4pPr marL="590825" indent="-128732">
              <a:defRPr sz="956"/>
            </a:lvl4pPr>
            <a:lvl5pPr marL="719556" indent="-116081">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5" y="1909320"/>
            <a:ext cx="5489359"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68" y="2174876"/>
            <a:ext cx="5490632" cy="864789"/>
          </a:xfrm>
        </p:spPr>
        <p:txBody>
          <a:bodyPr/>
          <a:lstStyle>
            <a:lvl1pPr marL="166681" indent="-166681">
              <a:defRPr sz="1294"/>
            </a:lvl1pPr>
            <a:lvl2pPr marL="320712" indent="-154031">
              <a:defRPr sz="1125"/>
            </a:lvl2pPr>
            <a:lvl3pPr marL="462093" indent="-137661">
              <a:defRPr sz="1013"/>
            </a:lvl3pPr>
            <a:lvl4pPr marL="590825" indent="-133196">
              <a:defRPr sz="956"/>
            </a:lvl4pPr>
            <a:lvl5pPr marL="719556" indent="-124267">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9640100"/>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7713131"/>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50688"/>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883734"/>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3252572"/>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4" y="6238880"/>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8224387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367168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9245933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500060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985636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4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4373287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1056394"/>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7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1534772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125007149"/>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299295294"/>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3590425"/>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1325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6019666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1548362"/>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6943308"/>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1645509"/>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296244"/>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823066"/>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6450873"/>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2326957034"/>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63485802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16187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06227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5741298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46761724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cSld name="4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4049970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cSld name="4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9758310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cSld name="5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21480023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9612400"/>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5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fontAlgn="base">
              <a:spcBef>
                <a:spcPct val="0"/>
              </a:spcBef>
              <a:spcAft>
                <a:spcPct val="0"/>
              </a:spcAft>
              <a:defRPr/>
            </a:pPr>
            <a:endParaRPr lang="en-US">
              <a:solidFill>
                <a:srgbClr val="FFFFFF"/>
              </a:solidFill>
              <a:latin typeface="Arial" charset="0"/>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44669134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046653103"/>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221093271"/>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0127272"/>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2204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16307792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158244"/>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9092442"/>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954634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326678"/>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878332"/>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761208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28466693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4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 Placeholder 8"/>
          <p:cNvSpPr>
            <a:spLocks noGrp="1"/>
          </p:cNvSpPr>
          <p:nvPr>
            <p:ph type="body" sz="quarter" idx="12"/>
          </p:nvPr>
        </p:nvSpPr>
        <p:spPr>
          <a:xfrm>
            <a:off x="13208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0"/>
            <a:ext cx="4673600" cy="400110"/>
          </a:xfrm>
          <a:prstGeom prst="rect">
            <a:avLst/>
          </a:prstGeom>
          <a:noFill/>
        </p:spPr>
        <p:txBody>
          <a:bodyPr wrap="square" rtlCol="0">
            <a:spAutoFit/>
          </a:bodyPr>
          <a:lstStyle/>
          <a:p>
            <a:pPr algn="ctr"/>
            <a:r>
              <a:rPr lang="en-US" sz="2000">
                <a:effectLst/>
                <a:latin typeface="+mj-lt"/>
              </a:rPr>
              <a:t>Schedule</a:t>
            </a:r>
            <a:endParaRPr lang="en-US">
              <a:effectLst/>
              <a:latin typeface="+mj-lt"/>
            </a:endParaRPr>
          </a:p>
        </p:txBody>
      </p:sp>
      <p:cxnSp>
        <p:nvCxnSpPr>
          <p:cNvPr id="13" name="Straight Connector 12"/>
          <p:cNvCxnSpPr/>
          <p:nvPr/>
        </p:nvCxnSpPr>
        <p:spPr>
          <a:xfrm rot="10800000" flipV="1">
            <a:off x="13208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 Placeholder 8"/>
          <p:cNvSpPr>
            <a:spLocks noGrp="1"/>
          </p:cNvSpPr>
          <p:nvPr>
            <p:ph type="body" sz="quarter" idx="13"/>
          </p:nvPr>
        </p:nvSpPr>
        <p:spPr>
          <a:xfrm>
            <a:off x="61976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0"/>
            <a:ext cx="4673600" cy="400110"/>
          </a:xfrm>
          <a:prstGeom prst="rect">
            <a:avLst/>
          </a:prstGeom>
          <a:noFill/>
        </p:spPr>
        <p:txBody>
          <a:bodyPr wrap="square" rtlCol="0">
            <a:spAutoFit/>
          </a:bodyPr>
          <a:lstStyle/>
          <a:p>
            <a:pPr algn="ctr"/>
            <a:r>
              <a:rPr lang="en-US" sz="2000">
                <a:effectLst/>
                <a:latin typeface="+mj-lt"/>
              </a:rPr>
              <a:t>Pre-class</a:t>
            </a:r>
            <a:endParaRPr lang="en-US">
              <a:effectLst/>
              <a:latin typeface="+mj-lt"/>
            </a:endParaRPr>
          </a:p>
        </p:txBody>
      </p:sp>
      <p:cxnSp>
        <p:nvCxnSpPr>
          <p:cNvPr id="19" name="Straight Connector 18"/>
          <p:cNvCxnSpPr/>
          <p:nvPr/>
        </p:nvCxnSpPr>
        <p:spPr>
          <a:xfrm rot="10800000" flipV="1">
            <a:off x="61976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2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2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7815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77117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91D1CBCB-F502-4C48-BCE5-5C9584D028B2}" type="datetimeFigureOut">
              <a:rPr lang="en-US" smtClean="0">
                <a:solidFill>
                  <a:prstClr val="black">
                    <a:tint val="75000"/>
                  </a:prstClr>
                </a:solidFill>
              </a:rPr>
              <a:pPr/>
              <a:t>8/20/2022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5BACB155-0F5A-4EB2-AE97-12A5E79281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866514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6269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ABC3678D-0E15-4975-87B1-57DE7A035085}" type="datetimeFigureOut">
              <a:rPr lang="en-US"/>
              <a:pPr>
                <a:defRPr/>
              </a:pPr>
              <a:t>8/20/2022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449C7D15-A893-4372-A8A5-1C2FCC4A903E}" type="slidenum">
              <a:rPr lang="en-US"/>
              <a:pPr>
                <a:defRPr/>
              </a:pPr>
              <a:t>‹#›</a:t>
            </a:fld>
            <a:endParaRPr lang="en-US"/>
          </a:p>
        </p:txBody>
      </p:sp>
    </p:spTree>
    <p:extLst>
      <p:ext uri="{BB962C8B-B14F-4D97-AF65-F5344CB8AC3E}">
        <p14:creationId xmlns:p14="http://schemas.microsoft.com/office/powerpoint/2010/main" val="79611257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9DA349B0-CB9E-4F4B-8E68-342FC49DB004}" type="slidenum">
              <a:rPr lang="en-GB" altLang="en-US"/>
              <a:pPr/>
              <a:t>‹#›</a:t>
            </a:fld>
            <a:endParaRPr lang="en-GB" altLang="en-US"/>
          </a:p>
        </p:txBody>
      </p:sp>
    </p:spTree>
    <p:extLst>
      <p:ext uri="{BB962C8B-B14F-4D97-AF65-F5344CB8AC3E}">
        <p14:creationId xmlns:p14="http://schemas.microsoft.com/office/powerpoint/2010/main" val="1844969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03583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530396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73365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24722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32746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3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9" name="Text Placeholder 8"/>
          <p:cNvSpPr>
            <a:spLocks noGrp="1"/>
          </p:cNvSpPr>
          <p:nvPr>
            <p:ph type="body" sz="quarter" idx="12"/>
          </p:nvPr>
        </p:nvSpPr>
        <p:spPr>
          <a:xfrm>
            <a:off x="13208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2"/>
            <a:ext cx="4673600" cy="323165"/>
          </a:xfrm>
          <a:prstGeom prst="rect">
            <a:avLst/>
          </a:prstGeom>
          <a:noFill/>
        </p:spPr>
        <p:txBody>
          <a:bodyPr wrap="square" rtlCol="0">
            <a:spAutoFit/>
          </a:bodyPr>
          <a:lstStyle/>
          <a:p>
            <a:pPr algn="ctr" fontAlgn="base">
              <a:spcBef>
                <a:spcPct val="0"/>
              </a:spcBef>
              <a:spcAft>
                <a:spcPct val="0"/>
              </a:spcAft>
            </a:pPr>
            <a:r>
              <a:rPr lang="en-US" sz="1500">
                <a:solidFill>
                  <a:srgbClr val="283D5E"/>
                </a:solidFill>
              </a:rPr>
              <a:t>Schedule</a:t>
            </a:r>
            <a:endParaRPr lang="en-US" sz="1350">
              <a:solidFill>
                <a:srgbClr val="283D5E"/>
              </a:solidFill>
            </a:endParaRPr>
          </a:p>
        </p:txBody>
      </p:sp>
      <p:cxnSp>
        <p:nvCxnSpPr>
          <p:cNvPr id="13" name="Straight Connector 12"/>
          <p:cNvCxnSpPr/>
          <p:nvPr/>
        </p:nvCxnSpPr>
        <p:spPr>
          <a:xfrm rot="10800000" flipV="1">
            <a:off x="13208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17" name="Text Placeholder 8"/>
          <p:cNvSpPr>
            <a:spLocks noGrp="1"/>
          </p:cNvSpPr>
          <p:nvPr>
            <p:ph type="body" sz="quarter" idx="13"/>
          </p:nvPr>
        </p:nvSpPr>
        <p:spPr>
          <a:xfrm>
            <a:off x="61976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2"/>
            <a:ext cx="4673600" cy="323165"/>
          </a:xfrm>
          <a:prstGeom prst="rect">
            <a:avLst/>
          </a:prstGeom>
          <a:noFill/>
        </p:spPr>
        <p:txBody>
          <a:bodyPr wrap="square" rtlCol="0">
            <a:spAutoFit/>
          </a:bodyPr>
          <a:lstStyle/>
          <a:p>
            <a:pPr algn="ctr" fontAlgn="base">
              <a:spcBef>
                <a:spcPct val="0"/>
              </a:spcBef>
              <a:spcAft>
                <a:spcPct val="0"/>
              </a:spcAft>
            </a:pPr>
            <a:r>
              <a:rPr lang="en-US" sz="1500">
                <a:solidFill>
                  <a:srgbClr val="283D5E"/>
                </a:solidFill>
              </a:rPr>
              <a:t>Pre-class</a:t>
            </a:r>
            <a:endParaRPr lang="en-US" sz="1350">
              <a:solidFill>
                <a:srgbClr val="283D5E"/>
              </a:solidFill>
            </a:endParaRPr>
          </a:p>
        </p:txBody>
      </p:sp>
      <p:cxnSp>
        <p:nvCxnSpPr>
          <p:cNvPr id="19" name="Straight Connector 18"/>
          <p:cNvCxnSpPr/>
          <p:nvPr/>
        </p:nvCxnSpPr>
        <p:spPr>
          <a:xfrm rot="10800000" flipV="1">
            <a:off x="61976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5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a:solidFill>
                  <a:srgbClr val="283D5E"/>
                </a:solidFill>
              </a:rPr>
              <a:t>Topics</a:t>
            </a:r>
            <a:endParaRPr lang="en-US" sz="135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85916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18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a:solidFill>
                  <a:srgbClr val="283D5E"/>
                </a:solidFill>
              </a:rPr>
              <a:t>Topics</a:t>
            </a:r>
            <a:endParaRPr lang="en-US" sz="135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6330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91D1CBCB-F502-4C48-BCE5-5C9584D028B2}" type="datetimeFigureOut">
              <a:rPr lang="en-US" smtClean="0">
                <a:solidFill>
                  <a:prstClr val="black">
                    <a:tint val="75000"/>
                  </a:prstClr>
                </a:solidFill>
              </a:rPr>
              <a:pPr/>
              <a:t>8/20/2022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5BACB155-0F5A-4EB2-AE97-12A5E79281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16484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ABC3678D-0E15-4975-87B1-57DE7A035085}" type="datetimeFigureOut">
              <a:rPr lang="en-US"/>
              <a:pPr>
                <a:defRPr/>
              </a:pPr>
              <a:t>8/20/2022</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449C7D15-A893-4372-A8A5-1C2FCC4A903E}" type="slidenum">
              <a:rPr lang="en-US"/>
              <a:pPr>
                <a:defRPr/>
              </a:pPr>
              <a:t>‹#›</a:t>
            </a:fld>
            <a:endParaRPr lang="en-US"/>
          </a:p>
        </p:txBody>
      </p:sp>
    </p:spTree>
    <p:extLst>
      <p:ext uri="{BB962C8B-B14F-4D97-AF65-F5344CB8AC3E}">
        <p14:creationId xmlns:p14="http://schemas.microsoft.com/office/powerpoint/2010/main" val="17748974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027653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38535002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27168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7159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360229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19144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429339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647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5896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45098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37576697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14565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9666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595191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9515279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686648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60471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5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51895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7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699038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43298845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24001703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702565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70720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902623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620373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182339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31862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4825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4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 Placeholder 8"/>
          <p:cNvSpPr>
            <a:spLocks noGrp="1"/>
          </p:cNvSpPr>
          <p:nvPr>
            <p:ph type="body" sz="quarter" idx="12"/>
          </p:nvPr>
        </p:nvSpPr>
        <p:spPr>
          <a:xfrm>
            <a:off x="13208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0"/>
            <a:ext cx="4673600" cy="400110"/>
          </a:xfrm>
          <a:prstGeom prst="rect">
            <a:avLst/>
          </a:prstGeom>
          <a:noFill/>
        </p:spPr>
        <p:txBody>
          <a:bodyPr wrap="square" rtlCol="0">
            <a:spAutoFit/>
          </a:bodyPr>
          <a:lstStyle/>
          <a:p>
            <a:pPr algn="ctr"/>
            <a:r>
              <a:rPr lang="en-US" sz="2000">
                <a:effectLst/>
                <a:latin typeface="+mj-lt"/>
              </a:rPr>
              <a:t>Schedule</a:t>
            </a:r>
            <a:endParaRPr lang="en-US">
              <a:effectLst/>
              <a:latin typeface="+mj-lt"/>
            </a:endParaRPr>
          </a:p>
        </p:txBody>
      </p:sp>
      <p:cxnSp>
        <p:nvCxnSpPr>
          <p:cNvPr id="13" name="Straight Connector 12"/>
          <p:cNvCxnSpPr/>
          <p:nvPr/>
        </p:nvCxnSpPr>
        <p:spPr>
          <a:xfrm rot="10800000" flipV="1">
            <a:off x="13208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 Placeholder 8"/>
          <p:cNvSpPr>
            <a:spLocks noGrp="1"/>
          </p:cNvSpPr>
          <p:nvPr>
            <p:ph type="body" sz="quarter" idx="13"/>
          </p:nvPr>
        </p:nvSpPr>
        <p:spPr>
          <a:xfrm>
            <a:off x="6197600" y="2057400"/>
            <a:ext cx="46736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0"/>
            <a:ext cx="4673600" cy="400110"/>
          </a:xfrm>
          <a:prstGeom prst="rect">
            <a:avLst/>
          </a:prstGeom>
          <a:noFill/>
        </p:spPr>
        <p:txBody>
          <a:bodyPr wrap="square" rtlCol="0">
            <a:spAutoFit/>
          </a:bodyPr>
          <a:lstStyle/>
          <a:p>
            <a:pPr algn="ctr"/>
            <a:r>
              <a:rPr lang="en-US" sz="2000">
                <a:effectLst/>
                <a:latin typeface="+mj-lt"/>
              </a:rPr>
              <a:t>Pre-class</a:t>
            </a:r>
            <a:endParaRPr lang="en-US">
              <a:effectLst/>
              <a:latin typeface="+mj-lt"/>
            </a:endParaRPr>
          </a:p>
        </p:txBody>
      </p:sp>
      <p:cxnSp>
        <p:nvCxnSpPr>
          <p:cNvPr id="19" name="Straight Connector 18"/>
          <p:cNvCxnSpPr/>
          <p:nvPr/>
        </p:nvCxnSpPr>
        <p:spPr>
          <a:xfrm rot="10800000" flipV="1">
            <a:off x="6197600" y="2057397"/>
            <a:ext cx="4673600" cy="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74903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74531207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391472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9181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639210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3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725480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4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887848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70" y="1905005"/>
            <a:ext cx="10242551" cy="1523495"/>
          </a:xfrm>
        </p:spPr>
        <p:txBody>
          <a:bodyPr>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973669" y="4344993"/>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096386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1825273" y="4344993"/>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5625" b="0" i="1" u="none" strike="noStrike" kern="0" cap="none" spc="-85"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374665777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5"/>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7176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2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8"/>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93524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980012"/>
          </a:xfrm>
        </p:spPr>
        <p:txBody>
          <a:bodyPr/>
          <a:lstStyle>
            <a:lvl1pPr marL="191237" indent="-191237">
              <a:lnSpc>
                <a:spcPct val="90000"/>
              </a:lnSpc>
              <a:defRPr sz="1575"/>
            </a:lvl1pPr>
            <a:lvl2pPr marL="378753" indent="-183051">
              <a:lnSpc>
                <a:spcPct val="90000"/>
              </a:lnSpc>
              <a:defRPr sz="1350"/>
            </a:lvl2pPr>
            <a:lvl3pPr marL="536504" indent="-162216">
              <a:lnSpc>
                <a:spcPct val="90000"/>
              </a:lnSpc>
              <a:defRPr sz="1125"/>
            </a:lvl3pPr>
            <a:lvl4pPr marL="690536" indent="-154031">
              <a:lnSpc>
                <a:spcPct val="90000"/>
              </a:lnSpc>
              <a:defRPr sz="1013"/>
            </a:lvl4pPr>
            <a:lvl5pPr marL="852752" indent="-15775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980012"/>
          </a:xfrm>
        </p:spPr>
        <p:txBody>
          <a:bodyPr/>
          <a:lstStyle>
            <a:lvl1pPr marL="195702" indent="-195702">
              <a:lnSpc>
                <a:spcPct val="90000"/>
              </a:lnSpc>
              <a:defRPr sz="1575"/>
            </a:lvl1pPr>
            <a:lvl2pPr marL="378753" indent="-191237">
              <a:lnSpc>
                <a:spcPct val="90000"/>
              </a:lnSpc>
              <a:defRPr sz="1350"/>
            </a:lvl2pPr>
            <a:lvl3pPr marL="540969" indent="-170402">
              <a:lnSpc>
                <a:spcPct val="90000"/>
              </a:lnSpc>
              <a:defRPr sz="1125"/>
            </a:lvl3pPr>
            <a:lvl4pPr marL="690536" indent="-149567">
              <a:lnSpc>
                <a:spcPct val="90000"/>
              </a:lnSpc>
              <a:defRPr sz="1013"/>
            </a:lvl4pPr>
            <a:lvl5pPr marL="852752" indent="-15403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31848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909320"/>
            <a:ext cx="5486400"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4" name="Content Placeholder 3"/>
          <p:cNvSpPr>
            <a:spLocks noGrp="1"/>
          </p:cNvSpPr>
          <p:nvPr>
            <p:ph sz="half" idx="2"/>
          </p:nvPr>
        </p:nvSpPr>
        <p:spPr>
          <a:xfrm>
            <a:off x="507999" y="2174876"/>
            <a:ext cx="5486400" cy="864789"/>
          </a:xfrm>
        </p:spPr>
        <p:txBody>
          <a:bodyPr/>
          <a:lstStyle>
            <a:lvl1pPr marL="158496" indent="-158496">
              <a:defRPr sz="1294"/>
            </a:lvl1pPr>
            <a:lvl2pPr marL="316248" indent="-149567">
              <a:defRPr sz="1125"/>
            </a:lvl2pPr>
            <a:lvl3pPr marL="457629" indent="-136916">
              <a:defRPr sz="1013"/>
            </a:lvl3pPr>
            <a:lvl4pPr marL="590825" indent="-128732">
              <a:defRPr sz="956"/>
            </a:lvl4pPr>
            <a:lvl5pPr marL="719556" indent="-116081">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5" y="1909320"/>
            <a:ext cx="5489359"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68" y="2174876"/>
            <a:ext cx="5490632" cy="864789"/>
          </a:xfrm>
        </p:spPr>
        <p:txBody>
          <a:bodyPr/>
          <a:lstStyle>
            <a:lvl1pPr marL="166681" indent="-166681">
              <a:defRPr sz="1294"/>
            </a:lvl1pPr>
            <a:lvl2pPr marL="320712" indent="-154031">
              <a:defRPr sz="1125"/>
            </a:lvl2pPr>
            <a:lvl3pPr marL="462093" indent="-137661">
              <a:defRPr sz="1013"/>
            </a:lvl3pPr>
            <a:lvl4pPr marL="590825" indent="-133196">
              <a:defRPr sz="956"/>
            </a:lvl4pPr>
            <a:lvl5pPr marL="719556" indent="-124267">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256320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146104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86553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48160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078228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4" y="6238880"/>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360649063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6063726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4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ubSection">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0"/>
            <a:ext cx="2743200" cy="400110"/>
          </a:xfrm>
          <a:prstGeom prst="rect">
            <a:avLst/>
          </a:prstGeom>
          <a:noFill/>
        </p:spPr>
        <p:txBody>
          <a:bodyPr wrap="square" rtlCol="0">
            <a:spAutoFit/>
          </a:bodyPr>
          <a:lstStyle/>
          <a:p>
            <a:r>
              <a:rPr lang="en-US" sz="20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4762958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4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6697794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3612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59239276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423710610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721119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213059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042291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155094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66581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GB" altLang="en-US"/>
          </a:p>
        </p:txBody>
      </p:sp>
      <p:sp>
        <p:nvSpPr>
          <p:cNvPr id="5" name="Footer Placeholder 4"/>
          <p:cNvSpPr>
            <a:spLocks noGrp="1"/>
          </p:cNvSpPr>
          <p:nvPr>
            <p:ph type="ftr" sz="quarter" idx="11"/>
          </p:nvPr>
        </p:nvSpPr>
        <p:spPr/>
        <p:txBody>
          <a:bodyPr/>
          <a:lstStyle>
            <a:lvl1pPr>
              <a:defRPr/>
            </a:lvl1pPr>
          </a:lstStyle>
          <a:p>
            <a:endParaRPr lang="en-GB" altLang="en-US"/>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9DA349B0-CB9E-4F4B-8E68-342FC49DB004}" type="slidenum">
              <a:rPr lang="en-GB" altLang="en-US"/>
              <a:pPr/>
              <a:t>‹#›</a:t>
            </a:fld>
            <a:endParaRPr lang="en-GB" altLang="en-US"/>
          </a:p>
        </p:txBody>
      </p:sp>
    </p:spTree>
    <p:extLst>
      <p:ext uri="{BB962C8B-B14F-4D97-AF65-F5344CB8AC3E}">
        <p14:creationId xmlns:p14="http://schemas.microsoft.com/office/powerpoint/2010/main" val="40816125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63870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25809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3088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339620400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3508297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416935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64704530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1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25462453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4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7" y="762002"/>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742940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70" y="1905005"/>
            <a:ext cx="10242551" cy="1523495"/>
          </a:xfrm>
        </p:spPr>
        <p:txBody>
          <a:bodyPr>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973669" y="4344993"/>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9122451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image" Target="../media/image4.jpeg"/><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0.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image" Target="../media/image6.png"/><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gif"/><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gif"/><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image" Target="../media/image4.jpeg"/><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theme" Target="../theme/theme4.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image" Target="../media/image6.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image" Target="../media/image4.jpe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image" Target="../media/image6.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5.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image" Target="../media/image4.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6.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image" Target="../media/image6.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19" Type="http://schemas.openxmlformats.org/officeDocument/2006/relationships/image" Target="../media/image5.png"/><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image" Target="../media/image4.jpe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theme" Target="../theme/theme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image" Target="../media/image6.png"/><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19" Type="http://schemas.openxmlformats.org/officeDocument/2006/relationships/image" Target="../media/image5.png"/><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slideLayout" Target="../slideLayouts/slideLayout111.xml"/><Relationship Id="rId18" Type="http://schemas.openxmlformats.org/officeDocument/2006/relationships/theme" Target="../theme/theme8.xml"/><Relationship Id="rId3" Type="http://schemas.openxmlformats.org/officeDocument/2006/relationships/slideLayout" Target="../slideLayouts/slideLayout101.xml"/><Relationship Id="rId21" Type="http://schemas.openxmlformats.org/officeDocument/2006/relationships/image" Target="../media/image6.png"/><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image" Target="../media/image5.png"/><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5" Type="http://schemas.openxmlformats.org/officeDocument/2006/relationships/slideLayout" Target="../slideLayouts/slideLayout113.xml"/><Relationship Id="rId10" Type="http://schemas.openxmlformats.org/officeDocument/2006/relationships/slideLayout" Target="../slideLayouts/slideLayout108.xml"/><Relationship Id="rId19" Type="http://schemas.openxmlformats.org/officeDocument/2006/relationships/image" Target="../media/image4.jpeg"/><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3" Type="http://schemas.openxmlformats.org/officeDocument/2006/relationships/slideLayout" Target="../slideLayouts/slideLayout118.xml"/><Relationship Id="rId21" Type="http://schemas.openxmlformats.org/officeDocument/2006/relationships/theme" Target="../theme/theme9.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image" Target="../media/image6.png"/><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image" Target="../media/image5.png"/><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2"/>
            <a:ext cx="5080000" cy="152399"/>
          </a:xfrm>
          <a:prstGeom prst="rect">
            <a:avLst/>
          </a:prstGeom>
        </p:spPr>
        <p:txBody>
          <a:bodyPr vert="horz" lIns="91440" tIns="45720" rIns="91440" bIns="45720" rtlCol="0" anchor="ctr"/>
          <a:lstStyle>
            <a:lvl1pPr algn="r">
              <a:defRPr sz="12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2"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Lst>
  <p:hf sldNum="0" hdr="0" ftr="0" dt="0"/>
  <p:txStyles>
    <p:titleStyle>
      <a:lvl1pPr algn="l" defTabSz="914400" rtl="0" eaLnBrk="1" latinLnBrk="0" hangingPunct="1">
        <a:spcBef>
          <a:spcPct val="0"/>
        </a:spcBef>
        <a:buNone/>
        <a:tabLst/>
        <a:defRPr sz="36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Char char="•"/>
        <a:defRPr sz="2000" kern="1200">
          <a:solidFill>
            <a:schemeClr val="bg1"/>
          </a:solidFill>
          <a:latin typeface="+mn-lt"/>
          <a:ea typeface="+mn-ea"/>
          <a:cs typeface="+mn-cs"/>
        </a:defRPr>
      </a:lvl2pPr>
      <a:lvl3pPr marL="1143000" indent="4763" algn="l" defTabSz="914400" rtl="0" eaLnBrk="1" latinLnBrk="0" hangingPunct="1">
        <a:spcBef>
          <a:spcPct val="20000"/>
        </a:spcBef>
        <a:buFont typeface="Arial" pitchFamily="34" charset="0"/>
        <a:buNone/>
        <a:defRPr sz="1800" kern="1200">
          <a:solidFill>
            <a:schemeClr val="bg1"/>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6899902"/>
      </p:ext>
    </p:extLst>
  </p:cSld>
  <p:clrMap bg1="dk1" tx1="lt1" bg2="dk2" tx2="lt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4"/>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5"/>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2"/>
            <a:ext cx="5080000" cy="152399"/>
          </a:xfrm>
          <a:prstGeom prst="rect">
            <a:avLst/>
          </a:prstGeom>
        </p:spPr>
        <p:txBody>
          <a:bodyPr vert="horz" lIns="91440" tIns="45720" rIns="91440" bIns="45720" rtlCol="0" anchor="ctr"/>
          <a:lstStyle>
            <a:lvl1pPr algn="r">
              <a:defRPr sz="12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5"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25207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5" r:id="rId11"/>
    <p:sldLayoutId id="2147483846" r:id="rId12"/>
  </p:sldLayoutIdLst>
  <p:hf sldNum="0" hdr="0" ftr="0" dt="0"/>
  <p:txStyles>
    <p:titleStyle>
      <a:lvl1pPr algn="l" defTabSz="914400" rtl="0" eaLnBrk="1" latinLnBrk="0" hangingPunct="1">
        <a:spcBef>
          <a:spcPct val="0"/>
        </a:spcBef>
        <a:buNone/>
        <a:tabLst/>
        <a:defRPr sz="36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Char char="•"/>
        <a:defRPr sz="2000" kern="1200">
          <a:solidFill>
            <a:schemeClr val="bg1"/>
          </a:solidFill>
          <a:latin typeface="+mn-lt"/>
          <a:ea typeface="+mn-ea"/>
          <a:cs typeface="+mn-cs"/>
        </a:defRPr>
      </a:lvl2pPr>
      <a:lvl3pPr marL="1143000" indent="4763" algn="l" defTabSz="914400" rtl="0" eaLnBrk="1" latinLnBrk="0" hangingPunct="1">
        <a:spcBef>
          <a:spcPct val="20000"/>
        </a:spcBef>
        <a:buFont typeface="Arial" pitchFamily="34" charset="0"/>
        <a:buNone/>
        <a:defRPr sz="1800" kern="1200">
          <a:solidFill>
            <a:schemeClr val="bg1"/>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4"/>
            <a:ext cx="5080000" cy="152399"/>
          </a:xfrm>
          <a:prstGeom prst="rect">
            <a:avLst/>
          </a:prstGeom>
        </p:spPr>
        <p:txBody>
          <a:bodyPr vert="horz" lIns="91440" tIns="45720" rIns="91440" bIns="45720" rtlCol="0" anchor="ctr"/>
          <a:lstStyle>
            <a:lvl1pPr algn="r">
              <a:defRPr sz="9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3"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Tree>
    <p:extLst>
      <p:ext uri="{BB962C8B-B14F-4D97-AF65-F5344CB8AC3E}">
        <p14:creationId xmlns:p14="http://schemas.microsoft.com/office/powerpoint/2010/main" val="2110503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Lst>
  <p:hf sldNum="0" hdr="0" ftr="0" dt="0"/>
  <p:txStyles>
    <p:titleStyle>
      <a:lvl1pPr algn="l" defTabSz="685800" rtl="0" eaLnBrk="1" latinLnBrk="0" hangingPunct="1">
        <a:spcBef>
          <a:spcPct val="0"/>
        </a:spcBef>
        <a:buNone/>
        <a:tabLst/>
        <a:defRPr sz="2700" kern="1200">
          <a:solidFill>
            <a:schemeClr val="tx1"/>
          </a:solidFill>
          <a:latin typeface="+mj-lt"/>
          <a:ea typeface="+mj-ea"/>
          <a:cs typeface="+mj-cs"/>
        </a:defRPr>
      </a:lvl1pPr>
    </p:titleStyle>
    <p:bodyStyle>
      <a:lvl1pPr marL="257175" indent="-257175" algn="l" defTabSz="685800" rtl="0" eaLnBrk="1" latinLnBrk="0" hangingPunct="1">
        <a:spcBef>
          <a:spcPts val="900"/>
        </a:spcBef>
        <a:buFont typeface="Arial" pitchFamily="34" charset="0"/>
        <a:buChar char="•"/>
        <a:defRPr sz="1800" kern="1200">
          <a:solidFill>
            <a:schemeClr val="bg1"/>
          </a:solidFill>
          <a:latin typeface="+mn-lt"/>
          <a:ea typeface="+mn-ea"/>
          <a:cs typeface="+mn-cs"/>
        </a:defRPr>
      </a:lvl1pPr>
      <a:lvl2pPr marL="557213" indent="-214313" algn="l" defTabSz="685800" rtl="0" eaLnBrk="1" latinLnBrk="0" hangingPunct="1">
        <a:spcBef>
          <a:spcPts val="450"/>
        </a:spcBef>
        <a:buFont typeface="Arial" pitchFamily="34" charset="0"/>
        <a:buChar char="•"/>
        <a:defRPr sz="1500" kern="1200">
          <a:solidFill>
            <a:schemeClr val="bg1"/>
          </a:solidFill>
          <a:latin typeface="+mn-lt"/>
          <a:ea typeface="+mn-ea"/>
          <a:cs typeface="+mn-cs"/>
        </a:defRPr>
      </a:lvl2pPr>
      <a:lvl3pPr marL="857250" indent="3572" algn="l" defTabSz="685800" rtl="0" eaLnBrk="1" latinLnBrk="0" hangingPunct="1">
        <a:spcBef>
          <a:spcPct val="20000"/>
        </a:spcBef>
        <a:buFont typeface="Arial" pitchFamily="34" charset="0"/>
        <a:buNone/>
        <a:defRPr sz="1350" kern="1200">
          <a:solidFill>
            <a:schemeClr val="bg1"/>
          </a:solidFill>
          <a:latin typeface="Courier New" pitchFamily="49" charset="0"/>
          <a:ea typeface="+mn-ea"/>
          <a:cs typeface="Courier New" pitchFamily="49" charset="0"/>
        </a:defRPr>
      </a:lvl3pPr>
      <a:lvl4pPr marL="12001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871696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1" r:id="rId12"/>
    <p:sldLayoutId id="2147483882" r:id="rId13"/>
    <p:sldLayoutId id="2147483884" r:id="rId14"/>
    <p:sldLayoutId id="2147483885" r:id="rId15"/>
    <p:sldLayoutId id="2147483890" r:id="rId16"/>
    <p:sldLayoutId id="2147483831" r:id="rId17"/>
    <p:sldLayoutId id="2147484052" r:id="rId18"/>
    <p:sldLayoutId id="2147484054" r:id="rId19"/>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22"/>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3"/>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3"/>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3"/>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3"/>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784555"/>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7" r:id="rId12"/>
    <p:sldLayoutId id="2147483958" r:id="rId13"/>
    <p:sldLayoutId id="2147483960" r:id="rId14"/>
    <p:sldLayoutId id="2147483969" r:id="rId15"/>
    <p:sldLayoutId id="2147483972" r:id="rId16"/>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9"/>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0"/>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1"/>
            <a:ext cx="11176000" cy="373949"/>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80"/>
            <a:ext cx="11176000" cy="1201483"/>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726847"/>
      </p:ext>
    </p:extLst>
  </p:cSld>
  <p:clrMap bg1="dk1" tx1="lt1" bg2="dk2" tx2="lt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3" r:id="rId12"/>
    <p:sldLayoutId id="2147484004" r:id="rId13"/>
    <p:sldLayoutId id="2147484006" r:id="rId14"/>
    <p:sldLayoutId id="2147484034" r:id="rId15"/>
    <p:sldLayoutId id="2147484043" r:id="rId16"/>
  </p:sldLayoutIdLst>
  <p:transition>
    <p:fade/>
  </p:transition>
  <p:txStyles>
    <p:title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23242" indent="-223242" algn="l" defTabSz="514329" rtl="0" eaLnBrk="1" latinLnBrk="0" hangingPunct="1">
        <a:lnSpc>
          <a:spcPct val="90000"/>
        </a:lnSpc>
        <a:spcBef>
          <a:spcPct val="20000"/>
        </a:spcBef>
        <a:buFontTx/>
        <a:buBlip>
          <a:blip r:embed="rId19"/>
        </a:buBlip>
        <a:defRPr sz="1800" kern="1200">
          <a:solidFill>
            <a:schemeClr val="tx1"/>
          </a:solidFill>
          <a:latin typeface="+mn-lt"/>
          <a:ea typeface="+mn-ea"/>
          <a:cs typeface="+mn-cs"/>
        </a:defRPr>
      </a:lvl1pPr>
      <a:lvl2pPr marL="514350" indent="-223242" algn="l" defTabSz="514329" rtl="0" eaLnBrk="1" latinLnBrk="0" hangingPunct="1">
        <a:lnSpc>
          <a:spcPct val="90000"/>
        </a:lnSpc>
        <a:spcBef>
          <a:spcPct val="20000"/>
        </a:spcBef>
        <a:buFontTx/>
        <a:buBlip>
          <a:blip r:embed="rId20"/>
        </a:buBlip>
        <a:defRPr sz="1575" kern="1200">
          <a:solidFill>
            <a:schemeClr val="tx1"/>
          </a:solidFill>
          <a:latin typeface="+mn-lt"/>
          <a:ea typeface="+mn-ea"/>
          <a:cs typeface="+mn-cs"/>
        </a:defRPr>
      </a:lvl2pPr>
      <a:lvl3pPr marL="708125" indent="-193775"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3pPr>
      <a:lvl4pPr marL="902792" indent="-194667"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4pPr>
      <a:lvl5pPr marL="1092101" indent="-189310"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5pPr>
      <a:lvl6pPr marL="1414406"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7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35"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0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29" rtl="0" eaLnBrk="1" latinLnBrk="0" hangingPunct="1">
        <a:defRPr sz="1013" kern="1200">
          <a:solidFill>
            <a:schemeClr val="tx1"/>
          </a:solidFill>
          <a:latin typeface="+mn-lt"/>
          <a:ea typeface="+mn-ea"/>
          <a:cs typeface="+mn-cs"/>
        </a:defRPr>
      </a:lvl1pPr>
      <a:lvl2pPr marL="257165" algn="l" defTabSz="514329" rtl="0" eaLnBrk="1" latinLnBrk="0" hangingPunct="1">
        <a:defRPr sz="1013" kern="1200">
          <a:solidFill>
            <a:schemeClr val="tx1"/>
          </a:solidFill>
          <a:latin typeface="+mn-lt"/>
          <a:ea typeface="+mn-ea"/>
          <a:cs typeface="+mn-cs"/>
        </a:defRPr>
      </a:lvl2pPr>
      <a:lvl3pPr marL="514329" algn="l" defTabSz="514329" rtl="0" eaLnBrk="1" latinLnBrk="0" hangingPunct="1">
        <a:defRPr sz="1013" kern="1200">
          <a:solidFill>
            <a:schemeClr val="tx1"/>
          </a:solidFill>
          <a:latin typeface="+mn-lt"/>
          <a:ea typeface="+mn-ea"/>
          <a:cs typeface="+mn-cs"/>
        </a:defRPr>
      </a:lvl3pPr>
      <a:lvl4pPr marL="771494" algn="l" defTabSz="514329" rtl="0" eaLnBrk="1" latinLnBrk="0" hangingPunct="1">
        <a:defRPr sz="1013" kern="1200">
          <a:solidFill>
            <a:schemeClr val="tx1"/>
          </a:solidFill>
          <a:latin typeface="+mn-lt"/>
          <a:ea typeface="+mn-ea"/>
          <a:cs typeface="+mn-cs"/>
        </a:defRPr>
      </a:lvl4pPr>
      <a:lvl5pPr marL="1028659" algn="l" defTabSz="514329" rtl="0" eaLnBrk="1" latinLnBrk="0" hangingPunct="1">
        <a:defRPr sz="1013" kern="1200">
          <a:solidFill>
            <a:schemeClr val="tx1"/>
          </a:solidFill>
          <a:latin typeface="+mn-lt"/>
          <a:ea typeface="+mn-ea"/>
          <a:cs typeface="+mn-cs"/>
        </a:defRPr>
      </a:lvl5pPr>
      <a:lvl6pPr marL="1285824" algn="l" defTabSz="514329" rtl="0" eaLnBrk="1" latinLnBrk="0" hangingPunct="1">
        <a:defRPr sz="1013" kern="1200">
          <a:solidFill>
            <a:schemeClr val="tx1"/>
          </a:solidFill>
          <a:latin typeface="+mn-lt"/>
          <a:ea typeface="+mn-ea"/>
          <a:cs typeface="+mn-cs"/>
        </a:defRPr>
      </a:lvl6pPr>
      <a:lvl7pPr marL="1542989" algn="l" defTabSz="514329" rtl="0" eaLnBrk="1" latinLnBrk="0" hangingPunct="1">
        <a:defRPr sz="1013" kern="1200">
          <a:solidFill>
            <a:schemeClr val="tx1"/>
          </a:solidFill>
          <a:latin typeface="+mn-lt"/>
          <a:ea typeface="+mn-ea"/>
          <a:cs typeface="+mn-cs"/>
        </a:defRPr>
      </a:lvl7pPr>
      <a:lvl8pPr marL="1800153" algn="l" defTabSz="514329" rtl="0" eaLnBrk="1" latinLnBrk="0" hangingPunct="1">
        <a:defRPr sz="1013" kern="1200">
          <a:solidFill>
            <a:schemeClr val="tx1"/>
          </a:solidFill>
          <a:latin typeface="+mn-lt"/>
          <a:ea typeface="+mn-ea"/>
          <a:cs typeface="+mn-cs"/>
        </a:defRPr>
      </a:lvl8pPr>
      <a:lvl9pPr marL="2057318" algn="l" defTabSz="514329"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2203129"/>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70" r:id="rId12"/>
    <p:sldLayoutId id="2147484081" r:id="rId13"/>
    <p:sldLayoutId id="2147484083" r:id="rId14"/>
    <p:sldLayoutId id="2147484084" r:id="rId15"/>
    <p:sldLayoutId id="2147484094" r:id="rId16"/>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9"/>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0"/>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1"/>
            <a:ext cx="11176000" cy="373949"/>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80"/>
            <a:ext cx="11176000" cy="1201483"/>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1571964"/>
      </p:ext>
    </p:extLst>
  </p:cSld>
  <p:clrMap bg1="dk1" tx1="lt1" bg2="dk2" tx2="lt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 id="2147484107" r:id="rId12"/>
    <p:sldLayoutId id="2147484108" r:id="rId13"/>
    <p:sldLayoutId id="2147484109" r:id="rId14"/>
    <p:sldLayoutId id="2147484110" r:id="rId15"/>
    <p:sldLayoutId id="2147484111" r:id="rId16"/>
    <p:sldLayoutId id="2147484112" r:id="rId17"/>
  </p:sldLayoutIdLst>
  <p:transition>
    <p:fade/>
  </p:transition>
  <p:txStyles>
    <p:title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23242" indent="-223242" algn="l" defTabSz="514329" rtl="0" eaLnBrk="1" latinLnBrk="0" hangingPunct="1">
        <a:lnSpc>
          <a:spcPct val="90000"/>
        </a:lnSpc>
        <a:spcBef>
          <a:spcPct val="20000"/>
        </a:spcBef>
        <a:buFontTx/>
        <a:buBlip>
          <a:blip r:embed="rId20"/>
        </a:buBlip>
        <a:defRPr sz="1800" kern="1200">
          <a:solidFill>
            <a:schemeClr val="tx1"/>
          </a:solidFill>
          <a:latin typeface="+mn-lt"/>
          <a:ea typeface="+mn-ea"/>
          <a:cs typeface="+mn-cs"/>
        </a:defRPr>
      </a:lvl1pPr>
      <a:lvl2pPr marL="514350" indent="-223242" algn="l" defTabSz="514329" rtl="0" eaLnBrk="1" latinLnBrk="0" hangingPunct="1">
        <a:lnSpc>
          <a:spcPct val="90000"/>
        </a:lnSpc>
        <a:spcBef>
          <a:spcPct val="20000"/>
        </a:spcBef>
        <a:buFontTx/>
        <a:buBlip>
          <a:blip r:embed="rId21"/>
        </a:buBlip>
        <a:defRPr sz="1575" kern="1200">
          <a:solidFill>
            <a:schemeClr val="tx1"/>
          </a:solidFill>
          <a:latin typeface="+mn-lt"/>
          <a:ea typeface="+mn-ea"/>
          <a:cs typeface="+mn-cs"/>
        </a:defRPr>
      </a:lvl2pPr>
      <a:lvl3pPr marL="708125" indent="-193775" algn="l" defTabSz="514329" rtl="0" eaLnBrk="1" latinLnBrk="0" hangingPunct="1">
        <a:lnSpc>
          <a:spcPct val="90000"/>
        </a:lnSpc>
        <a:spcBef>
          <a:spcPct val="20000"/>
        </a:spcBef>
        <a:buFontTx/>
        <a:buBlip>
          <a:blip r:embed="rId21"/>
        </a:buBlip>
        <a:defRPr sz="1350" kern="1200">
          <a:solidFill>
            <a:schemeClr val="tx1"/>
          </a:solidFill>
          <a:latin typeface="+mn-lt"/>
          <a:ea typeface="+mn-ea"/>
          <a:cs typeface="+mn-cs"/>
        </a:defRPr>
      </a:lvl3pPr>
      <a:lvl4pPr marL="902792" indent="-194667" algn="l" defTabSz="514329" rtl="0" eaLnBrk="1" latinLnBrk="0" hangingPunct="1">
        <a:lnSpc>
          <a:spcPct val="90000"/>
        </a:lnSpc>
        <a:spcBef>
          <a:spcPct val="20000"/>
        </a:spcBef>
        <a:buFontTx/>
        <a:buBlip>
          <a:blip r:embed="rId21"/>
        </a:buBlip>
        <a:defRPr sz="1350" kern="1200">
          <a:solidFill>
            <a:schemeClr val="tx1"/>
          </a:solidFill>
          <a:latin typeface="+mn-lt"/>
          <a:ea typeface="+mn-ea"/>
          <a:cs typeface="+mn-cs"/>
        </a:defRPr>
      </a:lvl4pPr>
      <a:lvl5pPr marL="1092101" indent="-189310" algn="l" defTabSz="514329" rtl="0" eaLnBrk="1" latinLnBrk="0" hangingPunct="1">
        <a:lnSpc>
          <a:spcPct val="90000"/>
        </a:lnSpc>
        <a:spcBef>
          <a:spcPct val="20000"/>
        </a:spcBef>
        <a:buFontTx/>
        <a:buBlip>
          <a:blip r:embed="rId21"/>
        </a:buBlip>
        <a:defRPr sz="1350" kern="1200">
          <a:solidFill>
            <a:schemeClr val="tx1"/>
          </a:solidFill>
          <a:latin typeface="+mn-lt"/>
          <a:ea typeface="+mn-ea"/>
          <a:cs typeface="+mn-cs"/>
        </a:defRPr>
      </a:lvl5pPr>
      <a:lvl6pPr marL="1414406"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7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35"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0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29" rtl="0" eaLnBrk="1" latinLnBrk="0" hangingPunct="1">
        <a:defRPr sz="1013" kern="1200">
          <a:solidFill>
            <a:schemeClr val="tx1"/>
          </a:solidFill>
          <a:latin typeface="+mn-lt"/>
          <a:ea typeface="+mn-ea"/>
          <a:cs typeface="+mn-cs"/>
        </a:defRPr>
      </a:lvl1pPr>
      <a:lvl2pPr marL="257165" algn="l" defTabSz="514329" rtl="0" eaLnBrk="1" latinLnBrk="0" hangingPunct="1">
        <a:defRPr sz="1013" kern="1200">
          <a:solidFill>
            <a:schemeClr val="tx1"/>
          </a:solidFill>
          <a:latin typeface="+mn-lt"/>
          <a:ea typeface="+mn-ea"/>
          <a:cs typeface="+mn-cs"/>
        </a:defRPr>
      </a:lvl2pPr>
      <a:lvl3pPr marL="514329" algn="l" defTabSz="514329" rtl="0" eaLnBrk="1" latinLnBrk="0" hangingPunct="1">
        <a:defRPr sz="1013" kern="1200">
          <a:solidFill>
            <a:schemeClr val="tx1"/>
          </a:solidFill>
          <a:latin typeface="+mn-lt"/>
          <a:ea typeface="+mn-ea"/>
          <a:cs typeface="+mn-cs"/>
        </a:defRPr>
      </a:lvl3pPr>
      <a:lvl4pPr marL="771494" algn="l" defTabSz="514329" rtl="0" eaLnBrk="1" latinLnBrk="0" hangingPunct="1">
        <a:defRPr sz="1013" kern="1200">
          <a:solidFill>
            <a:schemeClr val="tx1"/>
          </a:solidFill>
          <a:latin typeface="+mn-lt"/>
          <a:ea typeface="+mn-ea"/>
          <a:cs typeface="+mn-cs"/>
        </a:defRPr>
      </a:lvl4pPr>
      <a:lvl5pPr marL="1028659" algn="l" defTabSz="514329" rtl="0" eaLnBrk="1" latinLnBrk="0" hangingPunct="1">
        <a:defRPr sz="1013" kern="1200">
          <a:solidFill>
            <a:schemeClr val="tx1"/>
          </a:solidFill>
          <a:latin typeface="+mn-lt"/>
          <a:ea typeface="+mn-ea"/>
          <a:cs typeface="+mn-cs"/>
        </a:defRPr>
      </a:lvl5pPr>
      <a:lvl6pPr marL="1285824" algn="l" defTabSz="514329" rtl="0" eaLnBrk="1" latinLnBrk="0" hangingPunct="1">
        <a:defRPr sz="1013" kern="1200">
          <a:solidFill>
            <a:schemeClr val="tx1"/>
          </a:solidFill>
          <a:latin typeface="+mn-lt"/>
          <a:ea typeface="+mn-ea"/>
          <a:cs typeface="+mn-cs"/>
        </a:defRPr>
      </a:lvl6pPr>
      <a:lvl7pPr marL="1542989" algn="l" defTabSz="514329" rtl="0" eaLnBrk="1" latinLnBrk="0" hangingPunct="1">
        <a:defRPr sz="1013" kern="1200">
          <a:solidFill>
            <a:schemeClr val="tx1"/>
          </a:solidFill>
          <a:latin typeface="+mn-lt"/>
          <a:ea typeface="+mn-ea"/>
          <a:cs typeface="+mn-cs"/>
        </a:defRPr>
      </a:lvl7pPr>
      <a:lvl8pPr marL="1800153" algn="l" defTabSz="514329" rtl="0" eaLnBrk="1" latinLnBrk="0" hangingPunct="1">
        <a:defRPr sz="1013" kern="1200">
          <a:solidFill>
            <a:schemeClr val="tx1"/>
          </a:solidFill>
          <a:latin typeface="+mn-lt"/>
          <a:ea typeface="+mn-ea"/>
          <a:cs typeface="+mn-cs"/>
        </a:defRPr>
      </a:lvl8pPr>
      <a:lvl9pPr marL="2057318" algn="l" defTabSz="514329" rtl="0" eaLnBrk="1" latinLnBrk="0" hangingPunct="1">
        <a:defRPr sz="1013"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5584569"/>
      </p:ext>
    </p:extLst>
  </p:cSld>
  <p:clrMap bg1="dk1" tx1="lt1" bg2="dk2"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 id="2147484125" r:id="rId12"/>
    <p:sldLayoutId id="2147484126" r:id="rId13"/>
    <p:sldLayoutId id="2147484127" r:id="rId14"/>
    <p:sldLayoutId id="2147484128" r:id="rId15"/>
    <p:sldLayoutId id="2147484129" r:id="rId16"/>
    <p:sldLayoutId id="2147484131" r:id="rId17"/>
    <p:sldLayoutId id="2147484136" r:id="rId18"/>
    <p:sldLayoutId id="2147484137" r:id="rId19"/>
    <p:sldLayoutId id="2147484138" r:id="rId20"/>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23"/>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4"/>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4"/>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4"/>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4"/>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11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3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2.xml"/><Relationship Id="rId5"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9437" y="1664679"/>
            <a:ext cx="7681913" cy="1142621"/>
          </a:xfrm>
        </p:spPr>
        <p:txBody>
          <a:bodyPr/>
          <a:lstStyle/>
          <a:p>
            <a:r>
              <a:rPr lang="en-US" sz="4000" dirty="0"/>
              <a:t>ECEN 150</a:t>
            </a:r>
            <a:br>
              <a:rPr lang="en-US" sz="4000" dirty="0"/>
            </a:br>
            <a:r>
              <a:rPr lang="en-US" sz="4000" dirty="0"/>
              <a:t>Circuit Analysis I</a:t>
            </a:r>
          </a:p>
        </p:txBody>
      </p:sp>
      <p:sp>
        <p:nvSpPr>
          <p:cNvPr id="4" name="Rectangle 3"/>
          <p:cNvSpPr/>
          <p:nvPr/>
        </p:nvSpPr>
        <p:spPr>
          <a:xfrm>
            <a:off x="2119436" y="3272388"/>
            <a:ext cx="8238014" cy="707886"/>
          </a:xfrm>
          <a:prstGeom prst="rect">
            <a:avLst/>
          </a:prstGeom>
        </p:spPr>
        <p:txBody>
          <a:bodyPr wrap="square">
            <a:spAutoFit/>
          </a:bodyPr>
          <a:lstStyle/>
          <a:p>
            <a:r>
              <a:rPr lang="en-US" sz="4000" spc="-113" dirty="0">
                <a:ln w="3175">
                  <a:noFill/>
                </a:ln>
                <a:gradFill flip="none" rotWithShape="1">
                  <a:gsLst>
                    <a:gs pos="0">
                      <a:srgbClr val="FFFFB9"/>
                    </a:gs>
                    <a:gs pos="36000">
                      <a:srgbClr val="FFFF99"/>
                    </a:gs>
                    <a:gs pos="86000">
                      <a:srgbClr val="F6AE1E"/>
                    </a:gs>
                  </a:gsLst>
                  <a:lin ang="5400000" scaled="0"/>
                  <a:tileRect/>
                </a:gradFill>
                <a:latin typeface="+mn-lt"/>
                <a:cs typeface="Arial" charset="0"/>
              </a:rPr>
              <a:t>Midterm Review</a:t>
            </a:r>
            <a:endParaRPr lang="en-US" sz="4000" dirty="0">
              <a:latin typeface="+mn-lt"/>
            </a:endParaRPr>
          </a:p>
        </p:txBody>
      </p:sp>
    </p:spTree>
    <p:extLst>
      <p:ext uri="{BB962C8B-B14F-4D97-AF65-F5344CB8AC3E}">
        <p14:creationId xmlns:p14="http://schemas.microsoft.com/office/powerpoint/2010/main" val="230340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680" y="30538"/>
            <a:ext cx="6940801" cy="533400"/>
          </a:xfrm>
        </p:spPr>
        <p:txBody>
          <a:bodyPr>
            <a:noAutofit/>
          </a:bodyPr>
          <a:lstStyle/>
          <a:p>
            <a:pPr algn="ctr"/>
            <a:r>
              <a:rPr lang="en-US" dirty="0"/>
              <a:t>Source Transformations (Continued)</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TextBox 3"/>
          <p:cNvSpPr txBox="1"/>
          <p:nvPr/>
        </p:nvSpPr>
        <p:spPr>
          <a:xfrm>
            <a:off x="259976" y="776635"/>
            <a:ext cx="11932024" cy="5632311"/>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Source transformation relationships:       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i</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Equivalence means that the v-</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i</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characteristics at the a and b terminals are identical with the original circuit for any given load attached, even though the internal circuit components can be different.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Both of the above circuits exhibit the adjacent output voltage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versus load resistance characteristics for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Rload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attached to the a and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terminals and varying from zero (short-circuit ) to a value much larger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than the source resistance R in the above circuits.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max</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for the practical voltage source circuit.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max</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i</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for the practical current source circuit.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10"/>
          <p:cNvSpPr/>
          <p:nvPr/>
        </p:nvSpPr>
        <p:spPr>
          <a:xfrm>
            <a:off x="6338268" y="2900293"/>
            <a:ext cx="3178420"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p:txBody>
      </p:sp>
      <p:pic>
        <p:nvPicPr>
          <p:cNvPr id="6" name="Picture 5"/>
          <p:cNvPicPr>
            <a:picLocks noChangeAspect="1"/>
          </p:cNvPicPr>
          <p:nvPr/>
        </p:nvPicPr>
        <p:blipFill>
          <a:blip r:embed="rId3"/>
          <a:stretch>
            <a:fillRect/>
          </a:stretch>
        </p:blipFill>
        <p:spPr>
          <a:xfrm>
            <a:off x="7758234" y="3894278"/>
            <a:ext cx="4327661" cy="2345157"/>
          </a:xfrm>
          <a:prstGeom prst="rect">
            <a:avLst/>
          </a:prstGeom>
        </p:spPr>
      </p:pic>
      <p:grpSp>
        <p:nvGrpSpPr>
          <p:cNvPr id="9" name="Group 8">
            <a:extLst>
              <a:ext uri="{FF2B5EF4-FFF2-40B4-BE49-F238E27FC236}">
                <a16:creationId xmlns:a16="http://schemas.microsoft.com/office/drawing/2014/main" id="{51BC012D-4BD2-42CA-B5FE-AD20026BDBBA}"/>
              </a:ext>
            </a:extLst>
          </p:cNvPr>
          <p:cNvGrpSpPr/>
          <p:nvPr/>
        </p:nvGrpSpPr>
        <p:grpSpPr>
          <a:xfrm>
            <a:off x="3495157" y="2090481"/>
            <a:ext cx="4789040" cy="1619620"/>
            <a:chOff x="3495157" y="2090481"/>
            <a:chExt cx="4789040" cy="1619620"/>
          </a:xfrm>
        </p:grpSpPr>
        <p:pic>
          <p:nvPicPr>
            <p:cNvPr id="7" name="Picture 6">
              <a:extLst>
                <a:ext uri="{FF2B5EF4-FFF2-40B4-BE49-F238E27FC236}">
                  <a16:creationId xmlns:a16="http://schemas.microsoft.com/office/drawing/2014/main" id="{5BD76820-1092-49A9-A737-0A0BE64B7ACD}"/>
                </a:ext>
              </a:extLst>
            </p:cNvPr>
            <p:cNvPicPr>
              <a:picLocks noChangeAspect="1"/>
            </p:cNvPicPr>
            <p:nvPr/>
          </p:nvPicPr>
          <p:blipFill>
            <a:blip r:embed="rId4"/>
            <a:stretch>
              <a:fillRect/>
            </a:stretch>
          </p:blipFill>
          <p:spPr>
            <a:xfrm>
              <a:off x="3555487" y="2090481"/>
              <a:ext cx="4728710" cy="1619620"/>
            </a:xfrm>
            <a:prstGeom prst="rect">
              <a:avLst/>
            </a:prstGeom>
          </p:spPr>
        </p:pic>
        <p:sp>
          <p:nvSpPr>
            <p:cNvPr id="41" name="Left-Right Arrow 40"/>
            <p:cNvSpPr/>
            <p:nvPr/>
          </p:nvSpPr>
          <p:spPr>
            <a:xfrm>
              <a:off x="5493774" y="2693056"/>
              <a:ext cx="617703" cy="369332"/>
            </a:xfrm>
            <a:prstGeom prst="leftRightArrow">
              <a:avLst/>
            </a:prstGeom>
            <a:solidFill>
              <a:srgbClr val="CACFD1"/>
            </a:solidFill>
            <a:ln w="25400" cap="flat" cmpd="sng" algn="ctr">
              <a:solidFill>
                <a:srgbClr val="CACFD1">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alliard BT"/>
                <a:ea typeface="+mn-ea"/>
                <a:cs typeface="+mn-cs"/>
              </a:endParaRPr>
            </a:p>
          </p:txBody>
        </p:sp>
        <p:sp>
          <p:nvSpPr>
            <p:cNvPr id="43" name="TextBox 42"/>
            <p:cNvSpPr txBox="1"/>
            <p:nvPr/>
          </p:nvSpPr>
          <p:spPr>
            <a:xfrm>
              <a:off x="6118851" y="2724474"/>
              <a:ext cx="793807"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2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a:t>
              </a:r>
              <a:r>
                <a:rPr kumimoji="0" lang="en-US" sz="12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v</a:t>
              </a:r>
              <a:r>
                <a:rPr kumimoji="0" lang="en-US" sz="12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a:t>
              </a:r>
              <a:r>
                <a:rPr kumimoji="0" lang="en-US" sz="12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/R</a:t>
              </a:r>
              <a:r>
                <a:rPr kumimoji="0" lang="en-US" sz="12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a:t>
              </a:r>
              <a:endParaRPr kumimoji="0" lang="en-US" sz="12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42" name="TextBox 41"/>
            <p:cNvSpPr txBox="1"/>
            <p:nvPr/>
          </p:nvSpPr>
          <p:spPr>
            <a:xfrm>
              <a:off x="3495157" y="2724474"/>
              <a:ext cx="718466"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2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a:t>
              </a:r>
              <a:r>
                <a:rPr kumimoji="0" lang="en-US" sz="12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a:t>
              </a:r>
              <a:r>
                <a:rPr kumimoji="0" lang="en-US" sz="12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2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s</a:t>
              </a:r>
              <a:r>
                <a:rPr kumimoji="0" lang="en-US" sz="12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R</a:t>
              </a:r>
              <a:r>
                <a:rPr kumimoji="0" lang="en-US" sz="12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s</a:t>
              </a:r>
              <a:endParaRPr kumimoji="0" lang="en-US" sz="12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grpSp>
    </p:spTree>
    <p:extLst>
      <p:ext uri="{BB962C8B-B14F-4D97-AF65-F5344CB8AC3E}">
        <p14:creationId xmlns:p14="http://schemas.microsoft.com/office/powerpoint/2010/main" val="115057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anim calcmode="lin" valueType="num">
                                      <p:cBhvr additive="base">
                                        <p:cTn id="1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anim calcmode="lin" valueType="num">
                                      <p:cBhvr additive="base">
                                        <p:cTn id="1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 calcmode="lin" valueType="num">
                                      <p:cBhvr additive="base">
                                        <p:cTn id="19"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 calcmode="lin" valueType="num">
                                      <p:cBhvr additive="base">
                                        <p:cTn id="2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17" end="17"/>
                                            </p:txEl>
                                          </p:spTgt>
                                        </p:tgtEl>
                                        <p:attrNameLst>
                                          <p:attrName>style.visibility</p:attrName>
                                        </p:attrNameLst>
                                      </p:cBhvr>
                                      <p:to>
                                        <p:strVal val="visible"/>
                                      </p:to>
                                    </p:set>
                                    <p:anim calcmode="lin" valueType="num">
                                      <p:cBhvr additive="base">
                                        <p:cTn id="29"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019" y="24281"/>
            <a:ext cx="5134707" cy="533400"/>
          </a:xfrm>
        </p:spPr>
        <p:txBody>
          <a:bodyPr>
            <a:noAutofit/>
          </a:bodyPr>
          <a:lstStyle/>
          <a:p>
            <a:pPr algn="ctr"/>
            <a:r>
              <a:rPr lang="en-US" sz="4000" dirty="0" err="1"/>
              <a:t>Thevenin’s</a:t>
            </a:r>
            <a:r>
              <a:rPr lang="en-US" sz="4000" dirty="0"/>
              <a:t> Theorem</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39" name="TextBox 38">
            <a:extLst>
              <a:ext uri="{FF2B5EF4-FFF2-40B4-BE49-F238E27FC236}">
                <a16:creationId xmlns:a16="http://schemas.microsoft.com/office/drawing/2014/main" id="{8E0E362E-5AB8-46FF-BED6-B8A3029BBF8A}"/>
              </a:ext>
            </a:extLst>
          </p:cNvPr>
          <p:cNvSpPr txBox="1"/>
          <p:nvPr/>
        </p:nvSpPr>
        <p:spPr>
          <a:xfrm>
            <a:off x="189935" y="598260"/>
            <a:ext cx="11786912" cy="6186309"/>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Sometimes, we only care about what happens at the output terminals of a given circuit when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connec</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ted to some load. Thevenin’s and Norton’s Theorems provide simplified equivalent circuits for any linear circuit having two output terminals.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1" i="0" u="sng"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Thevenin’s Theorem:</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Any linear two-terminal circuit can be replaced by a voltage source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in series with a resistance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The voltage source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is the open-circuit voltage at the output  terminals and the resistance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R</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is the equivalent resistance between the output terminals with all independent sources turned off.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 Thevenin’s Equivalent circuit is a practical voltage source.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The resulting Thevenin’s equivalent circuit provides equivalent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performance as the original circuit with regards to an external loads.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934EDB3-F634-695E-64AB-3B1004A7AAE9}"/>
              </a:ext>
            </a:extLst>
          </p:cNvPr>
          <p:cNvPicPr>
            <a:picLocks noChangeAspect="1"/>
          </p:cNvPicPr>
          <p:nvPr/>
        </p:nvPicPr>
        <p:blipFill>
          <a:blip r:embed="rId3"/>
          <a:stretch>
            <a:fillRect/>
          </a:stretch>
        </p:blipFill>
        <p:spPr>
          <a:xfrm>
            <a:off x="8620124" y="4804808"/>
            <a:ext cx="2103345" cy="1821239"/>
          </a:xfrm>
          <a:prstGeom prst="rect">
            <a:avLst/>
          </a:prstGeom>
        </p:spPr>
      </p:pic>
      <p:grpSp>
        <p:nvGrpSpPr>
          <p:cNvPr id="12" name="Group 11">
            <a:extLst>
              <a:ext uri="{FF2B5EF4-FFF2-40B4-BE49-F238E27FC236}">
                <a16:creationId xmlns:a16="http://schemas.microsoft.com/office/drawing/2014/main" id="{33C23E1A-2D49-19BC-3B29-9F0184C0C66D}"/>
              </a:ext>
            </a:extLst>
          </p:cNvPr>
          <p:cNvGrpSpPr/>
          <p:nvPr/>
        </p:nvGrpSpPr>
        <p:grpSpPr>
          <a:xfrm>
            <a:off x="2316904" y="1308302"/>
            <a:ext cx="8827346" cy="2292147"/>
            <a:chOff x="1669204" y="1841143"/>
            <a:chExt cx="8570106" cy="2041288"/>
          </a:xfrm>
        </p:grpSpPr>
        <p:pic>
          <p:nvPicPr>
            <p:cNvPr id="11" name="Picture 10">
              <a:extLst>
                <a:ext uri="{FF2B5EF4-FFF2-40B4-BE49-F238E27FC236}">
                  <a16:creationId xmlns:a16="http://schemas.microsoft.com/office/drawing/2014/main" id="{F58C43A6-686D-0A6E-6BB9-25A7606E0F33}"/>
                </a:ext>
              </a:extLst>
            </p:cNvPr>
            <p:cNvPicPr>
              <a:picLocks noChangeAspect="1"/>
            </p:cNvPicPr>
            <p:nvPr/>
          </p:nvPicPr>
          <p:blipFill>
            <a:blip r:embed="rId4"/>
            <a:stretch>
              <a:fillRect/>
            </a:stretch>
          </p:blipFill>
          <p:spPr>
            <a:xfrm>
              <a:off x="1669204" y="1841143"/>
              <a:ext cx="8570106" cy="2041288"/>
            </a:xfrm>
            <a:prstGeom prst="rect">
              <a:avLst/>
            </a:prstGeom>
          </p:spPr>
        </p:pic>
        <p:sp>
          <p:nvSpPr>
            <p:cNvPr id="3" name="TextBox 2">
              <a:extLst>
                <a:ext uri="{FF2B5EF4-FFF2-40B4-BE49-F238E27FC236}">
                  <a16:creationId xmlns:a16="http://schemas.microsoft.com/office/drawing/2014/main" id="{A279E439-D05D-2A13-5C74-EB65957E9276}"/>
                </a:ext>
              </a:extLst>
            </p:cNvPr>
            <p:cNvSpPr txBox="1"/>
            <p:nvPr/>
          </p:nvSpPr>
          <p:spPr>
            <a:xfrm>
              <a:off x="3913807" y="1969707"/>
              <a:ext cx="3381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Thevenin’s Theorem Diagrams</a:t>
              </a:r>
            </a:p>
          </p:txBody>
        </p:sp>
      </p:grpSp>
    </p:spTree>
    <p:extLst>
      <p:ext uri="{BB962C8B-B14F-4D97-AF65-F5344CB8AC3E}">
        <p14:creationId xmlns:p14="http://schemas.microsoft.com/office/powerpoint/2010/main" val="35498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xEl>
                                              <p:pRg st="10" end="10"/>
                                            </p:txEl>
                                          </p:spTgt>
                                        </p:tgtEl>
                                        <p:attrNameLst>
                                          <p:attrName>style.visibility</p:attrName>
                                        </p:attrNameLst>
                                      </p:cBhvr>
                                      <p:to>
                                        <p:strVal val="visible"/>
                                      </p:to>
                                    </p:set>
                                    <p:anim calcmode="lin" valueType="num">
                                      <p:cBhvr additive="base">
                                        <p:cTn id="7" dur="500" fill="hold"/>
                                        <p:tgtEl>
                                          <p:spTgt spid="39">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xEl>
                                              <p:pRg st="12" end="12"/>
                                            </p:txEl>
                                          </p:spTgt>
                                        </p:tgtEl>
                                        <p:attrNameLst>
                                          <p:attrName>style.visibility</p:attrName>
                                        </p:attrNameLst>
                                      </p:cBhvr>
                                      <p:to>
                                        <p:strVal val="visible"/>
                                      </p:to>
                                    </p:set>
                                    <p:anim calcmode="lin" valueType="num">
                                      <p:cBhvr additive="base">
                                        <p:cTn id="19" dur="500" fill="hold"/>
                                        <p:tgtEl>
                                          <p:spTgt spid="39">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
                                            <p:txEl>
                                              <p:pRg st="14" end="14"/>
                                            </p:txEl>
                                          </p:spTgt>
                                        </p:tgtEl>
                                        <p:attrNameLst>
                                          <p:attrName>style.visibility</p:attrName>
                                        </p:attrNameLst>
                                      </p:cBhvr>
                                      <p:to>
                                        <p:strVal val="visible"/>
                                      </p:to>
                                    </p:set>
                                    <p:anim calcmode="lin" valueType="num">
                                      <p:cBhvr additive="base">
                                        <p:cTn id="25" dur="500" fill="hold"/>
                                        <p:tgtEl>
                                          <p:spTgt spid="39">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
                                            <p:txEl>
                                              <p:pRg st="14" end="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
                                            <p:txEl>
                                              <p:pRg st="15" end="15"/>
                                            </p:txEl>
                                          </p:spTgt>
                                        </p:tgtEl>
                                        <p:attrNameLst>
                                          <p:attrName>style.visibility</p:attrName>
                                        </p:attrNameLst>
                                      </p:cBhvr>
                                      <p:to>
                                        <p:strVal val="visible"/>
                                      </p:to>
                                    </p:set>
                                    <p:anim calcmode="lin" valueType="num">
                                      <p:cBhvr additive="base">
                                        <p:cTn id="29" dur="500" fill="hold"/>
                                        <p:tgtEl>
                                          <p:spTgt spid="39">
                                            <p:txEl>
                                              <p:pRg st="15" end="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3693" y="39987"/>
            <a:ext cx="5134707" cy="533400"/>
          </a:xfrm>
        </p:spPr>
        <p:txBody>
          <a:bodyPr>
            <a:noAutofit/>
          </a:bodyPr>
          <a:lstStyle/>
          <a:p>
            <a:pPr algn="ctr"/>
            <a:r>
              <a:rPr lang="en-US" sz="4000" dirty="0"/>
              <a:t>Norton’s Theorem</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TextBox 3"/>
          <p:cNvSpPr txBox="1"/>
          <p:nvPr/>
        </p:nvSpPr>
        <p:spPr>
          <a:xfrm>
            <a:off x="152399" y="652776"/>
            <a:ext cx="11779623" cy="5909310"/>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1" i="0" u="sng"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Norton’s Theorem:</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Any linear two-terminal circuit can be replaced by a current source (I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in parallel with a resistance (R</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The current source (I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is the short-circuit current at the output terminals and the resistance (R</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 is the equivalent resistance between the output terminals with all independent sources turned off.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A Norton’s Equivalent circuit is a practical current source.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The resulting Norton’s equivalent circuit provides equivalent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rPr>
              <a:t>performance as the original circuit with regards to an external load.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 Norton resistance 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is equivalent to the Thevenin resistance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pic>
        <p:nvPicPr>
          <p:cNvPr id="9" name="Picture 8">
            <a:extLst>
              <a:ext uri="{FF2B5EF4-FFF2-40B4-BE49-F238E27FC236}">
                <a16:creationId xmlns:a16="http://schemas.microsoft.com/office/drawing/2014/main" id="{857EF168-EA02-5C7A-3BF5-91CF15F5E787}"/>
              </a:ext>
            </a:extLst>
          </p:cNvPr>
          <p:cNvPicPr>
            <a:picLocks noChangeAspect="1"/>
          </p:cNvPicPr>
          <p:nvPr/>
        </p:nvPicPr>
        <p:blipFill>
          <a:blip r:embed="rId3"/>
          <a:stretch>
            <a:fillRect/>
          </a:stretch>
        </p:blipFill>
        <p:spPr>
          <a:xfrm>
            <a:off x="8634423" y="4281765"/>
            <a:ext cx="2620863" cy="2060056"/>
          </a:xfrm>
          <a:prstGeom prst="rect">
            <a:avLst/>
          </a:prstGeom>
        </p:spPr>
      </p:pic>
      <p:grpSp>
        <p:nvGrpSpPr>
          <p:cNvPr id="11" name="Group 10">
            <a:extLst>
              <a:ext uri="{FF2B5EF4-FFF2-40B4-BE49-F238E27FC236}">
                <a16:creationId xmlns:a16="http://schemas.microsoft.com/office/drawing/2014/main" id="{2AEDB143-E06E-B64A-4A94-6279B914B16B}"/>
              </a:ext>
            </a:extLst>
          </p:cNvPr>
          <p:cNvGrpSpPr/>
          <p:nvPr/>
        </p:nvGrpSpPr>
        <p:grpSpPr>
          <a:xfrm>
            <a:off x="838103" y="1582791"/>
            <a:ext cx="9916909" cy="2391109"/>
            <a:chOff x="838103" y="1555896"/>
            <a:chExt cx="9916909" cy="2391109"/>
          </a:xfrm>
        </p:grpSpPr>
        <p:pic>
          <p:nvPicPr>
            <p:cNvPr id="7" name="Picture 6">
              <a:extLst>
                <a:ext uri="{FF2B5EF4-FFF2-40B4-BE49-F238E27FC236}">
                  <a16:creationId xmlns:a16="http://schemas.microsoft.com/office/drawing/2014/main" id="{30E6FB2A-FA03-2183-93A8-BF2322C9061A}"/>
                </a:ext>
              </a:extLst>
            </p:cNvPr>
            <p:cNvPicPr>
              <a:picLocks noChangeAspect="1"/>
            </p:cNvPicPr>
            <p:nvPr/>
          </p:nvPicPr>
          <p:blipFill>
            <a:blip r:embed="rId4"/>
            <a:stretch>
              <a:fillRect/>
            </a:stretch>
          </p:blipFill>
          <p:spPr>
            <a:xfrm>
              <a:off x="838103" y="1555896"/>
              <a:ext cx="9916909" cy="2391109"/>
            </a:xfrm>
            <a:prstGeom prst="rect">
              <a:avLst/>
            </a:prstGeom>
          </p:spPr>
        </p:pic>
        <p:sp>
          <p:nvSpPr>
            <p:cNvPr id="37" name="TextBox 36">
              <a:extLst>
                <a:ext uri="{FF2B5EF4-FFF2-40B4-BE49-F238E27FC236}">
                  <a16:creationId xmlns:a16="http://schemas.microsoft.com/office/drawing/2014/main" id="{32789A44-DE2F-04A3-9C38-6B14C1E1CA0C}"/>
                </a:ext>
              </a:extLst>
            </p:cNvPr>
            <p:cNvSpPr txBox="1"/>
            <p:nvPr/>
          </p:nvSpPr>
          <p:spPr>
            <a:xfrm>
              <a:off x="3762356" y="1776366"/>
              <a:ext cx="31315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Norto</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n’s Theorem Diagrams</a:t>
              </a:r>
            </a:p>
          </p:txBody>
        </p:sp>
      </p:grpSp>
    </p:spTree>
    <p:extLst>
      <p:ext uri="{BB962C8B-B14F-4D97-AF65-F5344CB8AC3E}">
        <p14:creationId xmlns:p14="http://schemas.microsoft.com/office/powerpoint/2010/main" val="385762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anim calcmode="lin" valueType="num">
                                      <p:cBhvr additive="base">
                                        <p:cTn id="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4" end="14"/>
                                            </p:txEl>
                                          </p:spTgt>
                                        </p:tgtEl>
                                        <p:attrNameLst>
                                          <p:attrName>style.visibility</p:attrName>
                                        </p:attrNameLst>
                                      </p:cBhvr>
                                      <p:to>
                                        <p:strVal val="visible"/>
                                      </p:to>
                                    </p:set>
                                    <p:anim calcmode="lin" valueType="num">
                                      <p:cBhvr additive="base">
                                        <p:cTn id="1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5" end="15"/>
                                            </p:txEl>
                                          </p:spTgt>
                                        </p:tgtEl>
                                        <p:attrNameLst>
                                          <p:attrName>style.visibility</p:attrName>
                                        </p:attrNameLst>
                                      </p:cBhvr>
                                      <p:to>
                                        <p:strVal val="visible"/>
                                      </p:to>
                                    </p:set>
                                    <p:anim calcmode="lin" valueType="num">
                                      <p:cBhvr additive="base">
                                        <p:cTn id="23"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17" end="17"/>
                                            </p:txEl>
                                          </p:spTgt>
                                        </p:tgtEl>
                                        <p:attrNameLst>
                                          <p:attrName>style.visibility</p:attrName>
                                        </p:attrNameLst>
                                      </p:cBhvr>
                                      <p:to>
                                        <p:strVal val="visible"/>
                                      </p:to>
                                    </p:set>
                                    <p:anim calcmode="lin" valueType="num">
                                      <p:cBhvr additive="base">
                                        <p:cTn id="29"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239" y="0"/>
            <a:ext cx="6529751" cy="533400"/>
          </a:xfrm>
        </p:spPr>
        <p:txBody>
          <a:bodyPr>
            <a:noAutofit/>
          </a:bodyPr>
          <a:lstStyle/>
          <a:p>
            <a:pPr algn="ctr"/>
            <a:r>
              <a:rPr lang="en-US" sz="4000" dirty="0"/>
              <a:t>Maximum Power Theorem</a:t>
            </a:r>
          </a:p>
        </p:txBody>
      </p:sp>
      <p:sp>
        <p:nvSpPr>
          <p:cNvPr id="5"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Rectangle 3"/>
          <p:cNvSpPr>
            <a:spLocks noChangeArrowheads="1"/>
          </p:cNvSpPr>
          <p:nvPr/>
        </p:nvSpPr>
        <p:spPr bwMode="auto">
          <a:xfrm>
            <a:off x="1524000" y="8340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1" name="Rectangle 10"/>
          <p:cNvSpPr/>
          <p:nvPr/>
        </p:nvSpPr>
        <p:spPr>
          <a:xfrm>
            <a:off x="5800439" y="2576736"/>
            <a:ext cx="3178420"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2" name="TextBox 11"/>
          <p:cNvSpPr txBox="1"/>
          <p:nvPr/>
        </p:nvSpPr>
        <p:spPr>
          <a:xfrm>
            <a:off x="349624" y="652792"/>
            <a:ext cx="11645152" cy="6062044"/>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defTabSz="914400" rtl="0" eaLnBrk="1" fontAlgn="base" latinLnBrk="0" hangingPunct="1">
              <a:lnSpc>
                <a:spcPct val="107000"/>
              </a:lnSpc>
              <a:spcBef>
                <a:spcPct val="0"/>
              </a:spcBef>
              <a:spcAft>
                <a:spcPct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Cambria" panose="02040503050406030204"/>
                <a:ea typeface="+mn-ea"/>
                <a:cs typeface="+mn-cs"/>
              </a:rPr>
              <a:t>Maximum Power Theorem</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Maximum output power to the</a:t>
            </a:r>
          </a:p>
          <a:p>
            <a:pPr marL="0" marR="0" lvl="0" indent="0" algn="l" defTabSz="914400" rtl="0" eaLnBrk="1" fontAlgn="base" latinLnBrk="0" hangingPunct="1">
              <a:lnSpc>
                <a:spcPct val="107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load is obtained from a practical source when the load resistance </a:t>
            </a:r>
          </a:p>
          <a:p>
            <a:pPr marL="0" marR="0" lvl="0" indent="0" algn="l" defTabSz="914400" rtl="0" eaLnBrk="1" fontAlgn="base" latinLnBrk="0" hangingPunct="1">
              <a:lnSpc>
                <a:spcPct val="107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is equal to the Thevenin or Norton Resistance of the source.</a:t>
            </a:r>
          </a:p>
          <a:p>
            <a:pPr marL="285750" marR="0" lvl="0" indent="-285750" algn="l" defTabSz="914400" rtl="0" eaLnBrk="1" fontAlgn="base" latinLnBrk="0" hangingPunct="1">
              <a:lnSpc>
                <a:spcPct val="107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Important implications for audio speakers, transmitting antennas, etc.</a:t>
            </a:r>
          </a:p>
          <a:p>
            <a:pPr marL="0" marR="0" lvl="0" indent="0" algn="l" defTabSz="914400" rtl="0" eaLnBrk="1" fontAlgn="base" latinLnBrk="0" hangingPunct="1">
              <a:lnSpc>
                <a:spcPct val="107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7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7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7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pic>
        <p:nvPicPr>
          <p:cNvPr id="3" name="Picture 2">
            <a:extLst>
              <a:ext uri="{FF2B5EF4-FFF2-40B4-BE49-F238E27FC236}">
                <a16:creationId xmlns:a16="http://schemas.microsoft.com/office/drawing/2014/main" id="{34514BCE-C401-4197-94F1-B4DE12568745}"/>
              </a:ext>
            </a:extLst>
          </p:cNvPr>
          <p:cNvPicPr>
            <a:picLocks noChangeAspect="1"/>
          </p:cNvPicPr>
          <p:nvPr/>
        </p:nvPicPr>
        <p:blipFill>
          <a:blip r:embed="rId3"/>
          <a:stretch>
            <a:fillRect/>
          </a:stretch>
        </p:blipFill>
        <p:spPr>
          <a:xfrm>
            <a:off x="7943273" y="717277"/>
            <a:ext cx="3976611" cy="2350148"/>
          </a:xfrm>
          <a:prstGeom prst="rect">
            <a:avLst/>
          </a:prstGeom>
        </p:spPr>
      </p:pic>
      <p:cxnSp>
        <p:nvCxnSpPr>
          <p:cNvPr id="15" name="Straight Arrow Connector 14"/>
          <p:cNvCxnSpPr>
            <a:cxnSpLocks/>
          </p:cNvCxnSpPr>
          <p:nvPr/>
        </p:nvCxnSpPr>
        <p:spPr>
          <a:xfrm flipV="1">
            <a:off x="10658763" y="1521849"/>
            <a:ext cx="298742" cy="639462"/>
          </a:xfrm>
          <a:prstGeom prst="straightConnector1">
            <a:avLst/>
          </a:prstGeom>
          <a:noFill/>
          <a:ln w="19050" cap="flat" cmpd="sng" algn="ctr">
            <a:solidFill>
              <a:srgbClr val="000000"/>
            </a:solidFill>
            <a:prstDash val="solid"/>
            <a:tailEnd type="triangle"/>
          </a:ln>
          <a:effectLst/>
        </p:spPr>
      </p:cxnSp>
      <p:pic>
        <p:nvPicPr>
          <p:cNvPr id="9" name="Picture 8">
            <a:extLst>
              <a:ext uri="{FF2B5EF4-FFF2-40B4-BE49-F238E27FC236}">
                <a16:creationId xmlns:a16="http://schemas.microsoft.com/office/drawing/2014/main" id="{81BB39F6-FA06-4934-A18A-B8D38A7A23DF}"/>
              </a:ext>
            </a:extLst>
          </p:cNvPr>
          <p:cNvPicPr>
            <a:picLocks noChangeAspect="1"/>
          </p:cNvPicPr>
          <p:nvPr/>
        </p:nvPicPr>
        <p:blipFill>
          <a:blip r:embed="rId4"/>
          <a:stretch>
            <a:fillRect/>
          </a:stretch>
        </p:blipFill>
        <p:spPr>
          <a:xfrm>
            <a:off x="439135" y="2290618"/>
            <a:ext cx="6620005" cy="4354063"/>
          </a:xfrm>
          <a:prstGeom prst="rect">
            <a:avLst/>
          </a:prstGeom>
        </p:spPr>
      </p:pic>
      <p:sp>
        <p:nvSpPr>
          <p:cNvPr id="19" name="TextBox 18">
            <a:extLst>
              <a:ext uri="{FF2B5EF4-FFF2-40B4-BE49-F238E27FC236}">
                <a16:creationId xmlns:a16="http://schemas.microsoft.com/office/drawing/2014/main" id="{97F381A6-1168-4586-8C11-849073F735E4}"/>
              </a:ext>
            </a:extLst>
          </p:cNvPr>
          <p:cNvSpPr txBox="1"/>
          <p:nvPr/>
        </p:nvSpPr>
        <p:spPr>
          <a:xfrm>
            <a:off x="7211604" y="3562822"/>
            <a:ext cx="4630772" cy="203132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Adjacent graph shows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load</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mn-cs"/>
              </a:rPr>
              <a:t>i</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mn-cs"/>
              </a:rPr>
              <a:t>load</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mn-cs"/>
              </a:rPr>
              <a:t> and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mn-cs"/>
              </a:rPr>
              <a:t>p</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mn-cs"/>
              </a:rPr>
              <a:t>load</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mn-cs"/>
              </a:rPr>
              <a:t> = </a:t>
            </a:r>
            <a:r>
              <a:rPr kumimoji="0" lang="en-US" sz="1800" b="0" i="0" u="none" strike="noStrike" kern="1200" cap="none" spc="0" normalizeH="0" baseline="0" noProof="0" dirty="0" err="1">
                <a:ln>
                  <a:noFill/>
                </a:ln>
                <a:solidFill>
                  <a:srgbClr val="000000"/>
                </a:solidFill>
                <a:effectLst/>
                <a:uLnTx/>
                <a:uFillTx/>
                <a:latin typeface="Arial" charset="0"/>
                <a:ea typeface="Calibri" panose="020F0502020204030204" pitchFamily="34" charset="0"/>
                <a:cs typeface="+mn-cs"/>
              </a:rPr>
              <a:t>v</a:t>
            </a:r>
            <a:r>
              <a:rPr kumimoji="0" lang="en-US" sz="1800" b="0" i="0" u="none" strike="noStrike" kern="1200" cap="none" spc="0" normalizeH="0" baseline="-25000" noProof="0" dirty="0" err="1">
                <a:ln>
                  <a:noFill/>
                </a:ln>
                <a:solidFill>
                  <a:srgbClr val="000000"/>
                </a:solidFill>
                <a:effectLst/>
                <a:uLnTx/>
                <a:uFillTx/>
                <a:latin typeface="Arial" charset="0"/>
                <a:ea typeface="Calibri" panose="020F0502020204030204" pitchFamily="34" charset="0"/>
                <a:cs typeface="+mn-cs"/>
              </a:rPr>
              <a:t>load</a:t>
            </a:r>
            <a:r>
              <a:rPr kumimoji="0" lang="en-US" sz="1800" b="0" i="0" u="none" strike="noStrike" kern="1200" cap="none" spc="0" normalizeH="0" baseline="0" noProof="0" dirty="0" err="1">
                <a:ln>
                  <a:noFill/>
                </a:ln>
                <a:solidFill>
                  <a:srgbClr val="000000"/>
                </a:solidFill>
                <a:effectLst/>
                <a:uLnTx/>
                <a:uFillTx/>
                <a:latin typeface="Arial" charset="0"/>
                <a:ea typeface="Calibri" panose="020F0502020204030204" pitchFamily="34" charset="0"/>
                <a:cs typeface="+mn-cs"/>
              </a:rPr>
              <a:t>i</a:t>
            </a:r>
            <a:r>
              <a:rPr kumimoji="0" lang="en-US" sz="1800" b="0" i="0" u="none" strike="noStrike" kern="1200" cap="none" spc="0" normalizeH="0" baseline="-25000" noProof="0" dirty="0" err="1">
                <a:ln>
                  <a:noFill/>
                </a:ln>
                <a:solidFill>
                  <a:srgbClr val="000000"/>
                </a:solidFill>
                <a:effectLst/>
                <a:uLnTx/>
                <a:uFillTx/>
                <a:latin typeface="Arial" charset="0"/>
                <a:ea typeface="Calibri" panose="020F0502020204030204" pitchFamily="34" charset="0"/>
                <a:cs typeface="+mn-cs"/>
              </a:rPr>
              <a:t>load</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mn-cs"/>
              </a:rPr>
              <a:t> from above circuit as load resistance is swept in value from 0.1 Ω to 250 Ω.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mn-cs"/>
              </a:rPr>
              <a:t>The graph shows that the maximum power equals 500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mn-cs"/>
              </a:rPr>
              <a:t>mW</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mn-cs"/>
              </a:rPr>
              <a:t> and occurs when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mn-cs"/>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mn-cs"/>
              </a:rPr>
              <a:t>load</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Calibri" panose="020F0502020204030204" pitchFamily="34" charset="0"/>
                <a:cs typeface="+mn-cs"/>
              </a:rPr>
              <a:t>R</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Calibri" panose="020F0502020204030204" pitchFamily="34" charset="0"/>
                <a:cs typeface="+mn-cs"/>
              </a:rPr>
              <a:t>th</a:t>
            </a: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mn-cs"/>
              </a:rPr>
              <a:t>, as given by the Maximum Power Theorem.</a:t>
            </a:r>
          </a:p>
        </p:txBody>
      </p:sp>
    </p:spTree>
    <p:extLst>
      <p:ext uri="{BB962C8B-B14F-4D97-AF65-F5344CB8AC3E}">
        <p14:creationId xmlns:p14="http://schemas.microsoft.com/office/powerpoint/2010/main" val="220821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5477" y="2888812"/>
            <a:ext cx="6242858" cy="830997"/>
          </a:xfrm>
          <a:prstGeom prst="rect">
            <a:avLst/>
          </a:prstGeom>
          <a:noFill/>
        </p:spPr>
        <p:txBody>
          <a:bodyPr wrap="square" rtlCol="0">
            <a:spAutoFit/>
          </a:bodyPr>
          <a:lstStyle/>
          <a:p>
            <a:pPr algn="ctr"/>
            <a:r>
              <a:rPr lang="en-US" sz="4800" dirty="0">
                <a:gradFill>
                  <a:gsLst>
                    <a:gs pos="14000">
                      <a:schemeClr val="accent5"/>
                    </a:gs>
                    <a:gs pos="64000">
                      <a:schemeClr val="tx2"/>
                    </a:gs>
                    <a:gs pos="100000">
                      <a:schemeClr val="tx2"/>
                    </a:gs>
                  </a:gsLst>
                  <a:lin ang="16200000" scaled="1"/>
                </a:gradFill>
                <a:latin typeface="+mj-lt"/>
              </a:rPr>
              <a:t>The End</a:t>
            </a:r>
          </a:p>
        </p:txBody>
      </p:sp>
    </p:spTree>
    <p:extLst>
      <p:ext uri="{BB962C8B-B14F-4D97-AF65-F5344CB8AC3E}">
        <p14:creationId xmlns:p14="http://schemas.microsoft.com/office/powerpoint/2010/main" val="20109496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0786" y="3013503"/>
            <a:ext cx="6084916" cy="830997"/>
          </a:xfrm>
          <a:prstGeom prst="rect">
            <a:avLst/>
          </a:prstGeom>
          <a:noFill/>
        </p:spPr>
        <p:txBody>
          <a:bodyPr wrap="square" rtlCol="0">
            <a:spAutoFit/>
          </a:bodyPr>
          <a:lstStyle/>
          <a:p>
            <a:pPr algn="ctr"/>
            <a:r>
              <a:rPr lang="en-US" sz="4800" dirty="0">
                <a:gradFill>
                  <a:gsLst>
                    <a:gs pos="14000">
                      <a:srgbClr val="FF9929"/>
                    </a:gs>
                    <a:gs pos="64000">
                      <a:srgbClr val="FFFF99"/>
                    </a:gs>
                    <a:gs pos="100000">
                      <a:srgbClr val="FFFF99"/>
                    </a:gs>
                  </a:gsLst>
                  <a:lin ang="16200000" scaled="1"/>
                </a:gradFill>
                <a:latin typeface="Calibri"/>
              </a:rPr>
              <a:t>Extra</a:t>
            </a:r>
          </a:p>
        </p:txBody>
      </p:sp>
    </p:spTree>
    <p:extLst>
      <p:ext uri="{BB962C8B-B14F-4D97-AF65-F5344CB8AC3E}">
        <p14:creationId xmlns:p14="http://schemas.microsoft.com/office/powerpoint/2010/main" val="400745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756455" y="-35512"/>
            <a:ext cx="4486124" cy="609600"/>
          </a:xfrm>
        </p:spPr>
        <p:txBody>
          <a:bodyPr/>
          <a:lstStyle/>
          <a:p>
            <a:r>
              <a:rPr lang="en-US" sz="4000" dirty="0"/>
              <a:t>Cheating/Plagiarism</a:t>
            </a:r>
          </a:p>
        </p:txBody>
      </p:sp>
      <p:sp>
        <p:nvSpPr>
          <p:cNvPr id="5" name="Rectangle 4">
            <a:extLst>
              <a:ext uri="{FF2B5EF4-FFF2-40B4-BE49-F238E27FC236}">
                <a16:creationId xmlns:a16="http://schemas.microsoft.com/office/drawing/2014/main" id="{5B229122-B96B-40A9-A914-FFC985B839E6}"/>
              </a:ext>
            </a:extLst>
          </p:cNvPr>
          <p:cNvSpPr/>
          <p:nvPr/>
        </p:nvSpPr>
        <p:spPr>
          <a:xfrm>
            <a:off x="248575" y="584882"/>
            <a:ext cx="11594379" cy="6186309"/>
          </a:xfrm>
          <a:prstGeom prst="rect">
            <a:avLst/>
          </a:prstGeom>
          <a:solidFill>
            <a:srgbClr val="FFFFFF"/>
          </a:solidFill>
          <a:ln w="55000" cap="flat" cmpd="thickThin" algn="ctr">
            <a:solidFill>
              <a:srgbClr val="FFC000"/>
            </a:solidFill>
            <a:prstDash val="solid"/>
          </a:ln>
          <a:effectLst/>
        </p:spPr>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“This week I am going to give you two examinations: one in </a:t>
            </a:r>
            <a:r>
              <a:rPr kumimoji="0" lang="en-US"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Circuit Analysis </a:t>
            </a: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and one in </a:t>
            </a:r>
            <a:r>
              <a:rPr kumimoji="0" lang="en-US"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Honesty</a:t>
            </a: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I hope you will pass them both. But if you must fail one, let it be on circuit analysis. For there are many good people in the world today who cannot pass an examination in </a:t>
            </a:r>
            <a:r>
              <a:rPr kumimoji="0" lang="en-US"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C</a:t>
            </a:r>
            <a:r>
              <a:rPr kumimoji="0" lang="en-US" sz="1800" b="1" i="0" u="none" strike="noStrike" kern="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ircuit</a:t>
            </a:r>
            <a:r>
              <a:rPr kumimoji="0" lang="en-US"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Analysis</a:t>
            </a: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but there are no good people in the world today who cannot pass an examination in </a:t>
            </a:r>
            <a:r>
              <a:rPr kumimoji="0" lang="en-US"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H</a:t>
            </a:r>
            <a:r>
              <a:rPr kumimoji="0" lang="en-US" sz="1800" b="1" i="0" u="none" strike="noStrike" kern="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onesty</a:t>
            </a: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a:t>
            </a:r>
            <a:r>
              <a:rPr kumimoji="0" lang="en-US"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Paraphrasing</a:t>
            </a: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from “As a Man Soweth” by L. Tom Perry, April 1976 General Conference.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“Integrity includes virtue, cleanliness, and honesty. In our world there is so much of deceit. We learn of cheating in the classroom, cheating in business, cheating in marriage, and so on. Even though these acts may not be discovered by others, the soul of a cheater suffers. Self respect vanishes, conscience is warped and character crumbles”.  President Nelson.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First item on the CES Honor Code is “Be Honest”.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You will be ask if you are honest when renewing your Ecclesiastical Endorsement. Strive to be able to provide an honest answer to the honesty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Demonstrating integrity and trustworthiness is of more long term value than the letter grade you get in any college class.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People cheat to get ahead, but ironically end up further behind in the long term. Be wise!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100% of BYU-I Students that knowingly cheat in their classes regret or will regret their cheating.</a:t>
            </a:r>
          </a:p>
        </p:txBody>
      </p:sp>
    </p:spTree>
    <p:extLst>
      <p:ext uri="{BB962C8B-B14F-4D97-AF65-F5344CB8AC3E}">
        <p14:creationId xmlns:p14="http://schemas.microsoft.com/office/powerpoint/2010/main" val="353496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 calcmode="lin" valueType="num">
                                      <p:cBhvr additive="base">
                                        <p:cTn id="1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anim calcmode="lin" valueType="num">
                                      <p:cBhvr additive="base">
                                        <p:cTn id="2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616" y="0"/>
            <a:ext cx="5951913" cy="400050"/>
          </a:xfrm>
        </p:spPr>
        <p:txBody>
          <a:bodyPr>
            <a:noAutofit/>
          </a:bodyPr>
          <a:lstStyle/>
          <a:p>
            <a:pPr algn="ctr"/>
            <a:r>
              <a:rPr lang="en-US" dirty="0"/>
              <a:t>Series Voltage Sources</a:t>
            </a:r>
          </a:p>
        </p:txBody>
      </p:sp>
      <p:sp>
        <p:nvSpPr>
          <p:cNvPr id="8" name="Rectangle 7"/>
          <p:cNvSpPr/>
          <p:nvPr/>
        </p:nvSpPr>
        <p:spPr>
          <a:xfrm>
            <a:off x="1640380" y="852623"/>
            <a:ext cx="8911243" cy="5355312"/>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Series Voltage Sources – Good idea. </a:t>
            </a:r>
          </a:p>
          <a:p>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Batteries with voltages &gt; 4 V are usually strings of series connected cells.</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2737657" y="1935081"/>
            <a:ext cx="6334908" cy="4208025"/>
          </a:xfrm>
          <a:prstGeom prst="rect">
            <a:avLst/>
          </a:prstGeom>
        </p:spPr>
      </p:pic>
    </p:spTree>
    <p:extLst>
      <p:ext uri="{BB962C8B-B14F-4D97-AF65-F5344CB8AC3E}">
        <p14:creationId xmlns:p14="http://schemas.microsoft.com/office/powerpoint/2010/main" val="166184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769863" y="24715"/>
            <a:ext cx="4441540" cy="692349"/>
          </a:xfrm>
        </p:spPr>
        <p:txBody>
          <a:bodyPr/>
          <a:lstStyle/>
          <a:p>
            <a:r>
              <a:rPr lang="en-US" dirty="0"/>
              <a:t>Midterm Exam Review</a:t>
            </a:r>
          </a:p>
        </p:txBody>
      </p:sp>
      <p:sp>
        <p:nvSpPr>
          <p:cNvPr id="7" name="Rectangle 6"/>
          <p:cNvSpPr/>
          <p:nvPr/>
        </p:nvSpPr>
        <p:spPr>
          <a:xfrm>
            <a:off x="161925" y="666754"/>
            <a:ext cx="11868150"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14313" indent="-214313">
              <a:buFont typeface="Arial" panose="020B0604020202020204" pitchFamily="34" charset="0"/>
              <a:buChar char="•"/>
            </a:pPr>
            <a:r>
              <a:rPr lang="en-US" dirty="0">
                <a:solidFill>
                  <a:srgbClr val="000000"/>
                </a:solidFill>
                <a:cs typeface="Arial" panose="020B0604020202020204" pitchFamily="34" charset="0"/>
              </a:rPr>
              <a:t>Midterm exam has 25 questions covering Chapters 1 through Chapter 4.</a:t>
            </a:r>
          </a:p>
          <a:p>
            <a:pPr marL="214313" indent="-214313">
              <a:buFont typeface="Arial" panose="020B0604020202020204" pitchFamily="34" charset="0"/>
              <a:buChar char="•"/>
            </a:pPr>
            <a:endParaRPr lang="en-US" dirty="0">
              <a:solidFill>
                <a:srgbClr val="000000"/>
              </a:solidFill>
              <a:cs typeface="Arial" panose="020B0604020202020204" pitchFamily="34" charset="0"/>
            </a:endParaRPr>
          </a:p>
          <a:p>
            <a:pPr marL="214313" indent="-214313">
              <a:buFont typeface="Arial" panose="020B0604020202020204" pitchFamily="34" charset="0"/>
              <a:buChar char="•"/>
            </a:pPr>
            <a:r>
              <a:rPr lang="en-US" dirty="0"/>
              <a:t>The exam will be a closed book in the Testing Center. </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 3 x 5 index card with equations of your choice and a calculator are to be used for this exam. Phones cannot be used in the Testing Center.</a:t>
            </a:r>
            <a:endParaRPr lang="en-US" dirty="0">
              <a:solidFill>
                <a:srgbClr val="000000"/>
              </a:solidFill>
              <a:cs typeface="Arial" panose="020B0604020202020204" pitchFamily="34" charset="0"/>
            </a:endParaRPr>
          </a:p>
          <a:p>
            <a:pPr marL="214313" indent="-214313">
              <a:buFont typeface="Arial" panose="020B0604020202020204" pitchFamily="34" charset="0"/>
              <a:buChar char="•"/>
            </a:pPr>
            <a:endParaRPr lang="en-US" dirty="0">
              <a:solidFill>
                <a:srgbClr val="000000"/>
              </a:solidFill>
              <a:cs typeface="Arial" panose="020B0604020202020204" pitchFamily="34" charset="0"/>
            </a:endParaRPr>
          </a:p>
          <a:p>
            <a:pPr marL="214313" indent="-214313">
              <a:buFont typeface="Arial" panose="020B0604020202020204" pitchFamily="34" charset="0"/>
              <a:buChar char="•"/>
            </a:pPr>
            <a:r>
              <a:rPr lang="en-US" dirty="0">
                <a:solidFill>
                  <a:srgbClr val="000000"/>
                </a:solidFill>
                <a:cs typeface="Arial" panose="020B0604020202020204" pitchFamily="34" charset="0"/>
              </a:rPr>
              <a:t>Auto-graded exam with many short answers, most requiring calculations</a:t>
            </a:r>
            <a:r>
              <a:rPr lang="en-US" dirty="0">
                <a:solidFill>
                  <a:srgbClr val="000000"/>
                </a:solidFill>
                <a:latin typeface="Cambria Math" panose="02040503050406030204" pitchFamily="18" charset="0"/>
                <a:ea typeface="Cambria Math" panose="02040503050406030204" pitchFamily="18" charset="0"/>
                <a:cs typeface="Arial" panose="020B0604020202020204" pitchFamily="34" charset="0"/>
              </a:rPr>
              <a:t>.</a:t>
            </a:r>
            <a:endParaRPr lang="en-US" dirty="0">
              <a:solidFill>
                <a:srgbClr val="000000"/>
              </a:solidFill>
              <a:cs typeface="Arial" panose="020B0604020202020204" pitchFamily="34" charset="0"/>
            </a:endParaRPr>
          </a:p>
          <a:p>
            <a:pPr marL="214313" indent="-214313">
              <a:buFont typeface="Arial" panose="020B0604020202020204" pitchFamily="34" charset="0"/>
              <a:buChar char="•"/>
            </a:pPr>
            <a:endParaRPr lang="en-US" dirty="0">
              <a:solidFill>
                <a:srgbClr val="000000"/>
              </a:solidFill>
              <a:cs typeface="Arial" panose="020B0604020202020204" pitchFamily="34" charset="0"/>
            </a:endParaRPr>
          </a:p>
          <a:p>
            <a:pPr marL="214313" indent="-214313">
              <a:buFont typeface="Arial" panose="020B0604020202020204" pitchFamily="34" charset="0"/>
              <a:buChar char="•"/>
            </a:pPr>
            <a:r>
              <a:rPr lang="en-US" dirty="0">
                <a:solidFill>
                  <a:srgbClr val="000000"/>
                </a:solidFill>
                <a:cs typeface="Arial" panose="020B0604020202020204" pitchFamily="34" charset="0"/>
              </a:rPr>
              <a:t>This exam counts for 15% of overall grade, as does the final exam.</a:t>
            </a:r>
          </a:p>
          <a:p>
            <a:pPr marL="214313" indent="-214313">
              <a:buFont typeface="Arial" panose="020B0604020202020204" pitchFamily="34" charset="0"/>
              <a:buChar char="•"/>
            </a:pPr>
            <a:endParaRPr lang="en-US" dirty="0">
              <a:solidFill>
                <a:srgbClr val="000000"/>
              </a:solidFill>
              <a:cs typeface="Arial" panose="020B0604020202020204" pitchFamily="34" charset="0"/>
            </a:endParaRPr>
          </a:p>
          <a:p>
            <a:r>
              <a:rPr lang="en-US" b="1" dirty="0">
                <a:solidFill>
                  <a:srgbClr val="000000"/>
                </a:solidFill>
                <a:cs typeface="Arial" panose="020B0604020202020204" pitchFamily="34" charset="0"/>
              </a:rPr>
              <a:t>Exam Suggestions</a:t>
            </a:r>
            <a:r>
              <a:rPr lang="en-US" dirty="0">
                <a:solidFill>
                  <a:srgbClr val="000000"/>
                </a:solidFill>
                <a:cs typeface="Arial" panose="020B0604020202020204" pitchFamily="34" charset="0"/>
              </a:rPr>
              <a:t>:</a:t>
            </a:r>
          </a:p>
          <a:p>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1.) </a:t>
            </a:r>
            <a:r>
              <a:rPr lang="en-US" dirty="0">
                <a:solidFill>
                  <a:srgbClr val="000000"/>
                </a:solidFill>
                <a:latin typeface="Cambria Math" panose="02040503050406030204" pitchFamily="18" charset="0"/>
                <a:ea typeface="Cambria Math" panose="02040503050406030204" pitchFamily="18" charset="0"/>
                <a:cs typeface="Arial" panose="020B0604020202020204" pitchFamily="34" charset="0"/>
              </a:rPr>
              <a:t>While you have a few days during which to take the exam, it must be taken during Testing Center hours.</a:t>
            </a:r>
          </a:p>
          <a:p>
            <a:r>
              <a:rPr lang="en-US" dirty="0">
                <a:solidFill>
                  <a:srgbClr val="000000"/>
                </a:solidFill>
                <a:latin typeface="Cambria Math" panose="02040503050406030204" pitchFamily="18" charset="0"/>
                <a:ea typeface="Cambria Math" panose="02040503050406030204" pitchFamily="18" charset="0"/>
                <a:cs typeface="Arial" panose="020B0604020202020204" pitchFamily="34" charset="0"/>
              </a:rPr>
              <a:t>2.) </a:t>
            </a:r>
            <a:r>
              <a:rPr lang="en-US" dirty="0">
                <a:solidFill>
                  <a:srgbClr val="000000"/>
                </a:solidFill>
                <a:cs typeface="Arial" panose="020B0604020202020204" pitchFamily="34" charset="0"/>
              </a:rPr>
              <a:t>Know how to do HWs, as several questions similar to HW problems.</a:t>
            </a:r>
          </a:p>
          <a:p>
            <a:r>
              <a:rPr lang="en-US" dirty="0">
                <a:solidFill>
                  <a:srgbClr val="000000"/>
                </a:solidFill>
                <a:cs typeface="Arial" panose="020B0604020202020204" pitchFamily="34" charset="0"/>
              </a:rPr>
              <a:t>3.) Filling a 3 x 5 index card with equations of your choice is a helpful study method.</a:t>
            </a:r>
          </a:p>
          <a:p>
            <a:r>
              <a:rPr lang="en-US" dirty="0">
                <a:solidFill>
                  <a:srgbClr val="000000"/>
                </a:solidFill>
                <a:cs typeface="Arial" panose="020B0604020202020204" pitchFamily="34" charset="0"/>
              </a:rPr>
              <a:t>3.) The exam focuses on material discussed in class, along with HW and Labs.</a:t>
            </a:r>
          </a:p>
          <a:p>
            <a:r>
              <a:rPr lang="en-US" dirty="0">
                <a:solidFill>
                  <a:srgbClr val="000000"/>
                </a:solidFill>
                <a:cs typeface="Arial" panose="020B0604020202020204" pitchFamily="34" charset="0"/>
              </a:rPr>
              <a:t>4.) If you understand the HWs and labs, you should do well on this exam.</a:t>
            </a:r>
          </a:p>
        </p:txBody>
      </p:sp>
    </p:spTree>
    <p:extLst>
      <p:ext uri="{BB962C8B-B14F-4D97-AF65-F5344CB8AC3E}">
        <p14:creationId xmlns:p14="http://schemas.microsoft.com/office/powerpoint/2010/main" val="221049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 calcmode="lin" valueType="num">
                                      <p:cBhvr additive="base">
                                        <p:cTn id="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2" end="12"/>
                                            </p:txEl>
                                          </p:spTgt>
                                        </p:tgtEl>
                                        <p:attrNameLst>
                                          <p:attrName>style.visibility</p:attrName>
                                        </p:attrNameLst>
                                      </p:cBhvr>
                                      <p:to>
                                        <p:strVal val="visible"/>
                                      </p:to>
                                    </p:set>
                                    <p:anim calcmode="lin" valueType="num">
                                      <p:cBhvr additive="base">
                                        <p:cTn id="1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3" end="13"/>
                                            </p:txEl>
                                          </p:spTgt>
                                        </p:tgtEl>
                                        <p:attrNameLst>
                                          <p:attrName>style.visibility</p:attrName>
                                        </p:attrNameLst>
                                      </p:cBhvr>
                                      <p:to>
                                        <p:strVal val="visible"/>
                                      </p:to>
                                    </p:set>
                                    <p:anim calcmode="lin" valueType="num">
                                      <p:cBhvr additive="base">
                                        <p:cTn id="1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14" end="14"/>
                                            </p:txEl>
                                          </p:spTgt>
                                        </p:tgtEl>
                                        <p:attrNameLst>
                                          <p:attrName>style.visibility</p:attrName>
                                        </p:attrNameLst>
                                      </p:cBhvr>
                                      <p:to>
                                        <p:strVal val="visible"/>
                                      </p:to>
                                    </p:set>
                                    <p:anim calcmode="lin" valueType="num">
                                      <p:cBhvr additive="base">
                                        <p:cTn id="1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4" end="1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15" end="15"/>
                                            </p:txEl>
                                          </p:spTgt>
                                        </p:tgtEl>
                                        <p:attrNameLst>
                                          <p:attrName>style.visibility</p:attrName>
                                        </p:attrNameLst>
                                      </p:cBhvr>
                                      <p:to>
                                        <p:strVal val="visible"/>
                                      </p:to>
                                    </p:set>
                                    <p:anim calcmode="lin" valueType="num">
                                      <p:cBhvr additive="base">
                                        <p:cTn id="23"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5" end="1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16" end="16"/>
                                            </p:txEl>
                                          </p:spTgt>
                                        </p:tgtEl>
                                        <p:attrNameLst>
                                          <p:attrName>style.visibility</p:attrName>
                                        </p:attrNameLst>
                                      </p:cBhvr>
                                      <p:to>
                                        <p:strVal val="visible"/>
                                      </p:to>
                                    </p:set>
                                    <p:anim calcmode="lin" valueType="num">
                                      <p:cBhvr additive="base">
                                        <p:cTn id="27"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476" y="156204"/>
            <a:ext cx="6536183" cy="533400"/>
          </a:xfrm>
        </p:spPr>
        <p:txBody>
          <a:bodyPr>
            <a:noAutofit/>
          </a:bodyPr>
          <a:lstStyle/>
          <a:p>
            <a:pPr algn="ctr"/>
            <a:r>
              <a:rPr lang="en-US" sz="4400" dirty="0">
                <a:latin typeface="Cambria Math" panose="02040503050406030204" pitchFamily="18" charset="0"/>
                <a:ea typeface="Cambria Math" panose="02040503050406030204" pitchFamily="18" charset="0"/>
              </a:rPr>
              <a:t>Ohm’s Law</a:t>
            </a:r>
          </a:p>
        </p:txBody>
      </p:sp>
      <p:sp>
        <p:nvSpPr>
          <p:cNvPr id="4" name="TextBox 3"/>
          <p:cNvSpPr txBox="1"/>
          <p:nvPr/>
        </p:nvSpPr>
        <p:spPr>
          <a:xfrm>
            <a:off x="1640376" y="1949627"/>
            <a:ext cx="3948548" cy="4278094"/>
          </a:xfrm>
          <a:prstGeom prst="rect">
            <a:avLst/>
          </a:prstGeom>
          <a:solidFill>
            <a:schemeClr val="tx1">
              <a:lumMod val="95000"/>
            </a:schemeClr>
          </a:solidFill>
          <a:ln w="38100" cmpd="thickThin">
            <a:solidFill>
              <a:schemeClr val="accent1"/>
            </a:solidFill>
          </a:ln>
        </p:spPr>
        <p:txBody>
          <a:bodyPr wrap="square" rtlCol="0">
            <a:spAutoFit/>
          </a:bodyPr>
          <a:lstStyle/>
          <a:p>
            <a:pPr algn="ctr"/>
            <a:endParaRPr lang="en-US" sz="2400" dirty="0">
              <a:solidFill>
                <a:schemeClr val="bg1"/>
              </a:solidFill>
              <a:latin typeface="Cambria Math" panose="02040503050406030204" pitchFamily="18" charset="0"/>
              <a:ea typeface="Cambria Math" panose="02040503050406030204" pitchFamily="18" charset="0"/>
            </a:endParaRPr>
          </a:p>
          <a:p>
            <a:pPr algn="ctr"/>
            <a:r>
              <a:rPr lang="en-US" sz="2400" dirty="0">
                <a:solidFill>
                  <a:schemeClr val="bg1"/>
                </a:solidFill>
                <a:latin typeface="Cambria Math" panose="02040503050406030204" pitchFamily="18" charset="0"/>
                <a:ea typeface="Cambria Math" panose="02040503050406030204" pitchFamily="18" charset="0"/>
              </a:rPr>
              <a:t>v = </a:t>
            </a:r>
            <a:r>
              <a:rPr lang="en-US" sz="2400" dirty="0" err="1">
                <a:solidFill>
                  <a:schemeClr val="bg1"/>
                </a:solidFill>
                <a:latin typeface="Cambria Math" panose="02040503050406030204" pitchFamily="18" charset="0"/>
                <a:ea typeface="Cambria Math" panose="02040503050406030204" pitchFamily="18" charset="0"/>
              </a:rPr>
              <a:t>iR</a:t>
            </a:r>
            <a:endParaRPr lang="en-US" sz="2400" dirty="0">
              <a:solidFill>
                <a:schemeClr val="bg1"/>
              </a:solidFill>
              <a:latin typeface="Cambria Math" panose="02040503050406030204" pitchFamily="18" charset="0"/>
              <a:ea typeface="Cambria Math" panose="02040503050406030204" pitchFamily="18" charset="0"/>
            </a:endParaRPr>
          </a:p>
          <a:p>
            <a:pPr algn="ctr"/>
            <a:endParaRPr lang="en-US" sz="2400" dirty="0">
              <a:solidFill>
                <a:schemeClr val="bg1"/>
              </a:solidFill>
              <a:latin typeface="Cambria Math" panose="02040503050406030204" pitchFamily="18" charset="0"/>
              <a:ea typeface="Cambria Math" panose="02040503050406030204" pitchFamily="18" charset="0"/>
            </a:endParaRPr>
          </a:p>
          <a:p>
            <a:pPr algn="ctr"/>
            <a:r>
              <a:rPr lang="en-US" sz="2400" dirty="0">
                <a:solidFill>
                  <a:schemeClr val="bg1"/>
                </a:solidFill>
                <a:latin typeface="Cambria Math" panose="02040503050406030204" pitchFamily="18" charset="0"/>
                <a:ea typeface="Cambria Math" panose="02040503050406030204" pitchFamily="18" charset="0"/>
              </a:rPr>
              <a:t>i = v/R</a:t>
            </a:r>
          </a:p>
          <a:p>
            <a:pPr algn="ctr"/>
            <a:endParaRPr lang="en-US" sz="2400" dirty="0">
              <a:solidFill>
                <a:schemeClr val="bg1"/>
              </a:solidFill>
              <a:latin typeface="Cambria Math" panose="02040503050406030204" pitchFamily="18" charset="0"/>
              <a:ea typeface="Cambria Math" panose="02040503050406030204" pitchFamily="18" charset="0"/>
            </a:endParaRPr>
          </a:p>
          <a:p>
            <a:pPr algn="ctr"/>
            <a:r>
              <a:rPr lang="en-US" sz="2400" dirty="0">
                <a:solidFill>
                  <a:schemeClr val="bg1"/>
                </a:solidFill>
                <a:latin typeface="Cambria Math" panose="02040503050406030204" pitchFamily="18" charset="0"/>
                <a:ea typeface="Cambria Math" panose="02040503050406030204" pitchFamily="18" charset="0"/>
              </a:rPr>
              <a:t>  R = v/i</a:t>
            </a:r>
          </a:p>
          <a:p>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Knowing 2 out of 3 enables us to solve for the unknown quantity.</a:t>
            </a:r>
          </a:p>
          <a:p>
            <a:pPr marL="342900" indent="-342900">
              <a:buFont typeface="Arial" panose="020B0604020202020204" pitchFamily="34" charset="0"/>
              <a:buChar char="•"/>
            </a:pPr>
            <a:endParaRPr lang="en-US" sz="2000" dirty="0">
              <a:solidFill>
                <a:schemeClr val="bg1"/>
              </a:solidFill>
              <a:latin typeface="Cambria Math" panose="02040503050406030204" pitchFamily="18" charset="0"/>
              <a:ea typeface="Cambria Math" panose="02040503050406030204" pitchFamily="18" charset="0"/>
            </a:endParaRPr>
          </a:p>
        </p:txBody>
      </p:sp>
      <p:sp>
        <p:nvSpPr>
          <p:cNvPr id="6" name="Title 1"/>
          <p:cNvSpPr txBox="1">
            <a:spLocks/>
          </p:cNvSpPr>
          <p:nvPr/>
        </p:nvSpPr>
        <p:spPr>
          <a:xfrm>
            <a:off x="6478387" y="1474417"/>
            <a:ext cx="3701541" cy="533400"/>
          </a:xfrm>
          <a:prstGeom prst="rect">
            <a:avLst/>
          </a:prstGeom>
        </p:spPr>
        <p:txBody>
          <a:bodyPr vert="horz" wrap="square" lIns="0" tIns="0" rIns="0" bIns="0" rtlCol="0" anchor="t">
            <a:noAutofit/>
          </a:bodyPr>
          <a:lst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fontAlgn="auto">
              <a:spcAft>
                <a:spcPts val="0"/>
              </a:spcAft>
            </a:pPr>
            <a:r>
              <a:rPr lang="en-US" sz="2800" dirty="0">
                <a:latin typeface="Cambria Math" panose="02040503050406030204" pitchFamily="18" charset="0"/>
                <a:ea typeface="Cambria Math" panose="02040503050406030204" pitchFamily="18" charset="0"/>
              </a:rPr>
              <a:t>Ohm’s Law Triangle</a:t>
            </a:r>
          </a:p>
        </p:txBody>
      </p:sp>
      <p:grpSp>
        <p:nvGrpSpPr>
          <p:cNvPr id="7" name="Group 6"/>
          <p:cNvGrpSpPr/>
          <p:nvPr/>
        </p:nvGrpSpPr>
        <p:grpSpPr>
          <a:xfrm>
            <a:off x="5887668" y="1949627"/>
            <a:ext cx="4406259" cy="4307844"/>
            <a:chOff x="556439" y="1744747"/>
            <a:chExt cx="4356100" cy="4249654"/>
          </a:xfrm>
        </p:grpSpPr>
        <p:sp>
          <p:nvSpPr>
            <p:cNvPr id="8" name="Rectangle 7"/>
            <p:cNvSpPr/>
            <p:nvPr/>
          </p:nvSpPr>
          <p:spPr bwMode="auto">
            <a:xfrm>
              <a:off x="556439" y="1744747"/>
              <a:ext cx="4356100" cy="4249654"/>
            </a:xfrm>
            <a:prstGeom prst="rect">
              <a:avLst/>
            </a:prstGeom>
            <a:ln>
              <a:noFill/>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9" name="Isosceles Triangle 8"/>
            <p:cNvSpPr/>
            <p:nvPr/>
          </p:nvSpPr>
          <p:spPr bwMode="auto">
            <a:xfrm>
              <a:off x="696685" y="1903497"/>
              <a:ext cx="4075611" cy="3870286"/>
            </a:xfrm>
            <a:prstGeom prst="triangle">
              <a:avLst/>
            </a:prstGeom>
            <a:ln w="38100">
              <a:solidFill>
                <a:schemeClr val="bg1"/>
              </a:solidFill>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10" name="Straight Connector 9"/>
            <p:cNvCxnSpPr/>
            <p:nvPr/>
          </p:nvCxnSpPr>
          <p:spPr>
            <a:xfrm>
              <a:off x="1582229" y="4081545"/>
              <a:ext cx="2308734" cy="1896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3"/>
            </p:cNvCxnSpPr>
            <p:nvPr/>
          </p:nvCxnSpPr>
          <p:spPr>
            <a:xfrm flipH="1" flipV="1">
              <a:off x="2734490" y="4081545"/>
              <a:ext cx="1" cy="16922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8193" y="2850222"/>
              <a:ext cx="572593" cy="1015663"/>
            </a:xfrm>
            <a:prstGeom prst="rect">
              <a:avLst/>
            </a:prstGeom>
            <a:noFill/>
          </p:spPr>
          <p:txBody>
            <a:bodyPr wrap="none" rtlCol="0">
              <a:spAutoFit/>
            </a:bodyPr>
            <a:lstStyle/>
            <a:p>
              <a:r>
                <a:rPr lang="en-US" sz="6000" dirty="0">
                  <a:solidFill>
                    <a:schemeClr val="bg1"/>
                  </a:solidFill>
                  <a:latin typeface="Cambria Math" panose="02040503050406030204" pitchFamily="18" charset="0"/>
                  <a:ea typeface="Cambria Math" panose="02040503050406030204" pitchFamily="18" charset="0"/>
                </a:rPr>
                <a:t>v</a:t>
              </a:r>
            </a:p>
          </p:txBody>
        </p:sp>
        <p:sp>
          <p:nvSpPr>
            <p:cNvPr id="14" name="TextBox 13"/>
            <p:cNvSpPr txBox="1"/>
            <p:nvPr/>
          </p:nvSpPr>
          <p:spPr>
            <a:xfrm>
              <a:off x="1760494" y="4392656"/>
              <a:ext cx="397866" cy="1015663"/>
            </a:xfrm>
            <a:prstGeom prst="rect">
              <a:avLst/>
            </a:prstGeom>
            <a:noFill/>
          </p:spPr>
          <p:txBody>
            <a:bodyPr wrap="none" rtlCol="0">
              <a:spAutoFit/>
            </a:bodyPr>
            <a:lstStyle/>
            <a:p>
              <a:r>
                <a:rPr lang="en-US" sz="6000" dirty="0">
                  <a:solidFill>
                    <a:schemeClr val="bg1"/>
                  </a:solidFill>
                  <a:latin typeface="Cambria Math" panose="02040503050406030204" pitchFamily="18" charset="0"/>
                  <a:ea typeface="Cambria Math" panose="02040503050406030204" pitchFamily="18" charset="0"/>
                </a:rPr>
                <a:t>i</a:t>
              </a:r>
            </a:p>
          </p:txBody>
        </p:sp>
        <p:sp>
          <p:nvSpPr>
            <p:cNvPr id="15" name="TextBox 14"/>
            <p:cNvSpPr txBox="1"/>
            <p:nvPr/>
          </p:nvSpPr>
          <p:spPr>
            <a:xfrm>
              <a:off x="3091032" y="4414690"/>
              <a:ext cx="662361" cy="1015663"/>
            </a:xfrm>
            <a:prstGeom prst="rect">
              <a:avLst/>
            </a:prstGeom>
            <a:noFill/>
          </p:spPr>
          <p:txBody>
            <a:bodyPr wrap="none" rtlCol="0">
              <a:spAutoFit/>
            </a:bodyPr>
            <a:lstStyle/>
            <a:p>
              <a:r>
                <a:rPr lang="en-US" sz="6000" dirty="0">
                  <a:solidFill>
                    <a:schemeClr val="bg1"/>
                  </a:solidFill>
                  <a:latin typeface="Cambria Math" panose="02040503050406030204" pitchFamily="18" charset="0"/>
                  <a:ea typeface="Cambria Math" panose="02040503050406030204" pitchFamily="18" charset="0"/>
                </a:rPr>
                <a:t>R</a:t>
              </a:r>
            </a:p>
          </p:txBody>
        </p:sp>
      </p:grpSp>
    </p:spTree>
    <p:extLst>
      <p:ext uri="{BB962C8B-B14F-4D97-AF65-F5344CB8AC3E}">
        <p14:creationId xmlns:p14="http://schemas.microsoft.com/office/powerpoint/2010/main" val="134353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190" y="-17756"/>
            <a:ext cx="8601926" cy="400050"/>
          </a:xfrm>
        </p:spPr>
        <p:txBody>
          <a:bodyPr>
            <a:noAutofit/>
          </a:bodyPr>
          <a:lstStyle/>
          <a:p>
            <a:pPr algn="ctr"/>
            <a:r>
              <a:rPr lang="en-US" sz="4000" dirty="0"/>
              <a:t>Series versus Parallel Resistor Circuits</a:t>
            </a:r>
          </a:p>
        </p:txBody>
      </p:sp>
      <mc:AlternateContent xmlns:mc="http://schemas.openxmlformats.org/markup-compatibility/2006" xmlns:a14="http://schemas.microsoft.com/office/drawing/2010/main">
        <mc:Choice Requires="a14">
          <p:sp>
            <p:nvSpPr>
              <p:cNvPr id="8" name="Rectangle 7"/>
              <p:cNvSpPr/>
              <p:nvPr/>
            </p:nvSpPr>
            <p:spPr>
              <a:xfrm>
                <a:off x="328474" y="606216"/>
                <a:ext cx="11727402" cy="6171882"/>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Current is the same through all elements of a series circuit</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Req_series</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R1 + R2 + …. R</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N</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Larger than the largest resistor value.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Series resistor circuits result in voltage division, meaning that the voltage dropped across each resistance is a fractional part of the applied voltage.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Voltage is the same across all elements of a parallel circuit</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Req_parallel</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N</m:t>
                                </m:r>
                              </m:sub>
                            </m:sSub>
                          </m:den>
                        </m:f>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Smaller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than</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smallest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resistor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value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14:m>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above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nor/>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Req</m:t>
                    </m:r>
                    <m:r>
                      <m:rPr>
                        <m:nor/>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_</m:t>
                    </m:r>
                    <m:r>
                      <m:rPr>
                        <m:nor/>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parallel</m:t>
                    </m:r>
                    <m:r>
                      <a:rPr kumimoji="0" lang="en-US" sz="1800" b="0" i="0"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formula</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is</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equivalent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to</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2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parallel</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resistors</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Conductance G = 1/R can simplify calculations involving parallel circuits.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14:m>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2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parallel</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resistors</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Geq</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G</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G</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Req</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Parallel resistor circuits result in current division, meaning that the current through each parallel resistance is a fractional part of the applied current. The largest current flows through the largest conductance (smallest resistance) in a current divider.</a:t>
                </a:r>
              </a:p>
            </p:txBody>
          </p:sp>
        </mc:Choice>
        <mc:Fallback xmlns="">
          <p:sp>
            <p:nvSpPr>
              <p:cNvPr id="8" name="Rectangle 7"/>
              <p:cNvSpPr>
                <a:spLocks noRot="1" noChangeAspect="1" noMove="1" noResize="1" noEditPoints="1" noAdjustHandles="1" noChangeArrowheads="1" noChangeShapeType="1" noTextEdit="1"/>
              </p:cNvSpPr>
              <p:nvPr/>
            </p:nvSpPr>
            <p:spPr>
              <a:xfrm>
                <a:off x="328474" y="606216"/>
                <a:ext cx="11727402" cy="6171882"/>
              </a:xfrm>
              <a:prstGeom prst="rect">
                <a:avLst/>
              </a:prstGeom>
              <a:blipFill>
                <a:blip r:embed="rId3"/>
                <a:stretch>
                  <a:fillRect l="-155" t="-196"/>
                </a:stretch>
              </a:blipFill>
            </p:spPr>
            <p:txBody>
              <a:bodyPr/>
              <a:lstStyle/>
              <a:p>
                <a:r>
                  <a:rPr lang="en-US">
                    <a:noFill/>
                  </a:rPr>
                  <a:t> </a:t>
                </a:r>
              </a:p>
            </p:txBody>
          </p:sp>
        </mc:Fallback>
      </mc:AlternateContent>
    </p:spTree>
    <p:extLst>
      <p:ext uri="{BB962C8B-B14F-4D97-AF65-F5344CB8AC3E}">
        <p14:creationId xmlns:p14="http://schemas.microsoft.com/office/powerpoint/2010/main" val="94778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 calcmode="lin" valueType="num">
                                      <p:cBhvr additive="base">
                                        <p:cTn id="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 calcmode="lin" valueType="num">
                                      <p:cBhvr additive="base">
                                        <p:cTn id="1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 calcmode="lin" valueType="num">
                                      <p:cBhvr additive="base">
                                        <p:cTn id="1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anim calcmode="lin" valueType="num">
                                      <p:cBhvr additive="base">
                                        <p:cTn id="2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anim calcmode="lin" valueType="num">
                                      <p:cBhvr additive="base">
                                        <p:cTn id="2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14" end="14"/>
                                            </p:txEl>
                                          </p:spTgt>
                                        </p:tgtEl>
                                        <p:attrNameLst>
                                          <p:attrName>style.visibility</p:attrName>
                                        </p:attrNameLst>
                                      </p:cBhvr>
                                      <p:to>
                                        <p:strVal val="visible"/>
                                      </p:to>
                                    </p:set>
                                    <p:anim calcmode="lin" valueType="num">
                                      <p:cBhvr additive="base">
                                        <p:cTn id="31"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6" end="16"/>
                                            </p:txEl>
                                          </p:spTgt>
                                        </p:tgtEl>
                                        <p:attrNameLst>
                                          <p:attrName>style.visibility</p:attrName>
                                        </p:attrNameLst>
                                      </p:cBhvr>
                                      <p:to>
                                        <p:strVal val="visible"/>
                                      </p:to>
                                    </p:set>
                                    <p:anim calcmode="lin" valueType="num">
                                      <p:cBhvr additive="base">
                                        <p:cTn id="37"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220" y="85541"/>
            <a:ext cx="8271164" cy="533400"/>
          </a:xfrm>
        </p:spPr>
        <p:txBody>
          <a:bodyPr>
            <a:noAutofit/>
          </a:bodyPr>
          <a:lstStyle/>
          <a:p>
            <a:pPr algn="ctr"/>
            <a:r>
              <a:rPr lang="en-US" sz="4400" dirty="0">
                <a:latin typeface="Cambria Math" panose="02040503050406030204" pitchFamily="18" charset="0"/>
                <a:ea typeface="Cambria Math" panose="02040503050406030204" pitchFamily="18" charset="0"/>
              </a:rPr>
              <a:t>Kirchhoff’s Current Law (KCL)</a:t>
            </a:r>
          </a:p>
        </p:txBody>
      </p:sp>
      <mc:AlternateContent xmlns:mc="http://schemas.openxmlformats.org/markup-compatibility/2006" xmlns:a14="http://schemas.microsoft.com/office/drawing/2010/main">
        <mc:Choice Requires="a14">
          <p:sp>
            <p:nvSpPr>
              <p:cNvPr id="7" name="TextBox 6"/>
              <p:cNvSpPr txBox="1"/>
              <p:nvPr/>
            </p:nvSpPr>
            <p:spPr>
              <a:xfrm>
                <a:off x="230820" y="865521"/>
                <a:ext cx="11656380" cy="5740098"/>
              </a:xfrm>
              <a:prstGeom prst="rect">
                <a:avLst/>
              </a:prstGeom>
              <a:solidFill>
                <a:schemeClr val="tx1">
                  <a:lumMod val="95000"/>
                </a:schemeClr>
              </a:solidFill>
              <a:ln w="38100" cmpd="thickThin">
                <a:solidFill>
                  <a:schemeClr val="accent1"/>
                </a:solidFill>
              </a:ln>
            </p:spPr>
            <p:txBody>
              <a:bodyPr wrap="square" rtlCol="0">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Algebraic sum of currents entering a node (or closed boundary) equals zero.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sty m:val="p"/>
                              <m:brk m:alnAt="23"/>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n</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ub>
                        <m:sup>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N</m:t>
                          </m:r>
                        </m:sup>
                        <m:e>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n</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e>
                      </m:nary>
                    </m:oMath>
                  </m:oMathPara>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N is the number of branches, whereas i</a:t>
                </a:r>
                <a:r>
                  <a:rPr kumimoji="0" lang="en-US" sz="20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n</a:t>
                </a: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is the nth current entering or leaving a node.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Sum of the currents entering a node equals the sum of current leaving the node, or closed boundary.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Conservation of charge.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What is the relationship between i</a:t>
                </a:r>
                <a:r>
                  <a:rPr kumimoji="0" lang="en-US" sz="20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1</a:t>
                </a: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through i</a:t>
                </a:r>
                <a:r>
                  <a:rPr kumimoji="0" lang="en-US" sz="20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6</a:t>
                </a: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in the adjacent diagram?</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nary>
                        <m:naryPr>
                          <m:chr m:val="∑"/>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sty m:val="p"/>
                              <m:brk m:alnAt="23"/>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n</m:t>
                          </m:r>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sub>
                        <m:sup>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6</m:t>
                          </m:r>
                        </m:sup>
                        <m:e>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n</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=0.</m:t>
                          </m:r>
                        </m:e>
                      </m:nary>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4</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5</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6</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4</m:t>
                          </m:r>
                        </m:sub>
                      </m:sSub>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5</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6</m:t>
                          </m:r>
                        </m:sub>
                      </m:sSub>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Could</m:t>
                      </m:r>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also</m:t>
                      </m:r>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write</m:t>
                      </m:r>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4</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5</m:t>
                          </m:r>
                        </m:sub>
                      </m:sSub>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6</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=0</m:t>
                      </m:r>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with</m:t>
                      </m:r>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m:t>
                      </m:r>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same</m:t>
                      </m:r>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end</m:t>
                      </m:r>
                      <m: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20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result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4</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5</m:t>
                          </m:r>
                        </m:sub>
                      </m:s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6</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30820" y="865521"/>
                <a:ext cx="11656380" cy="5740098"/>
              </a:xfrm>
              <a:prstGeom prst="rect">
                <a:avLst/>
              </a:prstGeom>
              <a:blipFill>
                <a:blip r:embed="rId3"/>
                <a:stretch>
                  <a:fillRect l="-313" t="-316"/>
                </a:stretch>
              </a:blipFill>
              <a:ln w="38100" cmpd="thickThin">
                <a:solidFill>
                  <a:schemeClr val="accent1"/>
                </a:solidFill>
              </a:ln>
            </p:spPr>
            <p:txBody>
              <a:bodyPr/>
              <a:lstStyle/>
              <a:p>
                <a:r>
                  <a:rPr lang="en-US">
                    <a:noFill/>
                  </a:rPr>
                  <a:t> </a:t>
                </a:r>
              </a:p>
            </p:txBody>
          </p:sp>
        </mc:Fallback>
      </mc:AlternateContent>
      <p:pic>
        <p:nvPicPr>
          <p:cNvPr id="6" name="Picture 5">
            <a:extLst>
              <a:ext uri="{FF2B5EF4-FFF2-40B4-BE49-F238E27FC236}">
                <a16:creationId xmlns:a16="http://schemas.microsoft.com/office/drawing/2014/main" id="{085D65EE-043D-4A6B-8684-D715C8497336}"/>
              </a:ext>
            </a:extLst>
          </p:cNvPr>
          <p:cNvPicPr>
            <a:picLocks noChangeAspect="1"/>
          </p:cNvPicPr>
          <p:nvPr/>
        </p:nvPicPr>
        <p:blipFill>
          <a:blip r:embed="rId4"/>
          <a:stretch>
            <a:fillRect/>
          </a:stretch>
        </p:blipFill>
        <p:spPr>
          <a:xfrm>
            <a:off x="8882306" y="3611529"/>
            <a:ext cx="2941689" cy="2407530"/>
          </a:xfrm>
          <a:prstGeom prst="rect">
            <a:avLst/>
          </a:prstGeom>
        </p:spPr>
      </p:pic>
    </p:spTree>
    <p:extLst>
      <p:ext uri="{BB962C8B-B14F-4D97-AF65-F5344CB8AC3E}">
        <p14:creationId xmlns:p14="http://schemas.microsoft.com/office/powerpoint/2010/main" val="81950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 calcmode="lin" valueType="num">
                                      <p:cBhvr additive="base">
                                        <p:cTn id="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anim calcmode="lin" valueType="num">
                                      <p:cBhvr additive="base">
                                        <p:cTn id="1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anim calcmode="lin" valueType="num">
                                      <p:cBhvr additive="base">
                                        <p:cTn id="2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 calcmode="lin" valueType="num">
                                      <p:cBhvr additive="base">
                                        <p:cTn id="2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14" end="14"/>
                                            </p:txEl>
                                          </p:spTgt>
                                        </p:tgtEl>
                                        <p:attrNameLst>
                                          <p:attrName>style.visibility</p:attrName>
                                        </p:attrNameLst>
                                      </p:cBhvr>
                                      <p:to>
                                        <p:strVal val="visible"/>
                                      </p:to>
                                    </p:set>
                                    <p:anim calcmode="lin" valueType="num">
                                      <p:cBhvr additive="base">
                                        <p:cTn id="33"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220" y="85541"/>
            <a:ext cx="8271164" cy="533400"/>
          </a:xfrm>
        </p:spPr>
        <p:txBody>
          <a:bodyPr>
            <a:noAutofit/>
          </a:bodyPr>
          <a:lstStyle/>
          <a:p>
            <a:pPr algn="ctr"/>
            <a:r>
              <a:rPr lang="en-US" sz="4000" dirty="0">
                <a:latin typeface="Cambria Math" panose="02040503050406030204" pitchFamily="18" charset="0"/>
                <a:ea typeface="Cambria Math" panose="02040503050406030204" pitchFamily="18" charset="0"/>
              </a:rPr>
              <a:t>Kirchhoff’s</a:t>
            </a:r>
            <a:r>
              <a:rPr lang="en-US" sz="4400" dirty="0">
                <a:latin typeface="Cambria Math" panose="02040503050406030204" pitchFamily="18" charset="0"/>
                <a:ea typeface="Cambria Math" panose="02040503050406030204" pitchFamily="18" charset="0"/>
              </a:rPr>
              <a:t> Voltage Law (KVL)</a:t>
            </a:r>
          </a:p>
        </p:txBody>
      </p:sp>
      <mc:AlternateContent xmlns:mc="http://schemas.openxmlformats.org/markup-compatibility/2006" xmlns:a14="http://schemas.microsoft.com/office/drawing/2010/main">
        <mc:Choice Requires="a14">
          <p:sp>
            <p:nvSpPr>
              <p:cNvPr id="7" name="TextBox 6"/>
              <p:cNvSpPr txBox="1"/>
              <p:nvPr/>
            </p:nvSpPr>
            <p:spPr>
              <a:xfrm>
                <a:off x="224592" y="860663"/>
                <a:ext cx="11701111" cy="4107022"/>
              </a:xfrm>
              <a:prstGeom prst="rect">
                <a:avLst/>
              </a:prstGeom>
              <a:solidFill>
                <a:schemeClr val="tx1">
                  <a:lumMod val="95000"/>
                </a:schemeClr>
              </a:solidFill>
              <a:ln w="38100" cmpd="thickThin">
                <a:solidFill>
                  <a:schemeClr val="accent1"/>
                </a:solidFill>
              </a:ln>
            </p:spPr>
            <p:txBody>
              <a:bodyPr wrap="square" rtlCol="0">
                <a:spAutoFit/>
              </a:bodyPr>
              <a:lstStyle/>
              <a:p>
                <a:pPr marL="285750" marR="0" lvl="0" indent="-285750" algn="l" defTabSz="914400" rtl="0" eaLnBrk="1" fontAlgn="base" latinLnBrk="0" hangingPunct="1">
                  <a:lnSpc>
                    <a:spcPct val="100000"/>
                  </a:lnSpc>
                  <a:spcBef>
                    <a:spcPct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Algebraic sum of voltages around a closed path or loop equals zero. </a:t>
                </a: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ub>
                        <m:sup>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m:t>
                          </m:r>
                        </m:sup>
                        <m:e>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e>
                      </m:nary>
                    </m:oMath>
                  </m:oMathPara>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M is the number of voltages or branches in the loop, whereas </a:t>
                </a:r>
                <a:r>
                  <a:rPr kumimoji="0" lang="en-US" sz="20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20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m</a:t>
                </a: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is the </a:t>
                </a:r>
                <a:r>
                  <a:rPr kumimoji="0" lang="en-US" sz="20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m</a:t>
                </a:r>
                <a:r>
                  <a:rPr kumimoji="0" lang="en-US" sz="2000" b="0" i="0" u="none" strike="noStrike" kern="1200" cap="none" spc="0" normalizeH="0" baseline="30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th</a:t>
                </a: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voltage in the loop.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The sum of voltage drops equals the sum of the voltage rises.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Conservation of energy.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KVL provides a way to help solve, and also to check results of circuit analysis.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24592" y="860663"/>
                <a:ext cx="11701111" cy="4107022"/>
              </a:xfrm>
              <a:prstGeom prst="rect">
                <a:avLst/>
              </a:prstGeom>
              <a:blipFill>
                <a:blip r:embed="rId3"/>
                <a:stretch>
                  <a:fillRect l="-312" t="-294"/>
                </a:stretch>
              </a:blipFill>
              <a:ln w="38100" cmpd="thickThi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53807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335" y="-41683"/>
            <a:ext cx="5220393" cy="533400"/>
          </a:xfrm>
        </p:spPr>
        <p:txBody>
          <a:bodyPr>
            <a:noAutofit/>
          </a:bodyPr>
          <a:lstStyle/>
          <a:p>
            <a:pPr algn="ctr"/>
            <a:r>
              <a:rPr lang="en-US" sz="4400" dirty="0"/>
              <a:t>Nodal Analysis</a:t>
            </a:r>
          </a:p>
        </p:txBody>
      </p:sp>
      <mc:AlternateContent xmlns:mc="http://schemas.openxmlformats.org/markup-compatibility/2006" xmlns:a14="http://schemas.microsoft.com/office/drawing/2010/main">
        <mc:Choice Requires="a14">
          <p:sp>
            <p:nvSpPr>
              <p:cNvPr id="7" name="Rectangle 6"/>
              <p:cNvSpPr/>
              <p:nvPr/>
            </p:nvSpPr>
            <p:spPr>
              <a:xfrm>
                <a:off x="308009" y="616147"/>
                <a:ext cx="11694694" cy="6098336"/>
              </a:xfrm>
              <a:prstGeom prst="rect">
                <a:avLst/>
              </a:prstGeom>
              <a:solidFill>
                <a:schemeClr val="tx1">
                  <a:lumMod val="95000"/>
                </a:schemeClr>
              </a:solidFill>
              <a:ln w="38100" cmpd="thickThin">
                <a:solidFill>
                  <a:schemeClr val="accent1"/>
                </a:solidFill>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Algorithmic approach to solve for node voltages.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Choose the node connected to the most elements as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reference node. All voltages are then with respect to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reference node.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Why don’t we need to write equations for the nodes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labeled 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1</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and 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4</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Because those voltages are already known.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Use KCL to write current equations at nodes labeled v2 and v3.</a:t>
                </a:r>
              </a:p>
              <a:p>
                <a:pPr marL="342900" marR="0" lvl="0" indent="-342900" algn="l" defTabSz="914400" rtl="0" eaLnBrk="1" fontAlgn="base"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342900" marR="0" lvl="0" indent="-34290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Positive conventional current flows through a resistor from the higher to lower voltage.</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t>
                </a:r>
              </a:p>
              <a:p>
                <a:pPr marL="342900" marR="0" lvl="0" indent="-34290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KCL at v2</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1</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2</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3</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Using Ohm’s Law, </a:t>
                </a:r>
                <a14:m>
                  <m:oMath xmlns:m="http://schemas.openxmlformats.org/officeDocument/2006/math">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sub>
                            </m:s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b>
                            </m:sSub>
                          </m:e>
                        </m:d>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R</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den>
                    </m:f>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b>
                        </m:sSub>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R</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den>
                    </m:f>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b>
                            </m:sSub>
                          </m:e>
                        </m:d>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R</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den>
                    </m:f>
                  </m:oMath>
                </a14:m>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a:t>
                </a:r>
              </a:p>
              <a:p>
                <a:pPr marL="342900" marR="0" lvl="0" indent="-34290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KCL at v3</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3</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4</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5</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b>
                            </m:sSub>
                          </m:e>
                        </m:d>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R</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den>
                    </m:f>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b>
                        </m:sSub>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R</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4</m:t>
                        </m:r>
                      </m:den>
                    </m:f>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v</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4</m:t>
                                </m:r>
                              </m:sub>
                            </m:sSub>
                          </m:e>
                        </m:d>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R</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5</m:t>
                        </m:r>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marL="342900" marR="0" lvl="0" indent="-34290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2 equations to solve for two unknown node voltages v</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2</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and v</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3</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in the above circuit.</a:t>
                </a:r>
              </a:p>
              <a:p>
                <a:pPr marL="342900" marR="0" lvl="0" indent="-342900" algn="l" defTabSz="914400" rtl="0" eaLnBrk="1" fontAlgn="base"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Nodal analysis uses KCL to arrive at node voltages.</a:t>
                </a:r>
              </a:p>
            </p:txBody>
          </p:sp>
        </mc:Choice>
        <mc:Fallback xmlns="">
          <p:sp>
            <p:nvSpPr>
              <p:cNvPr id="7" name="Rectangle 6"/>
              <p:cNvSpPr>
                <a:spLocks noRot="1" noChangeAspect="1" noMove="1" noResize="1" noEditPoints="1" noAdjustHandles="1" noChangeArrowheads="1" noChangeShapeType="1" noTextEdit="1"/>
              </p:cNvSpPr>
              <p:nvPr/>
            </p:nvSpPr>
            <p:spPr>
              <a:xfrm>
                <a:off x="308009" y="616147"/>
                <a:ext cx="11694694" cy="6098336"/>
              </a:xfrm>
              <a:prstGeom prst="rect">
                <a:avLst/>
              </a:prstGeom>
              <a:blipFill>
                <a:blip r:embed="rId3"/>
                <a:stretch>
                  <a:fillRect l="-312" t="-298" b="-298"/>
                </a:stretch>
              </a:blipFill>
              <a:ln w="38100" cmpd="thickThin">
                <a:solidFill>
                  <a:schemeClr val="accent1"/>
                </a:solidFill>
              </a:ln>
            </p:spPr>
            <p:txBody>
              <a:bodyPr/>
              <a:lstStyle/>
              <a:p>
                <a:r>
                  <a:rPr lang="en-US">
                    <a:noFill/>
                  </a:rPr>
                  <a:t> </a:t>
                </a:r>
              </a:p>
            </p:txBody>
          </p:sp>
        </mc:Fallback>
      </mc:AlternateContent>
      <p:grpSp>
        <p:nvGrpSpPr>
          <p:cNvPr id="3" name="Group 2"/>
          <p:cNvGrpSpPr/>
          <p:nvPr/>
        </p:nvGrpSpPr>
        <p:grpSpPr>
          <a:xfrm>
            <a:off x="5859520" y="2710047"/>
            <a:ext cx="4681173" cy="1070336"/>
            <a:chOff x="3979713" y="3066991"/>
            <a:chExt cx="4952002" cy="1074899"/>
          </a:xfrm>
        </p:grpSpPr>
        <p:sp>
          <p:nvSpPr>
            <p:cNvPr id="92" name="TextBox 91"/>
            <p:cNvSpPr txBox="1"/>
            <p:nvPr/>
          </p:nvSpPr>
          <p:spPr>
            <a:xfrm>
              <a:off x="5076008" y="3066991"/>
              <a:ext cx="425971" cy="339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6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R1</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cxnSp>
          <p:nvCxnSpPr>
            <p:cNvPr id="93" name="Straight Connector 92"/>
            <p:cNvCxnSpPr/>
            <p:nvPr/>
          </p:nvCxnSpPr>
          <p:spPr>
            <a:xfrm rot="16200000" flipH="1" flipV="1">
              <a:off x="4775825" y="3511246"/>
              <a:ext cx="4762" cy="31570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V="1">
              <a:off x="5402386" y="3632339"/>
              <a:ext cx="283578" cy="91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6200000" flipH="1" flipV="1">
              <a:off x="5919477" y="3540411"/>
              <a:ext cx="4762" cy="31570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6200000" flipV="1">
              <a:off x="5634772" y="3579351"/>
              <a:ext cx="166274" cy="8942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6200000">
              <a:off x="5311546" y="3635883"/>
              <a:ext cx="289420" cy="82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6200000" flipV="1">
              <a:off x="5224655" y="3620359"/>
              <a:ext cx="283578" cy="91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16200000">
              <a:off x="5135030" y="3626031"/>
              <a:ext cx="289420" cy="82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6200000">
              <a:off x="5486790" y="3639602"/>
              <a:ext cx="289420" cy="82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V="1">
              <a:off x="5049612" y="3625122"/>
              <a:ext cx="283578" cy="91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a:off x="4886529" y="3581030"/>
              <a:ext cx="133286" cy="428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V="1">
              <a:off x="4878857" y="3625035"/>
              <a:ext cx="283578" cy="91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6200000">
              <a:off x="4960333" y="3629424"/>
              <a:ext cx="289420" cy="82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3979713" y="3464848"/>
              <a:ext cx="703802" cy="339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higher</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cxnSp>
          <p:nvCxnSpPr>
            <p:cNvPr id="106" name="Straight Arrow Connector 105"/>
            <p:cNvCxnSpPr/>
            <p:nvPr/>
          </p:nvCxnSpPr>
          <p:spPr>
            <a:xfrm>
              <a:off x="4974595" y="3417427"/>
              <a:ext cx="698179"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106812" y="3801893"/>
              <a:ext cx="451408" cy="339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R1</a:t>
              </a:r>
            </a:p>
          </p:txBody>
        </p:sp>
        <mc:AlternateContent xmlns:mc="http://schemas.openxmlformats.org/markup-compatibility/2006" xmlns:a14="http://schemas.microsoft.com/office/drawing/2010/main">
          <mc:Choice Requires="a14">
            <p:sp>
              <p:nvSpPr>
                <p:cNvPr id="108" name="TextBox 107"/>
                <p:cNvSpPr txBox="1"/>
                <p:nvPr/>
              </p:nvSpPr>
              <p:spPr>
                <a:xfrm>
                  <a:off x="6599252" y="3435263"/>
                  <a:ext cx="2332463" cy="523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R</m:t>
                            </m:r>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higher</m:t>
                                </m:r>
                              </m:sub>
                            </m:sSub>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lower</m:t>
                                </m:r>
                              </m:sub>
                            </m:sSub>
                          </m:num>
                          <m:den>
                            <m:r>
                              <m:rPr>
                                <m:sty m:val="p"/>
                              </m:rP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R</m:t>
                            </m:r>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den>
                        </m:f>
                        <m:r>
                          <a:rPr kumimoji="0" lang="en-US" sz="16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m:oMathPara>
                  </a14:m>
                  <a:endParaRPr kumimoji="0" lang="en-US" sz="1600" b="0" i="0" u="none" strike="noStrike" kern="1200" cap="none" spc="0" normalizeH="0" baseline="0" noProof="0" dirty="0">
                    <a:ln>
                      <a:noFill/>
                    </a:ln>
                    <a:solidFill>
                      <a:srgbClr val="FFFFFF"/>
                    </a:solidFill>
                    <a:effectLst/>
                    <a:uLnTx/>
                    <a:uFillTx/>
                    <a:latin typeface="Arial" charset="0"/>
                    <a:ea typeface="+mn-ea"/>
                    <a:cs typeface="+mn-cs"/>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6599252" y="3435263"/>
                  <a:ext cx="2332463" cy="523455"/>
                </a:xfrm>
                <a:prstGeom prst="rect">
                  <a:avLst/>
                </a:prstGeom>
                <a:blipFill>
                  <a:blip r:embed="rId4"/>
                  <a:stretch>
                    <a:fillRect b="-3529"/>
                  </a:stretch>
                </a:blipFill>
              </p:spPr>
              <p:txBody>
                <a:bodyPr/>
                <a:lstStyle/>
                <a:p>
                  <a:r>
                    <a:rPr lang="en-US">
                      <a:noFill/>
                    </a:rPr>
                    <a:t> </a:t>
                  </a:r>
                </a:p>
              </p:txBody>
            </p:sp>
          </mc:Fallback>
        </mc:AlternateContent>
        <p:sp>
          <p:nvSpPr>
            <p:cNvPr id="109" name="TextBox 108"/>
            <p:cNvSpPr txBox="1"/>
            <p:nvPr/>
          </p:nvSpPr>
          <p:spPr>
            <a:xfrm>
              <a:off x="6034765" y="3481113"/>
              <a:ext cx="658221" cy="339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lower</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10" name="TextBox 109"/>
            <p:cNvSpPr txBox="1"/>
            <p:nvPr/>
          </p:nvSpPr>
          <p:spPr>
            <a:xfrm>
              <a:off x="4611738" y="3368647"/>
              <a:ext cx="358141" cy="339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p:txBody>
        </p:sp>
        <p:sp>
          <p:nvSpPr>
            <p:cNvPr id="111" name="TextBox 110"/>
            <p:cNvSpPr txBox="1"/>
            <p:nvPr/>
          </p:nvSpPr>
          <p:spPr>
            <a:xfrm>
              <a:off x="5779974" y="3248150"/>
              <a:ext cx="295400" cy="40181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_</a:t>
              </a:r>
            </a:p>
          </p:txBody>
        </p:sp>
      </p:grpSp>
      <p:grpSp>
        <p:nvGrpSpPr>
          <p:cNvPr id="8" name="Group 7"/>
          <p:cNvGrpSpPr/>
          <p:nvPr/>
        </p:nvGrpSpPr>
        <p:grpSpPr>
          <a:xfrm>
            <a:off x="7326048" y="697157"/>
            <a:ext cx="3953195" cy="1817810"/>
            <a:chOff x="4992954" y="728585"/>
            <a:chExt cx="3953195" cy="181781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2954" y="728585"/>
              <a:ext cx="3953195" cy="1817810"/>
            </a:xfrm>
            <a:prstGeom prst="rect">
              <a:avLst/>
            </a:prstGeom>
          </p:spPr>
        </p:pic>
        <p:sp>
          <p:nvSpPr>
            <p:cNvPr id="26" name="TextBox 25"/>
            <p:cNvSpPr txBox="1"/>
            <p:nvPr/>
          </p:nvSpPr>
          <p:spPr>
            <a:xfrm>
              <a:off x="5932495" y="986811"/>
              <a:ext cx="300082"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1</a:t>
              </a:r>
              <a:endPar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cxnSp>
          <p:nvCxnSpPr>
            <p:cNvPr id="27" name="Straight Arrow Connector 26"/>
            <p:cNvCxnSpPr/>
            <p:nvPr/>
          </p:nvCxnSpPr>
          <p:spPr>
            <a:xfrm>
              <a:off x="5965293" y="1025810"/>
              <a:ext cx="285038"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599252" y="1029489"/>
              <a:ext cx="285038"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417036" y="1033584"/>
              <a:ext cx="285038"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066051" y="1037154"/>
              <a:ext cx="285038"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607135" y="981065"/>
              <a:ext cx="300082"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3</a:t>
              </a:r>
              <a:endPar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32" name="TextBox 31"/>
            <p:cNvSpPr txBox="1"/>
            <p:nvPr/>
          </p:nvSpPr>
          <p:spPr>
            <a:xfrm>
              <a:off x="7394109" y="981065"/>
              <a:ext cx="300082"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3</a:t>
              </a:r>
              <a:endPar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33" name="TextBox 32"/>
            <p:cNvSpPr txBox="1"/>
            <p:nvPr/>
          </p:nvSpPr>
          <p:spPr>
            <a:xfrm>
              <a:off x="8066051" y="981068"/>
              <a:ext cx="300082"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5</a:t>
              </a:r>
              <a:endPar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cxnSp>
          <p:nvCxnSpPr>
            <p:cNvPr id="34" name="Straight Arrow Connector 33"/>
            <p:cNvCxnSpPr/>
            <p:nvPr/>
          </p:nvCxnSpPr>
          <p:spPr>
            <a:xfrm>
              <a:off x="6535842" y="1216382"/>
              <a:ext cx="0" cy="27467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12507" y="1150761"/>
              <a:ext cx="300082"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2</a:t>
              </a:r>
              <a:endPar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cxnSp>
          <p:nvCxnSpPr>
            <p:cNvPr id="39" name="Straight Arrow Connector 38"/>
            <p:cNvCxnSpPr/>
            <p:nvPr/>
          </p:nvCxnSpPr>
          <p:spPr>
            <a:xfrm>
              <a:off x="7917952" y="1234771"/>
              <a:ext cx="0" cy="27467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70047" y="1163082"/>
              <a:ext cx="300082"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4</a:t>
              </a:r>
              <a:endPar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grpSp>
    </p:spTree>
    <p:extLst>
      <p:ext uri="{BB962C8B-B14F-4D97-AF65-F5344CB8AC3E}">
        <p14:creationId xmlns:p14="http://schemas.microsoft.com/office/powerpoint/2010/main" val="16161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 calcmode="lin" valueType="num">
                                      <p:cBhvr additive="base">
                                        <p:cTn id="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1" end="11"/>
                                            </p:txEl>
                                          </p:spTgt>
                                        </p:tgtEl>
                                        <p:attrNameLst>
                                          <p:attrName>style.visibility</p:attrName>
                                        </p:attrNameLst>
                                      </p:cBhvr>
                                      <p:to>
                                        <p:strVal val="visible"/>
                                      </p:to>
                                    </p:set>
                                    <p:anim calcmode="lin" valueType="num">
                                      <p:cBhvr additive="base">
                                        <p:cTn id="1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3" end="13"/>
                                            </p:txEl>
                                          </p:spTgt>
                                        </p:tgtEl>
                                        <p:attrNameLst>
                                          <p:attrName>style.visibility</p:attrName>
                                        </p:attrNameLst>
                                      </p:cBhvr>
                                      <p:to>
                                        <p:strVal val="visible"/>
                                      </p:to>
                                    </p:set>
                                    <p:anim calcmode="lin" valueType="num">
                                      <p:cBhvr additive="base">
                                        <p:cTn id="17"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14" end="14"/>
                                            </p:txEl>
                                          </p:spTgt>
                                        </p:tgtEl>
                                        <p:attrNameLst>
                                          <p:attrName>style.visibility</p:attrName>
                                        </p:attrNameLst>
                                      </p:cBhvr>
                                      <p:to>
                                        <p:strVal val="visible"/>
                                      </p:to>
                                    </p:set>
                                    <p:anim calcmode="lin" valueType="num">
                                      <p:cBhvr additive="base">
                                        <p:cTn id="2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15" end="15"/>
                                            </p:txEl>
                                          </p:spTgt>
                                        </p:tgtEl>
                                        <p:attrNameLst>
                                          <p:attrName>style.visibility</p:attrName>
                                        </p:attrNameLst>
                                      </p:cBhvr>
                                      <p:to>
                                        <p:strVal val="visible"/>
                                      </p:to>
                                    </p:set>
                                    <p:anim calcmode="lin" valueType="num">
                                      <p:cBhvr additive="base">
                                        <p:cTn id="35"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16" end="16"/>
                                            </p:txEl>
                                          </p:spTgt>
                                        </p:tgtEl>
                                        <p:attrNameLst>
                                          <p:attrName>style.visibility</p:attrName>
                                        </p:attrNameLst>
                                      </p:cBhvr>
                                      <p:to>
                                        <p:strVal val="visible"/>
                                      </p:to>
                                    </p:set>
                                    <p:anim calcmode="lin" valueType="num">
                                      <p:cBhvr additive="base">
                                        <p:cTn id="41"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6" end="1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17" end="17"/>
                                            </p:txEl>
                                          </p:spTgt>
                                        </p:tgtEl>
                                        <p:attrNameLst>
                                          <p:attrName>style.visibility</p:attrName>
                                        </p:attrNameLst>
                                      </p:cBhvr>
                                      <p:to>
                                        <p:strVal val="visible"/>
                                      </p:to>
                                    </p:set>
                                    <p:anim calcmode="lin" valueType="num">
                                      <p:cBhvr additive="base">
                                        <p:cTn id="45"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4799" y="-25563"/>
            <a:ext cx="5220393" cy="533400"/>
          </a:xfrm>
        </p:spPr>
        <p:txBody>
          <a:bodyPr>
            <a:noAutofit/>
          </a:bodyPr>
          <a:lstStyle/>
          <a:p>
            <a:pPr algn="ctr"/>
            <a:r>
              <a:rPr lang="en-US" sz="4000" dirty="0"/>
              <a:t>Mesh (Loop) Analysis</a:t>
            </a:r>
          </a:p>
        </p:txBody>
      </p:sp>
      <p:sp>
        <p:nvSpPr>
          <p:cNvPr id="26" name="Rectangle 25"/>
          <p:cNvSpPr/>
          <p:nvPr/>
        </p:nvSpPr>
        <p:spPr>
          <a:xfrm>
            <a:off x="251012" y="619111"/>
            <a:ext cx="11609294" cy="6123086"/>
          </a:xfrm>
          <a:prstGeom prst="rect">
            <a:avLst/>
          </a:prstGeom>
          <a:solidFill>
            <a:schemeClr val="tx1">
              <a:lumMod val="95000"/>
            </a:schemeClr>
          </a:solidFill>
          <a:ln w="38100" cmpd="thickThin">
            <a:solidFill>
              <a:schemeClr val="accent1"/>
            </a:solidFill>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Another algorithmic approach.</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The adjacent circuit has two meshes, i.e. Mesh 1 and Mesh 2.</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Resistor R2 is common to both meshes with</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R2</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being algebraic sum of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1</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and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2</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mesh currents.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Convention is to define clockwise mesh currents. If actual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current flow is in the opposite direction of a clockwise then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solved for mesh current will have a negative sign.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Mesh current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1</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also equals branch current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R1</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and mesh current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2</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also equals branch current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R3</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Branch current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R2</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equals algebraic sum of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1</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and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2</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mesh currents.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7000"/>
              </a:lnSpc>
              <a:spcBef>
                <a:spcPct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Use KVL to write voltage equations for meshes 1 and 2.</a:t>
            </a:r>
          </a:p>
          <a:p>
            <a:pPr marL="0" marR="0" lvl="0" indent="0" algn="ctr" defTabSz="914400" rtl="0" eaLnBrk="1" fontAlgn="base" latinLnBrk="0" hangingPunct="1">
              <a:lnSpc>
                <a:spcPct val="107000"/>
              </a:lnSpc>
              <a:spcBef>
                <a:spcPct val="0"/>
              </a:spcBef>
              <a:spcAft>
                <a:spcPts val="120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Mesh 1:</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s1</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 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1</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R1 + 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1</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R2 – 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2</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R2 = 0,     (R1 + R2)i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1</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 R2i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2</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 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s1</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a:t>
            </a:r>
          </a:p>
          <a:p>
            <a:pPr marL="0" marR="0" lvl="0" indent="0" algn="ctr" defTabSz="914400" rtl="0" eaLnBrk="1" fontAlgn="base" latinLnBrk="0" hangingPunct="1">
              <a:lnSpc>
                <a:spcPct val="107000"/>
              </a:lnSpc>
              <a:spcBef>
                <a:spcPct val="0"/>
              </a:spcBef>
              <a:spcAft>
                <a:spcPts val="120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Mesh 2:</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2</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R2 - 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1</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R2 + 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2</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R3 + 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s2</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 0,     -R2i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1</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 (R2 + R3)i</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2</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 -v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s2</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a:t>
            </a:r>
          </a:p>
          <a:p>
            <a:pPr marL="285750" marR="0" lvl="0" indent="-285750" algn="l" defTabSz="914400" rtl="0" eaLnBrk="1" fontAlgn="base" latinLnBrk="0" hangingPunct="1">
              <a:lnSpc>
                <a:spcPct val="107000"/>
              </a:lnSpc>
              <a:spcBef>
                <a:spcPct val="0"/>
              </a:spcBef>
              <a:spcAft>
                <a:spcPts val="1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Solve for mesh currents </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1</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and i</a:t>
            </a:r>
            <a:r>
              <a:rPr kumimoji="0" 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2</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a:t> </a:t>
            </a:r>
          </a:p>
          <a:p>
            <a:pPr marL="285750" marR="0" lvl="0" indent="-285750" algn="l" defTabSz="914400" rtl="0" eaLnBrk="1" fontAlgn="base" latinLnBrk="0" hangingPunct="1">
              <a:lnSpc>
                <a:spcPct val="107000"/>
              </a:lnSpc>
              <a:spcBef>
                <a:spcPct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Mesh analysis uses KVL to arrive at mesh currents.</a:t>
            </a:r>
          </a:p>
        </p:txBody>
      </p:sp>
      <p:pic>
        <p:nvPicPr>
          <p:cNvPr id="5" name="Picture 4"/>
          <p:cNvPicPr>
            <a:picLocks noChangeAspect="1"/>
          </p:cNvPicPr>
          <p:nvPr/>
        </p:nvPicPr>
        <p:blipFill>
          <a:blip r:embed="rId3"/>
          <a:stretch>
            <a:fillRect/>
          </a:stretch>
        </p:blipFill>
        <p:spPr>
          <a:xfrm>
            <a:off x="6955509" y="685876"/>
            <a:ext cx="4812413" cy="2595205"/>
          </a:xfrm>
          <a:prstGeom prst="rect">
            <a:avLst/>
          </a:prstGeom>
        </p:spPr>
      </p:pic>
    </p:spTree>
    <p:extLst>
      <p:ext uri="{BB962C8B-B14F-4D97-AF65-F5344CB8AC3E}">
        <p14:creationId xmlns:p14="http://schemas.microsoft.com/office/powerpoint/2010/main" val="423019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1" end="11"/>
                                            </p:txEl>
                                          </p:spTgt>
                                        </p:tgtEl>
                                        <p:attrNameLst>
                                          <p:attrName>style.visibility</p:attrName>
                                        </p:attrNameLst>
                                      </p:cBhvr>
                                      <p:to>
                                        <p:strVal val="visible"/>
                                      </p:to>
                                    </p:set>
                                    <p:anim calcmode="lin" valueType="num">
                                      <p:cBhvr additive="base">
                                        <p:cTn id="7" dur="500" fill="hold"/>
                                        <p:tgtEl>
                                          <p:spTgt spid="26">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3" end="13"/>
                                            </p:txEl>
                                          </p:spTgt>
                                        </p:tgtEl>
                                        <p:attrNameLst>
                                          <p:attrName>style.visibility</p:attrName>
                                        </p:attrNameLst>
                                      </p:cBhvr>
                                      <p:to>
                                        <p:strVal val="visible"/>
                                      </p:to>
                                    </p:set>
                                    <p:anim calcmode="lin" valueType="num">
                                      <p:cBhvr additive="base">
                                        <p:cTn id="11" dur="500" fill="hold"/>
                                        <p:tgtEl>
                                          <p:spTgt spid="26">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14" end="14"/>
                                            </p:txEl>
                                          </p:spTgt>
                                        </p:tgtEl>
                                        <p:attrNameLst>
                                          <p:attrName>style.visibility</p:attrName>
                                        </p:attrNameLst>
                                      </p:cBhvr>
                                      <p:to>
                                        <p:strVal val="visible"/>
                                      </p:to>
                                    </p:set>
                                    <p:anim calcmode="lin" valueType="num">
                                      <p:cBhvr additive="base">
                                        <p:cTn id="15" dur="500" fill="hold"/>
                                        <p:tgtEl>
                                          <p:spTgt spid="26">
                                            <p:txEl>
                                              <p:pRg st="14" end="1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14" end="1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15" end="15"/>
                                            </p:txEl>
                                          </p:spTgt>
                                        </p:tgtEl>
                                        <p:attrNameLst>
                                          <p:attrName>style.visibility</p:attrName>
                                        </p:attrNameLst>
                                      </p:cBhvr>
                                      <p:to>
                                        <p:strVal val="visible"/>
                                      </p:to>
                                    </p:set>
                                    <p:anim calcmode="lin" valueType="num">
                                      <p:cBhvr additive="base">
                                        <p:cTn id="19" dur="500" fill="hold"/>
                                        <p:tgtEl>
                                          <p:spTgt spid="26">
                                            <p:txEl>
                                              <p:pRg st="15" end="1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15" end="1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
                                            <p:txEl>
                                              <p:pRg st="16" end="16"/>
                                            </p:txEl>
                                          </p:spTgt>
                                        </p:tgtEl>
                                        <p:attrNameLst>
                                          <p:attrName>style.visibility</p:attrName>
                                        </p:attrNameLst>
                                      </p:cBhvr>
                                      <p:to>
                                        <p:strVal val="visible"/>
                                      </p:to>
                                    </p:set>
                                    <p:anim calcmode="lin" valueType="num">
                                      <p:cBhvr additive="base">
                                        <p:cTn id="23" dur="500" fill="hold"/>
                                        <p:tgtEl>
                                          <p:spTgt spid="26">
                                            <p:txEl>
                                              <p:pRg st="16" end="1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6">
                                            <p:txEl>
                                              <p:pRg st="17" end="17"/>
                                            </p:txEl>
                                          </p:spTgt>
                                        </p:tgtEl>
                                        <p:attrNameLst>
                                          <p:attrName>style.visibility</p:attrName>
                                        </p:attrNameLst>
                                      </p:cBhvr>
                                      <p:to>
                                        <p:strVal val="visible"/>
                                      </p:to>
                                    </p:set>
                                    <p:anim calcmode="lin" valueType="num">
                                      <p:cBhvr additive="base">
                                        <p:cTn id="29" dur="500" fill="hold"/>
                                        <p:tgtEl>
                                          <p:spTgt spid="26">
                                            <p:txEl>
                                              <p:pRg st="17"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89566"/>
            <a:ext cx="7294451" cy="649901"/>
          </a:xfrm>
        </p:spPr>
        <p:txBody>
          <a:bodyPr>
            <a:normAutofit/>
          </a:bodyPr>
          <a:lstStyle/>
          <a:p>
            <a:pPr algn="ctr"/>
            <a:r>
              <a:rPr lang="en-US" sz="4000" dirty="0"/>
              <a:t>Superposition Principle</a:t>
            </a:r>
          </a:p>
        </p:txBody>
      </p:sp>
      <p:sp>
        <p:nvSpPr>
          <p:cNvPr id="5" name="Rectangle 4"/>
          <p:cNvSpPr/>
          <p:nvPr/>
        </p:nvSpPr>
        <p:spPr>
          <a:xfrm>
            <a:off x="277906" y="837049"/>
            <a:ext cx="11669452" cy="5747343"/>
          </a:xfrm>
          <a:prstGeom prst="rect">
            <a:avLst/>
          </a:prstGeom>
          <a:solidFill>
            <a:schemeClr val="tx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The voltage across or current through an element in a linear circuit is the algebraic sum of the voltages across or the currents through that element due to each independent source acting alone. (Additivity property of linear systems).</a:t>
            </a:r>
          </a:p>
          <a:p>
            <a:pPr marL="285750" marR="0" lvl="0" indent="-28575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Good way to solve systems with multiple sources.</a:t>
            </a:r>
          </a:p>
          <a:p>
            <a:pPr marL="285750" marR="0" lvl="0" indent="-28575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Consider each independent source separately, then algebraically sum the results together.</a:t>
            </a:r>
          </a:p>
          <a:p>
            <a:pPr marL="285750" marR="0" lvl="0" indent="-28575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To consider each independent source separately, independent sources not being considered must be turned off.</a:t>
            </a:r>
          </a:p>
          <a:p>
            <a:pPr marL="285750" marR="0" lvl="0" indent="-28575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Dependent sources are left intact because they are controlled by circuit variables. </a:t>
            </a:r>
          </a:p>
          <a:p>
            <a:pPr marL="342900" marR="0" lvl="0" indent="-34290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How do you turn off a voltage source?</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Set it equal to zero. Can short across it for schematics to achieve 0 V,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but don’t do this for real circuits.</a:t>
            </a:r>
          </a:p>
          <a:p>
            <a:pPr marL="0" marR="0" lvl="0" indent="0" algn="l" defTabSz="914400" rtl="0" eaLnBrk="1" fontAlgn="base"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base" latinLnBrk="0" hangingPunct="1">
              <a:lnSpc>
                <a:spcPct val="107000"/>
              </a:lnSpc>
              <a:spcBef>
                <a:spcPts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How do you turn off a current source?</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Simply remove it, i.e. open circuit it from the circuit, because a current </a:t>
            </a:r>
          </a:p>
          <a:p>
            <a:pPr marL="0" marR="0" lvl="0" indent="0" algn="l" defTabSz="914400" rtl="0" eaLnBrk="1" fontAlgn="base"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source with zero current provides 0 A at all possible voltages, which is </a:t>
            </a:r>
          </a:p>
          <a:p>
            <a:pPr marL="0" marR="0" lvl="0" indent="0" algn="l" defTabSz="914400" rtl="0" eaLnBrk="1" fontAlgn="base" latinLnBrk="0" hangingPunct="1">
              <a:lnSpc>
                <a:spcPct val="107000"/>
              </a:lnSpc>
              <a:spcBef>
                <a:spcPts val="0"/>
              </a:spcBef>
              <a:spcAft>
                <a:spcPts val="12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libri" panose="020F0502020204030204" pitchFamily="34" charset="0"/>
                <a:cs typeface="Times New Roman" panose="02020603050405020304" pitchFamily="18" charset="0"/>
              </a:rPr>
              <a:t>achieved with an open circuit.</a:t>
            </a:r>
          </a:p>
        </p:txBody>
      </p:sp>
      <p:pic>
        <p:nvPicPr>
          <p:cNvPr id="3" name="Picture 2">
            <a:extLst>
              <a:ext uri="{FF2B5EF4-FFF2-40B4-BE49-F238E27FC236}">
                <a16:creationId xmlns:a16="http://schemas.microsoft.com/office/drawing/2014/main" id="{6D6F354B-5594-4A93-8FFA-A2BC3A64BC5B}"/>
              </a:ext>
            </a:extLst>
          </p:cNvPr>
          <p:cNvPicPr>
            <a:picLocks noChangeAspect="1"/>
          </p:cNvPicPr>
          <p:nvPr/>
        </p:nvPicPr>
        <p:blipFill>
          <a:blip r:embed="rId2"/>
          <a:stretch>
            <a:fillRect/>
          </a:stretch>
        </p:blipFill>
        <p:spPr>
          <a:xfrm>
            <a:off x="8638933" y="3794087"/>
            <a:ext cx="1294058" cy="1199698"/>
          </a:xfrm>
          <a:prstGeom prst="rect">
            <a:avLst/>
          </a:prstGeom>
        </p:spPr>
      </p:pic>
      <p:pic>
        <p:nvPicPr>
          <p:cNvPr id="4" name="Picture 3">
            <a:extLst>
              <a:ext uri="{FF2B5EF4-FFF2-40B4-BE49-F238E27FC236}">
                <a16:creationId xmlns:a16="http://schemas.microsoft.com/office/drawing/2014/main" id="{A36C0A75-25F2-41DB-9575-1565D977C81B}"/>
              </a:ext>
            </a:extLst>
          </p:cNvPr>
          <p:cNvPicPr>
            <a:picLocks noChangeAspect="1"/>
          </p:cNvPicPr>
          <p:nvPr/>
        </p:nvPicPr>
        <p:blipFill>
          <a:blip r:embed="rId3"/>
          <a:stretch>
            <a:fillRect/>
          </a:stretch>
        </p:blipFill>
        <p:spPr>
          <a:xfrm>
            <a:off x="8675369" y="5187384"/>
            <a:ext cx="1257622" cy="1281545"/>
          </a:xfrm>
          <a:prstGeom prst="rect">
            <a:avLst/>
          </a:prstGeom>
        </p:spPr>
      </p:pic>
    </p:spTree>
    <p:extLst>
      <p:ext uri="{BB962C8B-B14F-4D97-AF65-F5344CB8AC3E}">
        <p14:creationId xmlns:p14="http://schemas.microsoft.com/office/powerpoint/2010/main" val="23351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 calcmode="lin" valueType="num">
                                      <p:cBhvr additive="base">
                                        <p:cTn id="1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 calcmode="lin" valueType="num">
                                      <p:cBhvr additive="base">
                                        <p:cTn id="1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 calcmode="lin" valueType="num">
                                      <p:cBhvr additive="base">
                                        <p:cTn id="2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 calcmode="lin" valueType="num">
                                      <p:cBhvr additive="base">
                                        <p:cTn id="3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 calcmode="lin" valueType="num">
                                      <p:cBhvr additive="base">
                                        <p:cTn id="3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 calcmode="lin" valueType="num">
                                      <p:cBhvr additive="base">
                                        <p:cTn id="4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wareDevelopment">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6_Blue Segoe 4-3 template-template_April-17-2007">
  <a:themeElements>
    <a:clrScheme name="Custom 24">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3030F8"/>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4C3F4C1D-D9F2-4568-A602-3BE8BC04BBBA}" vid="{787B2600-95D6-4E5C-89EA-3F56D76C27BD}"/>
    </a:ext>
  </a:extLst>
</a:theme>
</file>

<file path=ppt/theme/theme3.xml><?xml version="1.0" encoding="utf-8"?>
<a:theme xmlns:a="http://schemas.openxmlformats.org/drawingml/2006/main" name="1_Theme1">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D1A115FF-D138-4C75-9194-DBE918856BE0}" vid="{DE4019B1-55F9-4C31-909A-C1AB600B0BE0}"/>
    </a:ext>
  </a:extLst>
</a:theme>
</file>

<file path=ppt/theme/theme4.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1_Blue Segoe 4-3 template-template_April-17-2007">
  <a:themeElements>
    <a:clrScheme name="Custom 16">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0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6.xml><?xml version="1.0" encoding="utf-8"?>
<a:theme xmlns:a="http://schemas.openxmlformats.org/drawingml/2006/main" name="2_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3_Blue Segoe 4-3 template-template_April-17-2007">
  <a:themeElements>
    <a:clrScheme name="Custom 16">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0000"/>
      </a:hlink>
      <a:folHlink>
        <a:srgbClr val="7F7F7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8.xml><?xml version="1.0" encoding="utf-8"?>
<a:theme xmlns:a="http://schemas.openxmlformats.org/drawingml/2006/main" name="4_Blue Segoe 4-3 template-template_April-17-2007">
  <a:themeElements>
    <a:clrScheme name="Custom 17">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BA5B20"/>
      </a:hlink>
      <a:folHlink>
        <a:srgbClr val="595959"/>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9.xml><?xml version="1.0" encoding="utf-8"?>
<a:theme xmlns:a="http://schemas.openxmlformats.org/drawingml/2006/main" name="5_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8" ma:contentTypeDescription="Create a new document." ma:contentTypeScope="" ma:versionID="c5994faf7c5b9d4e438a529eec89e4dc">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3f0a950cddf3a59dd0353a6050604bd"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AD45E1-BECA-4A46-8649-32F8E4B15953}">
  <ds:schemaRefs>
    <ds:schemaRef ds:uri="http://schemas.microsoft.com/sharepoint/v3/contenttype/forms"/>
  </ds:schemaRefs>
</ds:datastoreItem>
</file>

<file path=customXml/itemProps2.xml><?xml version="1.0" encoding="utf-8"?>
<ds:datastoreItem xmlns:ds="http://schemas.openxmlformats.org/officeDocument/2006/customXml" ds:itemID="{CBE9AB99-B8D6-4821-9016-88C86689D1D9}">
  <ds:schemaRefs>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585cf7ef-03f3-45fc-afc7-b6aa291d6457"/>
    <ds:schemaRef ds:uri="http://purl.org/dc/dcmitype/"/>
    <ds:schemaRef ds:uri="http://purl.org/dc/elements/1.1/"/>
    <ds:schemaRef ds:uri="http://purl.org/dc/terms/"/>
    <ds:schemaRef ds:uri="http://schemas.openxmlformats.org/package/2006/metadata/core-properties"/>
    <ds:schemaRef ds:uri="b2e0dfcf-80fa-4b9d-a247-a9bf92876911"/>
  </ds:schemaRefs>
</ds:datastoreItem>
</file>

<file path=customXml/itemProps3.xml><?xml version="1.0" encoding="utf-8"?>
<ds:datastoreItem xmlns:ds="http://schemas.openxmlformats.org/officeDocument/2006/customXml" ds:itemID="{EFDCAB25-6B2E-465D-89BB-A1F0AB099A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cf7ef-03f3-45fc-afc7-b6aa291d6457"/>
    <ds:schemaRef ds:uri="b2e0dfcf-80fa-4b9d-a247-a9bf92876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5392</TotalTime>
  <Words>2171</Words>
  <Application>Microsoft Office PowerPoint</Application>
  <PresentationFormat>Widescreen</PresentationFormat>
  <Paragraphs>296</Paragraphs>
  <Slides>17</Slides>
  <Notes>14</Notes>
  <HiddenSlides>0</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17</vt:i4>
      </vt:variant>
    </vt:vector>
  </HeadingPairs>
  <TitlesOfParts>
    <vt:vector size="35" baseType="lpstr">
      <vt:lpstr>Arial</vt:lpstr>
      <vt:lpstr>Calibri</vt:lpstr>
      <vt:lpstr>Cambria</vt:lpstr>
      <vt:lpstr>Cambria Math</vt:lpstr>
      <vt:lpstr>Courier New</vt:lpstr>
      <vt:lpstr>Galliard BT</vt:lpstr>
      <vt:lpstr>Segoe</vt:lpstr>
      <vt:lpstr>Wingdings</vt:lpstr>
      <vt:lpstr>SoftwareDevelopment</vt:lpstr>
      <vt:lpstr>Theme1</vt:lpstr>
      <vt:lpstr>1_Theme1</vt:lpstr>
      <vt:lpstr>Blue Segoe 4-3 template-template_April-17-2007</vt:lpstr>
      <vt:lpstr>1_Blue Segoe 4-3 template-template_April-17-2007</vt:lpstr>
      <vt:lpstr>2_Blue Segoe 4-3 template-template_April-17-2007</vt:lpstr>
      <vt:lpstr>3_Blue Segoe 4-3 template-template_April-17-2007</vt:lpstr>
      <vt:lpstr>4_Blue Segoe 4-3 template-template_April-17-2007</vt:lpstr>
      <vt:lpstr>5_Blue Segoe 4-3 template-template_April-17-2007</vt:lpstr>
      <vt:lpstr>6_Blue Segoe 4-3 template-template_April-17-2007</vt:lpstr>
      <vt:lpstr>ECEN 150 Circuit Analysis I</vt:lpstr>
      <vt:lpstr>Midterm Exam Review</vt:lpstr>
      <vt:lpstr>Ohm’s Law</vt:lpstr>
      <vt:lpstr>Series versus Parallel Resistor Circuits</vt:lpstr>
      <vt:lpstr>Kirchhoff’s Current Law (KCL)</vt:lpstr>
      <vt:lpstr>Kirchhoff’s Voltage Law (KVL)</vt:lpstr>
      <vt:lpstr>Nodal Analysis</vt:lpstr>
      <vt:lpstr>Mesh (Loop) Analysis</vt:lpstr>
      <vt:lpstr>Superposition Principle</vt:lpstr>
      <vt:lpstr>Source Transformations (Continued)</vt:lpstr>
      <vt:lpstr>Thevenin’s Theorem</vt:lpstr>
      <vt:lpstr>Norton’s Theorem</vt:lpstr>
      <vt:lpstr>Maximum Power Theorem</vt:lpstr>
      <vt:lpstr>PowerPoint Presentation</vt:lpstr>
      <vt:lpstr>PowerPoint Presentation</vt:lpstr>
      <vt:lpstr>Cheating/Plagiarism</vt:lpstr>
      <vt:lpstr>Series Voltage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Conductors like Copper.</dc:title>
  <dc:creator>Swenson, Jody</dc:creator>
  <cp:lastModifiedBy>Swenson, Jody</cp:lastModifiedBy>
  <cp:revision>263</cp:revision>
  <dcterms:modified xsi:type="dcterms:W3CDTF">2022-08-20T20:21:08Z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