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09" r:id="rId4"/>
    <p:sldMasterId id="2147483833" r:id="rId5"/>
    <p:sldMasterId id="2147483847" r:id="rId6"/>
    <p:sldMasterId id="2147483858" r:id="rId7"/>
    <p:sldMasterId id="2147483934" r:id="rId8"/>
    <p:sldMasterId id="2147483980" r:id="rId9"/>
  </p:sldMasterIdLst>
  <p:notesMasterIdLst>
    <p:notesMasterId r:id="rId31"/>
  </p:notesMasterIdLst>
  <p:handoutMasterIdLst>
    <p:handoutMasterId r:id="rId32"/>
  </p:handoutMasterIdLst>
  <p:sldIdLst>
    <p:sldId id="500" r:id="rId10"/>
    <p:sldId id="470" r:id="rId11"/>
    <p:sldId id="511" r:id="rId12"/>
    <p:sldId id="512" r:id="rId13"/>
    <p:sldId id="521" r:id="rId14"/>
    <p:sldId id="510" r:id="rId15"/>
    <p:sldId id="501" r:id="rId16"/>
    <p:sldId id="665" r:id="rId17"/>
    <p:sldId id="504" r:id="rId18"/>
    <p:sldId id="503" r:id="rId19"/>
    <p:sldId id="505" r:id="rId20"/>
    <p:sldId id="666" r:id="rId21"/>
    <p:sldId id="506" r:id="rId22"/>
    <p:sldId id="662" r:id="rId23"/>
    <p:sldId id="507" r:id="rId24"/>
    <p:sldId id="663" r:id="rId25"/>
    <p:sldId id="508" r:id="rId26"/>
    <p:sldId id="664" r:id="rId27"/>
    <p:sldId id="464" r:id="rId28"/>
    <p:sldId id="468" r:id="rId29"/>
    <p:sldId id="509" r:id="rId30"/>
  </p:sldIdLst>
  <p:sldSz cx="12192000" cy="6858000"/>
  <p:notesSz cx="9601200" cy="7315200"/>
  <p:embeddedFontLst>
    <p:embeddedFont>
      <p:font typeface="Calibri" panose="020F0502020204030204" pitchFamily="34" charset="0"/>
      <p:regular r:id="rId33"/>
      <p:bold r:id="rId34"/>
      <p:italic r:id="rId35"/>
      <p:boldItalic r:id="rId36"/>
    </p:embeddedFont>
    <p:embeddedFont>
      <p:font typeface="Cambria" panose="02040503050406030204" pitchFamily="18" charset="0"/>
      <p:regular r:id="rId37"/>
      <p:bold r:id="rId38"/>
      <p:italic r:id="rId39"/>
      <p:boldItalic r:id="rId40"/>
    </p:embeddedFont>
    <p:embeddedFont>
      <p:font typeface="Cambria Math" panose="02040503050406030204" pitchFamily="18" charset="0"/>
      <p:regular r:id="rId41"/>
    </p:embeddedFont>
    <p:embeddedFont>
      <p:font typeface="Galliard BT" panose="0202060206050B020A04" pitchFamily="18" charset="0"/>
      <p:regular r:id="rId42"/>
      <p:bold r:id="rId43"/>
      <p:italic r:id="rId44"/>
      <p:boldItalic r:id="rId45"/>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78D4EC-9279-42D0-B2A8-F4CFCCA654BF}" v="18" dt="2022-06-06T16:00:20.5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font" Target="fonts/font7.fntdata"/><Relationship Id="rId21" Type="http://schemas.openxmlformats.org/officeDocument/2006/relationships/slide" Target="slides/slide12.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notesMaster" Target="notesMasters/notesMaster1.xml"/><Relationship Id="rId44"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Master" Target="slideMasters/slideMaster5.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1.xml"/><Relationship Id="rId41"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nson, Jody" userId="f700768a-5749-4e0f-98d7-2b523cc7d418" providerId="ADAL" clId="{DC252D06-330C-4F45-8E74-FDBB433FAF9E}"/>
    <pc:docChg chg="custSel modSld">
      <pc:chgData name="Swenson, Jody" userId="f700768a-5749-4e0f-98d7-2b523cc7d418" providerId="ADAL" clId="{DC252D06-330C-4F45-8E74-FDBB433FAF9E}" dt="2020-06-03T17:08:51.397" v="54"/>
      <pc:docMkLst>
        <pc:docMk/>
      </pc:docMkLst>
      <pc:sldChg chg="addSp delSp modSp modAnim">
        <pc:chgData name="Swenson, Jody" userId="f700768a-5749-4e0f-98d7-2b523cc7d418" providerId="ADAL" clId="{DC252D06-330C-4F45-8E74-FDBB433FAF9E}" dt="2020-06-03T17:08:51.397" v="54"/>
        <pc:sldMkLst>
          <pc:docMk/>
          <pc:sldMk cId="2220157587" sldId="508"/>
        </pc:sldMkLst>
        <pc:spChg chg="mod">
          <ac:chgData name="Swenson, Jody" userId="f700768a-5749-4e0f-98d7-2b523cc7d418" providerId="ADAL" clId="{DC252D06-330C-4F45-8E74-FDBB433FAF9E}" dt="2020-06-03T17:04:47.123" v="35" actId="20577"/>
          <ac:spMkLst>
            <pc:docMk/>
            <pc:sldMk cId="2220157587" sldId="508"/>
            <ac:spMk id="8" creationId="{00000000-0000-0000-0000-000000000000}"/>
          </ac:spMkLst>
        </pc:spChg>
        <pc:picChg chg="add mod">
          <ac:chgData name="Swenson, Jody" userId="f700768a-5749-4e0f-98d7-2b523cc7d418" providerId="ADAL" clId="{DC252D06-330C-4F45-8E74-FDBB433FAF9E}" dt="2020-06-03T17:07:17.995" v="52" actId="1037"/>
          <ac:picMkLst>
            <pc:docMk/>
            <pc:sldMk cId="2220157587" sldId="508"/>
            <ac:picMk id="3" creationId="{1089884E-B384-44F7-90C6-FA05E2315FDD}"/>
          </ac:picMkLst>
        </pc:picChg>
        <pc:picChg chg="del">
          <ac:chgData name="Swenson, Jody" userId="f700768a-5749-4e0f-98d7-2b523cc7d418" providerId="ADAL" clId="{DC252D06-330C-4F45-8E74-FDBB433FAF9E}" dt="2020-06-03T17:06:50.436" v="36" actId="478"/>
          <ac:picMkLst>
            <pc:docMk/>
            <pc:sldMk cId="2220157587" sldId="508"/>
            <ac:picMk id="7" creationId="{00000000-0000-0000-0000-000000000000}"/>
          </ac:picMkLst>
        </pc:picChg>
      </pc:sldChg>
    </pc:docChg>
  </pc:docChgLst>
  <pc:docChgLst>
    <pc:chgData name="Swenson, Jody" userId="f700768a-5749-4e0f-98d7-2b523cc7d418" providerId="ADAL" clId="{C4E38ECF-6BCE-4D78-A766-9E12286186FA}"/>
    <pc:docChg chg="undo custSel addSld delSld modSld">
      <pc:chgData name="Swenson, Jody" userId="f700768a-5749-4e0f-98d7-2b523cc7d418" providerId="ADAL" clId="{C4E38ECF-6BCE-4D78-A766-9E12286186FA}" dt="2021-02-24T17:53:33.224" v="1870" actId="20577"/>
      <pc:docMkLst>
        <pc:docMk/>
      </pc:docMkLst>
      <pc:sldChg chg="addSp delSp modSp mod">
        <pc:chgData name="Swenson, Jody" userId="f700768a-5749-4e0f-98d7-2b523cc7d418" providerId="ADAL" clId="{C4E38ECF-6BCE-4D78-A766-9E12286186FA}" dt="2021-02-17T01:22:00.303" v="784" actId="20577"/>
        <pc:sldMkLst>
          <pc:docMk/>
          <pc:sldMk cId="3480391342" sldId="470"/>
        </pc:sldMkLst>
        <pc:spChg chg="mod">
          <ac:chgData name="Swenson, Jody" userId="f700768a-5749-4e0f-98d7-2b523cc7d418" providerId="ADAL" clId="{C4E38ECF-6BCE-4D78-A766-9E12286186FA}" dt="2021-02-17T01:21:51.196" v="783" actId="1036"/>
          <ac:spMkLst>
            <pc:docMk/>
            <pc:sldMk cId="3480391342" sldId="470"/>
            <ac:spMk id="4" creationId="{88CC168D-3BB4-401F-BA51-D4F44FEA050B}"/>
          </ac:spMkLst>
        </pc:spChg>
        <pc:spChg chg="mod">
          <ac:chgData name="Swenson, Jody" userId="f700768a-5749-4e0f-98d7-2b523cc7d418" providerId="ADAL" clId="{C4E38ECF-6BCE-4D78-A766-9E12286186FA}" dt="2021-02-17T01:22:00.303" v="784" actId="20577"/>
          <ac:spMkLst>
            <pc:docMk/>
            <pc:sldMk cId="3480391342" sldId="470"/>
            <ac:spMk id="8" creationId="{00000000-0000-0000-0000-000000000000}"/>
          </ac:spMkLst>
        </pc:spChg>
        <pc:picChg chg="add mod">
          <ac:chgData name="Swenson, Jody" userId="f700768a-5749-4e0f-98d7-2b523cc7d418" providerId="ADAL" clId="{C4E38ECF-6BCE-4D78-A766-9E12286186FA}" dt="2021-02-17T01:21:51.196" v="783" actId="1036"/>
          <ac:picMkLst>
            <pc:docMk/>
            <pc:sldMk cId="3480391342" sldId="470"/>
            <ac:picMk id="5" creationId="{0BF7A2B8-24E5-43CB-BE9D-CE4D6590DEDC}"/>
          </ac:picMkLst>
        </pc:picChg>
        <pc:picChg chg="mod">
          <ac:chgData name="Swenson, Jody" userId="f700768a-5749-4e0f-98d7-2b523cc7d418" providerId="ADAL" clId="{C4E38ECF-6BCE-4D78-A766-9E12286186FA}" dt="2021-02-17T01:21:43.461" v="752" actId="1076"/>
          <ac:picMkLst>
            <pc:docMk/>
            <pc:sldMk cId="3480391342" sldId="470"/>
            <ac:picMk id="6" creationId="{E1678E1E-E0D0-4FB8-B205-34BAD4D11C60}"/>
          </ac:picMkLst>
        </pc:picChg>
        <pc:picChg chg="del">
          <ac:chgData name="Swenson, Jody" userId="f700768a-5749-4e0f-98d7-2b523cc7d418" providerId="ADAL" clId="{C4E38ECF-6BCE-4D78-A766-9E12286186FA}" dt="2021-02-17T01:21:17.332" v="745" actId="478"/>
          <ac:picMkLst>
            <pc:docMk/>
            <pc:sldMk cId="3480391342" sldId="470"/>
            <ac:picMk id="10" creationId="{B5F0F0FB-AE90-4173-8F2C-76114D2FC6D1}"/>
          </ac:picMkLst>
        </pc:picChg>
      </pc:sldChg>
      <pc:sldChg chg="modSp">
        <pc:chgData name="Swenson, Jody" userId="f700768a-5749-4e0f-98d7-2b523cc7d418" providerId="ADAL" clId="{C4E38ECF-6BCE-4D78-A766-9E12286186FA}" dt="2021-02-23T19:38:24.957" v="1334" actId="20577"/>
        <pc:sldMkLst>
          <pc:docMk/>
          <pc:sldMk cId="744811955" sldId="503"/>
        </pc:sldMkLst>
        <pc:spChg chg="mod">
          <ac:chgData name="Swenson, Jody" userId="f700768a-5749-4e0f-98d7-2b523cc7d418" providerId="ADAL" clId="{C4E38ECF-6BCE-4D78-A766-9E12286186FA}" dt="2021-02-23T19:38:24.957" v="1334" actId="20577"/>
          <ac:spMkLst>
            <pc:docMk/>
            <pc:sldMk cId="744811955" sldId="503"/>
            <ac:spMk id="8" creationId="{00000000-0000-0000-0000-000000000000}"/>
          </ac:spMkLst>
        </pc:spChg>
      </pc:sldChg>
      <pc:sldChg chg="addSp modSp mod modAnim">
        <pc:chgData name="Swenson, Jody" userId="f700768a-5749-4e0f-98d7-2b523cc7d418" providerId="ADAL" clId="{C4E38ECF-6BCE-4D78-A766-9E12286186FA}" dt="2021-02-24T17:47:18.701" v="1450"/>
        <pc:sldMkLst>
          <pc:docMk/>
          <pc:sldMk cId="3216317685" sldId="506"/>
        </pc:sldMkLst>
        <pc:spChg chg="add mod">
          <ac:chgData name="Swenson, Jody" userId="f700768a-5749-4e0f-98d7-2b523cc7d418" providerId="ADAL" clId="{C4E38ECF-6BCE-4D78-A766-9E12286186FA}" dt="2021-02-24T17:46:53.772" v="1447" actId="164"/>
          <ac:spMkLst>
            <pc:docMk/>
            <pc:sldMk cId="3216317685" sldId="506"/>
            <ac:spMk id="4" creationId="{51636A58-7C7A-4A84-BEE4-DDE4D8887B16}"/>
          </ac:spMkLst>
        </pc:spChg>
        <pc:spChg chg="add mod">
          <ac:chgData name="Swenson, Jody" userId="f700768a-5749-4e0f-98d7-2b523cc7d418" providerId="ADAL" clId="{C4E38ECF-6BCE-4D78-A766-9E12286186FA}" dt="2021-02-24T17:46:53.772" v="1447" actId="164"/>
          <ac:spMkLst>
            <pc:docMk/>
            <pc:sldMk cId="3216317685" sldId="506"/>
            <ac:spMk id="6" creationId="{268946AC-0E9E-438A-A96C-AB5E5495623C}"/>
          </ac:spMkLst>
        </pc:spChg>
        <pc:spChg chg="mod">
          <ac:chgData name="Swenson, Jody" userId="f700768a-5749-4e0f-98d7-2b523cc7d418" providerId="ADAL" clId="{C4E38ECF-6BCE-4D78-A766-9E12286186FA}" dt="2021-02-24T17:45:09.418" v="1421" actId="20577"/>
          <ac:spMkLst>
            <pc:docMk/>
            <pc:sldMk cId="3216317685" sldId="506"/>
            <ac:spMk id="8" creationId="{00000000-0000-0000-0000-000000000000}"/>
          </ac:spMkLst>
        </pc:spChg>
        <pc:grpChg chg="add mod">
          <ac:chgData name="Swenson, Jody" userId="f700768a-5749-4e0f-98d7-2b523cc7d418" providerId="ADAL" clId="{C4E38ECF-6BCE-4D78-A766-9E12286186FA}" dt="2021-02-24T17:46:53.772" v="1447" actId="164"/>
          <ac:grpSpMkLst>
            <pc:docMk/>
            <pc:sldMk cId="3216317685" sldId="506"/>
            <ac:grpSpMk id="5" creationId="{4B6DC0DD-DD36-4A4B-BB9A-55DEF4469775}"/>
          </ac:grpSpMkLst>
        </pc:grpChg>
        <pc:picChg chg="mod">
          <ac:chgData name="Swenson, Jody" userId="f700768a-5749-4e0f-98d7-2b523cc7d418" providerId="ADAL" clId="{C4E38ECF-6BCE-4D78-A766-9E12286186FA}" dt="2021-02-24T17:46:53.772" v="1447" actId="164"/>
          <ac:picMkLst>
            <pc:docMk/>
            <pc:sldMk cId="3216317685" sldId="506"/>
            <ac:picMk id="3" creationId="{00000000-0000-0000-0000-000000000000}"/>
          </ac:picMkLst>
        </pc:picChg>
      </pc:sldChg>
      <pc:sldChg chg="addSp delSp modSp mod modAnim">
        <pc:chgData name="Swenson, Jody" userId="f700768a-5749-4e0f-98d7-2b523cc7d418" providerId="ADAL" clId="{C4E38ECF-6BCE-4D78-A766-9E12286186FA}" dt="2021-02-24T17:52:21.230" v="1768"/>
        <pc:sldMkLst>
          <pc:docMk/>
          <pc:sldMk cId="4072912163" sldId="507"/>
        </pc:sldMkLst>
        <pc:spChg chg="mod topLvl">
          <ac:chgData name="Swenson, Jody" userId="f700768a-5749-4e0f-98d7-2b523cc7d418" providerId="ADAL" clId="{C4E38ECF-6BCE-4D78-A766-9E12286186FA}" dt="2021-02-24T17:49:55.215" v="1695" actId="164"/>
          <ac:spMkLst>
            <pc:docMk/>
            <pc:sldMk cId="4072912163" sldId="507"/>
            <ac:spMk id="7" creationId="{50C13603-E069-4AF9-BC2F-D01A9D68F11F}"/>
          </ac:spMkLst>
        </pc:spChg>
        <pc:spChg chg="mod">
          <ac:chgData name="Swenson, Jody" userId="f700768a-5749-4e0f-98d7-2b523cc7d418" providerId="ADAL" clId="{C4E38ECF-6BCE-4D78-A766-9E12286186FA}" dt="2021-02-24T17:51:48.941" v="1766" actId="20577"/>
          <ac:spMkLst>
            <pc:docMk/>
            <pc:sldMk cId="4072912163" sldId="507"/>
            <ac:spMk id="8" creationId="{00000000-0000-0000-0000-000000000000}"/>
          </ac:spMkLst>
        </pc:spChg>
        <pc:spChg chg="mod topLvl">
          <ac:chgData name="Swenson, Jody" userId="f700768a-5749-4e0f-98d7-2b523cc7d418" providerId="ADAL" clId="{C4E38ECF-6BCE-4D78-A766-9E12286186FA}" dt="2021-02-24T17:49:55.215" v="1695" actId="164"/>
          <ac:spMkLst>
            <pc:docMk/>
            <pc:sldMk cId="4072912163" sldId="507"/>
            <ac:spMk id="9" creationId="{9EA6A6B1-CEA6-4598-BAF6-5C5285E97CFA}"/>
          </ac:spMkLst>
        </pc:spChg>
        <pc:grpChg chg="add mod">
          <ac:chgData name="Swenson, Jody" userId="f700768a-5749-4e0f-98d7-2b523cc7d418" providerId="ADAL" clId="{C4E38ECF-6BCE-4D78-A766-9E12286186FA}" dt="2021-02-24T17:49:55.215" v="1695" actId="164"/>
          <ac:grpSpMkLst>
            <pc:docMk/>
            <pc:sldMk cId="4072912163" sldId="507"/>
            <ac:grpSpMk id="3" creationId="{F1C86B33-D989-4C85-BC72-C1C1EF2908A6}"/>
          </ac:grpSpMkLst>
        </pc:grpChg>
        <pc:grpChg chg="add del mod">
          <ac:chgData name="Swenson, Jody" userId="f700768a-5749-4e0f-98d7-2b523cc7d418" providerId="ADAL" clId="{C4E38ECF-6BCE-4D78-A766-9E12286186FA}" dt="2021-02-24T17:49:20.852" v="1606" actId="165"/>
          <ac:grpSpMkLst>
            <pc:docMk/>
            <pc:sldMk cId="4072912163" sldId="507"/>
            <ac:grpSpMk id="5" creationId="{FA66B6E4-5A96-48B5-8793-F9A9827EE557}"/>
          </ac:grpSpMkLst>
        </pc:grpChg>
        <pc:picChg chg="mod">
          <ac:chgData name="Swenson, Jody" userId="f700768a-5749-4e0f-98d7-2b523cc7d418" providerId="ADAL" clId="{C4E38ECF-6BCE-4D78-A766-9E12286186FA}" dt="2021-02-24T17:49:55.215" v="1695" actId="164"/>
          <ac:picMkLst>
            <pc:docMk/>
            <pc:sldMk cId="4072912163" sldId="507"/>
            <ac:picMk id="4" creationId="{00000000-0000-0000-0000-000000000000}"/>
          </ac:picMkLst>
        </pc:picChg>
        <pc:picChg chg="del mod topLvl">
          <ac:chgData name="Swenson, Jody" userId="f700768a-5749-4e0f-98d7-2b523cc7d418" providerId="ADAL" clId="{C4E38ECF-6BCE-4D78-A766-9E12286186FA}" dt="2021-02-24T17:49:23.322" v="1607" actId="478"/>
          <ac:picMkLst>
            <pc:docMk/>
            <pc:sldMk cId="4072912163" sldId="507"/>
            <ac:picMk id="6" creationId="{B83E32E4-AFBC-4136-BA90-11D16F95B8D1}"/>
          </ac:picMkLst>
        </pc:picChg>
      </pc:sldChg>
      <pc:sldChg chg="modSp">
        <pc:chgData name="Swenson, Jody" userId="f700768a-5749-4e0f-98d7-2b523cc7d418" providerId="ADAL" clId="{C4E38ECF-6BCE-4D78-A766-9E12286186FA}" dt="2021-02-17T01:27:47.649" v="903" actId="20577"/>
        <pc:sldMkLst>
          <pc:docMk/>
          <pc:sldMk cId="1822525086" sldId="510"/>
        </pc:sldMkLst>
        <pc:spChg chg="mod">
          <ac:chgData name="Swenson, Jody" userId="f700768a-5749-4e0f-98d7-2b523cc7d418" providerId="ADAL" clId="{C4E38ECF-6BCE-4D78-A766-9E12286186FA}" dt="2021-02-17T01:27:47.649" v="903" actId="20577"/>
          <ac:spMkLst>
            <pc:docMk/>
            <pc:sldMk cId="1822525086" sldId="510"/>
            <ac:spMk id="36" creationId="{00000000-0000-0000-0000-000000000000}"/>
          </ac:spMkLst>
        </pc:spChg>
      </pc:sldChg>
      <pc:sldChg chg="modSp mod modAnim">
        <pc:chgData name="Swenson, Jody" userId="f700768a-5749-4e0f-98d7-2b523cc7d418" providerId="ADAL" clId="{C4E38ECF-6BCE-4D78-A766-9E12286186FA}" dt="2021-02-17T20:33:18.638" v="940" actId="6549"/>
        <pc:sldMkLst>
          <pc:docMk/>
          <pc:sldMk cId="3620563202" sldId="511"/>
        </pc:sldMkLst>
        <pc:spChg chg="mod">
          <ac:chgData name="Swenson, Jody" userId="f700768a-5749-4e0f-98d7-2b523cc7d418" providerId="ADAL" clId="{C4E38ECF-6BCE-4D78-A766-9E12286186FA}" dt="2021-02-17T20:33:18.638" v="940" actId="6549"/>
          <ac:spMkLst>
            <pc:docMk/>
            <pc:sldMk cId="3620563202" sldId="511"/>
            <ac:spMk id="8" creationId="{00000000-0000-0000-0000-000000000000}"/>
          </ac:spMkLst>
        </pc:spChg>
      </pc:sldChg>
      <pc:sldChg chg="addSp delSp modSp mod modAnim">
        <pc:chgData name="Swenson, Jody" userId="f700768a-5749-4e0f-98d7-2b523cc7d418" providerId="ADAL" clId="{C4E38ECF-6BCE-4D78-A766-9E12286186FA}" dt="2021-02-17T01:27:03.420" v="891" actId="20577"/>
        <pc:sldMkLst>
          <pc:docMk/>
          <pc:sldMk cId="2573094413" sldId="512"/>
        </pc:sldMkLst>
        <pc:spChg chg="add mod">
          <ac:chgData name="Swenson, Jody" userId="f700768a-5749-4e0f-98d7-2b523cc7d418" providerId="ADAL" clId="{C4E38ECF-6BCE-4D78-A766-9E12286186FA}" dt="2021-02-17T01:27:03.420" v="891" actId="20577"/>
          <ac:spMkLst>
            <pc:docMk/>
            <pc:sldMk cId="2573094413" sldId="512"/>
            <ac:spMk id="4" creationId="{B558F66C-0CE4-455D-BC8B-AF1490325342}"/>
          </ac:spMkLst>
        </pc:spChg>
        <pc:spChg chg="mod">
          <ac:chgData name="Swenson, Jody" userId="f700768a-5749-4e0f-98d7-2b523cc7d418" providerId="ADAL" clId="{C4E38ECF-6BCE-4D78-A766-9E12286186FA}" dt="2021-02-17T01:25:19.231" v="871" actId="20577"/>
          <ac:spMkLst>
            <pc:docMk/>
            <pc:sldMk cId="2573094413" sldId="512"/>
            <ac:spMk id="8" creationId="{00000000-0000-0000-0000-000000000000}"/>
          </ac:spMkLst>
        </pc:spChg>
        <pc:picChg chg="del mod">
          <ac:chgData name="Swenson, Jody" userId="f700768a-5749-4e0f-98d7-2b523cc7d418" providerId="ADAL" clId="{C4E38ECF-6BCE-4D78-A766-9E12286186FA}" dt="2021-02-17T01:16:23.017" v="685" actId="478"/>
          <ac:picMkLst>
            <pc:docMk/>
            <pc:sldMk cId="2573094413" sldId="512"/>
            <ac:picMk id="3" creationId="{94410360-D93F-449D-BA6F-AF5FC88D6A19}"/>
          </ac:picMkLst>
        </pc:picChg>
        <pc:picChg chg="add mod">
          <ac:chgData name="Swenson, Jody" userId="f700768a-5749-4e0f-98d7-2b523cc7d418" providerId="ADAL" clId="{C4E38ECF-6BCE-4D78-A766-9E12286186FA}" dt="2021-02-17T01:16:36.073" v="699" actId="1035"/>
          <ac:picMkLst>
            <pc:docMk/>
            <pc:sldMk cId="2573094413" sldId="512"/>
            <ac:picMk id="6" creationId="{3C3065B3-9380-4CEE-B730-D82D45B1CEA0}"/>
          </ac:picMkLst>
        </pc:picChg>
      </pc:sldChg>
      <pc:sldChg chg="addSp modSp mod">
        <pc:chgData name="Swenson, Jody" userId="f700768a-5749-4e0f-98d7-2b523cc7d418" providerId="ADAL" clId="{C4E38ECF-6BCE-4D78-A766-9E12286186FA}" dt="2021-02-17T20:35:27.299" v="951" actId="14100"/>
        <pc:sldMkLst>
          <pc:docMk/>
          <pc:sldMk cId="1463671980" sldId="521"/>
        </pc:sldMkLst>
        <pc:spChg chg="add mod">
          <ac:chgData name="Swenson, Jody" userId="f700768a-5749-4e0f-98d7-2b523cc7d418" providerId="ADAL" clId="{C4E38ECF-6BCE-4D78-A766-9E12286186FA}" dt="2021-02-17T20:35:22.715" v="950" actId="1076"/>
          <ac:spMkLst>
            <pc:docMk/>
            <pc:sldMk cId="1463671980" sldId="521"/>
            <ac:spMk id="6" creationId="{E1F18CA0-B7BB-4E4D-9EA9-1BAA024A449C}"/>
          </ac:spMkLst>
        </pc:spChg>
        <pc:picChg chg="add mod">
          <ac:chgData name="Swenson, Jody" userId="f700768a-5749-4e0f-98d7-2b523cc7d418" providerId="ADAL" clId="{C4E38ECF-6BCE-4D78-A766-9E12286186FA}" dt="2021-02-17T20:35:27.299" v="951" actId="14100"/>
          <ac:picMkLst>
            <pc:docMk/>
            <pc:sldMk cId="1463671980" sldId="521"/>
            <ac:picMk id="5" creationId="{630DD866-0131-4EBC-B069-5A6A91E0740C}"/>
          </ac:picMkLst>
        </pc:picChg>
        <pc:picChg chg="mod">
          <ac:chgData name="Swenson, Jody" userId="f700768a-5749-4e0f-98d7-2b523cc7d418" providerId="ADAL" clId="{C4E38ECF-6BCE-4D78-A766-9E12286186FA}" dt="2021-02-17T20:35:07.906" v="947" actId="1076"/>
          <ac:picMkLst>
            <pc:docMk/>
            <pc:sldMk cId="1463671980" sldId="521"/>
            <ac:picMk id="14" creationId="{00000000-0000-0000-0000-000000000000}"/>
          </ac:picMkLst>
        </pc:picChg>
      </pc:sldChg>
      <pc:sldChg chg="del">
        <pc:chgData name="Swenson, Jody" userId="f700768a-5749-4e0f-98d7-2b523cc7d418" providerId="ADAL" clId="{C4E38ECF-6BCE-4D78-A766-9E12286186FA}" dt="2021-02-24T17:42:33.987" v="1336" actId="47"/>
        <pc:sldMkLst>
          <pc:docMk/>
          <pc:sldMk cId="424049890" sldId="661"/>
        </pc:sldMkLst>
      </pc:sldChg>
      <pc:sldChg chg="addSp delSp modSp add mod modAnim">
        <pc:chgData name="Swenson, Jody" userId="f700768a-5749-4e0f-98d7-2b523cc7d418" providerId="ADAL" clId="{C4E38ECF-6BCE-4D78-A766-9E12286186FA}" dt="2021-02-24T17:49:03.717" v="1603" actId="1037"/>
        <pc:sldMkLst>
          <pc:docMk/>
          <pc:sldMk cId="2482579380" sldId="662"/>
        </pc:sldMkLst>
        <pc:spChg chg="mod">
          <ac:chgData name="Swenson, Jody" userId="f700768a-5749-4e0f-98d7-2b523cc7d418" providerId="ADAL" clId="{C4E38ECF-6BCE-4D78-A766-9E12286186FA}" dt="2021-02-24T17:47:53.098" v="1456" actId="1076"/>
          <ac:spMkLst>
            <pc:docMk/>
            <pc:sldMk cId="2482579380" sldId="662"/>
            <ac:spMk id="2" creationId="{00000000-0000-0000-0000-000000000000}"/>
          </ac:spMkLst>
        </pc:spChg>
        <pc:spChg chg="mod topLvl">
          <ac:chgData name="Swenson, Jody" userId="f700768a-5749-4e0f-98d7-2b523cc7d418" providerId="ADAL" clId="{C4E38ECF-6BCE-4D78-A766-9E12286186FA}" dt="2021-02-24T17:48:28.457" v="1592" actId="164"/>
          <ac:spMkLst>
            <pc:docMk/>
            <pc:sldMk cId="2482579380" sldId="662"/>
            <ac:spMk id="7" creationId="{97877A07-325F-442A-82BD-63E589B15AC9}"/>
          </ac:spMkLst>
        </pc:spChg>
        <pc:spChg chg="mod">
          <ac:chgData name="Swenson, Jody" userId="f700768a-5749-4e0f-98d7-2b523cc7d418" providerId="ADAL" clId="{C4E38ECF-6BCE-4D78-A766-9E12286186FA}" dt="2021-02-24T17:49:03.717" v="1603" actId="1037"/>
          <ac:spMkLst>
            <pc:docMk/>
            <pc:sldMk cId="2482579380" sldId="662"/>
            <ac:spMk id="8" creationId="{00000000-0000-0000-0000-000000000000}"/>
          </ac:spMkLst>
        </pc:spChg>
        <pc:spChg chg="mod topLvl">
          <ac:chgData name="Swenson, Jody" userId="f700768a-5749-4e0f-98d7-2b523cc7d418" providerId="ADAL" clId="{C4E38ECF-6BCE-4D78-A766-9E12286186FA}" dt="2021-02-24T17:48:28.457" v="1592" actId="164"/>
          <ac:spMkLst>
            <pc:docMk/>
            <pc:sldMk cId="2482579380" sldId="662"/>
            <ac:spMk id="9" creationId="{F164EB61-9A86-4D2C-8F42-E3310BBF071B}"/>
          </ac:spMkLst>
        </pc:spChg>
        <pc:grpChg chg="add mod">
          <ac:chgData name="Swenson, Jody" userId="f700768a-5749-4e0f-98d7-2b523cc7d418" providerId="ADAL" clId="{C4E38ECF-6BCE-4D78-A766-9E12286186FA}" dt="2021-02-24T17:49:03.717" v="1603" actId="1037"/>
          <ac:grpSpMkLst>
            <pc:docMk/>
            <pc:sldMk cId="2482579380" sldId="662"/>
            <ac:grpSpMk id="4" creationId="{C0840048-EB57-4819-9D61-6BF45B42EEF1}"/>
          </ac:grpSpMkLst>
        </pc:grpChg>
        <pc:grpChg chg="add del mod">
          <ac:chgData name="Swenson, Jody" userId="f700768a-5749-4e0f-98d7-2b523cc7d418" providerId="ADAL" clId="{C4E38ECF-6BCE-4D78-A766-9E12286186FA}" dt="2021-02-24T17:47:44.486" v="1453" actId="165"/>
          <ac:grpSpMkLst>
            <pc:docMk/>
            <pc:sldMk cId="2482579380" sldId="662"/>
            <ac:grpSpMk id="5" creationId="{6CA2E448-6549-4F82-807F-50D2E99C7957}"/>
          </ac:grpSpMkLst>
        </pc:grpChg>
        <pc:picChg chg="mod">
          <ac:chgData name="Swenson, Jody" userId="f700768a-5749-4e0f-98d7-2b523cc7d418" providerId="ADAL" clId="{C4E38ECF-6BCE-4D78-A766-9E12286186FA}" dt="2021-02-24T17:48:28.457" v="1592" actId="164"/>
          <ac:picMkLst>
            <pc:docMk/>
            <pc:sldMk cId="2482579380" sldId="662"/>
            <ac:picMk id="3" creationId="{00000000-0000-0000-0000-000000000000}"/>
          </ac:picMkLst>
        </pc:picChg>
        <pc:picChg chg="del mod topLvl">
          <ac:chgData name="Swenson, Jody" userId="f700768a-5749-4e0f-98d7-2b523cc7d418" providerId="ADAL" clId="{C4E38ECF-6BCE-4D78-A766-9E12286186FA}" dt="2021-02-24T17:47:47.976" v="1454" actId="478"/>
          <ac:picMkLst>
            <pc:docMk/>
            <pc:sldMk cId="2482579380" sldId="662"/>
            <ac:picMk id="6" creationId="{1151130A-03D4-4D65-B313-FF2332EFDB87}"/>
          </ac:picMkLst>
        </pc:picChg>
      </pc:sldChg>
      <pc:sldChg chg="addSp delSp modSp add mod modAnim">
        <pc:chgData name="Swenson, Jody" userId="f700768a-5749-4e0f-98d7-2b523cc7d418" providerId="ADAL" clId="{C4E38ECF-6BCE-4D78-A766-9E12286186FA}" dt="2021-02-24T17:53:33.224" v="1870" actId="20577"/>
        <pc:sldMkLst>
          <pc:docMk/>
          <pc:sldMk cId="3853473481" sldId="663"/>
        </pc:sldMkLst>
        <pc:spChg chg="mod">
          <ac:chgData name="Swenson, Jody" userId="f700768a-5749-4e0f-98d7-2b523cc7d418" providerId="ADAL" clId="{C4E38ECF-6BCE-4D78-A766-9E12286186FA}" dt="2021-02-24T17:52:31.992" v="1769"/>
          <ac:spMkLst>
            <pc:docMk/>
            <pc:sldMk cId="3853473481" sldId="663"/>
            <ac:spMk id="7" creationId="{397BF38D-F426-4844-82F4-E656ECDD605C}"/>
          </ac:spMkLst>
        </pc:spChg>
        <pc:spChg chg="mod">
          <ac:chgData name="Swenson, Jody" userId="f700768a-5749-4e0f-98d7-2b523cc7d418" providerId="ADAL" clId="{C4E38ECF-6BCE-4D78-A766-9E12286186FA}" dt="2021-02-24T17:53:33.224" v="1870" actId="20577"/>
          <ac:spMkLst>
            <pc:docMk/>
            <pc:sldMk cId="3853473481" sldId="663"/>
            <ac:spMk id="8" creationId="{00000000-0000-0000-0000-000000000000}"/>
          </ac:spMkLst>
        </pc:spChg>
        <pc:spChg chg="mod">
          <ac:chgData name="Swenson, Jody" userId="f700768a-5749-4e0f-98d7-2b523cc7d418" providerId="ADAL" clId="{C4E38ECF-6BCE-4D78-A766-9E12286186FA}" dt="2021-02-24T17:52:31.992" v="1769"/>
          <ac:spMkLst>
            <pc:docMk/>
            <pc:sldMk cId="3853473481" sldId="663"/>
            <ac:spMk id="9" creationId="{2E41B574-1480-4973-B924-4121AC7CCE46}"/>
          </ac:spMkLst>
        </pc:spChg>
        <pc:grpChg chg="add mod">
          <ac:chgData name="Swenson, Jody" userId="f700768a-5749-4e0f-98d7-2b523cc7d418" providerId="ADAL" clId="{C4E38ECF-6BCE-4D78-A766-9E12286186FA}" dt="2021-02-24T17:53:11.257" v="1868" actId="1037"/>
          <ac:grpSpMkLst>
            <pc:docMk/>
            <pc:sldMk cId="3853473481" sldId="663"/>
            <ac:grpSpMk id="5" creationId="{F1478F51-712C-45EA-BAA7-4A27B1E1CB90}"/>
          </ac:grpSpMkLst>
        </pc:grpChg>
        <pc:picChg chg="del mod">
          <ac:chgData name="Swenson, Jody" userId="f700768a-5749-4e0f-98d7-2b523cc7d418" providerId="ADAL" clId="{C4E38ECF-6BCE-4D78-A766-9E12286186FA}" dt="2021-02-24T17:53:26.062" v="1869" actId="478"/>
          <ac:picMkLst>
            <pc:docMk/>
            <pc:sldMk cId="3853473481" sldId="663"/>
            <ac:picMk id="4" creationId="{00000000-0000-0000-0000-000000000000}"/>
          </ac:picMkLst>
        </pc:picChg>
        <pc:picChg chg="mod">
          <ac:chgData name="Swenson, Jody" userId="f700768a-5749-4e0f-98d7-2b523cc7d418" providerId="ADAL" clId="{C4E38ECF-6BCE-4D78-A766-9E12286186FA}" dt="2021-02-24T17:52:53.829" v="1774" actId="1076"/>
          <ac:picMkLst>
            <pc:docMk/>
            <pc:sldMk cId="3853473481" sldId="663"/>
            <ac:picMk id="6" creationId="{096D9A56-3CFC-4CC1-A8B0-6965C8EE98BC}"/>
          </ac:picMkLst>
        </pc:picChg>
      </pc:sldChg>
      <pc:sldChg chg="add">
        <pc:chgData name="Swenson, Jody" userId="f700768a-5749-4e0f-98d7-2b523cc7d418" providerId="ADAL" clId="{C4E38ECF-6BCE-4D78-A766-9E12286186FA}" dt="2021-02-24T17:42:31.085" v="1335"/>
        <pc:sldMkLst>
          <pc:docMk/>
          <pc:sldMk cId="4142764864" sldId="664"/>
        </pc:sldMkLst>
      </pc:sldChg>
    </pc:docChg>
  </pc:docChgLst>
  <pc:docChgLst>
    <pc:chgData name="Jody" userId="f700768a-5749-4e0f-98d7-2b523cc7d418" providerId="ADAL" clId="{0DBE72F2-73F8-4146-8AE8-4B00379EA7FB}"/>
    <pc:docChg chg="modSld">
      <pc:chgData name="Jody" userId="f700768a-5749-4e0f-98d7-2b523cc7d418" providerId="ADAL" clId="{0DBE72F2-73F8-4146-8AE8-4B00379EA7FB}" dt="2021-06-07T15:54:48.273" v="4" actId="20577"/>
      <pc:docMkLst>
        <pc:docMk/>
      </pc:docMkLst>
      <pc:sldChg chg="modAnim">
        <pc:chgData name="Jody" userId="f700768a-5749-4e0f-98d7-2b523cc7d418" providerId="ADAL" clId="{0DBE72F2-73F8-4146-8AE8-4B00379EA7FB}" dt="2021-06-07T15:50:25.078" v="2"/>
        <pc:sldMkLst>
          <pc:docMk/>
          <pc:sldMk cId="4072912163" sldId="507"/>
        </pc:sldMkLst>
      </pc:sldChg>
      <pc:sldChg chg="modSp">
        <pc:chgData name="Jody" userId="f700768a-5749-4e0f-98d7-2b523cc7d418" providerId="ADAL" clId="{0DBE72F2-73F8-4146-8AE8-4B00379EA7FB}" dt="2021-06-07T15:48:24.490" v="1" actId="20577"/>
        <pc:sldMkLst>
          <pc:docMk/>
          <pc:sldMk cId="2482579380" sldId="662"/>
        </pc:sldMkLst>
        <pc:spChg chg="mod">
          <ac:chgData name="Jody" userId="f700768a-5749-4e0f-98d7-2b523cc7d418" providerId="ADAL" clId="{0DBE72F2-73F8-4146-8AE8-4B00379EA7FB}" dt="2021-06-07T15:48:24.490" v="1" actId="20577"/>
          <ac:spMkLst>
            <pc:docMk/>
            <pc:sldMk cId="2482579380" sldId="662"/>
            <ac:spMk id="8" creationId="{00000000-0000-0000-0000-000000000000}"/>
          </ac:spMkLst>
        </pc:spChg>
      </pc:sldChg>
      <pc:sldChg chg="modSp">
        <pc:chgData name="Jody" userId="f700768a-5749-4e0f-98d7-2b523cc7d418" providerId="ADAL" clId="{0DBE72F2-73F8-4146-8AE8-4B00379EA7FB}" dt="2021-06-07T15:54:48.273" v="4" actId="20577"/>
        <pc:sldMkLst>
          <pc:docMk/>
          <pc:sldMk cId="3853473481" sldId="663"/>
        </pc:sldMkLst>
        <pc:spChg chg="mod">
          <ac:chgData name="Jody" userId="f700768a-5749-4e0f-98d7-2b523cc7d418" providerId="ADAL" clId="{0DBE72F2-73F8-4146-8AE8-4B00379EA7FB}" dt="2021-06-07T15:54:48.273" v="4" actId="20577"/>
          <ac:spMkLst>
            <pc:docMk/>
            <pc:sldMk cId="3853473481" sldId="663"/>
            <ac:spMk id="8" creationId="{00000000-0000-0000-0000-000000000000}"/>
          </ac:spMkLst>
        </pc:spChg>
      </pc:sldChg>
    </pc:docChg>
  </pc:docChgLst>
  <pc:docChgLst>
    <pc:chgData name="Swenson, Jody" userId="f700768a-5749-4e0f-98d7-2b523cc7d418" providerId="ADAL" clId="{7678D4EC-9279-42D0-B2A8-F4CFCCA654BF}"/>
    <pc:docChg chg="modSld sldOrd">
      <pc:chgData name="Swenson, Jody" userId="f700768a-5749-4e0f-98d7-2b523cc7d418" providerId="ADAL" clId="{7678D4EC-9279-42D0-B2A8-F4CFCCA654BF}" dt="2022-06-06T16:00:28.897" v="51" actId="1036"/>
      <pc:docMkLst>
        <pc:docMk/>
      </pc:docMkLst>
      <pc:sldChg chg="modSp">
        <pc:chgData name="Swenson, Jody" userId="f700768a-5749-4e0f-98d7-2b523cc7d418" providerId="ADAL" clId="{7678D4EC-9279-42D0-B2A8-F4CFCCA654BF}" dt="2022-02-23T20:54:34.893" v="2" actId="20577"/>
        <pc:sldMkLst>
          <pc:docMk/>
          <pc:sldMk cId="2597524651" sldId="504"/>
        </pc:sldMkLst>
        <pc:spChg chg="mod">
          <ac:chgData name="Swenson, Jody" userId="f700768a-5749-4e0f-98d7-2b523cc7d418" providerId="ADAL" clId="{7678D4EC-9279-42D0-B2A8-F4CFCCA654BF}" dt="2022-02-23T20:54:34.893" v="2" actId="20577"/>
          <ac:spMkLst>
            <pc:docMk/>
            <pc:sldMk cId="2597524651" sldId="504"/>
            <ac:spMk id="8" creationId="{00000000-0000-0000-0000-000000000000}"/>
          </ac:spMkLst>
        </pc:spChg>
      </pc:sldChg>
      <pc:sldChg chg="ord">
        <pc:chgData name="Swenson, Jody" userId="f700768a-5749-4e0f-98d7-2b523cc7d418" providerId="ADAL" clId="{7678D4EC-9279-42D0-B2A8-F4CFCCA654BF}" dt="2022-06-06T14:56:15.441" v="5"/>
        <pc:sldMkLst>
          <pc:docMk/>
          <pc:sldMk cId="994818413" sldId="505"/>
        </pc:sldMkLst>
      </pc:sldChg>
      <pc:sldChg chg="modSp">
        <pc:chgData name="Swenson, Jody" userId="f700768a-5749-4e0f-98d7-2b523cc7d418" providerId="ADAL" clId="{7678D4EC-9279-42D0-B2A8-F4CFCCA654BF}" dt="2022-02-23T20:54:48.250" v="3" actId="20577"/>
        <pc:sldMkLst>
          <pc:docMk/>
          <pc:sldMk cId="3216317685" sldId="506"/>
        </pc:sldMkLst>
        <pc:spChg chg="mod">
          <ac:chgData name="Swenson, Jody" userId="f700768a-5749-4e0f-98d7-2b523cc7d418" providerId="ADAL" clId="{7678D4EC-9279-42D0-B2A8-F4CFCCA654BF}" dt="2022-02-23T20:54:48.250" v="3" actId="20577"/>
          <ac:spMkLst>
            <pc:docMk/>
            <pc:sldMk cId="3216317685" sldId="506"/>
            <ac:spMk id="8" creationId="{00000000-0000-0000-0000-000000000000}"/>
          </ac:spMkLst>
        </pc:spChg>
      </pc:sldChg>
      <pc:sldChg chg="modSp mod modAnim">
        <pc:chgData name="Swenson, Jody" userId="f700768a-5749-4e0f-98d7-2b523cc7d418" providerId="ADAL" clId="{7678D4EC-9279-42D0-B2A8-F4CFCCA654BF}" dt="2022-06-06T16:00:28.897" v="51" actId="1036"/>
        <pc:sldMkLst>
          <pc:docMk/>
          <pc:sldMk cId="3281347849" sldId="665"/>
        </pc:sldMkLst>
        <pc:spChg chg="mod">
          <ac:chgData name="Swenson, Jody" userId="f700768a-5749-4e0f-98d7-2b523cc7d418" providerId="ADAL" clId="{7678D4EC-9279-42D0-B2A8-F4CFCCA654BF}" dt="2022-06-06T15:58:48.840" v="20" actId="1038"/>
          <ac:spMkLst>
            <pc:docMk/>
            <pc:sldMk cId="3281347849" sldId="665"/>
            <ac:spMk id="2" creationId="{00000000-0000-0000-0000-000000000000}"/>
          </ac:spMkLst>
        </pc:spChg>
        <pc:spChg chg="mod">
          <ac:chgData name="Swenson, Jody" userId="f700768a-5749-4e0f-98d7-2b523cc7d418" providerId="ADAL" clId="{7678D4EC-9279-42D0-B2A8-F4CFCCA654BF}" dt="2022-06-06T16:00:20.536" v="47" actId="20577"/>
          <ac:spMkLst>
            <pc:docMk/>
            <pc:sldMk cId="3281347849" sldId="665"/>
            <ac:spMk id="8" creationId="{00000000-0000-0000-0000-000000000000}"/>
          </ac:spMkLst>
        </pc:spChg>
        <pc:picChg chg="mod">
          <ac:chgData name="Swenson, Jody" userId="f700768a-5749-4e0f-98d7-2b523cc7d418" providerId="ADAL" clId="{7678D4EC-9279-42D0-B2A8-F4CFCCA654BF}" dt="2022-06-06T16:00:28.897" v="51" actId="1036"/>
          <ac:picMkLst>
            <pc:docMk/>
            <pc:sldMk cId="3281347849" sldId="665"/>
            <ac:picMk id="7" creationId="{D31F4A07-7C1D-4B97-83A3-308AAC1DD873}"/>
          </ac:picMkLst>
        </pc:picChg>
      </pc:sldChg>
    </pc:docChg>
  </pc:docChgLst>
  <pc:docChgLst>
    <pc:chgData name="Swenson, Jody" userId="f700768a-5749-4e0f-98d7-2b523cc7d418" providerId="ADAL" clId="{8C173717-65C5-4CBF-90BB-AF162A357396}"/>
    <pc:docChg chg="modSld">
      <pc:chgData name="Swenson, Jody" userId="f700768a-5749-4e0f-98d7-2b523cc7d418" providerId="ADAL" clId="{8C173717-65C5-4CBF-90BB-AF162A357396}" dt="2021-09-11T15:02:29.839" v="32"/>
      <pc:docMkLst>
        <pc:docMk/>
      </pc:docMkLst>
      <pc:sldChg chg="modSp mod modAnim">
        <pc:chgData name="Swenson, Jody" userId="f700768a-5749-4e0f-98d7-2b523cc7d418" providerId="ADAL" clId="{8C173717-65C5-4CBF-90BB-AF162A357396}" dt="2021-09-11T15:02:29.839" v="32"/>
        <pc:sldMkLst>
          <pc:docMk/>
          <pc:sldMk cId="994818413" sldId="505"/>
        </pc:sldMkLst>
        <pc:spChg chg="mod">
          <ac:chgData name="Swenson, Jody" userId="f700768a-5749-4e0f-98d7-2b523cc7d418" providerId="ADAL" clId="{8C173717-65C5-4CBF-90BB-AF162A357396}" dt="2021-09-11T15:00:47.306" v="7" actId="1035"/>
          <ac:spMkLst>
            <pc:docMk/>
            <pc:sldMk cId="994818413" sldId="505"/>
            <ac:spMk id="2" creationId="{00000000-0000-0000-0000-000000000000}"/>
          </ac:spMkLst>
        </pc:spChg>
        <pc:spChg chg="mod">
          <ac:chgData name="Swenson, Jody" userId="f700768a-5749-4e0f-98d7-2b523cc7d418" providerId="ADAL" clId="{8C173717-65C5-4CBF-90BB-AF162A357396}" dt="2021-09-11T15:01:11.858" v="26" actId="6549"/>
          <ac:spMkLst>
            <pc:docMk/>
            <pc:sldMk cId="994818413" sldId="505"/>
            <ac:spMk id="8" creationId="{00000000-0000-0000-0000-000000000000}"/>
          </ac:spMkLst>
        </pc:spChg>
        <pc:picChg chg="mod">
          <ac:chgData name="Swenson, Jody" userId="f700768a-5749-4e0f-98d7-2b523cc7d418" providerId="ADAL" clId="{8C173717-65C5-4CBF-90BB-AF162A357396}" dt="2021-09-11T15:01:06.212" v="24" actId="1037"/>
          <ac:picMkLst>
            <pc:docMk/>
            <pc:sldMk cId="994818413" sldId="505"/>
            <ac:picMk id="3" creationId="{00000000-0000-0000-0000-000000000000}"/>
          </ac:picMkLst>
        </pc:picChg>
      </pc:sldChg>
    </pc:docChg>
  </pc:docChgLst>
  <pc:docChgLst>
    <pc:chgData name="Swenson, Jody" userId="f700768a-5749-4e0f-98d7-2b523cc7d418" providerId="ADAL" clId="{CAFB9262-A041-4504-BA19-B037B8F358C7}"/>
    <pc:docChg chg="custSel addSld delSld modSld">
      <pc:chgData name="Swenson, Jody" userId="f700768a-5749-4e0f-98d7-2b523cc7d418" providerId="ADAL" clId="{CAFB9262-A041-4504-BA19-B037B8F358C7}" dt="2021-06-28T20:30:35.433" v="158" actId="47"/>
      <pc:docMkLst>
        <pc:docMk/>
      </pc:docMkLst>
      <pc:sldChg chg="del">
        <pc:chgData name="Swenson, Jody" userId="f700768a-5749-4e0f-98d7-2b523cc7d418" providerId="ADAL" clId="{CAFB9262-A041-4504-BA19-B037B8F358C7}" dt="2021-06-28T20:30:35.433" v="158" actId="47"/>
        <pc:sldMkLst>
          <pc:docMk/>
          <pc:sldMk cId="39626221" sldId="502"/>
        </pc:sldMkLst>
      </pc:sldChg>
      <pc:sldChg chg="addSp delSp modSp add mod">
        <pc:chgData name="Swenson, Jody" userId="f700768a-5749-4e0f-98d7-2b523cc7d418" providerId="ADAL" clId="{CAFB9262-A041-4504-BA19-B037B8F358C7}" dt="2021-06-28T20:28:40.302" v="157" actId="1037"/>
        <pc:sldMkLst>
          <pc:docMk/>
          <pc:sldMk cId="3281347849" sldId="665"/>
        </pc:sldMkLst>
        <pc:spChg chg="mod">
          <ac:chgData name="Swenson, Jody" userId="f700768a-5749-4e0f-98d7-2b523cc7d418" providerId="ADAL" clId="{CAFB9262-A041-4504-BA19-B037B8F358C7}" dt="2021-06-28T20:21:48.855" v="102" actId="1038"/>
          <ac:spMkLst>
            <pc:docMk/>
            <pc:sldMk cId="3281347849" sldId="665"/>
            <ac:spMk id="2" creationId="{00000000-0000-0000-0000-000000000000}"/>
          </ac:spMkLst>
        </pc:spChg>
        <pc:picChg chg="del">
          <ac:chgData name="Swenson, Jody" userId="f700768a-5749-4e0f-98d7-2b523cc7d418" providerId="ADAL" clId="{CAFB9262-A041-4504-BA19-B037B8F358C7}" dt="2021-06-28T20:21:53.363" v="103" actId="478"/>
          <ac:picMkLst>
            <pc:docMk/>
            <pc:sldMk cId="3281347849" sldId="665"/>
            <ac:picMk id="4" creationId="{6D461486-1B7D-4DAE-B064-78EB0C643B19}"/>
          </ac:picMkLst>
        </pc:picChg>
        <pc:picChg chg="add del mod">
          <ac:chgData name="Swenson, Jody" userId="f700768a-5749-4e0f-98d7-2b523cc7d418" providerId="ADAL" clId="{CAFB9262-A041-4504-BA19-B037B8F358C7}" dt="2021-06-28T20:28:10.565" v="135" actId="478"/>
          <ac:picMkLst>
            <pc:docMk/>
            <pc:sldMk cId="3281347849" sldId="665"/>
            <ac:picMk id="5" creationId="{ECCA72E3-FB0B-4ECF-8983-A5151864C297}"/>
          </ac:picMkLst>
        </pc:picChg>
        <pc:picChg chg="add mod">
          <ac:chgData name="Swenson, Jody" userId="f700768a-5749-4e0f-98d7-2b523cc7d418" providerId="ADAL" clId="{CAFB9262-A041-4504-BA19-B037B8F358C7}" dt="2021-06-28T20:28:40.302" v="157" actId="1037"/>
          <ac:picMkLst>
            <pc:docMk/>
            <pc:sldMk cId="3281347849" sldId="665"/>
            <ac:picMk id="7" creationId="{D31F4A07-7C1D-4B97-83A3-308AAC1DD873}"/>
          </ac:picMkLst>
        </pc:picChg>
      </pc:sldChg>
    </pc:docChg>
  </pc:docChgLst>
  <pc:docChgLst>
    <pc:chgData name="Swenson, Jody" userId="f700768a-5749-4e0f-98d7-2b523cc7d418" providerId="ADAL" clId="{D3312204-30DC-4F0E-B021-C93849675DB1}"/>
    <pc:docChg chg="custSel addSld modSld">
      <pc:chgData name="Swenson, Jody" userId="f700768a-5749-4e0f-98d7-2b523cc7d418" providerId="ADAL" clId="{D3312204-30DC-4F0E-B021-C93849675DB1}" dt="2020-11-28T00:08:18.270" v="127" actId="20577"/>
      <pc:docMkLst>
        <pc:docMk/>
      </pc:docMkLst>
      <pc:sldChg chg="modSp mod">
        <pc:chgData name="Swenson, Jody" userId="f700768a-5749-4e0f-98d7-2b523cc7d418" providerId="ADAL" clId="{D3312204-30DC-4F0E-B021-C93849675DB1}" dt="2020-11-27T23:46:45.796" v="29" actId="20577"/>
        <pc:sldMkLst>
          <pc:docMk/>
          <pc:sldMk cId="994818413" sldId="505"/>
        </pc:sldMkLst>
        <pc:spChg chg="mod">
          <ac:chgData name="Swenson, Jody" userId="f700768a-5749-4e0f-98d7-2b523cc7d418" providerId="ADAL" clId="{D3312204-30DC-4F0E-B021-C93849675DB1}" dt="2020-11-27T23:46:45.796" v="29" actId="20577"/>
          <ac:spMkLst>
            <pc:docMk/>
            <pc:sldMk cId="994818413" sldId="505"/>
            <ac:spMk id="2" creationId="{00000000-0000-0000-0000-000000000000}"/>
          </ac:spMkLst>
        </pc:spChg>
      </pc:sldChg>
      <pc:sldChg chg="modSp modAnim">
        <pc:chgData name="Swenson, Jody" userId="f700768a-5749-4e0f-98d7-2b523cc7d418" providerId="ADAL" clId="{D3312204-30DC-4F0E-B021-C93849675DB1}" dt="2020-11-19T01:32:20.852" v="23" actId="6549"/>
        <pc:sldMkLst>
          <pc:docMk/>
          <pc:sldMk cId="2220157587" sldId="508"/>
        </pc:sldMkLst>
        <pc:spChg chg="mod">
          <ac:chgData name="Swenson, Jody" userId="f700768a-5749-4e0f-98d7-2b523cc7d418" providerId="ADAL" clId="{D3312204-30DC-4F0E-B021-C93849675DB1}" dt="2020-11-19T01:32:20.852" v="23" actId="6549"/>
          <ac:spMkLst>
            <pc:docMk/>
            <pc:sldMk cId="2220157587" sldId="508"/>
            <ac:spMk id="8" creationId="{00000000-0000-0000-0000-000000000000}"/>
          </ac:spMkLst>
        </pc:spChg>
      </pc:sldChg>
      <pc:sldChg chg="addSp delSp modSp add mod">
        <pc:chgData name="Swenson, Jody" userId="f700768a-5749-4e0f-98d7-2b523cc7d418" providerId="ADAL" clId="{D3312204-30DC-4F0E-B021-C93849675DB1}" dt="2020-11-28T00:08:18.270" v="127" actId="20577"/>
        <pc:sldMkLst>
          <pc:docMk/>
          <pc:sldMk cId="424049890" sldId="661"/>
        </pc:sldMkLst>
        <pc:spChg chg="mod">
          <ac:chgData name="Swenson, Jody" userId="f700768a-5749-4e0f-98d7-2b523cc7d418" providerId="ADAL" clId="{D3312204-30DC-4F0E-B021-C93849675DB1}" dt="2020-11-28T00:08:18.270" v="127" actId="20577"/>
          <ac:spMkLst>
            <pc:docMk/>
            <pc:sldMk cId="424049890" sldId="661"/>
            <ac:spMk id="8" creationId="{00000000-0000-0000-0000-000000000000}"/>
          </ac:spMkLst>
        </pc:spChg>
        <pc:picChg chg="del">
          <ac:chgData name="Swenson, Jody" userId="f700768a-5749-4e0f-98d7-2b523cc7d418" providerId="ADAL" clId="{D3312204-30DC-4F0E-B021-C93849675DB1}" dt="2020-11-28T00:07:25.854" v="108" actId="478"/>
          <ac:picMkLst>
            <pc:docMk/>
            <pc:sldMk cId="424049890" sldId="661"/>
            <ac:picMk id="4" creationId="{E429EE2F-C9F0-4C3F-909E-B1444E6712AE}"/>
          </ac:picMkLst>
        </pc:picChg>
        <pc:picChg chg="add mod">
          <ac:chgData name="Swenson, Jody" userId="f700768a-5749-4e0f-98d7-2b523cc7d418" providerId="ADAL" clId="{D3312204-30DC-4F0E-B021-C93849675DB1}" dt="2020-11-28T00:07:57.753" v="126" actId="14100"/>
          <ac:picMkLst>
            <pc:docMk/>
            <pc:sldMk cId="424049890" sldId="661"/>
            <ac:picMk id="5" creationId="{8341DB51-EC77-49B4-B268-0EAC12E3F30E}"/>
          </ac:picMkLst>
        </pc:picChg>
      </pc:sldChg>
    </pc:docChg>
  </pc:docChgLst>
  <pc:docChgLst>
    <pc:chgData name="Swenson, Jody" userId="f700768a-5749-4e0f-98d7-2b523cc7d418" providerId="ADAL" clId="{F03D62FA-F0E0-49BE-A39E-4691384817C3}"/>
    <pc:docChg chg="custSel modSld">
      <pc:chgData name="Swenson, Jody" userId="f700768a-5749-4e0f-98d7-2b523cc7d418" providerId="ADAL" clId="{F03D62FA-F0E0-49BE-A39E-4691384817C3}" dt="2021-10-25T16:55:10.774" v="80" actId="1076"/>
      <pc:docMkLst>
        <pc:docMk/>
      </pc:docMkLst>
      <pc:sldChg chg="modSp mod">
        <pc:chgData name="Swenson, Jody" userId="f700768a-5749-4e0f-98d7-2b523cc7d418" providerId="ADAL" clId="{F03D62FA-F0E0-49BE-A39E-4691384817C3}" dt="2021-10-25T16:55:10.774" v="80" actId="1076"/>
        <pc:sldMkLst>
          <pc:docMk/>
          <pc:sldMk cId="2273112222" sldId="501"/>
        </pc:sldMkLst>
        <pc:spChg chg="mod">
          <ac:chgData name="Swenson, Jody" userId="f700768a-5749-4e0f-98d7-2b523cc7d418" providerId="ADAL" clId="{F03D62FA-F0E0-49BE-A39E-4691384817C3}" dt="2021-10-25T16:55:09.003" v="79" actId="1076"/>
          <ac:spMkLst>
            <pc:docMk/>
            <pc:sldMk cId="2273112222" sldId="501"/>
            <ac:spMk id="4" creationId="{00000000-0000-0000-0000-000000000000}"/>
          </ac:spMkLst>
        </pc:spChg>
        <pc:spChg chg="mod">
          <ac:chgData name="Swenson, Jody" userId="f700768a-5749-4e0f-98d7-2b523cc7d418" providerId="ADAL" clId="{F03D62FA-F0E0-49BE-A39E-4691384817C3}" dt="2021-10-25T16:55:10.774" v="80" actId="1076"/>
          <ac:spMkLst>
            <pc:docMk/>
            <pc:sldMk cId="2273112222" sldId="501"/>
            <ac:spMk id="50" creationId="{00000000-0000-0000-0000-000000000000}"/>
          </ac:spMkLst>
        </pc:spChg>
      </pc:sldChg>
      <pc:sldChg chg="addSp delSp modSp mod modAnim">
        <pc:chgData name="Swenson, Jody" userId="f700768a-5749-4e0f-98d7-2b523cc7d418" providerId="ADAL" clId="{F03D62FA-F0E0-49BE-A39E-4691384817C3}" dt="2021-10-25T16:53:03.561" v="66"/>
        <pc:sldMkLst>
          <pc:docMk/>
          <pc:sldMk cId="2482579380" sldId="662"/>
        </pc:sldMkLst>
        <pc:spChg chg="mod">
          <ac:chgData name="Swenson, Jody" userId="f700768a-5749-4e0f-98d7-2b523cc7d418" providerId="ADAL" clId="{F03D62FA-F0E0-49BE-A39E-4691384817C3}" dt="2021-10-25T16:52:06.318" v="61"/>
          <ac:spMkLst>
            <pc:docMk/>
            <pc:sldMk cId="2482579380" sldId="662"/>
            <ac:spMk id="12" creationId="{3824DA49-5FC2-4C34-A070-42F60C3C7D08}"/>
          </ac:spMkLst>
        </pc:spChg>
        <pc:spChg chg="mod">
          <ac:chgData name="Swenson, Jody" userId="f700768a-5749-4e0f-98d7-2b523cc7d418" providerId="ADAL" clId="{F03D62FA-F0E0-49BE-A39E-4691384817C3}" dt="2021-10-25T16:52:06.318" v="61"/>
          <ac:spMkLst>
            <pc:docMk/>
            <pc:sldMk cId="2482579380" sldId="662"/>
            <ac:spMk id="13" creationId="{709AFCDA-D8D3-4747-8BFD-FA9DE7DB265B}"/>
          </ac:spMkLst>
        </pc:spChg>
        <pc:grpChg chg="del">
          <ac:chgData name="Swenson, Jody" userId="f700768a-5749-4e0f-98d7-2b523cc7d418" providerId="ADAL" clId="{F03D62FA-F0E0-49BE-A39E-4691384817C3}" dt="2021-10-25T16:52:04.694" v="60" actId="478"/>
          <ac:grpSpMkLst>
            <pc:docMk/>
            <pc:sldMk cId="2482579380" sldId="662"/>
            <ac:grpSpMk id="4" creationId="{C0840048-EB57-4819-9D61-6BF45B42EEF1}"/>
          </ac:grpSpMkLst>
        </pc:grpChg>
        <pc:grpChg chg="add mod">
          <ac:chgData name="Swenson, Jody" userId="f700768a-5749-4e0f-98d7-2b523cc7d418" providerId="ADAL" clId="{F03D62FA-F0E0-49BE-A39E-4691384817C3}" dt="2021-10-25T16:52:13.481" v="62" actId="14100"/>
          <ac:grpSpMkLst>
            <pc:docMk/>
            <pc:sldMk cId="2482579380" sldId="662"/>
            <ac:grpSpMk id="10" creationId="{B31A9A07-8011-43CD-8C67-9135E505E0E8}"/>
          </ac:grpSpMkLst>
        </pc:grpChg>
        <pc:picChg chg="mod">
          <ac:chgData name="Swenson, Jody" userId="f700768a-5749-4e0f-98d7-2b523cc7d418" providerId="ADAL" clId="{F03D62FA-F0E0-49BE-A39E-4691384817C3}" dt="2021-10-25T16:52:06.318" v="61"/>
          <ac:picMkLst>
            <pc:docMk/>
            <pc:sldMk cId="2482579380" sldId="662"/>
            <ac:picMk id="11" creationId="{A27675E5-F7C7-42BE-A9A4-90ED3BFE1C7B}"/>
          </ac:picMkLst>
        </pc:picChg>
      </pc:sldChg>
      <pc:sldChg chg="addSp delSp modSp mod modAnim">
        <pc:chgData name="Swenson, Jody" userId="f700768a-5749-4e0f-98d7-2b523cc7d418" providerId="ADAL" clId="{F03D62FA-F0E0-49BE-A39E-4691384817C3}" dt="2021-10-25T16:53:45.884" v="73"/>
        <pc:sldMkLst>
          <pc:docMk/>
          <pc:sldMk cId="3853473481" sldId="663"/>
        </pc:sldMkLst>
        <pc:spChg chg="mod">
          <ac:chgData name="Swenson, Jody" userId="f700768a-5749-4e0f-98d7-2b523cc7d418" providerId="ADAL" clId="{F03D62FA-F0E0-49BE-A39E-4691384817C3}" dt="2021-10-25T16:53:28.259" v="68"/>
          <ac:spMkLst>
            <pc:docMk/>
            <pc:sldMk cId="3853473481" sldId="663"/>
            <ac:spMk id="12" creationId="{C2597E22-683A-4B2D-BDC1-406AD11D1204}"/>
          </ac:spMkLst>
        </pc:spChg>
        <pc:spChg chg="mod">
          <ac:chgData name="Swenson, Jody" userId="f700768a-5749-4e0f-98d7-2b523cc7d418" providerId="ADAL" clId="{F03D62FA-F0E0-49BE-A39E-4691384817C3}" dt="2021-10-25T16:53:28.259" v="68"/>
          <ac:spMkLst>
            <pc:docMk/>
            <pc:sldMk cId="3853473481" sldId="663"/>
            <ac:spMk id="13" creationId="{17103995-B29B-41EE-8127-EF78916BDB3A}"/>
          </ac:spMkLst>
        </pc:spChg>
        <pc:grpChg chg="del">
          <ac:chgData name="Swenson, Jody" userId="f700768a-5749-4e0f-98d7-2b523cc7d418" providerId="ADAL" clId="{F03D62FA-F0E0-49BE-A39E-4691384817C3}" dt="2021-10-25T16:53:27.088" v="67" actId="478"/>
          <ac:grpSpMkLst>
            <pc:docMk/>
            <pc:sldMk cId="3853473481" sldId="663"/>
            <ac:grpSpMk id="5" creationId="{F1478F51-712C-45EA-BAA7-4A27B1E1CB90}"/>
          </ac:grpSpMkLst>
        </pc:grpChg>
        <pc:grpChg chg="add mod">
          <ac:chgData name="Swenson, Jody" userId="f700768a-5749-4e0f-98d7-2b523cc7d418" providerId="ADAL" clId="{F03D62FA-F0E0-49BE-A39E-4691384817C3}" dt="2021-10-25T16:53:28.259" v="68"/>
          <ac:grpSpMkLst>
            <pc:docMk/>
            <pc:sldMk cId="3853473481" sldId="663"/>
            <ac:grpSpMk id="10" creationId="{7327B345-5299-4224-BA29-2B2E217F7F52}"/>
          </ac:grpSpMkLst>
        </pc:grpChg>
        <pc:picChg chg="mod">
          <ac:chgData name="Swenson, Jody" userId="f700768a-5749-4e0f-98d7-2b523cc7d418" providerId="ADAL" clId="{F03D62FA-F0E0-49BE-A39E-4691384817C3}" dt="2021-10-25T16:53:28.259" v="68"/>
          <ac:picMkLst>
            <pc:docMk/>
            <pc:sldMk cId="3853473481" sldId="663"/>
            <ac:picMk id="11" creationId="{2B0491D3-9D02-4868-B8C1-7FCFA98834C5}"/>
          </ac:picMkLst>
        </pc:picChg>
      </pc:sldChg>
      <pc:sldChg chg="modSp">
        <pc:chgData name="Swenson, Jody" userId="f700768a-5749-4e0f-98d7-2b523cc7d418" providerId="ADAL" clId="{F03D62FA-F0E0-49BE-A39E-4691384817C3}" dt="2021-10-15T20:42:12.214" v="59" actId="20577"/>
        <pc:sldMkLst>
          <pc:docMk/>
          <pc:sldMk cId="4142764864" sldId="664"/>
        </pc:sldMkLst>
        <pc:spChg chg="mod">
          <ac:chgData name="Swenson, Jody" userId="f700768a-5749-4e0f-98d7-2b523cc7d418" providerId="ADAL" clId="{F03D62FA-F0E0-49BE-A39E-4691384817C3}" dt="2021-10-15T20:42:12.214" v="59" actId="20577"/>
          <ac:spMkLst>
            <pc:docMk/>
            <pc:sldMk cId="4142764864" sldId="664"/>
            <ac:spMk id="8" creationId="{00000000-0000-0000-0000-000000000000}"/>
          </ac:spMkLst>
        </pc:spChg>
      </pc:sldChg>
    </pc:docChg>
  </pc:docChgLst>
  <pc:docChgLst>
    <pc:chgData name="Swenson, Jody" userId="f700768a-5749-4e0f-98d7-2b523cc7d418" providerId="ADAL" clId="{ED674250-FF79-43A9-B3FB-80388BB8C56F}"/>
    <pc:docChg chg="custSel modSld">
      <pc:chgData name="Swenson, Jody" userId="f700768a-5749-4e0f-98d7-2b523cc7d418" providerId="ADAL" clId="{ED674250-FF79-43A9-B3FB-80388BB8C56F}" dt="2020-10-26T23:03:10.578" v="163" actId="1076"/>
      <pc:docMkLst>
        <pc:docMk/>
      </pc:docMkLst>
      <pc:sldChg chg="addSp delSp modSp mod">
        <pc:chgData name="Swenson, Jody" userId="f700768a-5749-4e0f-98d7-2b523cc7d418" providerId="ADAL" clId="{ED674250-FF79-43A9-B3FB-80388BB8C56F}" dt="2020-10-26T22:52:47.155" v="151" actId="1037"/>
        <pc:sldMkLst>
          <pc:docMk/>
          <pc:sldMk cId="3480391342" sldId="470"/>
        </pc:sldMkLst>
        <pc:spChg chg="mod">
          <ac:chgData name="Swenson, Jody" userId="f700768a-5749-4e0f-98d7-2b523cc7d418" providerId="ADAL" clId="{ED674250-FF79-43A9-B3FB-80388BB8C56F}" dt="2020-10-26T22:52:42.351" v="150" actId="1037"/>
          <ac:spMkLst>
            <pc:docMk/>
            <pc:sldMk cId="3480391342" sldId="470"/>
            <ac:spMk id="4" creationId="{88CC168D-3BB4-401F-BA51-D4F44FEA050B}"/>
          </ac:spMkLst>
        </pc:spChg>
        <pc:spChg chg="mod">
          <ac:chgData name="Swenson, Jody" userId="f700768a-5749-4e0f-98d7-2b523cc7d418" providerId="ADAL" clId="{ED674250-FF79-43A9-B3FB-80388BB8C56F}" dt="2020-10-26T22:52:22.537" v="144" actId="14100"/>
          <ac:spMkLst>
            <pc:docMk/>
            <pc:sldMk cId="3480391342" sldId="470"/>
            <ac:spMk id="8" creationId="{00000000-0000-0000-0000-000000000000}"/>
          </ac:spMkLst>
        </pc:spChg>
        <pc:picChg chg="del">
          <ac:chgData name="Swenson, Jody" userId="f700768a-5749-4e0f-98d7-2b523cc7d418" providerId="ADAL" clId="{ED674250-FF79-43A9-B3FB-80388BB8C56F}" dt="2020-10-26T22:50:09.823" v="68" actId="478"/>
          <ac:picMkLst>
            <pc:docMk/>
            <pc:sldMk cId="3480391342" sldId="470"/>
            <ac:picMk id="3" creationId="{2E44F86D-E670-4A85-BF9C-F7C6CC61701A}"/>
          </ac:picMkLst>
        </pc:picChg>
        <pc:picChg chg="add mod">
          <ac:chgData name="Swenson, Jody" userId="f700768a-5749-4e0f-98d7-2b523cc7d418" providerId="ADAL" clId="{ED674250-FF79-43A9-B3FB-80388BB8C56F}" dt="2020-10-26T22:52:47.155" v="151" actId="1037"/>
          <ac:picMkLst>
            <pc:docMk/>
            <pc:sldMk cId="3480391342" sldId="470"/>
            <ac:picMk id="6" creationId="{E1678E1E-E0D0-4FB8-B205-34BAD4D11C60}"/>
          </ac:picMkLst>
        </pc:picChg>
        <pc:picChg chg="del">
          <ac:chgData name="Swenson, Jody" userId="f700768a-5749-4e0f-98d7-2b523cc7d418" providerId="ADAL" clId="{ED674250-FF79-43A9-B3FB-80388BB8C56F}" dt="2020-10-26T22:49:28.882" v="61" actId="478"/>
          <ac:picMkLst>
            <pc:docMk/>
            <pc:sldMk cId="3480391342" sldId="470"/>
            <ac:picMk id="7" creationId="{3A795CD9-00F3-4BCD-A7CF-2EEB6C73AE7B}"/>
          </ac:picMkLst>
        </pc:picChg>
        <pc:picChg chg="add mod">
          <ac:chgData name="Swenson, Jody" userId="f700768a-5749-4e0f-98d7-2b523cc7d418" providerId="ADAL" clId="{ED674250-FF79-43A9-B3FB-80388BB8C56F}" dt="2020-10-26T22:52:24.384" v="145" actId="1076"/>
          <ac:picMkLst>
            <pc:docMk/>
            <pc:sldMk cId="3480391342" sldId="470"/>
            <ac:picMk id="10" creationId="{B5F0F0FB-AE90-4173-8F2C-76114D2FC6D1}"/>
          </ac:picMkLst>
        </pc:picChg>
      </pc:sldChg>
      <pc:sldChg chg="addSp delSp modSp mod modAnim">
        <pc:chgData name="Swenson, Jody" userId="f700768a-5749-4e0f-98d7-2b523cc7d418" providerId="ADAL" clId="{ED674250-FF79-43A9-B3FB-80388BB8C56F}" dt="2020-10-26T23:03:10.578" v="163" actId="1076"/>
        <pc:sldMkLst>
          <pc:docMk/>
          <pc:sldMk cId="3620563202" sldId="511"/>
        </pc:sldMkLst>
        <pc:spChg chg="mod">
          <ac:chgData name="Swenson, Jody" userId="f700768a-5749-4e0f-98d7-2b523cc7d418" providerId="ADAL" clId="{ED674250-FF79-43A9-B3FB-80388BB8C56F}" dt="2020-10-21T17:01:46.787" v="59" actId="20577"/>
          <ac:spMkLst>
            <pc:docMk/>
            <pc:sldMk cId="3620563202" sldId="511"/>
            <ac:spMk id="8" creationId="{00000000-0000-0000-0000-000000000000}"/>
          </ac:spMkLst>
        </pc:spChg>
        <pc:spChg chg="mod">
          <ac:chgData name="Swenson, Jody" userId="f700768a-5749-4e0f-98d7-2b523cc7d418" providerId="ADAL" clId="{ED674250-FF79-43A9-B3FB-80388BB8C56F}" dt="2020-10-26T23:00:48.868" v="159" actId="1076"/>
          <ac:spMkLst>
            <pc:docMk/>
            <pc:sldMk cId="3620563202" sldId="511"/>
            <ac:spMk id="10" creationId="{829BF5A6-B227-42E0-B934-43FED461513A}"/>
          </ac:spMkLst>
        </pc:spChg>
        <pc:picChg chg="add mod">
          <ac:chgData name="Swenson, Jody" userId="f700768a-5749-4e0f-98d7-2b523cc7d418" providerId="ADAL" clId="{ED674250-FF79-43A9-B3FB-80388BB8C56F}" dt="2020-10-26T23:00:44.266" v="158" actId="14100"/>
          <ac:picMkLst>
            <pc:docMk/>
            <pc:sldMk cId="3620563202" sldId="511"/>
            <ac:picMk id="4" creationId="{DBCBF0BB-D828-45DE-8C84-E44FC6E38AF6}"/>
          </ac:picMkLst>
        </pc:picChg>
        <pc:picChg chg="del">
          <ac:chgData name="Swenson, Jody" userId="f700768a-5749-4e0f-98d7-2b523cc7d418" providerId="ADAL" clId="{ED674250-FF79-43A9-B3FB-80388BB8C56F}" dt="2020-10-26T23:03:01.470" v="160" actId="478"/>
          <ac:picMkLst>
            <pc:docMk/>
            <pc:sldMk cId="3620563202" sldId="511"/>
            <ac:picMk id="5" creationId="{DB778325-58D1-44A9-AF0E-FC9D6AB64344}"/>
          </ac:picMkLst>
        </pc:picChg>
        <pc:picChg chg="add mod">
          <ac:chgData name="Swenson, Jody" userId="f700768a-5749-4e0f-98d7-2b523cc7d418" providerId="ADAL" clId="{ED674250-FF79-43A9-B3FB-80388BB8C56F}" dt="2020-10-26T23:03:10.578" v="163" actId="1076"/>
          <ac:picMkLst>
            <pc:docMk/>
            <pc:sldMk cId="3620563202" sldId="511"/>
            <ac:picMk id="7" creationId="{4A72E8A1-B810-4D24-A3C4-5C121547ADF9}"/>
          </ac:picMkLst>
        </pc:picChg>
        <pc:picChg chg="del">
          <ac:chgData name="Swenson, Jody" userId="f700768a-5749-4e0f-98d7-2b523cc7d418" providerId="ADAL" clId="{ED674250-FF79-43A9-B3FB-80388BB8C56F}" dt="2020-10-26T23:00:25.728" v="152" actId="478"/>
          <ac:picMkLst>
            <pc:docMk/>
            <pc:sldMk cId="3620563202" sldId="511"/>
            <ac:picMk id="9" creationId="{A1C9B8DB-518A-4543-B785-1990AA998203}"/>
          </ac:picMkLst>
        </pc:picChg>
      </pc:sldChg>
    </pc:docChg>
  </pc:docChgLst>
  <pc:docChgLst>
    <pc:chgData name="Swenson, Jody" userId="f700768a-5749-4e0f-98d7-2b523cc7d418" providerId="ADAL" clId="{D173BCAE-BFA7-4143-A15E-CF7BA67250CD}"/>
    <pc:docChg chg="custSel addSld delSld modSld sldOrd">
      <pc:chgData name="Swenson, Jody" userId="f700768a-5749-4e0f-98d7-2b523cc7d418" providerId="ADAL" clId="{D173BCAE-BFA7-4143-A15E-CF7BA67250CD}" dt="2022-06-01T19:37:09.529" v="409" actId="20577"/>
      <pc:docMkLst>
        <pc:docMk/>
      </pc:docMkLst>
      <pc:sldChg chg="modSp mod modAnim">
        <pc:chgData name="Swenson, Jody" userId="f700768a-5749-4e0f-98d7-2b523cc7d418" providerId="ADAL" clId="{D173BCAE-BFA7-4143-A15E-CF7BA67250CD}" dt="2022-05-25T16:33:30.640" v="340" actId="20577"/>
        <pc:sldMkLst>
          <pc:docMk/>
          <pc:sldMk cId="3480391342" sldId="470"/>
        </pc:sldMkLst>
        <pc:spChg chg="mod">
          <ac:chgData name="Swenson, Jody" userId="f700768a-5749-4e0f-98d7-2b523cc7d418" providerId="ADAL" clId="{D173BCAE-BFA7-4143-A15E-CF7BA67250CD}" dt="2022-02-16T17:48:57.947" v="126" actId="1035"/>
          <ac:spMkLst>
            <pc:docMk/>
            <pc:sldMk cId="3480391342" sldId="470"/>
            <ac:spMk id="4" creationId="{88CC168D-3BB4-401F-BA51-D4F44FEA050B}"/>
          </ac:spMkLst>
        </pc:spChg>
        <pc:spChg chg="mod">
          <ac:chgData name="Swenson, Jody" userId="f700768a-5749-4e0f-98d7-2b523cc7d418" providerId="ADAL" clId="{D173BCAE-BFA7-4143-A15E-CF7BA67250CD}" dt="2022-05-25T16:33:30.640" v="340" actId="20577"/>
          <ac:spMkLst>
            <pc:docMk/>
            <pc:sldMk cId="3480391342" sldId="470"/>
            <ac:spMk id="8" creationId="{00000000-0000-0000-0000-000000000000}"/>
          </ac:spMkLst>
        </pc:spChg>
        <pc:picChg chg="mod">
          <ac:chgData name="Swenson, Jody" userId="f700768a-5749-4e0f-98d7-2b523cc7d418" providerId="ADAL" clId="{D173BCAE-BFA7-4143-A15E-CF7BA67250CD}" dt="2022-02-16T17:48:57.947" v="126" actId="1035"/>
          <ac:picMkLst>
            <pc:docMk/>
            <pc:sldMk cId="3480391342" sldId="470"/>
            <ac:picMk id="5" creationId="{0BF7A2B8-24E5-43CB-BE9D-CE4D6590DEDC}"/>
          </ac:picMkLst>
        </pc:picChg>
      </pc:sldChg>
      <pc:sldChg chg="modSp mod">
        <pc:chgData name="Swenson, Jody" userId="f700768a-5749-4e0f-98d7-2b523cc7d418" providerId="ADAL" clId="{D173BCAE-BFA7-4143-A15E-CF7BA67250CD}" dt="2022-02-22T22:40:20.338" v="195" actId="20577"/>
        <pc:sldMkLst>
          <pc:docMk/>
          <pc:sldMk cId="23034046" sldId="500"/>
        </pc:sldMkLst>
        <pc:spChg chg="mod">
          <ac:chgData name="Swenson, Jody" userId="f700768a-5749-4e0f-98d7-2b523cc7d418" providerId="ADAL" clId="{D173BCAE-BFA7-4143-A15E-CF7BA67250CD}" dt="2022-02-22T22:40:20.338" v="195" actId="20577"/>
          <ac:spMkLst>
            <pc:docMk/>
            <pc:sldMk cId="23034046" sldId="500"/>
            <ac:spMk id="4" creationId="{00000000-0000-0000-0000-000000000000}"/>
          </ac:spMkLst>
        </pc:spChg>
      </pc:sldChg>
      <pc:sldChg chg="modSp">
        <pc:chgData name="Swenson, Jody" userId="f700768a-5749-4e0f-98d7-2b523cc7d418" providerId="ADAL" clId="{D173BCAE-BFA7-4143-A15E-CF7BA67250CD}" dt="2022-04-20T16:57:06.642" v="265" actId="20577"/>
        <pc:sldMkLst>
          <pc:docMk/>
          <pc:sldMk cId="744811955" sldId="503"/>
        </pc:sldMkLst>
        <pc:spChg chg="mod">
          <ac:chgData name="Swenson, Jody" userId="f700768a-5749-4e0f-98d7-2b523cc7d418" providerId="ADAL" clId="{D173BCAE-BFA7-4143-A15E-CF7BA67250CD}" dt="2022-04-20T16:57:06.642" v="265" actId="20577"/>
          <ac:spMkLst>
            <pc:docMk/>
            <pc:sldMk cId="744811955" sldId="503"/>
            <ac:spMk id="8" creationId="{00000000-0000-0000-0000-000000000000}"/>
          </ac:spMkLst>
        </pc:spChg>
      </pc:sldChg>
      <pc:sldChg chg="modSp">
        <pc:chgData name="Swenson, Jody" userId="f700768a-5749-4e0f-98d7-2b523cc7d418" providerId="ADAL" clId="{D173BCAE-BFA7-4143-A15E-CF7BA67250CD}" dt="2022-05-25T16:38:58.309" v="384" actId="20577"/>
        <pc:sldMkLst>
          <pc:docMk/>
          <pc:sldMk cId="994818413" sldId="505"/>
        </pc:sldMkLst>
        <pc:spChg chg="mod">
          <ac:chgData name="Swenson, Jody" userId="f700768a-5749-4e0f-98d7-2b523cc7d418" providerId="ADAL" clId="{D173BCAE-BFA7-4143-A15E-CF7BA67250CD}" dt="2022-05-25T16:38:58.309" v="384" actId="20577"/>
          <ac:spMkLst>
            <pc:docMk/>
            <pc:sldMk cId="994818413" sldId="505"/>
            <ac:spMk id="8" creationId="{00000000-0000-0000-0000-000000000000}"/>
          </ac:spMkLst>
        </pc:spChg>
      </pc:sldChg>
      <pc:sldChg chg="modSp">
        <pc:chgData name="Swenson, Jody" userId="f700768a-5749-4e0f-98d7-2b523cc7d418" providerId="ADAL" clId="{D173BCAE-BFA7-4143-A15E-CF7BA67250CD}" dt="2022-02-22T17:57:52.162" v="181" actId="20577"/>
        <pc:sldMkLst>
          <pc:docMk/>
          <pc:sldMk cId="3216317685" sldId="506"/>
        </pc:sldMkLst>
        <pc:spChg chg="mod">
          <ac:chgData name="Swenson, Jody" userId="f700768a-5749-4e0f-98d7-2b523cc7d418" providerId="ADAL" clId="{D173BCAE-BFA7-4143-A15E-CF7BA67250CD}" dt="2022-02-22T17:57:52.162" v="181" actId="20577"/>
          <ac:spMkLst>
            <pc:docMk/>
            <pc:sldMk cId="3216317685" sldId="506"/>
            <ac:spMk id="8" creationId="{00000000-0000-0000-0000-000000000000}"/>
          </ac:spMkLst>
        </pc:spChg>
      </pc:sldChg>
      <pc:sldChg chg="modSp">
        <pc:chgData name="Swenson, Jody" userId="f700768a-5749-4e0f-98d7-2b523cc7d418" providerId="ADAL" clId="{D173BCAE-BFA7-4143-A15E-CF7BA67250CD}" dt="2022-02-23T17:47:20.612" v="197" actId="20577"/>
        <pc:sldMkLst>
          <pc:docMk/>
          <pc:sldMk cId="4072912163" sldId="507"/>
        </pc:sldMkLst>
        <pc:spChg chg="mod">
          <ac:chgData name="Swenson, Jody" userId="f700768a-5749-4e0f-98d7-2b523cc7d418" providerId="ADAL" clId="{D173BCAE-BFA7-4143-A15E-CF7BA67250CD}" dt="2022-02-23T17:47:20.612" v="197" actId="20577"/>
          <ac:spMkLst>
            <pc:docMk/>
            <pc:sldMk cId="4072912163" sldId="507"/>
            <ac:spMk id="8" creationId="{00000000-0000-0000-0000-000000000000}"/>
          </ac:spMkLst>
        </pc:spChg>
      </pc:sldChg>
      <pc:sldChg chg="modSp">
        <pc:chgData name="Swenson, Jody" userId="f700768a-5749-4e0f-98d7-2b523cc7d418" providerId="ADAL" clId="{D173BCAE-BFA7-4143-A15E-CF7BA67250CD}" dt="2022-06-01T19:37:09.529" v="409" actId="20577"/>
        <pc:sldMkLst>
          <pc:docMk/>
          <pc:sldMk cId="2220157587" sldId="508"/>
        </pc:sldMkLst>
        <pc:spChg chg="mod">
          <ac:chgData name="Swenson, Jody" userId="f700768a-5749-4e0f-98d7-2b523cc7d418" providerId="ADAL" clId="{D173BCAE-BFA7-4143-A15E-CF7BA67250CD}" dt="2022-06-01T19:37:09.529" v="409" actId="20577"/>
          <ac:spMkLst>
            <pc:docMk/>
            <pc:sldMk cId="2220157587" sldId="508"/>
            <ac:spMk id="8" creationId="{00000000-0000-0000-0000-000000000000}"/>
          </ac:spMkLst>
        </pc:spChg>
      </pc:sldChg>
      <pc:sldChg chg="ord">
        <pc:chgData name="Swenson, Jody" userId="f700768a-5749-4e0f-98d7-2b523cc7d418" providerId="ADAL" clId="{D173BCAE-BFA7-4143-A15E-CF7BA67250CD}" dt="2022-04-20T16:18:11.681" v="202"/>
        <pc:sldMkLst>
          <pc:docMk/>
          <pc:sldMk cId="2779060967" sldId="509"/>
        </pc:sldMkLst>
      </pc:sldChg>
      <pc:sldChg chg="modSp">
        <pc:chgData name="Swenson, Jody" userId="f700768a-5749-4e0f-98d7-2b523cc7d418" providerId="ADAL" clId="{D173BCAE-BFA7-4143-A15E-CF7BA67250CD}" dt="2022-04-20T16:01:09.499" v="200"/>
        <pc:sldMkLst>
          <pc:docMk/>
          <pc:sldMk cId="1822525086" sldId="510"/>
        </pc:sldMkLst>
        <pc:spChg chg="mod">
          <ac:chgData name="Swenson, Jody" userId="f700768a-5749-4e0f-98d7-2b523cc7d418" providerId="ADAL" clId="{D173BCAE-BFA7-4143-A15E-CF7BA67250CD}" dt="2022-04-20T16:01:09.499" v="200"/>
          <ac:spMkLst>
            <pc:docMk/>
            <pc:sldMk cId="1822525086" sldId="510"/>
            <ac:spMk id="36" creationId="{00000000-0000-0000-0000-000000000000}"/>
          </ac:spMkLst>
        </pc:spChg>
      </pc:sldChg>
      <pc:sldChg chg="modSp modAnim">
        <pc:chgData name="Swenson, Jody" userId="f700768a-5749-4e0f-98d7-2b523cc7d418" providerId="ADAL" clId="{D173BCAE-BFA7-4143-A15E-CF7BA67250CD}" dt="2022-02-16T17:51:28.078" v="160" actId="20577"/>
        <pc:sldMkLst>
          <pc:docMk/>
          <pc:sldMk cId="3620563202" sldId="511"/>
        </pc:sldMkLst>
        <pc:spChg chg="mod">
          <ac:chgData name="Swenson, Jody" userId="f700768a-5749-4e0f-98d7-2b523cc7d418" providerId="ADAL" clId="{D173BCAE-BFA7-4143-A15E-CF7BA67250CD}" dt="2022-02-16T17:51:28.078" v="160" actId="20577"/>
          <ac:spMkLst>
            <pc:docMk/>
            <pc:sldMk cId="3620563202" sldId="511"/>
            <ac:spMk id="8" creationId="{00000000-0000-0000-0000-000000000000}"/>
          </ac:spMkLst>
        </pc:spChg>
      </pc:sldChg>
      <pc:sldChg chg="modSp">
        <pc:chgData name="Swenson, Jody" userId="f700768a-5749-4e0f-98d7-2b523cc7d418" providerId="ADAL" clId="{D173BCAE-BFA7-4143-A15E-CF7BA67250CD}" dt="2022-05-25T16:34:48.474" v="341" actId="20577"/>
        <pc:sldMkLst>
          <pc:docMk/>
          <pc:sldMk cId="2573094413" sldId="512"/>
        </pc:sldMkLst>
        <pc:spChg chg="mod">
          <ac:chgData name="Swenson, Jody" userId="f700768a-5749-4e0f-98d7-2b523cc7d418" providerId="ADAL" clId="{D173BCAE-BFA7-4143-A15E-CF7BA67250CD}" dt="2022-05-25T16:34:48.474" v="341" actId="20577"/>
          <ac:spMkLst>
            <pc:docMk/>
            <pc:sldMk cId="2573094413" sldId="512"/>
            <ac:spMk id="8" creationId="{00000000-0000-0000-0000-000000000000}"/>
          </ac:spMkLst>
        </pc:spChg>
      </pc:sldChg>
      <pc:sldChg chg="modSp">
        <pc:chgData name="Swenson, Jody" userId="f700768a-5749-4e0f-98d7-2b523cc7d418" providerId="ADAL" clId="{D173BCAE-BFA7-4143-A15E-CF7BA67250CD}" dt="2022-06-01T19:36:48.489" v="408" actId="20577"/>
        <pc:sldMkLst>
          <pc:docMk/>
          <pc:sldMk cId="3853473481" sldId="663"/>
        </pc:sldMkLst>
        <pc:spChg chg="mod">
          <ac:chgData name="Swenson, Jody" userId="f700768a-5749-4e0f-98d7-2b523cc7d418" providerId="ADAL" clId="{D173BCAE-BFA7-4143-A15E-CF7BA67250CD}" dt="2022-06-01T19:36:48.489" v="408" actId="20577"/>
          <ac:spMkLst>
            <pc:docMk/>
            <pc:sldMk cId="3853473481" sldId="663"/>
            <ac:spMk id="8" creationId="{00000000-0000-0000-0000-000000000000}"/>
          </ac:spMkLst>
        </pc:spChg>
      </pc:sldChg>
      <pc:sldChg chg="ord">
        <pc:chgData name="Swenson, Jody" userId="f700768a-5749-4e0f-98d7-2b523cc7d418" providerId="ADAL" clId="{D173BCAE-BFA7-4143-A15E-CF7BA67250CD}" dt="2022-05-25T16:39:36.042" v="386"/>
        <pc:sldMkLst>
          <pc:docMk/>
          <pc:sldMk cId="4142764864" sldId="664"/>
        </pc:sldMkLst>
      </pc:sldChg>
      <pc:sldChg chg="addSp delSp modSp add mod delAnim modAnim">
        <pc:chgData name="Swenson, Jody" userId="f700768a-5749-4e0f-98d7-2b523cc7d418" providerId="ADAL" clId="{D173BCAE-BFA7-4143-A15E-CF7BA67250CD}" dt="2022-04-20T17:35:10.944" v="336" actId="1036"/>
        <pc:sldMkLst>
          <pc:docMk/>
          <pc:sldMk cId="1068782133" sldId="666"/>
        </pc:sldMkLst>
        <pc:spChg chg="mod">
          <ac:chgData name="Swenson, Jody" userId="f700768a-5749-4e0f-98d7-2b523cc7d418" providerId="ADAL" clId="{D173BCAE-BFA7-4143-A15E-CF7BA67250CD}" dt="2022-04-20T16:20:45.252" v="247" actId="1076"/>
          <ac:spMkLst>
            <pc:docMk/>
            <pc:sldMk cId="1068782133" sldId="666"/>
            <ac:spMk id="3" creationId="{0AD8E743-BBE8-4576-9846-71BEF1CE3F60}"/>
          </ac:spMkLst>
        </pc:spChg>
        <pc:spChg chg="mod">
          <ac:chgData name="Swenson, Jody" userId="f700768a-5749-4e0f-98d7-2b523cc7d418" providerId="ADAL" clId="{D173BCAE-BFA7-4143-A15E-CF7BA67250CD}" dt="2022-04-20T16:20:50.059" v="253" actId="1035"/>
          <ac:spMkLst>
            <pc:docMk/>
            <pc:sldMk cId="1068782133" sldId="666"/>
            <ac:spMk id="26" creationId="{00000000-0000-0000-0000-000000000000}"/>
          </ac:spMkLst>
        </pc:spChg>
        <pc:spChg chg="mod">
          <ac:chgData name="Swenson, Jody" userId="f700768a-5749-4e0f-98d7-2b523cc7d418" providerId="ADAL" clId="{D173BCAE-BFA7-4143-A15E-CF7BA67250CD}" dt="2022-04-20T16:20:09.078" v="235" actId="14100"/>
          <ac:spMkLst>
            <pc:docMk/>
            <pc:sldMk cId="1068782133" sldId="666"/>
            <ac:spMk id="32" creationId="{00000000-0000-0000-0000-000000000000}"/>
          </ac:spMkLst>
        </pc:spChg>
        <pc:spChg chg="mod">
          <ac:chgData name="Swenson, Jody" userId="f700768a-5749-4e0f-98d7-2b523cc7d418" providerId="ADAL" clId="{D173BCAE-BFA7-4143-A15E-CF7BA67250CD}" dt="2022-04-20T16:21:56.700" v="264" actId="20577"/>
          <ac:spMkLst>
            <pc:docMk/>
            <pc:sldMk cId="1068782133" sldId="666"/>
            <ac:spMk id="104" creationId="{00000000-0000-0000-0000-000000000000}"/>
          </ac:spMkLst>
        </pc:spChg>
        <pc:grpChg chg="mod">
          <ac:chgData name="Swenson, Jody" userId="f700768a-5749-4e0f-98d7-2b523cc7d418" providerId="ADAL" clId="{D173BCAE-BFA7-4143-A15E-CF7BA67250CD}" dt="2022-04-20T17:34:52.575" v="328" actId="14100"/>
          <ac:grpSpMkLst>
            <pc:docMk/>
            <pc:sldMk cId="1068782133" sldId="666"/>
            <ac:grpSpMk id="12" creationId="{9DE6A7F2-45BD-4A42-ABF6-04C947E78D40}"/>
          </ac:grpSpMkLst>
        </pc:grpChg>
        <pc:grpChg chg="del mod">
          <ac:chgData name="Swenson, Jody" userId="f700768a-5749-4e0f-98d7-2b523cc7d418" providerId="ADAL" clId="{D173BCAE-BFA7-4143-A15E-CF7BA67250CD}" dt="2022-04-20T17:29:55.263" v="276" actId="478"/>
          <ac:grpSpMkLst>
            <pc:docMk/>
            <pc:sldMk cId="1068782133" sldId="666"/>
            <ac:grpSpMk id="28" creationId="{00000000-0000-0000-0000-000000000000}"/>
          </ac:grpSpMkLst>
        </pc:grpChg>
        <pc:picChg chg="add del mod">
          <ac:chgData name="Swenson, Jody" userId="f700768a-5749-4e0f-98d7-2b523cc7d418" providerId="ADAL" clId="{D173BCAE-BFA7-4143-A15E-CF7BA67250CD}" dt="2022-04-20T17:26:03.527" v="269" actId="478"/>
          <ac:picMkLst>
            <pc:docMk/>
            <pc:sldMk cId="1068782133" sldId="666"/>
            <ac:picMk id="14" creationId="{42B1D0CE-47B3-4F8B-B90C-D52F67733A08}"/>
          </ac:picMkLst>
        </pc:picChg>
        <pc:picChg chg="add del mod">
          <ac:chgData name="Swenson, Jody" userId="f700768a-5749-4e0f-98d7-2b523cc7d418" providerId="ADAL" clId="{D173BCAE-BFA7-4143-A15E-CF7BA67250CD}" dt="2022-04-20T17:32:34.043" v="289" actId="478"/>
          <ac:picMkLst>
            <pc:docMk/>
            <pc:sldMk cId="1068782133" sldId="666"/>
            <ac:picMk id="16" creationId="{98A80789-C00B-43C3-AC54-69FB662B4C68}"/>
          </ac:picMkLst>
        </pc:picChg>
        <pc:picChg chg="add mod">
          <ac:chgData name="Swenson, Jody" userId="f700768a-5749-4e0f-98d7-2b523cc7d418" providerId="ADAL" clId="{D173BCAE-BFA7-4143-A15E-CF7BA67250CD}" dt="2022-04-20T17:35:10.944" v="336" actId="1036"/>
          <ac:picMkLst>
            <pc:docMk/>
            <pc:sldMk cId="1068782133" sldId="666"/>
            <ac:picMk id="18" creationId="{57F58990-6916-477A-813D-1C80974FAC8B}"/>
          </ac:picMkLst>
        </pc:picChg>
      </pc:sldChg>
      <pc:sldChg chg="add del">
        <pc:chgData name="Swenson, Jody" userId="f700768a-5749-4e0f-98d7-2b523cc7d418" providerId="ADAL" clId="{D173BCAE-BFA7-4143-A15E-CF7BA67250CD}" dt="2022-04-20T15:00:21.026" v="199"/>
        <pc:sldMkLst>
          <pc:docMk/>
          <pc:sldMk cId="3399232286" sldId="666"/>
        </pc:sldMkLst>
      </pc:sldChg>
    </pc:docChg>
  </pc:docChgLst>
  <pc:docChgLst>
    <pc:chgData name="Swenson, Jody" userId="f700768a-5749-4e0f-98d7-2b523cc7d418" providerId="ADAL" clId="{03B752E5-FEDC-4BA7-8CB2-D5A2AB498CC0}"/>
    <pc:docChg chg="modSld">
      <pc:chgData name="Swenson, Jody" userId="f700768a-5749-4e0f-98d7-2b523cc7d418" providerId="ADAL" clId="{03B752E5-FEDC-4BA7-8CB2-D5A2AB498CC0}" dt="2021-01-15T14:49:49.574" v="10" actId="1036"/>
      <pc:docMkLst>
        <pc:docMk/>
      </pc:docMkLst>
      <pc:sldChg chg="modSp mod">
        <pc:chgData name="Swenson, Jody" userId="f700768a-5749-4e0f-98d7-2b523cc7d418" providerId="ADAL" clId="{03B752E5-FEDC-4BA7-8CB2-D5A2AB498CC0}" dt="2021-01-15T14:49:49.574" v="10" actId="1036"/>
        <pc:sldMkLst>
          <pc:docMk/>
          <pc:sldMk cId="2220157587" sldId="508"/>
        </pc:sldMkLst>
        <pc:spChg chg="mod">
          <ac:chgData name="Swenson, Jody" userId="f700768a-5749-4e0f-98d7-2b523cc7d418" providerId="ADAL" clId="{03B752E5-FEDC-4BA7-8CB2-D5A2AB498CC0}" dt="2021-01-15T14:49:49.574" v="10" actId="1036"/>
          <ac:spMkLst>
            <pc:docMk/>
            <pc:sldMk cId="2220157587" sldId="508"/>
            <ac:spMk id="2" creationId="{00000000-0000-0000-0000-000000000000}"/>
          </ac:spMkLst>
        </pc:spChg>
        <pc:spChg chg="mod">
          <ac:chgData name="Swenson, Jody" userId="f700768a-5749-4e0f-98d7-2b523cc7d418" providerId="ADAL" clId="{03B752E5-FEDC-4BA7-8CB2-D5A2AB498CC0}" dt="2021-01-15T14:49:38.022" v="7" actId="1036"/>
          <ac:spMkLst>
            <pc:docMk/>
            <pc:sldMk cId="2220157587" sldId="508"/>
            <ac:spMk id="8" creationId="{00000000-0000-0000-0000-000000000000}"/>
          </ac:spMkLst>
        </pc:spChg>
        <pc:picChg chg="mod">
          <ac:chgData name="Swenson, Jody" userId="f700768a-5749-4e0f-98d7-2b523cc7d418" providerId="ADAL" clId="{03B752E5-FEDC-4BA7-8CB2-D5A2AB498CC0}" dt="2021-01-15T14:49:38.022" v="7" actId="1036"/>
          <ac:picMkLst>
            <pc:docMk/>
            <pc:sldMk cId="2220157587" sldId="508"/>
            <ac:picMk id="3" creationId="{1089884E-B384-44F7-90C6-FA05E2315FDD}"/>
          </ac:picMkLst>
        </pc:picChg>
      </pc:sldChg>
    </pc:docChg>
  </pc:docChgLst>
  <pc:docChgLst>
    <pc:chgData name="Swenson, Jody" userId="f700768a-5749-4e0f-98d7-2b523cc7d418" providerId="ADAL" clId="{3C8AA47F-E69D-4EC7-8CC8-4E8486A2916C}"/>
    <pc:docChg chg="modSld modMainMaster">
      <pc:chgData name="Swenson, Jody" userId="f700768a-5749-4e0f-98d7-2b523cc7d418" providerId="ADAL" clId="{3C8AA47F-E69D-4EC7-8CC8-4E8486A2916C}" dt="2020-08-13T02:16:56.216" v="799" actId="1036"/>
      <pc:docMkLst>
        <pc:docMk/>
      </pc:docMkLst>
      <pc:sldChg chg="modSp">
        <pc:chgData name="Swenson, Jody" userId="f700768a-5749-4e0f-98d7-2b523cc7d418" providerId="ADAL" clId="{3C8AA47F-E69D-4EC7-8CC8-4E8486A2916C}" dt="2020-08-11T00:04:46.726" v="6"/>
        <pc:sldMkLst>
          <pc:docMk/>
          <pc:sldMk cId="2010949609" sldId="464"/>
        </pc:sldMkLst>
        <pc:spChg chg="mod">
          <ac:chgData name="Swenson, Jody" userId="f700768a-5749-4e0f-98d7-2b523cc7d418" providerId="ADAL" clId="{3C8AA47F-E69D-4EC7-8CC8-4E8486A2916C}" dt="2020-08-11T00:04:46.726" v="6"/>
          <ac:spMkLst>
            <pc:docMk/>
            <pc:sldMk cId="2010949609" sldId="464"/>
            <ac:spMk id="3" creationId="{00000000-0000-0000-0000-000000000000}"/>
          </ac:spMkLst>
        </pc:spChg>
      </pc:sldChg>
      <pc:sldChg chg="modSp">
        <pc:chgData name="Swenson, Jody" userId="f700768a-5749-4e0f-98d7-2b523cc7d418" providerId="ADAL" clId="{3C8AA47F-E69D-4EC7-8CC8-4E8486A2916C}" dt="2020-08-11T00:29:12.065" v="795" actId="2711"/>
        <pc:sldMkLst>
          <pc:docMk/>
          <pc:sldMk cId="4007458623" sldId="468"/>
        </pc:sldMkLst>
        <pc:spChg chg="mod">
          <ac:chgData name="Swenson, Jody" userId="f700768a-5749-4e0f-98d7-2b523cc7d418" providerId="ADAL" clId="{3C8AA47F-E69D-4EC7-8CC8-4E8486A2916C}" dt="2020-08-11T00:29:12.065" v="795" actId="2711"/>
          <ac:spMkLst>
            <pc:docMk/>
            <pc:sldMk cId="4007458623" sldId="468"/>
            <ac:spMk id="4" creationId="{00000000-0000-0000-0000-000000000000}"/>
          </ac:spMkLst>
        </pc:spChg>
      </pc:sldChg>
      <pc:sldChg chg="modSp">
        <pc:chgData name="Swenson, Jody" userId="f700768a-5749-4e0f-98d7-2b523cc7d418" providerId="ADAL" clId="{3C8AA47F-E69D-4EC7-8CC8-4E8486A2916C}" dt="2020-08-11T00:05:07.915" v="10" actId="14100"/>
        <pc:sldMkLst>
          <pc:docMk/>
          <pc:sldMk cId="3480391342" sldId="470"/>
        </pc:sldMkLst>
        <pc:spChg chg="mod">
          <ac:chgData name="Swenson, Jody" userId="f700768a-5749-4e0f-98d7-2b523cc7d418" providerId="ADAL" clId="{3C8AA47F-E69D-4EC7-8CC8-4E8486A2916C}" dt="2020-08-11T00:04:46.726" v="6"/>
          <ac:spMkLst>
            <pc:docMk/>
            <pc:sldMk cId="3480391342" sldId="470"/>
            <ac:spMk id="2" creationId="{00000000-0000-0000-0000-000000000000}"/>
          </ac:spMkLst>
        </pc:spChg>
        <pc:spChg chg="mod">
          <ac:chgData name="Swenson, Jody" userId="f700768a-5749-4e0f-98d7-2b523cc7d418" providerId="ADAL" clId="{3C8AA47F-E69D-4EC7-8CC8-4E8486A2916C}" dt="2020-08-11T00:04:46.726" v="6"/>
          <ac:spMkLst>
            <pc:docMk/>
            <pc:sldMk cId="3480391342" sldId="470"/>
            <ac:spMk id="4" creationId="{88CC168D-3BB4-401F-BA51-D4F44FEA050B}"/>
          </ac:spMkLst>
        </pc:spChg>
        <pc:spChg chg="mod">
          <ac:chgData name="Swenson, Jody" userId="f700768a-5749-4e0f-98d7-2b523cc7d418" providerId="ADAL" clId="{3C8AA47F-E69D-4EC7-8CC8-4E8486A2916C}" dt="2020-08-11T00:05:07.915" v="10" actId="14100"/>
          <ac:spMkLst>
            <pc:docMk/>
            <pc:sldMk cId="3480391342" sldId="470"/>
            <ac:spMk id="8" creationId="{00000000-0000-0000-0000-000000000000}"/>
          </ac:spMkLst>
        </pc:spChg>
        <pc:picChg chg="mod">
          <ac:chgData name="Swenson, Jody" userId="f700768a-5749-4e0f-98d7-2b523cc7d418" providerId="ADAL" clId="{3C8AA47F-E69D-4EC7-8CC8-4E8486A2916C}" dt="2020-08-11T00:04:46.726" v="6"/>
          <ac:picMkLst>
            <pc:docMk/>
            <pc:sldMk cId="3480391342" sldId="470"/>
            <ac:picMk id="3" creationId="{2E44F86D-E670-4A85-BF9C-F7C6CC61701A}"/>
          </ac:picMkLst>
        </pc:picChg>
        <pc:picChg chg="mod">
          <ac:chgData name="Swenson, Jody" userId="f700768a-5749-4e0f-98d7-2b523cc7d418" providerId="ADAL" clId="{3C8AA47F-E69D-4EC7-8CC8-4E8486A2916C}" dt="2020-08-11T00:04:46.726" v="6"/>
          <ac:picMkLst>
            <pc:docMk/>
            <pc:sldMk cId="3480391342" sldId="470"/>
            <ac:picMk id="7" creationId="{3A795CD9-00F3-4BCD-A7CF-2EEB6C73AE7B}"/>
          </ac:picMkLst>
        </pc:picChg>
      </pc:sldChg>
      <pc:sldChg chg="modSp">
        <pc:chgData name="Swenson, Jody" userId="f700768a-5749-4e0f-98d7-2b523cc7d418" providerId="ADAL" clId="{3C8AA47F-E69D-4EC7-8CC8-4E8486A2916C}" dt="2020-08-11T00:04:56.361" v="8" actId="20577"/>
        <pc:sldMkLst>
          <pc:docMk/>
          <pc:sldMk cId="23034046" sldId="500"/>
        </pc:sldMkLst>
        <pc:spChg chg="mod">
          <ac:chgData name="Swenson, Jody" userId="f700768a-5749-4e0f-98d7-2b523cc7d418" providerId="ADAL" clId="{3C8AA47F-E69D-4EC7-8CC8-4E8486A2916C}" dt="2020-08-11T00:04:46.726" v="6"/>
          <ac:spMkLst>
            <pc:docMk/>
            <pc:sldMk cId="23034046" sldId="500"/>
            <ac:spMk id="2" creationId="{00000000-0000-0000-0000-000000000000}"/>
          </ac:spMkLst>
        </pc:spChg>
        <pc:spChg chg="mod">
          <ac:chgData name="Swenson, Jody" userId="f700768a-5749-4e0f-98d7-2b523cc7d418" providerId="ADAL" clId="{3C8AA47F-E69D-4EC7-8CC8-4E8486A2916C}" dt="2020-08-11T00:04:56.361" v="8" actId="20577"/>
          <ac:spMkLst>
            <pc:docMk/>
            <pc:sldMk cId="23034046" sldId="500"/>
            <ac:spMk id="4" creationId="{00000000-0000-0000-0000-000000000000}"/>
          </ac:spMkLst>
        </pc:spChg>
      </pc:sldChg>
      <pc:sldChg chg="modSp modAnim">
        <pc:chgData name="Swenson, Jody" userId="f700768a-5749-4e0f-98d7-2b523cc7d418" providerId="ADAL" clId="{3C8AA47F-E69D-4EC7-8CC8-4E8486A2916C}" dt="2020-08-11T00:20:09.821" v="472"/>
        <pc:sldMkLst>
          <pc:docMk/>
          <pc:sldMk cId="2273112222" sldId="501"/>
        </pc:sldMkLst>
        <pc:spChg chg="mod">
          <ac:chgData name="Swenson, Jody" userId="f700768a-5749-4e0f-98d7-2b523cc7d418" providerId="ADAL" clId="{3C8AA47F-E69D-4EC7-8CC8-4E8486A2916C}" dt="2020-08-11T00:04:46.726" v="6"/>
          <ac:spMkLst>
            <pc:docMk/>
            <pc:sldMk cId="2273112222" sldId="501"/>
            <ac:spMk id="2" creationId="{00000000-0000-0000-0000-000000000000}"/>
          </ac:spMkLst>
        </pc:spChg>
        <pc:spChg chg="mod">
          <ac:chgData name="Swenson, Jody" userId="f700768a-5749-4e0f-98d7-2b523cc7d418" providerId="ADAL" clId="{3C8AA47F-E69D-4EC7-8CC8-4E8486A2916C}" dt="2020-08-11T00:20:06.371" v="471" actId="14100"/>
          <ac:spMkLst>
            <pc:docMk/>
            <pc:sldMk cId="2273112222" sldId="501"/>
            <ac:spMk id="4" creationId="{00000000-0000-0000-0000-000000000000}"/>
          </ac:spMkLst>
        </pc:spChg>
        <pc:spChg chg="mod">
          <ac:chgData name="Swenson, Jody" userId="f700768a-5749-4e0f-98d7-2b523cc7d418" providerId="ADAL" clId="{3C8AA47F-E69D-4EC7-8CC8-4E8486A2916C}" dt="2020-08-11T00:19:44.684" v="469" actId="20577"/>
          <ac:spMkLst>
            <pc:docMk/>
            <pc:sldMk cId="2273112222" sldId="501"/>
            <ac:spMk id="8" creationId="{00000000-0000-0000-0000-000000000000}"/>
          </ac:spMkLst>
        </pc:spChg>
        <pc:spChg chg="mod">
          <ac:chgData name="Swenson, Jody" userId="f700768a-5749-4e0f-98d7-2b523cc7d418" providerId="ADAL" clId="{3C8AA47F-E69D-4EC7-8CC8-4E8486A2916C}" dt="2020-08-11T00:04:46.726" v="6"/>
          <ac:spMkLst>
            <pc:docMk/>
            <pc:sldMk cId="2273112222" sldId="501"/>
            <ac:spMk id="50" creationId="{00000000-0000-0000-0000-000000000000}"/>
          </ac:spMkLst>
        </pc:spChg>
        <pc:picChg chg="mod">
          <ac:chgData name="Swenson, Jody" userId="f700768a-5749-4e0f-98d7-2b523cc7d418" providerId="ADAL" clId="{3C8AA47F-E69D-4EC7-8CC8-4E8486A2916C}" dt="2020-08-11T00:04:46.726" v="6"/>
          <ac:picMkLst>
            <pc:docMk/>
            <pc:sldMk cId="2273112222" sldId="501"/>
            <ac:picMk id="5" creationId="{00000000-0000-0000-0000-000000000000}"/>
          </ac:picMkLst>
        </pc:picChg>
        <pc:picChg chg="mod">
          <ac:chgData name="Swenson, Jody" userId="f700768a-5749-4e0f-98d7-2b523cc7d418" providerId="ADAL" clId="{3C8AA47F-E69D-4EC7-8CC8-4E8486A2916C}" dt="2020-08-11T00:04:46.726" v="6"/>
          <ac:picMkLst>
            <pc:docMk/>
            <pc:sldMk cId="2273112222" sldId="501"/>
            <ac:picMk id="7" creationId="{00000000-0000-0000-0000-000000000000}"/>
          </ac:picMkLst>
        </pc:picChg>
      </pc:sldChg>
      <pc:sldChg chg="modSp modAnim">
        <pc:chgData name="Swenson, Jody" userId="f700768a-5749-4e0f-98d7-2b523cc7d418" providerId="ADAL" clId="{3C8AA47F-E69D-4EC7-8CC8-4E8486A2916C}" dt="2020-08-11T00:20:36.186" v="479" actId="1035"/>
        <pc:sldMkLst>
          <pc:docMk/>
          <pc:sldMk cId="39626221" sldId="502"/>
        </pc:sldMkLst>
        <pc:spChg chg="mod">
          <ac:chgData name="Swenson, Jody" userId="f700768a-5749-4e0f-98d7-2b523cc7d418" providerId="ADAL" clId="{3C8AA47F-E69D-4EC7-8CC8-4E8486A2916C}" dt="2020-08-11T00:20:36.186" v="479" actId="1035"/>
          <ac:spMkLst>
            <pc:docMk/>
            <pc:sldMk cId="39626221" sldId="502"/>
            <ac:spMk id="2" creationId="{00000000-0000-0000-0000-000000000000}"/>
          </ac:spMkLst>
        </pc:spChg>
        <pc:spChg chg="mod">
          <ac:chgData name="Swenson, Jody" userId="f700768a-5749-4e0f-98d7-2b523cc7d418" providerId="ADAL" clId="{3C8AA47F-E69D-4EC7-8CC8-4E8486A2916C}" dt="2020-08-11T00:20:29.054" v="476" actId="20577"/>
          <ac:spMkLst>
            <pc:docMk/>
            <pc:sldMk cId="39626221" sldId="502"/>
            <ac:spMk id="8" creationId="{00000000-0000-0000-0000-000000000000}"/>
          </ac:spMkLst>
        </pc:spChg>
        <pc:grpChg chg="mod">
          <ac:chgData name="Swenson, Jody" userId="f700768a-5749-4e0f-98d7-2b523cc7d418" providerId="ADAL" clId="{3C8AA47F-E69D-4EC7-8CC8-4E8486A2916C}" dt="2020-08-11T00:04:46.726" v="6"/>
          <ac:grpSpMkLst>
            <pc:docMk/>
            <pc:sldMk cId="39626221" sldId="502"/>
            <ac:grpSpMk id="7" creationId="{00000000-0000-0000-0000-000000000000}"/>
          </ac:grpSpMkLst>
        </pc:grpChg>
        <pc:grpChg chg="mod">
          <ac:chgData name="Swenson, Jody" userId="f700768a-5749-4e0f-98d7-2b523cc7d418" providerId="ADAL" clId="{3C8AA47F-E69D-4EC7-8CC8-4E8486A2916C}" dt="2020-08-11T00:04:46.726" v="6"/>
          <ac:grpSpMkLst>
            <pc:docMk/>
            <pc:sldMk cId="39626221" sldId="502"/>
            <ac:grpSpMk id="28" creationId="{00000000-0000-0000-0000-000000000000}"/>
          </ac:grpSpMkLst>
        </pc:grpChg>
        <pc:grpChg chg="mod">
          <ac:chgData name="Swenson, Jody" userId="f700768a-5749-4e0f-98d7-2b523cc7d418" providerId="ADAL" clId="{3C8AA47F-E69D-4EC7-8CC8-4E8486A2916C}" dt="2020-08-11T00:04:46.726" v="6"/>
          <ac:grpSpMkLst>
            <pc:docMk/>
            <pc:sldMk cId="39626221" sldId="502"/>
            <ac:grpSpMk id="29" creationId="{00000000-0000-0000-0000-000000000000}"/>
          </ac:grpSpMkLst>
        </pc:grpChg>
      </pc:sldChg>
      <pc:sldChg chg="modSp">
        <pc:chgData name="Swenson, Jody" userId="f700768a-5749-4e0f-98d7-2b523cc7d418" providerId="ADAL" clId="{3C8AA47F-E69D-4EC7-8CC8-4E8486A2916C}" dt="2020-08-11T00:23:41.225" v="702" actId="1035"/>
        <pc:sldMkLst>
          <pc:docMk/>
          <pc:sldMk cId="744811955" sldId="503"/>
        </pc:sldMkLst>
        <pc:spChg chg="mod">
          <ac:chgData name="Swenson, Jody" userId="f700768a-5749-4e0f-98d7-2b523cc7d418" providerId="ADAL" clId="{3C8AA47F-E69D-4EC7-8CC8-4E8486A2916C}" dt="2020-08-11T00:04:46.726" v="6"/>
          <ac:spMkLst>
            <pc:docMk/>
            <pc:sldMk cId="744811955" sldId="503"/>
            <ac:spMk id="2" creationId="{00000000-0000-0000-0000-000000000000}"/>
          </ac:spMkLst>
        </pc:spChg>
        <pc:spChg chg="mod">
          <ac:chgData name="Swenson, Jody" userId="f700768a-5749-4e0f-98d7-2b523cc7d418" providerId="ADAL" clId="{3C8AA47F-E69D-4EC7-8CC8-4E8486A2916C}" dt="2020-08-11T00:23:28.385" v="692" actId="20577"/>
          <ac:spMkLst>
            <pc:docMk/>
            <pc:sldMk cId="744811955" sldId="503"/>
            <ac:spMk id="8" creationId="{00000000-0000-0000-0000-000000000000}"/>
          </ac:spMkLst>
        </pc:spChg>
        <pc:picChg chg="mod">
          <ac:chgData name="Swenson, Jody" userId="f700768a-5749-4e0f-98d7-2b523cc7d418" providerId="ADAL" clId="{3C8AA47F-E69D-4EC7-8CC8-4E8486A2916C}" dt="2020-08-11T00:23:41.225" v="702" actId="1035"/>
          <ac:picMkLst>
            <pc:docMk/>
            <pc:sldMk cId="744811955" sldId="503"/>
            <ac:picMk id="48" creationId="{00000000-0000-0000-0000-000000000000}"/>
          </ac:picMkLst>
        </pc:picChg>
      </pc:sldChg>
      <pc:sldChg chg="modSp modAnim">
        <pc:chgData name="Swenson, Jody" userId="f700768a-5749-4e0f-98d7-2b523cc7d418" providerId="ADAL" clId="{3C8AA47F-E69D-4EC7-8CC8-4E8486A2916C}" dt="2020-08-11T00:22:58.714" v="672" actId="1036"/>
        <pc:sldMkLst>
          <pc:docMk/>
          <pc:sldMk cId="2597524651" sldId="504"/>
        </pc:sldMkLst>
        <pc:spChg chg="mod">
          <ac:chgData name="Swenson, Jody" userId="f700768a-5749-4e0f-98d7-2b523cc7d418" providerId="ADAL" clId="{3C8AA47F-E69D-4EC7-8CC8-4E8486A2916C}" dt="2020-08-11T00:22:58.714" v="672" actId="1036"/>
          <ac:spMkLst>
            <pc:docMk/>
            <pc:sldMk cId="2597524651" sldId="504"/>
            <ac:spMk id="2" creationId="{00000000-0000-0000-0000-000000000000}"/>
          </ac:spMkLst>
        </pc:spChg>
        <pc:spChg chg="mod">
          <ac:chgData name="Swenson, Jody" userId="f700768a-5749-4e0f-98d7-2b523cc7d418" providerId="ADAL" clId="{3C8AA47F-E69D-4EC7-8CC8-4E8486A2916C}" dt="2020-08-11T00:22:46.045" v="666" actId="20577"/>
          <ac:spMkLst>
            <pc:docMk/>
            <pc:sldMk cId="2597524651" sldId="504"/>
            <ac:spMk id="8" creationId="{00000000-0000-0000-0000-000000000000}"/>
          </ac:spMkLst>
        </pc:spChg>
        <pc:graphicFrameChg chg="mod">
          <ac:chgData name="Swenson, Jody" userId="f700768a-5749-4e0f-98d7-2b523cc7d418" providerId="ADAL" clId="{3C8AA47F-E69D-4EC7-8CC8-4E8486A2916C}" dt="2020-08-11T00:21:44.089" v="504" actId="1076"/>
          <ac:graphicFrameMkLst>
            <pc:docMk/>
            <pc:sldMk cId="2597524651" sldId="504"/>
            <ac:graphicFrameMk id="6" creationId="{00000000-0000-0000-0000-000000000000}"/>
          </ac:graphicFrameMkLst>
        </pc:graphicFrameChg>
        <pc:picChg chg="mod">
          <ac:chgData name="Swenson, Jody" userId="f700768a-5749-4e0f-98d7-2b523cc7d418" providerId="ADAL" clId="{3C8AA47F-E69D-4EC7-8CC8-4E8486A2916C}" dt="2020-08-11T00:21:38.730" v="503" actId="1076"/>
          <ac:picMkLst>
            <pc:docMk/>
            <pc:sldMk cId="2597524651" sldId="504"/>
            <ac:picMk id="3" creationId="{00000000-0000-0000-0000-000000000000}"/>
          </ac:picMkLst>
        </pc:picChg>
      </pc:sldChg>
      <pc:sldChg chg="modSp modAnim">
        <pc:chgData name="Swenson, Jody" userId="f700768a-5749-4e0f-98d7-2b523cc7d418" providerId="ADAL" clId="{3C8AA47F-E69D-4EC7-8CC8-4E8486A2916C}" dt="2020-08-13T02:16:56.216" v="799" actId="1036"/>
        <pc:sldMkLst>
          <pc:docMk/>
          <pc:sldMk cId="994818413" sldId="505"/>
        </pc:sldMkLst>
        <pc:spChg chg="mod">
          <ac:chgData name="Swenson, Jody" userId="f700768a-5749-4e0f-98d7-2b523cc7d418" providerId="ADAL" clId="{3C8AA47F-E69D-4EC7-8CC8-4E8486A2916C}" dt="2020-08-13T02:16:56.216" v="799" actId="1036"/>
          <ac:spMkLst>
            <pc:docMk/>
            <pc:sldMk cId="994818413" sldId="505"/>
            <ac:spMk id="2" creationId="{00000000-0000-0000-0000-000000000000}"/>
          </ac:spMkLst>
        </pc:spChg>
        <pc:spChg chg="mod">
          <ac:chgData name="Swenson, Jody" userId="f700768a-5749-4e0f-98d7-2b523cc7d418" providerId="ADAL" clId="{3C8AA47F-E69D-4EC7-8CC8-4E8486A2916C}" dt="2020-08-11T00:25:21.339" v="735" actId="1036"/>
          <ac:spMkLst>
            <pc:docMk/>
            <pc:sldMk cId="994818413" sldId="505"/>
            <ac:spMk id="8" creationId="{00000000-0000-0000-0000-000000000000}"/>
          </ac:spMkLst>
        </pc:spChg>
        <pc:picChg chg="mod">
          <ac:chgData name="Swenson, Jody" userId="f700768a-5749-4e0f-98d7-2b523cc7d418" providerId="ADAL" clId="{3C8AA47F-E69D-4EC7-8CC8-4E8486A2916C}" dt="2020-08-11T00:25:21.339" v="735" actId="1036"/>
          <ac:picMkLst>
            <pc:docMk/>
            <pc:sldMk cId="994818413" sldId="505"/>
            <ac:picMk id="3" creationId="{00000000-0000-0000-0000-000000000000}"/>
          </ac:picMkLst>
        </pc:picChg>
      </pc:sldChg>
      <pc:sldChg chg="modSp">
        <pc:chgData name="Swenson, Jody" userId="f700768a-5749-4e0f-98d7-2b523cc7d418" providerId="ADAL" clId="{3C8AA47F-E69D-4EC7-8CC8-4E8486A2916C}" dt="2020-08-11T00:27:07.137" v="766" actId="1036"/>
        <pc:sldMkLst>
          <pc:docMk/>
          <pc:sldMk cId="3216317685" sldId="506"/>
        </pc:sldMkLst>
        <pc:spChg chg="mod">
          <ac:chgData name="Swenson, Jody" userId="f700768a-5749-4e0f-98d7-2b523cc7d418" providerId="ADAL" clId="{3C8AA47F-E69D-4EC7-8CC8-4E8486A2916C}" dt="2020-08-11T00:04:46.726" v="6"/>
          <ac:spMkLst>
            <pc:docMk/>
            <pc:sldMk cId="3216317685" sldId="506"/>
            <ac:spMk id="2" creationId="{00000000-0000-0000-0000-000000000000}"/>
          </ac:spMkLst>
        </pc:spChg>
        <pc:spChg chg="mod">
          <ac:chgData name="Swenson, Jody" userId="f700768a-5749-4e0f-98d7-2b523cc7d418" providerId="ADAL" clId="{3C8AA47F-E69D-4EC7-8CC8-4E8486A2916C}" dt="2020-08-11T00:27:07.137" v="766" actId="1036"/>
          <ac:spMkLst>
            <pc:docMk/>
            <pc:sldMk cId="3216317685" sldId="506"/>
            <ac:spMk id="8" creationId="{00000000-0000-0000-0000-000000000000}"/>
          </ac:spMkLst>
        </pc:spChg>
        <pc:picChg chg="mod">
          <ac:chgData name="Swenson, Jody" userId="f700768a-5749-4e0f-98d7-2b523cc7d418" providerId="ADAL" clId="{3C8AA47F-E69D-4EC7-8CC8-4E8486A2916C}" dt="2020-08-11T00:27:07.137" v="766" actId="1036"/>
          <ac:picMkLst>
            <pc:docMk/>
            <pc:sldMk cId="3216317685" sldId="506"/>
            <ac:picMk id="3" creationId="{00000000-0000-0000-0000-000000000000}"/>
          </ac:picMkLst>
        </pc:picChg>
      </pc:sldChg>
      <pc:sldChg chg="modSp">
        <pc:chgData name="Swenson, Jody" userId="f700768a-5749-4e0f-98d7-2b523cc7d418" providerId="ADAL" clId="{3C8AA47F-E69D-4EC7-8CC8-4E8486A2916C}" dt="2020-08-11T00:27:20.145" v="768" actId="1036"/>
        <pc:sldMkLst>
          <pc:docMk/>
          <pc:sldMk cId="4072912163" sldId="507"/>
        </pc:sldMkLst>
        <pc:spChg chg="mod">
          <ac:chgData name="Swenson, Jody" userId="f700768a-5749-4e0f-98d7-2b523cc7d418" providerId="ADAL" clId="{3C8AA47F-E69D-4EC7-8CC8-4E8486A2916C}" dt="2020-08-11T00:04:46.726" v="6"/>
          <ac:spMkLst>
            <pc:docMk/>
            <pc:sldMk cId="4072912163" sldId="507"/>
            <ac:spMk id="2" creationId="{00000000-0000-0000-0000-000000000000}"/>
          </ac:spMkLst>
        </pc:spChg>
        <pc:spChg chg="mod">
          <ac:chgData name="Swenson, Jody" userId="f700768a-5749-4e0f-98d7-2b523cc7d418" providerId="ADAL" clId="{3C8AA47F-E69D-4EC7-8CC8-4E8486A2916C}" dt="2020-08-11T00:27:20.145" v="768" actId="1036"/>
          <ac:spMkLst>
            <pc:docMk/>
            <pc:sldMk cId="4072912163" sldId="507"/>
            <ac:spMk id="8" creationId="{00000000-0000-0000-0000-000000000000}"/>
          </ac:spMkLst>
        </pc:spChg>
        <pc:picChg chg="mod">
          <ac:chgData name="Swenson, Jody" userId="f700768a-5749-4e0f-98d7-2b523cc7d418" providerId="ADAL" clId="{3C8AA47F-E69D-4EC7-8CC8-4E8486A2916C}" dt="2020-08-11T00:27:20.145" v="768" actId="1036"/>
          <ac:picMkLst>
            <pc:docMk/>
            <pc:sldMk cId="4072912163" sldId="507"/>
            <ac:picMk id="4" creationId="{00000000-0000-0000-0000-000000000000}"/>
          </ac:picMkLst>
        </pc:picChg>
      </pc:sldChg>
      <pc:sldChg chg="modSp">
        <pc:chgData name="Swenson, Jody" userId="f700768a-5749-4e0f-98d7-2b523cc7d418" providerId="ADAL" clId="{3C8AA47F-E69D-4EC7-8CC8-4E8486A2916C}" dt="2020-08-11T00:28:34.659" v="794" actId="20577"/>
        <pc:sldMkLst>
          <pc:docMk/>
          <pc:sldMk cId="2220157587" sldId="508"/>
        </pc:sldMkLst>
        <pc:spChg chg="mod">
          <ac:chgData name="Swenson, Jody" userId="f700768a-5749-4e0f-98d7-2b523cc7d418" providerId="ADAL" clId="{3C8AA47F-E69D-4EC7-8CC8-4E8486A2916C}" dt="2020-08-11T00:04:46.726" v="6"/>
          <ac:spMkLst>
            <pc:docMk/>
            <pc:sldMk cId="2220157587" sldId="508"/>
            <ac:spMk id="2" creationId="{00000000-0000-0000-0000-000000000000}"/>
          </ac:spMkLst>
        </pc:spChg>
        <pc:spChg chg="mod">
          <ac:chgData name="Swenson, Jody" userId="f700768a-5749-4e0f-98d7-2b523cc7d418" providerId="ADAL" clId="{3C8AA47F-E69D-4EC7-8CC8-4E8486A2916C}" dt="2020-08-11T00:28:34.659" v="794" actId="20577"/>
          <ac:spMkLst>
            <pc:docMk/>
            <pc:sldMk cId="2220157587" sldId="508"/>
            <ac:spMk id="8" creationId="{00000000-0000-0000-0000-000000000000}"/>
          </ac:spMkLst>
        </pc:spChg>
        <pc:picChg chg="mod">
          <ac:chgData name="Swenson, Jody" userId="f700768a-5749-4e0f-98d7-2b523cc7d418" providerId="ADAL" clId="{3C8AA47F-E69D-4EC7-8CC8-4E8486A2916C}" dt="2020-08-11T00:27:39.505" v="772" actId="14100"/>
          <ac:picMkLst>
            <pc:docMk/>
            <pc:sldMk cId="2220157587" sldId="508"/>
            <ac:picMk id="3" creationId="{1089884E-B384-44F7-90C6-FA05E2315FDD}"/>
          </ac:picMkLst>
        </pc:picChg>
      </pc:sldChg>
      <pc:sldChg chg="modSp">
        <pc:chgData name="Swenson, Jody" userId="f700768a-5749-4e0f-98d7-2b523cc7d418" providerId="ADAL" clId="{3C8AA47F-E69D-4EC7-8CC8-4E8486A2916C}" dt="2020-08-11T00:04:46.726" v="6"/>
        <pc:sldMkLst>
          <pc:docMk/>
          <pc:sldMk cId="2779060967" sldId="509"/>
        </pc:sldMkLst>
        <pc:spChg chg="mod">
          <ac:chgData name="Swenson, Jody" userId="f700768a-5749-4e0f-98d7-2b523cc7d418" providerId="ADAL" clId="{3C8AA47F-E69D-4EC7-8CC8-4E8486A2916C}" dt="2020-08-11T00:04:46.726" v="6"/>
          <ac:spMkLst>
            <pc:docMk/>
            <pc:sldMk cId="2779060967" sldId="509"/>
            <ac:spMk id="2" creationId="{00000000-0000-0000-0000-000000000000}"/>
          </ac:spMkLst>
        </pc:spChg>
        <pc:spChg chg="mod">
          <ac:chgData name="Swenson, Jody" userId="f700768a-5749-4e0f-98d7-2b523cc7d418" providerId="ADAL" clId="{3C8AA47F-E69D-4EC7-8CC8-4E8486A2916C}" dt="2020-08-11T00:04:46.726" v="6"/>
          <ac:spMkLst>
            <pc:docMk/>
            <pc:sldMk cId="2779060967" sldId="509"/>
            <ac:spMk id="4" creationId="{00000000-0000-0000-0000-000000000000}"/>
          </ac:spMkLst>
        </pc:spChg>
        <pc:spChg chg="mod">
          <ac:chgData name="Swenson, Jody" userId="f700768a-5749-4e0f-98d7-2b523cc7d418" providerId="ADAL" clId="{3C8AA47F-E69D-4EC7-8CC8-4E8486A2916C}" dt="2020-08-11T00:04:46.726" v="6"/>
          <ac:spMkLst>
            <pc:docMk/>
            <pc:sldMk cId="2779060967" sldId="509"/>
            <ac:spMk id="6" creationId="{00000000-0000-0000-0000-000000000000}"/>
          </ac:spMkLst>
        </pc:spChg>
        <pc:spChg chg="mod">
          <ac:chgData name="Swenson, Jody" userId="f700768a-5749-4e0f-98d7-2b523cc7d418" providerId="ADAL" clId="{3C8AA47F-E69D-4EC7-8CC8-4E8486A2916C}" dt="2020-08-11T00:04:46.726" v="6"/>
          <ac:spMkLst>
            <pc:docMk/>
            <pc:sldMk cId="2779060967" sldId="509"/>
            <ac:spMk id="13" creationId="{00000000-0000-0000-0000-000000000000}"/>
          </ac:spMkLst>
        </pc:spChg>
        <pc:spChg chg="mod">
          <ac:chgData name="Swenson, Jody" userId="f700768a-5749-4e0f-98d7-2b523cc7d418" providerId="ADAL" clId="{3C8AA47F-E69D-4EC7-8CC8-4E8486A2916C}" dt="2020-08-11T00:04:46.726" v="6"/>
          <ac:spMkLst>
            <pc:docMk/>
            <pc:sldMk cId="2779060967" sldId="509"/>
            <ac:spMk id="25" creationId="{00000000-0000-0000-0000-000000000000}"/>
          </ac:spMkLst>
        </pc:spChg>
        <pc:spChg chg="mod">
          <ac:chgData name="Swenson, Jody" userId="f700768a-5749-4e0f-98d7-2b523cc7d418" providerId="ADAL" clId="{3C8AA47F-E69D-4EC7-8CC8-4E8486A2916C}" dt="2020-08-11T00:04:46.726" v="6"/>
          <ac:spMkLst>
            <pc:docMk/>
            <pc:sldMk cId="2779060967" sldId="509"/>
            <ac:spMk id="26" creationId="{00000000-0000-0000-0000-000000000000}"/>
          </ac:spMkLst>
        </pc:spChg>
        <pc:spChg chg="mod">
          <ac:chgData name="Swenson, Jody" userId="f700768a-5749-4e0f-98d7-2b523cc7d418" providerId="ADAL" clId="{3C8AA47F-E69D-4EC7-8CC8-4E8486A2916C}" dt="2020-08-11T00:04:46.726" v="6"/>
          <ac:spMkLst>
            <pc:docMk/>
            <pc:sldMk cId="2779060967" sldId="509"/>
            <ac:spMk id="27" creationId="{00000000-0000-0000-0000-000000000000}"/>
          </ac:spMkLst>
        </pc:spChg>
        <pc:spChg chg="mod">
          <ac:chgData name="Swenson, Jody" userId="f700768a-5749-4e0f-98d7-2b523cc7d418" providerId="ADAL" clId="{3C8AA47F-E69D-4EC7-8CC8-4E8486A2916C}" dt="2020-08-11T00:04:46.726" v="6"/>
          <ac:spMkLst>
            <pc:docMk/>
            <pc:sldMk cId="2779060967" sldId="509"/>
            <ac:spMk id="32" creationId="{00000000-0000-0000-0000-000000000000}"/>
          </ac:spMkLst>
        </pc:spChg>
        <pc:spChg chg="mod">
          <ac:chgData name="Swenson, Jody" userId="f700768a-5749-4e0f-98d7-2b523cc7d418" providerId="ADAL" clId="{3C8AA47F-E69D-4EC7-8CC8-4E8486A2916C}" dt="2020-08-11T00:04:46.726" v="6"/>
          <ac:spMkLst>
            <pc:docMk/>
            <pc:sldMk cId="2779060967" sldId="509"/>
            <ac:spMk id="83" creationId="{00000000-0000-0000-0000-000000000000}"/>
          </ac:spMkLst>
        </pc:spChg>
        <pc:spChg chg="mod">
          <ac:chgData name="Swenson, Jody" userId="f700768a-5749-4e0f-98d7-2b523cc7d418" providerId="ADAL" clId="{3C8AA47F-E69D-4EC7-8CC8-4E8486A2916C}" dt="2020-08-11T00:04:46.726" v="6"/>
          <ac:spMkLst>
            <pc:docMk/>
            <pc:sldMk cId="2779060967" sldId="509"/>
            <ac:spMk id="89" creationId="{00000000-0000-0000-0000-000000000000}"/>
          </ac:spMkLst>
        </pc:spChg>
        <pc:spChg chg="mod">
          <ac:chgData name="Swenson, Jody" userId="f700768a-5749-4e0f-98d7-2b523cc7d418" providerId="ADAL" clId="{3C8AA47F-E69D-4EC7-8CC8-4E8486A2916C}" dt="2020-08-11T00:04:46.726" v="6"/>
          <ac:spMkLst>
            <pc:docMk/>
            <pc:sldMk cId="2779060967" sldId="509"/>
            <ac:spMk id="90" creationId="{00000000-0000-0000-0000-000000000000}"/>
          </ac:spMkLst>
        </pc:spChg>
        <pc:spChg chg="mod">
          <ac:chgData name="Swenson, Jody" userId="f700768a-5749-4e0f-98d7-2b523cc7d418" providerId="ADAL" clId="{3C8AA47F-E69D-4EC7-8CC8-4E8486A2916C}" dt="2020-08-11T00:04:46.726" v="6"/>
          <ac:spMkLst>
            <pc:docMk/>
            <pc:sldMk cId="2779060967" sldId="509"/>
            <ac:spMk id="97" creationId="{00000000-0000-0000-0000-000000000000}"/>
          </ac:spMkLst>
        </pc:spChg>
        <pc:spChg chg="mod">
          <ac:chgData name="Swenson, Jody" userId="f700768a-5749-4e0f-98d7-2b523cc7d418" providerId="ADAL" clId="{3C8AA47F-E69D-4EC7-8CC8-4E8486A2916C}" dt="2020-08-11T00:04:46.726" v="6"/>
          <ac:spMkLst>
            <pc:docMk/>
            <pc:sldMk cId="2779060967" sldId="509"/>
            <ac:spMk id="98" creationId="{00000000-0000-0000-0000-000000000000}"/>
          </ac:spMkLst>
        </pc:spChg>
        <pc:spChg chg="mod">
          <ac:chgData name="Swenson, Jody" userId="f700768a-5749-4e0f-98d7-2b523cc7d418" providerId="ADAL" clId="{3C8AA47F-E69D-4EC7-8CC8-4E8486A2916C}" dt="2020-08-11T00:04:46.726" v="6"/>
          <ac:spMkLst>
            <pc:docMk/>
            <pc:sldMk cId="2779060967" sldId="509"/>
            <ac:spMk id="100" creationId="{00000000-0000-0000-0000-000000000000}"/>
          </ac:spMkLst>
        </pc:spChg>
        <pc:spChg chg="mod">
          <ac:chgData name="Swenson, Jody" userId="f700768a-5749-4e0f-98d7-2b523cc7d418" providerId="ADAL" clId="{3C8AA47F-E69D-4EC7-8CC8-4E8486A2916C}" dt="2020-08-11T00:04:46.726" v="6"/>
          <ac:spMkLst>
            <pc:docMk/>
            <pc:sldMk cId="2779060967" sldId="509"/>
            <ac:spMk id="104" creationId="{00000000-0000-0000-0000-000000000000}"/>
          </ac:spMkLst>
        </pc:spChg>
        <pc:grpChg chg="mod">
          <ac:chgData name="Swenson, Jody" userId="f700768a-5749-4e0f-98d7-2b523cc7d418" providerId="ADAL" clId="{3C8AA47F-E69D-4EC7-8CC8-4E8486A2916C}" dt="2020-08-11T00:04:46.726" v="6"/>
          <ac:grpSpMkLst>
            <pc:docMk/>
            <pc:sldMk cId="2779060967" sldId="509"/>
            <ac:grpSpMk id="28" creationId="{00000000-0000-0000-0000-000000000000}"/>
          </ac:grpSpMkLst>
        </pc:grpChg>
        <pc:cxnChg chg="mod">
          <ac:chgData name="Swenson, Jody" userId="f700768a-5749-4e0f-98d7-2b523cc7d418" providerId="ADAL" clId="{3C8AA47F-E69D-4EC7-8CC8-4E8486A2916C}" dt="2020-08-11T00:04:46.726" v="6"/>
          <ac:cxnSpMkLst>
            <pc:docMk/>
            <pc:sldMk cId="2779060967" sldId="509"/>
            <ac:cxnSpMk id="82" creationId="{00000000-0000-0000-0000-000000000000}"/>
          </ac:cxnSpMkLst>
        </pc:cxnChg>
        <pc:cxnChg chg="mod">
          <ac:chgData name="Swenson, Jody" userId="f700768a-5749-4e0f-98d7-2b523cc7d418" providerId="ADAL" clId="{3C8AA47F-E69D-4EC7-8CC8-4E8486A2916C}" dt="2020-08-11T00:04:46.726" v="6"/>
          <ac:cxnSpMkLst>
            <pc:docMk/>
            <pc:sldMk cId="2779060967" sldId="509"/>
            <ac:cxnSpMk id="86" creationId="{00000000-0000-0000-0000-000000000000}"/>
          </ac:cxnSpMkLst>
        </pc:cxnChg>
        <pc:cxnChg chg="mod">
          <ac:chgData name="Swenson, Jody" userId="f700768a-5749-4e0f-98d7-2b523cc7d418" providerId="ADAL" clId="{3C8AA47F-E69D-4EC7-8CC8-4E8486A2916C}" dt="2020-08-11T00:04:46.726" v="6"/>
          <ac:cxnSpMkLst>
            <pc:docMk/>
            <pc:sldMk cId="2779060967" sldId="509"/>
            <ac:cxnSpMk id="87" creationId="{00000000-0000-0000-0000-000000000000}"/>
          </ac:cxnSpMkLst>
        </pc:cxnChg>
        <pc:cxnChg chg="mod">
          <ac:chgData name="Swenson, Jody" userId="f700768a-5749-4e0f-98d7-2b523cc7d418" providerId="ADAL" clId="{3C8AA47F-E69D-4EC7-8CC8-4E8486A2916C}" dt="2020-08-11T00:04:46.726" v="6"/>
          <ac:cxnSpMkLst>
            <pc:docMk/>
            <pc:sldMk cId="2779060967" sldId="509"/>
            <ac:cxnSpMk id="88" creationId="{00000000-0000-0000-0000-000000000000}"/>
          </ac:cxnSpMkLst>
        </pc:cxnChg>
        <pc:cxnChg chg="mod">
          <ac:chgData name="Swenson, Jody" userId="f700768a-5749-4e0f-98d7-2b523cc7d418" providerId="ADAL" clId="{3C8AA47F-E69D-4EC7-8CC8-4E8486A2916C}" dt="2020-08-11T00:04:46.726" v="6"/>
          <ac:cxnSpMkLst>
            <pc:docMk/>
            <pc:sldMk cId="2779060967" sldId="509"/>
            <ac:cxnSpMk id="92" creationId="{00000000-0000-0000-0000-000000000000}"/>
          </ac:cxnSpMkLst>
        </pc:cxnChg>
        <pc:cxnChg chg="mod">
          <ac:chgData name="Swenson, Jody" userId="f700768a-5749-4e0f-98d7-2b523cc7d418" providerId="ADAL" clId="{3C8AA47F-E69D-4EC7-8CC8-4E8486A2916C}" dt="2020-08-11T00:04:46.726" v="6"/>
          <ac:cxnSpMkLst>
            <pc:docMk/>
            <pc:sldMk cId="2779060967" sldId="509"/>
            <ac:cxnSpMk id="94" creationId="{00000000-0000-0000-0000-000000000000}"/>
          </ac:cxnSpMkLst>
        </pc:cxnChg>
      </pc:sldChg>
      <pc:sldChg chg="modSp">
        <pc:chgData name="Swenson, Jody" userId="f700768a-5749-4e0f-98d7-2b523cc7d418" providerId="ADAL" clId="{3C8AA47F-E69D-4EC7-8CC8-4E8486A2916C}" dt="2020-08-11T00:17:32.100" v="446" actId="14100"/>
        <pc:sldMkLst>
          <pc:docMk/>
          <pc:sldMk cId="1822525086" sldId="510"/>
        </pc:sldMkLst>
        <pc:spChg chg="mod">
          <ac:chgData name="Swenson, Jody" userId="f700768a-5749-4e0f-98d7-2b523cc7d418" providerId="ADAL" clId="{3C8AA47F-E69D-4EC7-8CC8-4E8486A2916C}" dt="2020-08-11T00:04:46.726" v="6"/>
          <ac:spMkLst>
            <pc:docMk/>
            <pc:sldMk cId="1822525086" sldId="510"/>
            <ac:spMk id="2" creationId="{00000000-0000-0000-0000-000000000000}"/>
          </ac:spMkLst>
        </pc:spChg>
        <pc:spChg chg="mod">
          <ac:chgData name="Swenson, Jody" userId="f700768a-5749-4e0f-98d7-2b523cc7d418" providerId="ADAL" clId="{3C8AA47F-E69D-4EC7-8CC8-4E8486A2916C}" dt="2020-08-11T00:17:32.100" v="446" actId="14100"/>
          <ac:spMkLst>
            <pc:docMk/>
            <pc:sldMk cId="1822525086" sldId="510"/>
            <ac:spMk id="8" creationId="{00000000-0000-0000-0000-000000000000}"/>
          </ac:spMkLst>
        </pc:spChg>
        <pc:spChg chg="mod">
          <ac:chgData name="Swenson, Jody" userId="f700768a-5749-4e0f-98d7-2b523cc7d418" providerId="ADAL" clId="{3C8AA47F-E69D-4EC7-8CC8-4E8486A2916C}" dt="2020-08-11T00:04:46.726" v="6"/>
          <ac:spMkLst>
            <pc:docMk/>
            <pc:sldMk cId="1822525086" sldId="510"/>
            <ac:spMk id="36" creationId="{00000000-0000-0000-0000-000000000000}"/>
          </ac:spMkLst>
        </pc:spChg>
        <pc:picChg chg="mod">
          <ac:chgData name="Swenson, Jody" userId="f700768a-5749-4e0f-98d7-2b523cc7d418" providerId="ADAL" clId="{3C8AA47F-E69D-4EC7-8CC8-4E8486A2916C}" dt="2020-08-11T00:04:46.726" v="6"/>
          <ac:picMkLst>
            <pc:docMk/>
            <pc:sldMk cId="1822525086" sldId="510"/>
            <ac:picMk id="5" creationId="{00000000-0000-0000-0000-000000000000}"/>
          </ac:picMkLst>
        </pc:picChg>
      </pc:sldChg>
      <pc:sldChg chg="modSp modAnim">
        <pc:chgData name="Swenson, Jody" userId="f700768a-5749-4e0f-98d7-2b523cc7d418" providerId="ADAL" clId="{3C8AA47F-E69D-4EC7-8CC8-4E8486A2916C}" dt="2020-08-11T00:18:35.711" v="461" actId="20577"/>
        <pc:sldMkLst>
          <pc:docMk/>
          <pc:sldMk cId="3620563202" sldId="511"/>
        </pc:sldMkLst>
        <pc:spChg chg="mod">
          <ac:chgData name="Swenson, Jody" userId="f700768a-5749-4e0f-98d7-2b523cc7d418" providerId="ADAL" clId="{3C8AA47F-E69D-4EC7-8CC8-4E8486A2916C}" dt="2020-08-11T00:04:46.726" v="6"/>
          <ac:spMkLst>
            <pc:docMk/>
            <pc:sldMk cId="3620563202" sldId="511"/>
            <ac:spMk id="2" creationId="{00000000-0000-0000-0000-000000000000}"/>
          </ac:spMkLst>
        </pc:spChg>
        <pc:spChg chg="mod">
          <ac:chgData name="Swenson, Jody" userId="f700768a-5749-4e0f-98d7-2b523cc7d418" providerId="ADAL" clId="{3C8AA47F-E69D-4EC7-8CC8-4E8486A2916C}" dt="2020-08-11T00:18:35.711" v="461" actId="20577"/>
          <ac:spMkLst>
            <pc:docMk/>
            <pc:sldMk cId="3620563202" sldId="511"/>
            <ac:spMk id="8" creationId="{00000000-0000-0000-0000-000000000000}"/>
          </ac:spMkLst>
        </pc:spChg>
        <pc:spChg chg="mod">
          <ac:chgData name="Swenson, Jody" userId="f700768a-5749-4e0f-98d7-2b523cc7d418" providerId="ADAL" clId="{3C8AA47F-E69D-4EC7-8CC8-4E8486A2916C}" dt="2020-08-11T00:10:52.407" v="317" actId="1035"/>
          <ac:spMkLst>
            <pc:docMk/>
            <pc:sldMk cId="3620563202" sldId="511"/>
            <ac:spMk id="10" creationId="{829BF5A6-B227-42E0-B934-43FED461513A}"/>
          </ac:spMkLst>
        </pc:spChg>
        <pc:picChg chg="mod">
          <ac:chgData name="Swenson, Jody" userId="f700768a-5749-4e0f-98d7-2b523cc7d418" providerId="ADAL" clId="{3C8AA47F-E69D-4EC7-8CC8-4E8486A2916C}" dt="2020-08-11T00:10:52.407" v="317" actId="1035"/>
          <ac:picMkLst>
            <pc:docMk/>
            <pc:sldMk cId="3620563202" sldId="511"/>
            <ac:picMk id="5" creationId="{DB778325-58D1-44A9-AF0E-FC9D6AB64344}"/>
          </ac:picMkLst>
        </pc:picChg>
        <pc:picChg chg="mod">
          <ac:chgData name="Swenson, Jody" userId="f700768a-5749-4e0f-98d7-2b523cc7d418" providerId="ADAL" clId="{3C8AA47F-E69D-4EC7-8CC8-4E8486A2916C}" dt="2020-08-11T00:10:52.407" v="317" actId="1035"/>
          <ac:picMkLst>
            <pc:docMk/>
            <pc:sldMk cId="3620563202" sldId="511"/>
            <ac:picMk id="9" creationId="{A1C9B8DB-518A-4543-B785-1990AA998203}"/>
          </ac:picMkLst>
        </pc:picChg>
      </pc:sldChg>
      <pc:sldChg chg="modSp modAnim">
        <pc:chgData name="Swenson, Jody" userId="f700768a-5749-4e0f-98d7-2b523cc7d418" providerId="ADAL" clId="{3C8AA47F-E69D-4EC7-8CC8-4E8486A2916C}" dt="2020-08-11T00:07:11.845" v="78"/>
        <pc:sldMkLst>
          <pc:docMk/>
          <pc:sldMk cId="2573094413" sldId="512"/>
        </pc:sldMkLst>
        <pc:spChg chg="mod">
          <ac:chgData name="Swenson, Jody" userId="f700768a-5749-4e0f-98d7-2b523cc7d418" providerId="ADAL" clId="{3C8AA47F-E69D-4EC7-8CC8-4E8486A2916C}" dt="2020-08-11T00:04:46.726" v="6"/>
          <ac:spMkLst>
            <pc:docMk/>
            <pc:sldMk cId="2573094413" sldId="512"/>
            <ac:spMk id="2" creationId="{00000000-0000-0000-0000-000000000000}"/>
          </ac:spMkLst>
        </pc:spChg>
        <pc:spChg chg="mod">
          <ac:chgData name="Swenson, Jody" userId="f700768a-5749-4e0f-98d7-2b523cc7d418" providerId="ADAL" clId="{3C8AA47F-E69D-4EC7-8CC8-4E8486A2916C}" dt="2020-08-11T00:06:58.407" v="77" actId="20577"/>
          <ac:spMkLst>
            <pc:docMk/>
            <pc:sldMk cId="2573094413" sldId="512"/>
            <ac:spMk id="8" creationId="{00000000-0000-0000-0000-000000000000}"/>
          </ac:spMkLst>
        </pc:spChg>
        <pc:picChg chg="mod">
          <ac:chgData name="Swenson, Jody" userId="f700768a-5749-4e0f-98d7-2b523cc7d418" providerId="ADAL" clId="{3C8AA47F-E69D-4EC7-8CC8-4E8486A2916C}" dt="2020-08-11T00:05:56.123" v="54" actId="1076"/>
          <ac:picMkLst>
            <pc:docMk/>
            <pc:sldMk cId="2573094413" sldId="512"/>
            <ac:picMk id="3" creationId="{94410360-D93F-449D-BA6F-AF5FC88D6A19}"/>
          </ac:picMkLst>
        </pc:picChg>
      </pc:sldChg>
      <pc:sldChg chg="modSp">
        <pc:chgData name="Swenson, Jody" userId="f700768a-5749-4e0f-98d7-2b523cc7d418" providerId="ADAL" clId="{3C8AA47F-E69D-4EC7-8CC8-4E8486A2916C}" dt="2020-08-11T00:04:46.726" v="6"/>
        <pc:sldMkLst>
          <pc:docMk/>
          <pc:sldMk cId="1463671980" sldId="521"/>
        </pc:sldMkLst>
        <pc:spChg chg="mod">
          <ac:chgData name="Swenson, Jody" userId="f700768a-5749-4e0f-98d7-2b523cc7d418" providerId="ADAL" clId="{3C8AA47F-E69D-4EC7-8CC8-4E8486A2916C}" dt="2020-08-11T00:04:46.726" v="6"/>
          <ac:spMkLst>
            <pc:docMk/>
            <pc:sldMk cId="1463671980" sldId="521"/>
            <ac:spMk id="2" creationId="{00000000-0000-0000-0000-000000000000}"/>
          </ac:spMkLst>
        </pc:spChg>
        <pc:spChg chg="mod">
          <ac:chgData name="Swenson, Jody" userId="f700768a-5749-4e0f-98d7-2b523cc7d418" providerId="ADAL" clId="{3C8AA47F-E69D-4EC7-8CC8-4E8486A2916C}" dt="2020-08-11T00:04:46.726" v="6"/>
          <ac:spMkLst>
            <pc:docMk/>
            <pc:sldMk cId="1463671980" sldId="521"/>
            <ac:spMk id="13" creationId="{00000000-0000-0000-0000-000000000000}"/>
          </ac:spMkLst>
        </pc:spChg>
        <pc:picChg chg="mod">
          <ac:chgData name="Swenson, Jody" userId="f700768a-5749-4e0f-98d7-2b523cc7d418" providerId="ADAL" clId="{3C8AA47F-E69D-4EC7-8CC8-4E8486A2916C}" dt="2020-08-11T00:04:46.726" v="6"/>
          <ac:picMkLst>
            <pc:docMk/>
            <pc:sldMk cId="1463671980" sldId="521"/>
            <ac:picMk id="14" creationId="{00000000-0000-0000-0000-000000000000}"/>
          </ac:picMkLst>
        </pc:picChg>
      </pc:sldChg>
      <pc:sldMasterChg chg="modSp modSldLayout">
        <pc:chgData name="Swenson, Jody" userId="f700768a-5749-4e0f-98d7-2b523cc7d418" providerId="ADAL" clId="{3C8AA47F-E69D-4EC7-8CC8-4E8486A2916C}" dt="2020-08-11T00:04:46.726" v="6"/>
        <pc:sldMasterMkLst>
          <pc:docMk/>
          <pc:sldMasterMk cId="0" sldId="2147483809"/>
        </pc:sldMasterMkLst>
        <pc:spChg chg="mod">
          <ac:chgData name="Swenson, Jody" userId="f700768a-5749-4e0f-98d7-2b523cc7d418" providerId="ADAL" clId="{3C8AA47F-E69D-4EC7-8CC8-4E8486A2916C}" dt="2020-08-11T00:04:46.726" v="6"/>
          <ac:spMkLst>
            <pc:docMk/>
            <pc:sldMasterMk cId="0" sldId="2147483809"/>
            <ac:spMk id="2" creationId="{00000000-0000-0000-0000-000000000000}"/>
          </ac:spMkLst>
        </pc:spChg>
        <pc:spChg chg="mod">
          <ac:chgData name="Swenson, Jody" userId="f700768a-5749-4e0f-98d7-2b523cc7d418" providerId="ADAL" clId="{3C8AA47F-E69D-4EC7-8CC8-4E8486A2916C}" dt="2020-08-11T00:04:46.726" v="6"/>
          <ac:spMkLst>
            <pc:docMk/>
            <pc:sldMasterMk cId="0" sldId="2147483809"/>
            <ac:spMk id="3" creationId="{00000000-0000-0000-0000-000000000000}"/>
          </ac:spMkLst>
        </pc:spChg>
        <pc:spChg chg="mod">
          <ac:chgData name="Swenson, Jody" userId="f700768a-5749-4e0f-98d7-2b523cc7d418" providerId="ADAL" clId="{3C8AA47F-E69D-4EC7-8CC8-4E8486A2916C}" dt="2020-08-11T00:04:46.726" v="6"/>
          <ac:spMkLst>
            <pc:docMk/>
            <pc:sldMasterMk cId="0" sldId="2147483809"/>
            <ac:spMk id="5" creationId="{00000000-0000-0000-0000-000000000000}"/>
          </ac:spMkLst>
        </pc:spChg>
        <pc:spChg chg="mod">
          <ac:chgData name="Swenson, Jody" userId="f700768a-5749-4e0f-98d7-2b523cc7d418" providerId="ADAL" clId="{3C8AA47F-E69D-4EC7-8CC8-4E8486A2916C}" dt="2020-08-11T00:04:46.726" v="6"/>
          <ac:spMkLst>
            <pc:docMk/>
            <pc:sldMasterMk cId="0" sldId="2147483809"/>
            <ac:spMk id="8" creationId="{00000000-0000-0000-0000-000000000000}"/>
          </ac:spMkLst>
        </pc:spChg>
        <pc:spChg chg="mod">
          <ac:chgData name="Swenson, Jody" userId="f700768a-5749-4e0f-98d7-2b523cc7d418" providerId="ADAL" clId="{3C8AA47F-E69D-4EC7-8CC8-4E8486A2916C}" dt="2020-08-11T00:04:46.726" v="6"/>
          <ac:spMkLst>
            <pc:docMk/>
            <pc:sldMasterMk cId="0" sldId="2147483809"/>
            <ac:spMk id="9" creationId="{00000000-0000-0000-0000-000000000000}"/>
          </ac:spMkLst>
        </pc:spChg>
        <pc:picChg chg="mod">
          <ac:chgData name="Swenson, Jody" userId="f700768a-5749-4e0f-98d7-2b523cc7d418" providerId="ADAL" clId="{3C8AA47F-E69D-4EC7-8CC8-4E8486A2916C}" dt="2020-08-11T00:04:46.726" v="6"/>
          <ac:picMkLst>
            <pc:docMk/>
            <pc:sldMasterMk cId="0" sldId="2147483809"/>
            <ac:picMk id="7" creationId="{00000000-0000-0000-0000-000000000000}"/>
          </ac:picMkLst>
        </pc:picChg>
        <pc:sldLayoutChg chg="modSp">
          <pc:chgData name="Swenson, Jody" userId="f700768a-5749-4e0f-98d7-2b523cc7d418" providerId="ADAL" clId="{3C8AA47F-E69D-4EC7-8CC8-4E8486A2916C}" dt="2020-08-11T00:04:46.726" v="6"/>
          <pc:sldLayoutMkLst>
            <pc:docMk/>
            <pc:sldMasterMk cId="0" sldId="2147483809"/>
            <pc:sldLayoutMk cId="0" sldId="2147483810"/>
          </pc:sldLayoutMkLst>
          <pc:spChg chg="mod">
            <ac:chgData name="Swenson, Jody" userId="f700768a-5749-4e0f-98d7-2b523cc7d418" providerId="ADAL" clId="{3C8AA47F-E69D-4EC7-8CC8-4E8486A2916C}" dt="2020-08-11T00:04:46.726" v="6"/>
            <ac:spMkLst>
              <pc:docMk/>
              <pc:sldMasterMk cId="0" sldId="2147483809"/>
              <pc:sldLayoutMk cId="0" sldId="2147483810"/>
              <ac:spMk id="5"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0"/>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0" sldId="2147483809"/>
            <pc:sldLayoutMk cId="0" sldId="2147483811"/>
          </pc:sldLayoutMkLst>
          <pc:spChg chg="mod">
            <ac:chgData name="Swenson, Jody" userId="f700768a-5749-4e0f-98d7-2b523cc7d418" providerId="ADAL" clId="{3C8AA47F-E69D-4EC7-8CC8-4E8486A2916C}" dt="2020-08-11T00:04:46.726" v="6"/>
            <ac:spMkLst>
              <pc:docMk/>
              <pc:sldMasterMk cId="0" sldId="2147483809"/>
              <pc:sldLayoutMk cId="0" sldId="2147483811"/>
              <ac:spMk id="5"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1"/>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0" sldId="2147483809"/>
            <pc:sldLayoutMk cId="0" sldId="2147483812"/>
          </pc:sldLayoutMkLst>
          <pc:spChg chg="mod">
            <ac:chgData name="Swenson, Jody" userId="f700768a-5749-4e0f-98d7-2b523cc7d418" providerId="ADAL" clId="{3C8AA47F-E69D-4EC7-8CC8-4E8486A2916C}" dt="2020-08-11T00:04:46.726" v="6"/>
            <ac:spMkLst>
              <pc:docMk/>
              <pc:sldMasterMk cId="0" sldId="2147483809"/>
              <pc:sldLayoutMk cId="0" sldId="2147483812"/>
              <ac:spMk id="5"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2"/>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0" sldId="2147483809"/>
            <pc:sldLayoutMk cId="0" sldId="2147483813"/>
          </pc:sldLayoutMkLst>
          <pc:spChg chg="mod">
            <ac:chgData name="Swenson, Jody" userId="f700768a-5749-4e0f-98d7-2b523cc7d418" providerId="ADAL" clId="{3C8AA47F-E69D-4EC7-8CC8-4E8486A2916C}" dt="2020-08-11T00:04:46.726" v="6"/>
            <ac:spMkLst>
              <pc:docMk/>
              <pc:sldMasterMk cId="0" sldId="2147483809"/>
              <pc:sldLayoutMk cId="0" sldId="2147483813"/>
              <ac:spMk id="5"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3"/>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0" sldId="2147483809"/>
            <pc:sldLayoutMk cId="0" sldId="2147483814"/>
          </pc:sldLayoutMkLst>
          <pc:spChg chg="mod">
            <ac:chgData name="Swenson, Jody" userId="f700768a-5749-4e0f-98d7-2b523cc7d418" providerId="ADAL" clId="{3C8AA47F-E69D-4EC7-8CC8-4E8486A2916C}" dt="2020-08-11T00:04:46.726" v="6"/>
            <ac:spMkLst>
              <pc:docMk/>
              <pc:sldMasterMk cId="0" sldId="2147483809"/>
              <pc:sldLayoutMk cId="0" sldId="2147483814"/>
              <ac:spMk id="3"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4"/>
              <ac:spMk id="6"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4"/>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0" sldId="2147483809"/>
            <pc:sldLayoutMk cId="0" sldId="2147483815"/>
          </pc:sldLayoutMkLst>
          <pc:spChg chg="mod">
            <ac:chgData name="Swenson, Jody" userId="f700768a-5749-4e0f-98d7-2b523cc7d418" providerId="ADAL" clId="{3C8AA47F-E69D-4EC7-8CC8-4E8486A2916C}" dt="2020-08-11T00:04:46.726" v="6"/>
            <ac:spMkLst>
              <pc:docMk/>
              <pc:sldMasterMk cId="0" sldId="2147483809"/>
              <pc:sldLayoutMk cId="0" sldId="2147483815"/>
              <ac:spMk id="2"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5"/>
              <ac:spMk id="4"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5"/>
              <ac:spMk id="5"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5"/>
              <ac:spMk id="7"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5"/>
              <ac:spMk id="9"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5"/>
              <ac:spMk id="11"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5"/>
              <ac:spMk id="12"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5"/>
              <ac:spMk id="16"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5"/>
              <ac:spMk id="17"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5"/>
              <ac:spMk id="18" creationId="{00000000-0000-0000-0000-000000000000}"/>
            </ac:spMkLst>
          </pc:spChg>
          <pc:cxnChg chg="mod">
            <ac:chgData name="Swenson, Jody" userId="f700768a-5749-4e0f-98d7-2b523cc7d418" providerId="ADAL" clId="{3C8AA47F-E69D-4EC7-8CC8-4E8486A2916C}" dt="2020-08-11T00:04:46.726" v="6"/>
            <ac:cxnSpMkLst>
              <pc:docMk/>
              <pc:sldMasterMk cId="0" sldId="2147483809"/>
              <pc:sldLayoutMk cId="0" sldId="2147483815"/>
              <ac:cxnSpMk id="13" creationId="{00000000-0000-0000-0000-000000000000}"/>
            </ac:cxnSpMkLst>
          </pc:cxnChg>
          <pc:cxnChg chg="mod">
            <ac:chgData name="Swenson, Jody" userId="f700768a-5749-4e0f-98d7-2b523cc7d418" providerId="ADAL" clId="{3C8AA47F-E69D-4EC7-8CC8-4E8486A2916C}" dt="2020-08-11T00:04:46.726" v="6"/>
            <ac:cxnSpMkLst>
              <pc:docMk/>
              <pc:sldMasterMk cId="0" sldId="2147483809"/>
              <pc:sldLayoutMk cId="0" sldId="2147483815"/>
              <ac:cxnSpMk id="19" creationId="{00000000-0000-0000-0000-000000000000}"/>
            </ac:cxnSpMkLst>
          </pc:cxnChg>
        </pc:sldLayoutChg>
        <pc:sldLayoutChg chg="modSp">
          <pc:chgData name="Swenson, Jody" userId="f700768a-5749-4e0f-98d7-2b523cc7d418" providerId="ADAL" clId="{3C8AA47F-E69D-4EC7-8CC8-4E8486A2916C}" dt="2020-08-11T00:04:46.726" v="6"/>
          <pc:sldLayoutMkLst>
            <pc:docMk/>
            <pc:sldMasterMk cId="0" sldId="2147483809"/>
            <pc:sldLayoutMk cId="0" sldId="2147483816"/>
          </pc:sldLayoutMkLst>
          <pc:spChg chg="mod">
            <ac:chgData name="Swenson, Jody" userId="f700768a-5749-4e0f-98d7-2b523cc7d418" providerId="ADAL" clId="{3C8AA47F-E69D-4EC7-8CC8-4E8486A2916C}" dt="2020-08-11T00:04:46.726" v="6"/>
            <ac:spMkLst>
              <pc:docMk/>
              <pc:sldMasterMk cId="0" sldId="2147483809"/>
              <pc:sldLayoutMk cId="0" sldId="2147483816"/>
              <ac:spMk id="2"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6"/>
              <ac:spMk id="4"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6"/>
              <ac:spMk id="5"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6"/>
              <ac:spMk id="6"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6"/>
              <ac:spMk id="7"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6"/>
              <ac:spMk id="8"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6"/>
              <ac:spMk id="12" creationId="{00000000-0000-0000-0000-000000000000}"/>
            </ac:spMkLst>
          </pc:spChg>
          <pc:cxnChg chg="mod">
            <ac:chgData name="Swenson, Jody" userId="f700768a-5749-4e0f-98d7-2b523cc7d418" providerId="ADAL" clId="{3C8AA47F-E69D-4EC7-8CC8-4E8486A2916C}" dt="2020-08-11T00:04:46.726" v="6"/>
            <ac:cxnSpMkLst>
              <pc:docMk/>
              <pc:sldMasterMk cId="0" sldId="2147483809"/>
              <pc:sldLayoutMk cId="0" sldId="2147483816"/>
              <ac:cxnSpMk id="9" creationId="{00000000-0000-0000-0000-000000000000}"/>
            </ac:cxnSpMkLst>
          </pc:cxnChg>
        </pc:sldLayoutChg>
        <pc:sldLayoutChg chg="modSp">
          <pc:chgData name="Swenson, Jody" userId="f700768a-5749-4e0f-98d7-2b523cc7d418" providerId="ADAL" clId="{3C8AA47F-E69D-4EC7-8CC8-4E8486A2916C}" dt="2020-08-11T00:04:46.726" v="6"/>
          <pc:sldLayoutMkLst>
            <pc:docMk/>
            <pc:sldMasterMk cId="0" sldId="2147483809"/>
            <pc:sldLayoutMk cId="0" sldId="2147483817"/>
          </pc:sldLayoutMkLst>
          <pc:spChg chg="mod">
            <ac:chgData name="Swenson, Jody" userId="f700768a-5749-4e0f-98d7-2b523cc7d418" providerId="ADAL" clId="{3C8AA47F-E69D-4EC7-8CC8-4E8486A2916C}" dt="2020-08-11T00:04:46.726" v="6"/>
            <ac:spMkLst>
              <pc:docMk/>
              <pc:sldMasterMk cId="0" sldId="2147483809"/>
              <pc:sldLayoutMk cId="0" sldId="2147483817"/>
              <ac:spMk id="2"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7"/>
              <ac:spMk id="4"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7"/>
              <ac:spMk id="5"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7"/>
              <ac:spMk id="6"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7"/>
              <ac:spMk id="7"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7"/>
              <ac:spMk id="8"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0" sldId="2147483817"/>
              <ac:spMk id="12" creationId="{00000000-0000-0000-0000-000000000000}"/>
            </ac:spMkLst>
          </pc:spChg>
          <pc:cxnChg chg="mod">
            <ac:chgData name="Swenson, Jody" userId="f700768a-5749-4e0f-98d7-2b523cc7d418" providerId="ADAL" clId="{3C8AA47F-E69D-4EC7-8CC8-4E8486A2916C}" dt="2020-08-11T00:04:46.726" v="6"/>
            <ac:cxnSpMkLst>
              <pc:docMk/>
              <pc:sldMasterMk cId="0" sldId="2147483809"/>
              <pc:sldLayoutMk cId="0" sldId="2147483817"/>
              <ac:cxnSpMk id="9" creationId="{00000000-0000-0000-0000-000000000000}"/>
            </ac:cxnSpMkLst>
          </pc:cxnChg>
        </pc:sldLayoutChg>
        <pc:sldLayoutChg chg="modSp">
          <pc:chgData name="Swenson, Jody" userId="f700768a-5749-4e0f-98d7-2b523cc7d418" providerId="ADAL" clId="{3C8AA47F-E69D-4EC7-8CC8-4E8486A2916C}" dt="2020-08-11T00:04:46.726" v="6"/>
          <pc:sldLayoutMkLst>
            <pc:docMk/>
            <pc:sldMasterMk cId="0" sldId="2147483809"/>
            <pc:sldLayoutMk cId="4081612511" sldId="2147483818"/>
          </pc:sldLayoutMkLst>
          <pc:spChg chg="mod">
            <ac:chgData name="Swenson, Jody" userId="f700768a-5749-4e0f-98d7-2b523cc7d418" providerId="ADAL" clId="{3C8AA47F-E69D-4EC7-8CC8-4E8486A2916C}" dt="2020-08-11T00:04:46.726" v="6"/>
            <ac:spMkLst>
              <pc:docMk/>
              <pc:sldMasterMk cId="0" sldId="2147483809"/>
              <pc:sldLayoutMk cId="4081612511" sldId="2147483818"/>
              <ac:spMk id="4" creationId="{00000000-0000-0000-0000-000000000000}"/>
            </ac:spMkLst>
          </pc:spChg>
          <pc:spChg chg="mod">
            <ac:chgData name="Swenson, Jody" userId="f700768a-5749-4e0f-98d7-2b523cc7d418" providerId="ADAL" clId="{3C8AA47F-E69D-4EC7-8CC8-4E8486A2916C}" dt="2020-08-11T00:04:46.726" v="6"/>
            <ac:spMkLst>
              <pc:docMk/>
              <pc:sldMasterMk cId="0" sldId="2147483809"/>
              <pc:sldLayoutMk cId="4081612511" sldId="2147483818"/>
              <ac:spMk id="6" creationId="{00000000-0000-0000-0000-000000000000}"/>
            </ac:spMkLst>
          </pc:spChg>
        </pc:sldLayoutChg>
      </pc:sldMasterChg>
      <pc:sldMasterChg chg="modSp modSldLayout">
        <pc:chgData name="Swenson, Jody" userId="f700768a-5749-4e0f-98d7-2b523cc7d418" providerId="ADAL" clId="{3C8AA47F-E69D-4EC7-8CC8-4E8486A2916C}" dt="2020-08-11T00:04:46.726" v="6"/>
        <pc:sldMasterMkLst>
          <pc:docMk/>
          <pc:sldMasterMk cId="3956252073" sldId="2147483833"/>
        </pc:sldMasterMkLst>
        <pc:spChg chg="mod">
          <ac:chgData name="Swenson, Jody" userId="f700768a-5749-4e0f-98d7-2b523cc7d418" providerId="ADAL" clId="{3C8AA47F-E69D-4EC7-8CC8-4E8486A2916C}" dt="2020-08-11T00:04:46.726" v="6"/>
          <ac:spMkLst>
            <pc:docMk/>
            <pc:sldMasterMk cId="3956252073" sldId="2147483833"/>
            <ac:spMk id="2"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ac:spMk id="3"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ac:spMk id="5"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ac:spMk id="8"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ac:spMk id="9" creationId="{00000000-0000-0000-0000-000000000000}"/>
          </ac:spMkLst>
        </pc:spChg>
        <pc:picChg chg="mod">
          <ac:chgData name="Swenson, Jody" userId="f700768a-5749-4e0f-98d7-2b523cc7d418" providerId="ADAL" clId="{3C8AA47F-E69D-4EC7-8CC8-4E8486A2916C}" dt="2020-08-11T00:04:46.726" v="6"/>
          <ac:picMkLst>
            <pc:docMk/>
            <pc:sldMasterMk cId="3956252073" sldId="2147483833"/>
            <ac:picMk id="7" creationId="{00000000-0000-0000-0000-000000000000}"/>
          </ac:picMkLst>
        </pc:picChg>
        <pc:sldLayoutChg chg="modSp">
          <pc:chgData name="Swenson, Jody" userId="f700768a-5749-4e0f-98d7-2b523cc7d418" providerId="ADAL" clId="{3C8AA47F-E69D-4EC7-8CC8-4E8486A2916C}" dt="2020-08-11T00:04:46.726" v="6"/>
          <pc:sldLayoutMkLst>
            <pc:docMk/>
            <pc:sldMasterMk cId="3956252073" sldId="2147483833"/>
            <pc:sldLayoutMk cId="488832102" sldId="2147483834"/>
          </pc:sldLayoutMkLst>
          <pc:spChg chg="mod">
            <ac:chgData name="Swenson, Jody" userId="f700768a-5749-4e0f-98d7-2b523cc7d418" providerId="ADAL" clId="{3C8AA47F-E69D-4EC7-8CC8-4E8486A2916C}" dt="2020-08-11T00:04:46.726" v="6"/>
            <ac:spMkLst>
              <pc:docMk/>
              <pc:sldMasterMk cId="3956252073" sldId="2147483833"/>
              <pc:sldLayoutMk cId="488832102" sldId="2147483834"/>
              <ac:spMk id="5"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488832102" sldId="2147483834"/>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3956252073" sldId="2147483833"/>
            <pc:sldLayoutMk cId="213671684" sldId="2147483835"/>
          </pc:sldLayoutMkLst>
          <pc:spChg chg="mod">
            <ac:chgData name="Swenson, Jody" userId="f700768a-5749-4e0f-98d7-2b523cc7d418" providerId="ADAL" clId="{3C8AA47F-E69D-4EC7-8CC8-4E8486A2916C}" dt="2020-08-11T00:04:46.726" v="6"/>
            <ac:spMkLst>
              <pc:docMk/>
              <pc:sldMasterMk cId="3956252073" sldId="2147483833"/>
              <pc:sldLayoutMk cId="213671684" sldId="2147483835"/>
              <ac:spMk id="5"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213671684" sldId="2147483835"/>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3956252073" sldId="2147483833"/>
            <pc:sldLayoutMk cId="2601966664" sldId="2147483836"/>
          </pc:sldLayoutMkLst>
          <pc:spChg chg="mod">
            <ac:chgData name="Swenson, Jody" userId="f700768a-5749-4e0f-98d7-2b523cc7d418" providerId="ADAL" clId="{3C8AA47F-E69D-4EC7-8CC8-4E8486A2916C}" dt="2020-08-11T00:04:46.726" v="6"/>
            <ac:spMkLst>
              <pc:docMk/>
              <pc:sldMasterMk cId="3956252073" sldId="2147483833"/>
              <pc:sldLayoutMk cId="2601966664" sldId="2147483836"/>
              <ac:spMk id="5"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2601966664" sldId="2147483836"/>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3956252073" sldId="2147483833"/>
            <pc:sldLayoutMk cId="157412980" sldId="2147483837"/>
          </pc:sldLayoutMkLst>
          <pc:spChg chg="mod">
            <ac:chgData name="Swenson, Jody" userId="f700768a-5749-4e0f-98d7-2b523cc7d418" providerId="ADAL" clId="{3C8AA47F-E69D-4EC7-8CC8-4E8486A2916C}" dt="2020-08-11T00:04:46.726" v="6"/>
            <ac:spMkLst>
              <pc:docMk/>
              <pc:sldMasterMk cId="3956252073" sldId="2147483833"/>
              <pc:sldLayoutMk cId="157412980" sldId="2147483837"/>
              <ac:spMk id="5"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157412980" sldId="2147483837"/>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3956252073" sldId="2147483833"/>
            <pc:sldLayoutMk cId="1163077929" sldId="2147483838"/>
          </pc:sldLayoutMkLst>
          <pc:spChg chg="mod">
            <ac:chgData name="Swenson, Jody" userId="f700768a-5749-4e0f-98d7-2b523cc7d418" providerId="ADAL" clId="{3C8AA47F-E69D-4EC7-8CC8-4E8486A2916C}" dt="2020-08-11T00:04:46.726" v="6"/>
            <ac:spMkLst>
              <pc:docMk/>
              <pc:sldMasterMk cId="3956252073" sldId="2147483833"/>
              <pc:sldLayoutMk cId="1163077929" sldId="2147483838"/>
              <ac:spMk id="3"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1163077929" sldId="2147483838"/>
              <ac:spMk id="6"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1163077929" sldId="2147483838"/>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3956252073" sldId="2147483833"/>
            <pc:sldLayoutMk cId="4075225762" sldId="2147483839"/>
          </pc:sldLayoutMkLst>
          <pc:spChg chg="mod">
            <ac:chgData name="Swenson, Jody" userId="f700768a-5749-4e0f-98d7-2b523cc7d418" providerId="ADAL" clId="{3C8AA47F-E69D-4EC7-8CC8-4E8486A2916C}" dt="2020-08-11T00:04:46.726" v="6"/>
            <ac:spMkLst>
              <pc:docMk/>
              <pc:sldMasterMk cId="3956252073" sldId="2147483833"/>
              <pc:sldLayoutMk cId="4075225762" sldId="2147483839"/>
              <ac:spMk id="2"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4075225762" sldId="2147483839"/>
              <ac:spMk id="4"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4075225762" sldId="2147483839"/>
              <ac:spMk id="5"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4075225762" sldId="2147483839"/>
              <ac:spMk id="7"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4075225762" sldId="2147483839"/>
              <ac:spMk id="9"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4075225762" sldId="2147483839"/>
              <ac:spMk id="11"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4075225762" sldId="2147483839"/>
              <ac:spMk id="12"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4075225762" sldId="2147483839"/>
              <ac:spMk id="16"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4075225762" sldId="2147483839"/>
              <ac:spMk id="17"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4075225762" sldId="2147483839"/>
              <ac:spMk id="18" creationId="{00000000-0000-0000-0000-000000000000}"/>
            </ac:spMkLst>
          </pc:spChg>
          <pc:cxnChg chg="mod">
            <ac:chgData name="Swenson, Jody" userId="f700768a-5749-4e0f-98d7-2b523cc7d418" providerId="ADAL" clId="{3C8AA47F-E69D-4EC7-8CC8-4E8486A2916C}" dt="2020-08-11T00:04:46.726" v="6"/>
            <ac:cxnSpMkLst>
              <pc:docMk/>
              <pc:sldMasterMk cId="3956252073" sldId="2147483833"/>
              <pc:sldLayoutMk cId="4075225762" sldId="2147483839"/>
              <ac:cxnSpMk id="13" creationId="{00000000-0000-0000-0000-000000000000}"/>
            </ac:cxnSpMkLst>
          </pc:cxnChg>
          <pc:cxnChg chg="mod">
            <ac:chgData name="Swenson, Jody" userId="f700768a-5749-4e0f-98d7-2b523cc7d418" providerId="ADAL" clId="{3C8AA47F-E69D-4EC7-8CC8-4E8486A2916C}" dt="2020-08-11T00:04:46.726" v="6"/>
            <ac:cxnSpMkLst>
              <pc:docMk/>
              <pc:sldMasterMk cId="3956252073" sldId="2147483833"/>
              <pc:sldLayoutMk cId="4075225762" sldId="2147483839"/>
              <ac:cxnSpMk id="19" creationId="{00000000-0000-0000-0000-000000000000}"/>
            </ac:cxnSpMkLst>
          </pc:cxnChg>
        </pc:sldLayoutChg>
        <pc:sldLayoutChg chg="modSp">
          <pc:chgData name="Swenson, Jody" userId="f700768a-5749-4e0f-98d7-2b523cc7d418" providerId="ADAL" clId="{3C8AA47F-E69D-4EC7-8CC8-4E8486A2916C}" dt="2020-08-11T00:04:46.726" v="6"/>
          <pc:sldLayoutMkLst>
            <pc:docMk/>
            <pc:sldMasterMk cId="3956252073" sldId="2147483833"/>
            <pc:sldLayoutMk cId="1278153502" sldId="2147483840"/>
          </pc:sldLayoutMkLst>
          <pc:spChg chg="mod">
            <ac:chgData name="Swenson, Jody" userId="f700768a-5749-4e0f-98d7-2b523cc7d418" providerId="ADAL" clId="{3C8AA47F-E69D-4EC7-8CC8-4E8486A2916C}" dt="2020-08-11T00:04:46.726" v="6"/>
            <ac:spMkLst>
              <pc:docMk/>
              <pc:sldMasterMk cId="3956252073" sldId="2147483833"/>
              <pc:sldLayoutMk cId="1278153502" sldId="2147483840"/>
              <ac:spMk id="2"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1278153502" sldId="2147483840"/>
              <ac:spMk id="4"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1278153502" sldId="2147483840"/>
              <ac:spMk id="5"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1278153502" sldId="2147483840"/>
              <ac:spMk id="6"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1278153502" sldId="2147483840"/>
              <ac:spMk id="7"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1278153502" sldId="2147483840"/>
              <ac:spMk id="8"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1278153502" sldId="2147483840"/>
              <ac:spMk id="12" creationId="{00000000-0000-0000-0000-000000000000}"/>
            </ac:spMkLst>
          </pc:spChg>
          <pc:cxnChg chg="mod">
            <ac:chgData name="Swenson, Jody" userId="f700768a-5749-4e0f-98d7-2b523cc7d418" providerId="ADAL" clId="{3C8AA47F-E69D-4EC7-8CC8-4E8486A2916C}" dt="2020-08-11T00:04:46.726" v="6"/>
            <ac:cxnSpMkLst>
              <pc:docMk/>
              <pc:sldMasterMk cId="3956252073" sldId="2147483833"/>
              <pc:sldLayoutMk cId="1278153502" sldId="2147483840"/>
              <ac:cxnSpMk id="9" creationId="{00000000-0000-0000-0000-000000000000}"/>
            </ac:cxnSpMkLst>
          </pc:cxnChg>
        </pc:sldLayoutChg>
        <pc:sldLayoutChg chg="modSp">
          <pc:chgData name="Swenson, Jody" userId="f700768a-5749-4e0f-98d7-2b523cc7d418" providerId="ADAL" clId="{3C8AA47F-E69D-4EC7-8CC8-4E8486A2916C}" dt="2020-08-11T00:04:46.726" v="6"/>
          <pc:sldLayoutMkLst>
            <pc:docMk/>
            <pc:sldMasterMk cId="3956252073" sldId="2147483833"/>
            <pc:sldLayoutMk cId="3077117179" sldId="2147483841"/>
          </pc:sldLayoutMkLst>
          <pc:spChg chg="mod">
            <ac:chgData name="Swenson, Jody" userId="f700768a-5749-4e0f-98d7-2b523cc7d418" providerId="ADAL" clId="{3C8AA47F-E69D-4EC7-8CC8-4E8486A2916C}" dt="2020-08-11T00:04:46.726" v="6"/>
            <ac:spMkLst>
              <pc:docMk/>
              <pc:sldMasterMk cId="3956252073" sldId="2147483833"/>
              <pc:sldLayoutMk cId="3077117179" sldId="2147483841"/>
              <ac:spMk id="2"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3077117179" sldId="2147483841"/>
              <ac:spMk id="4"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3077117179" sldId="2147483841"/>
              <ac:spMk id="5"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3077117179" sldId="2147483841"/>
              <ac:spMk id="6"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3077117179" sldId="2147483841"/>
              <ac:spMk id="7"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3077117179" sldId="2147483841"/>
              <ac:spMk id="8"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3077117179" sldId="2147483841"/>
              <ac:spMk id="12" creationId="{00000000-0000-0000-0000-000000000000}"/>
            </ac:spMkLst>
          </pc:spChg>
          <pc:cxnChg chg="mod">
            <ac:chgData name="Swenson, Jody" userId="f700768a-5749-4e0f-98d7-2b523cc7d418" providerId="ADAL" clId="{3C8AA47F-E69D-4EC7-8CC8-4E8486A2916C}" dt="2020-08-11T00:04:46.726" v="6"/>
            <ac:cxnSpMkLst>
              <pc:docMk/>
              <pc:sldMasterMk cId="3956252073" sldId="2147483833"/>
              <pc:sldLayoutMk cId="3077117179" sldId="2147483841"/>
              <ac:cxnSpMk id="9" creationId="{00000000-0000-0000-0000-000000000000}"/>
            </ac:cxnSpMkLst>
          </pc:cxnChg>
        </pc:sldLayoutChg>
        <pc:sldLayoutChg chg="modSp">
          <pc:chgData name="Swenson, Jody" userId="f700768a-5749-4e0f-98d7-2b523cc7d418" providerId="ADAL" clId="{3C8AA47F-E69D-4EC7-8CC8-4E8486A2916C}" dt="2020-08-11T00:04:46.726" v="6"/>
          <pc:sldLayoutMkLst>
            <pc:docMk/>
            <pc:sldMasterMk cId="3956252073" sldId="2147483833"/>
            <pc:sldLayoutMk cId="3178665144" sldId="2147483842"/>
          </pc:sldLayoutMkLst>
          <pc:spChg chg="mod">
            <ac:chgData name="Swenson, Jody" userId="f700768a-5749-4e0f-98d7-2b523cc7d418" providerId="ADAL" clId="{3C8AA47F-E69D-4EC7-8CC8-4E8486A2916C}" dt="2020-08-11T00:04:46.726" v="6"/>
            <ac:spMkLst>
              <pc:docMk/>
              <pc:sldMasterMk cId="3956252073" sldId="2147483833"/>
              <pc:sldLayoutMk cId="3178665144" sldId="2147483842"/>
              <ac:spMk id="3"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3178665144" sldId="2147483842"/>
              <ac:spMk id="5"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3956252073" sldId="2147483833"/>
            <pc:sldLayoutMk cId="796112579" sldId="2147483845"/>
          </pc:sldLayoutMkLst>
          <pc:spChg chg="mod">
            <ac:chgData name="Swenson, Jody" userId="f700768a-5749-4e0f-98d7-2b523cc7d418" providerId="ADAL" clId="{3C8AA47F-E69D-4EC7-8CC8-4E8486A2916C}" dt="2020-08-11T00:04:46.726" v="6"/>
            <ac:spMkLst>
              <pc:docMk/>
              <pc:sldMasterMk cId="3956252073" sldId="2147483833"/>
              <pc:sldLayoutMk cId="796112579" sldId="2147483845"/>
              <ac:spMk id="2"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796112579" sldId="2147483845"/>
              <ac:spMk id="3"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796112579" sldId="2147483845"/>
              <ac:spMk id="4"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796112579" sldId="2147483845"/>
              <ac:spMk id="6"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3956252073" sldId="2147483833"/>
            <pc:sldLayoutMk cId="1844969215" sldId="2147483846"/>
          </pc:sldLayoutMkLst>
          <pc:spChg chg="mod">
            <ac:chgData name="Swenson, Jody" userId="f700768a-5749-4e0f-98d7-2b523cc7d418" providerId="ADAL" clId="{3C8AA47F-E69D-4EC7-8CC8-4E8486A2916C}" dt="2020-08-11T00:04:46.726" v="6"/>
            <ac:spMkLst>
              <pc:docMk/>
              <pc:sldMasterMk cId="3956252073" sldId="2147483833"/>
              <pc:sldLayoutMk cId="1844969215" sldId="2147483846"/>
              <ac:spMk id="4" creationId="{00000000-0000-0000-0000-000000000000}"/>
            </ac:spMkLst>
          </pc:spChg>
          <pc:spChg chg="mod">
            <ac:chgData name="Swenson, Jody" userId="f700768a-5749-4e0f-98d7-2b523cc7d418" providerId="ADAL" clId="{3C8AA47F-E69D-4EC7-8CC8-4E8486A2916C}" dt="2020-08-11T00:04:46.726" v="6"/>
            <ac:spMkLst>
              <pc:docMk/>
              <pc:sldMasterMk cId="3956252073" sldId="2147483833"/>
              <pc:sldLayoutMk cId="1844969215" sldId="2147483846"/>
              <ac:spMk id="6" creationId="{00000000-0000-0000-0000-000000000000}"/>
            </ac:spMkLst>
          </pc:spChg>
        </pc:sldLayoutChg>
      </pc:sldMasterChg>
      <pc:sldMasterChg chg="modSp modSldLayout">
        <pc:chgData name="Swenson, Jody" userId="f700768a-5749-4e0f-98d7-2b523cc7d418" providerId="ADAL" clId="{3C8AA47F-E69D-4EC7-8CC8-4E8486A2916C}" dt="2020-08-11T00:04:46.726" v="6"/>
        <pc:sldMasterMkLst>
          <pc:docMk/>
          <pc:sldMasterMk cId="2110503819" sldId="2147483847"/>
        </pc:sldMasterMkLst>
        <pc:spChg chg="mod">
          <ac:chgData name="Swenson, Jody" userId="f700768a-5749-4e0f-98d7-2b523cc7d418" providerId="ADAL" clId="{3C8AA47F-E69D-4EC7-8CC8-4E8486A2916C}" dt="2020-08-11T00:04:46.726" v="6"/>
          <ac:spMkLst>
            <pc:docMk/>
            <pc:sldMasterMk cId="2110503819" sldId="2147483847"/>
            <ac:spMk id="2"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ac:spMk id="3"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ac:spMk id="5"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ac:spMk id="8"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ac:spMk id="9" creationId="{00000000-0000-0000-0000-000000000000}"/>
          </ac:spMkLst>
        </pc:spChg>
        <pc:picChg chg="mod">
          <ac:chgData name="Swenson, Jody" userId="f700768a-5749-4e0f-98d7-2b523cc7d418" providerId="ADAL" clId="{3C8AA47F-E69D-4EC7-8CC8-4E8486A2916C}" dt="2020-08-11T00:04:46.726" v="6"/>
          <ac:picMkLst>
            <pc:docMk/>
            <pc:sldMasterMk cId="2110503819" sldId="2147483847"/>
            <ac:picMk id="7" creationId="{00000000-0000-0000-0000-000000000000}"/>
          </ac:picMkLst>
        </pc:picChg>
        <pc:sldLayoutChg chg="modSp">
          <pc:chgData name="Swenson, Jody" userId="f700768a-5749-4e0f-98d7-2b523cc7d418" providerId="ADAL" clId="{3C8AA47F-E69D-4EC7-8CC8-4E8486A2916C}" dt="2020-08-11T00:04:46.726" v="6"/>
          <pc:sldLayoutMkLst>
            <pc:docMk/>
            <pc:sldMasterMk cId="2110503819" sldId="2147483847"/>
            <pc:sldLayoutMk cId="3203583159" sldId="2147483848"/>
          </pc:sldLayoutMkLst>
          <pc:spChg chg="mod">
            <ac:chgData name="Swenson, Jody" userId="f700768a-5749-4e0f-98d7-2b523cc7d418" providerId="ADAL" clId="{3C8AA47F-E69D-4EC7-8CC8-4E8486A2916C}" dt="2020-08-11T00:04:46.726" v="6"/>
            <ac:spMkLst>
              <pc:docMk/>
              <pc:sldMasterMk cId="2110503819" sldId="2147483847"/>
              <pc:sldLayoutMk cId="3203583159" sldId="2147483848"/>
              <ac:spMk id="5"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3203583159" sldId="2147483848"/>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110503819" sldId="2147483847"/>
            <pc:sldLayoutMk cId="1530396115" sldId="2147483849"/>
          </pc:sldLayoutMkLst>
          <pc:spChg chg="mod">
            <ac:chgData name="Swenson, Jody" userId="f700768a-5749-4e0f-98d7-2b523cc7d418" providerId="ADAL" clId="{3C8AA47F-E69D-4EC7-8CC8-4E8486A2916C}" dt="2020-08-11T00:04:46.726" v="6"/>
            <ac:spMkLst>
              <pc:docMk/>
              <pc:sldMasterMk cId="2110503819" sldId="2147483847"/>
              <pc:sldLayoutMk cId="1530396115" sldId="2147483849"/>
              <ac:spMk id="5"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1530396115" sldId="2147483849"/>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110503819" sldId="2147483847"/>
            <pc:sldLayoutMk cId="2473365507" sldId="2147483850"/>
          </pc:sldLayoutMkLst>
          <pc:spChg chg="mod">
            <ac:chgData name="Swenson, Jody" userId="f700768a-5749-4e0f-98d7-2b523cc7d418" providerId="ADAL" clId="{3C8AA47F-E69D-4EC7-8CC8-4E8486A2916C}" dt="2020-08-11T00:04:46.726" v="6"/>
            <ac:spMkLst>
              <pc:docMk/>
              <pc:sldMasterMk cId="2110503819" sldId="2147483847"/>
              <pc:sldLayoutMk cId="2473365507" sldId="2147483850"/>
              <ac:spMk id="5"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2473365507" sldId="2147483850"/>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110503819" sldId="2147483847"/>
            <pc:sldLayoutMk cId="2924722294" sldId="2147483851"/>
          </pc:sldLayoutMkLst>
          <pc:spChg chg="mod">
            <ac:chgData name="Swenson, Jody" userId="f700768a-5749-4e0f-98d7-2b523cc7d418" providerId="ADAL" clId="{3C8AA47F-E69D-4EC7-8CC8-4E8486A2916C}" dt="2020-08-11T00:04:46.726" v="6"/>
            <ac:spMkLst>
              <pc:docMk/>
              <pc:sldMasterMk cId="2110503819" sldId="2147483847"/>
              <pc:sldLayoutMk cId="2924722294" sldId="2147483851"/>
              <ac:spMk id="5"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2924722294" sldId="2147483851"/>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110503819" sldId="2147483847"/>
            <pc:sldLayoutMk cId="2432746143" sldId="2147483852"/>
          </pc:sldLayoutMkLst>
          <pc:spChg chg="mod">
            <ac:chgData name="Swenson, Jody" userId="f700768a-5749-4e0f-98d7-2b523cc7d418" providerId="ADAL" clId="{3C8AA47F-E69D-4EC7-8CC8-4E8486A2916C}" dt="2020-08-11T00:04:46.726" v="6"/>
            <ac:spMkLst>
              <pc:docMk/>
              <pc:sldMasterMk cId="2110503819" sldId="2147483847"/>
              <pc:sldLayoutMk cId="2432746143" sldId="2147483852"/>
              <ac:spMk id="3"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2432746143" sldId="2147483852"/>
              <ac:spMk id="6"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2432746143" sldId="2147483852"/>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110503819" sldId="2147483847"/>
            <pc:sldLayoutMk cId="576598009" sldId="2147483853"/>
          </pc:sldLayoutMkLst>
          <pc:spChg chg="mod">
            <ac:chgData name="Swenson, Jody" userId="f700768a-5749-4e0f-98d7-2b523cc7d418" providerId="ADAL" clId="{3C8AA47F-E69D-4EC7-8CC8-4E8486A2916C}" dt="2020-08-11T00:04:46.726" v="6"/>
            <ac:spMkLst>
              <pc:docMk/>
              <pc:sldMasterMk cId="2110503819" sldId="2147483847"/>
              <pc:sldLayoutMk cId="576598009" sldId="2147483853"/>
              <ac:spMk id="2"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576598009" sldId="2147483853"/>
              <ac:spMk id="4"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576598009" sldId="2147483853"/>
              <ac:spMk id="5"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576598009" sldId="2147483853"/>
              <ac:spMk id="7"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576598009" sldId="2147483853"/>
              <ac:spMk id="9"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576598009" sldId="2147483853"/>
              <ac:spMk id="11"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576598009" sldId="2147483853"/>
              <ac:spMk id="12"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576598009" sldId="2147483853"/>
              <ac:spMk id="16"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576598009" sldId="2147483853"/>
              <ac:spMk id="17"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576598009" sldId="2147483853"/>
              <ac:spMk id="18" creationId="{00000000-0000-0000-0000-000000000000}"/>
            </ac:spMkLst>
          </pc:spChg>
          <pc:cxnChg chg="mod">
            <ac:chgData name="Swenson, Jody" userId="f700768a-5749-4e0f-98d7-2b523cc7d418" providerId="ADAL" clId="{3C8AA47F-E69D-4EC7-8CC8-4E8486A2916C}" dt="2020-08-11T00:04:46.726" v="6"/>
            <ac:cxnSpMkLst>
              <pc:docMk/>
              <pc:sldMasterMk cId="2110503819" sldId="2147483847"/>
              <pc:sldLayoutMk cId="576598009" sldId="2147483853"/>
              <ac:cxnSpMk id="13" creationId="{00000000-0000-0000-0000-000000000000}"/>
            </ac:cxnSpMkLst>
          </pc:cxnChg>
          <pc:cxnChg chg="mod">
            <ac:chgData name="Swenson, Jody" userId="f700768a-5749-4e0f-98d7-2b523cc7d418" providerId="ADAL" clId="{3C8AA47F-E69D-4EC7-8CC8-4E8486A2916C}" dt="2020-08-11T00:04:46.726" v="6"/>
            <ac:cxnSpMkLst>
              <pc:docMk/>
              <pc:sldMasterMk cId="2110503819" sldId="2147483847"/>
              <pc:sldLayoutMk cId="576598009" sldId="2147483853"/>
              <ac:cxnSpMk id="19" creationId="{00000000-0000-0000-0000-000000000000}"/>
            </ac:cxnSpMkLst>
          </pc:cxnChg>
        </pc:sldLayoutChg>
        <pc:sldLayoutChg chg="modSp">
          <pc:chgData name="Swenson, Jody" userId="f700768a-5749-4e0f-98d7-2b523cc7d418" providerId="ADAL" clId="{3C8AA47F-E69D-4EC7-8CC8-4E8486A2916C}" dt="2020-08-11T00:04:46.726" v="6"/>
          <pc:sldLayoutMkLst>
            <pc:docMk/>
            <pc:sldMasterMk cId="2110503819" sldId="2147483847"/>
            <pc:sldLayoutMk cId="2485916170" sldId="2147483854"/>
          </pc:sldLayoutMkLst>
          <pc:spChg chg="mod">
            <ac:chgData name="Swenson, Jody" userId="f700768a-5749-4e0f-98d7-2b523cc7d418" providerId="ADAL" clId="{3C8AA47F-E69D-4EC7-8CC8-4E8486A2916C}" dt="2020-08-11T00:04:46.726" v="6"/>
            <ac:spMkLst>
              <pc:docMk/>
              <pc:sldMasterMk cId="2110503819" sldId="2147483847"/>
              <pc:sldLayoutMk cId="2485916170" sldId="2147483854"/>
              <ac:spMk id="2"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2485916170" sldId="2147483854"/>
              <ac:spMk id="4"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2485916170" sldId="2147483854"/>
              <ac:spMk id="5"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2485916170" sldId="2147483854"/>
              <ac:spMk id="6"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2485916170" sldId="2147483854"/>
              <ac:spMk id="7"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2485916170" sldId="2147483854"/>
              <ac:spMk id="8"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2485916170" sldId="2147483854"/>
              <ac:spMk id="12" creationId="{00000000-0000-0000-0000-000000000000}"/>
            </ac:spMkLst>
          </pc:spChg>
          <pc:cxnChg chg="mod">
            <ac:chgData name="Swenson, Jody" userId="f700768a-5749-4e0f-98d7-2b523cc7d418" providerId="ADAL" clId="{3C8AA47F-E69D-4EC7-8CC8-4E8486A2916C}" dt="2020-08-11T00:04:46.726" v="6"/>
            <ac:cxnSpMkLst>
              <pc:docMk/>
              <pc:sldMasterMk cId="2110503819" sldId="2147483847"/>
              <pc:sldLayoutMk cId="2485916170" sldId="2147483854"/>
              <ac:cxnSpMk id="9" creationId="{00000000-0000-0000-0000-000000000000}"/>
            </ac:cxnSpMkLst>
          </pc:cxnChg>
        </pc:sldLayoutChg>
        <pc:sldLayoutChg chg="modSp">
          <pc:chgData name="Swenson, Jody" userId="f700768a-5749-4e0f-98d7-2b523cc7d418" providerId="ADAL" clId="{3C8AA47F-E69D-4EC7-8CC8-4E8486A2916C}" dt="2020-08-11T00:04:46.726" v="6"/>
          <pc:sldLayoutMkLst>
            <pc:docMk/>
            <pc:sldMasterMk cId="2110503819" sldId="2147483847"/>
            <pc:sldLayoutMk cId="1963301630" sldId="2147483855"/>
          </pc:sldLayoutMkLst>
          <pc:spChg chg="mod">
            <ac:chgData name="Swenson, Jody" userId="f700768a-5749-4e0f-98d7-2b523cc7d418" providerId="ADAL" clId="{3C8AA47F-E69D-4EC7-8CC8-4E8486A2916C}" dt="2020-08-11T00:04:46.726" v="6"/>
            <ac:spMkLst>
              <pc:docMk/>
              <pc:sldMasterMk cId="2110503819" sldId="2147483847"/>
              <pc:sldLayoutMk cId="1963301630" sldId="2147483855"/>
              <ac:spMk id="2"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1963301630" sldId="2147483855"/>
              <ac:spMk id="4"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1963301630" sldId="2147483855"/>
              <ac:spMk id="5"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1963301630" sldId="2147483855"/>
              <ac:spMk id="6"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1963301630" sldId="2147483855"/>
              <ac:spMk id="7"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1963301630" sldId="2147483855"/>
              <ac:spMk id="8"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1963301630" sldId="2147483855"/>
              <ac:spMk id="12" creationId="{00000000-0000-0000-0000-000000000000}"/>
            </ac:spMkLst>
          </pc:spChg>
          <pc:cxnChg chg="mod">
            <ac:chgData name="Swenson, Jody" userId="f700768a-5749-4e0f-98d7-2b523cc7d418" providerId="ADAL" clId="{3C8AA47F-E69D-4EC7-8CC8-4E8486A2916C}" dt="2020-08-11T00:04:46.726" v="6"/>
            <ac:cxnSpMkLst>
              <pc:docMk/>
              <pc:sldMasterMk cId="2110503819" sldId="2147483847"/>
              <pc:sldLayoutMk cId="1963301630" sldId="2147483855"/>
              <ac:cxnSpMk id="9" creationId="{00000000-0000-0000-0000-000000000000}"/>
            </ac:cxnSpMkLst>
          </pc:cxnChg>
        </pc:sldLayoutChg>
        <pc:sldLayoutChg chg="modSp">
          <pc:chgData name="Swenson, Jody" userId="f700768a-5749-4e0f-98d7-2b523cc7d418" providerId="ADAL" clId="{3C8AA47F-E69D-4EC7-8CC8-4E8486A2916C}" dt="2020-08-11T00:04:46.726" v="6"/>
          <pc:sldLayoutMkLst>
            <pc:docMk/>
            <pc:sldMasterMk cId="2110503819" sldId="2147483847"/>
            <pc:sldLayoutMk cId="3471648482" sldId="2147483856"/>
          </pc:sldLayoutMkLst>
          <pc:spChg chg="mod">
            <ac:chgData name="Swenson, Jody" userId="f700768a-5749-4e0f-98d7-2b523cc7d418" providerId="ADAL" clId="{3C8AA47F-E69D-4EC7-8CC8-4E8486A2916C}" dt="2020-08-11T00:04:46.726" v="6"/>
            <ac:spMkLst>
              <pc:docMk/>
              <pc:sldMasterMk cId="2110503819" sldId="2147483847"/>
              <pc:sldLayoutMk cId="3471648482" sldId="2147483856"/>
              <ac:spMk id="3"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3471648482" sldId="2147483856"/>
              <ac:spMk id="5"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110503819" sldId="2147483847"/>
            <pc:sldLayoutMk cId="1774897416" sldId="2147483857"/>
          </pc:sldLayoutMkLst>
          <pc:spChg chg="mod">
            <ac:chgData name="Swenson, Jody" userId="f700768a-5749-4e0f-98d7-2b523cc7d418" providerId="ADAL" clId="{3C8AA47F-E69D-4EC7-8CC8-4E8486A2916C}" dt="2020-08-11T00:04:46.726" v="6"/>
            <ac:spMkLst>
              <pc:docMk/>
              <pc:sldMasterMk cId="2110503819" sldId="2147483847"/>
              <pc:sldLayoutMk cId="1774897416" sldId="2147483857"/>
              <ac:spMk id="2"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1774897416" sldId="2147483857"/>
              <ac:spMk id="3"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1774897416" sldId="2147483857"/>
              <ac:spMk id="4" creationId="{00000000-0000-0000-0000-000000000000}"/>
            </ac:spMkLst>
          </pc:spChg>
          <pc:spChg chg="mod">
            <ac:chgData name="Swenson, Jody" userId="f700768a-5749-4e0f-98d7-2b523cc7d418" providerId="ADAL" clId="{3C8AA47F-E69D-4EC7-8CC8-4E8486A2916C}" dt="2020-08-11T00:04:46.726" v="6"/>
            <ac:spMkLst>
              <pc:docMk/>
              <pc:sldMasterMk cId="2110503819" sldId="2147483847"/>
              <pc:sldLayoutMk cId="1774897416" sldId="2147483857"/>
              <ac:spMk id="6" creationId="{00000000-0000-0000-0000-000000000000}"/>
            </ac:spMkLst>
          </pc:spChg>
        </pc:sldLayoutChg>
      </pc:sldMasterChg>
      <pc:sldMasterChg chg="modSp modSldLayout">
        <pc:chgData name="Swenson, Jody" userId="f700768a-5749-4e0f-98d7-2b523cc7d418" providerId="ADAL" clId="{3C8AA47F-E69D-4EC7-8CC8-4E8486A2916C}" dt="2020-08-11T00:04:46.726" v="6"/>
        <pc:sldMasterMkLst>
          <pc:docMk/>
          <pc:sldMasterMk cId="2978716964" sldId="2147483858"/>
        </pc:sldMasterMkLst>
        <pc:spChg chg="mod">
          <ac:chgData name="Swenson, Jody" userId="f700768a-5749-4e0f-98d7-2b523cc7d418" providerId="ADAL" clId="{3C8AA47F-E69D-4EC7-8CC8-4E8486A2916C}" dt="2020-08-11T00:04:46.726" v="6"/>
          <ac:spMkLst>
            <pc:docMk/>
            <pc:sldMasterMk cId="2978716964" sldId="2147483858"/>
            <ac:spMk id="2" creationId="{00000000-0000-0000-0000-000000000000}"/>
          </ac:spMkLst>
        </pc:spChg>
        <pc:spChg chg="mod">
          <ac:chgData name="Swenson, Jody" userId="f700768a-5749-4e0f-98d7-2b523cc7d418" providerId="ADAL" clId="{3C8AA47F-E69D-4EC7-8CC8-4E8486A2916C}" dt="2020-08-11T00:04:46.726" v="6"/>
          <ac:spMkLst>
            <pc:docMk/>
            <pc:sldMasterMk cId="2978716964" sldId="2147483858"/>
            <ac:spMk id="3" creationId="{00000000-0000-0000-0000-000000000000}"/>
          </ac:spMkLst>
        </pc:spChg>
        <pc:sldLayoutChg chg="modSp">
          <pc:chgData name="Swenson, Jody" userId="f700768a-5749-4e0f-98d7-2b523cc7d418" providerId="ADAL" clId="{3C8AA47F-E69D-4EC7-8CC8-4E8486A2916C}" dt="2020-08-11T00:04:46.726" v="6"/>
          <pc:sldLayoutMkLst>
            <pc:docMk/>
            <pc:sldMasterMk cId="2978716964" sldId="2147483858"/>
            <pc:sldLayoutMk cId="4202765331" sldId="2147483859"/>
          </pc:sldLayoutMkLst>
          <pc:spChg chg="mod">
            <ac:chgData name="Swenson, Jody" userId="f700768a-5749-4e0f-98d7-2b523cc7d418" providerId="ADAL" clId="{3C8AA47F-E69D-4EC7-8CC8-4E8486A2916C}" dt="2020-08-11T00:04:46.726" v="6"/>
            <ac:spMkLst>
              <pc:docMk/>
              <pc:sldMasterMk cId="2978716964" sldId="2147483858"/>
              <pc:sldLayoutMk cId="4202765331" sldId="2147483859"/>
              <ac:spMk id="2" creationId="{00000000-0000-0000-0000-000000000000}"/>
            </ac:spMkLst>
          </pc:spChg>
          <pc:spChg chg="mod">
            <ac:chgData name="Swenson, Jody" userId="f700768a-5749-4e0f-98d7-2b523cc7d418" providerId="ADAL" clId="{3C8AA47F-E69D-4EC7-8CC8-4E8486A2916C}" dt="2020-08-11T00:04:46.726" v="6"/>
            <ac:spMkLst>
              <pc:docMk/>
              <pc:sldMasterMk cId="2978716964" sldId="2147483858"/>
              <pc:sldLayoutMk cId="4202765331" sldId="2147483859"/>
              <ac:spMk id="3"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978716964" sldId="2147483858"/>
            <pc:sldLayoutMk cId="3853500269" sldId="2147483860"/>
          </pc:sldLayoutMkLst>
          <pc:spChg chg="mod">
            <ac:chgData name="Swenson, Jody" userId="f700768a-5749-4e0f-98d7-2b523cc7d418" providerId="ADAL" clId="{3C8AA47F-E69D-4EC7-8CC8-4E8486A2916C}" dt="2020-08-11T00:04:46.726" v="6"/>
            <ac:spMkLst>
              <pc:docMk/>
              <pc:sldMasterMk cId="2978716964" sldId="2147483858"/>
              <pc:sldLayoutMk cId="3853500269" sldId="2147483860"/>
              <ac:spMk id="2" creationId="{00000000-0000-0000-0000-000000000000}"/>
            </ac:spMkLst>
          </pc:spChg>
          <pc:spChg chg="mod">
            <ac:chgData name="Swenson, Jody" userId="f700768a-5749-4e0f-98d7-2b523cc7d418" providerId="ADAL" clId="{3C8AA47F-E69D-4EC7-8CC8-4E8486A2916C}" dt="2020-08-11T00:04:46.726" v="6"/>
            <ac:spMkLst>
              <pc:docMk/>
              <pc:sldMasterMk cId="2978716964" sldId="2147483858"/>
              <pc:sldLayoutMk cId="3853500269" sldId="2147483860"/>
              <ac:spMk id="3" creationId="{00000000-0000-0000-0000-000000000000}"/>
            </ac:spMkLst>
          </pc:spChg>
          <pc:spChg chg="mod">
            <ac:chgData name="Swenson, Jody" userId="f700768a-5749-4e0f-98d7-2b523cc7d418" providerId="ADAL" clId="{3C8AA47F-E69D-4EC7-8CC8-4E8486A2916C}" dt="2020-08-11T00:04:46.726" v="6"/>
            <ac:spMkLst>
              <pc:docMk/>
              <pc:sldMasterMk cId="2978716964" sldId="2147483858"/>
              <pc:sldLayoutMk cId="3853500269" sldId="2147483860"/>
              <ac:spMk id="7"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978716964" sldId="2147483858"/>
            <pc:sldLayoutMk cId="1842716867" sldId="2147483861"/>
          </pc:sldLayoutMkLst>
          <pc:spChg chg="mod">
            <ac:chgData name="Swenson, Jody" userId="f700768a-5749-4e0f-98d7-2b523cc7d418" providerId="ADAL" clId="{3C8AA47F-E69D-4EC7-8CC8-4E8486A2916C}" dt="2020-08-11T00:04:46.726" v="6"/>
            <ac:spMkLst>
              <pc:docMk/>
              <pc:sldMasterMk cId="2978716964" sldId="2147483858"/>
              <pc:sldLayoutMk cId="1842716867" sldId="2147483861"/>
              <ac:spMk id="6"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978716964" sldId="2147483858"/>
            <pc:sldLayoutMk cId="293715926" sldId="2147483862"/>
          </pc:sldLayoutMkLst>
          <pc:spChg chg="mod">
            <ac:chgData name="Swenson, Jody" userId="f700768a-5749-4e0f-98d7-2b523cc7d418" providerId="ADAL" clId="{3C8AA47F-E69D-4EC7-8CC8-4E8486A2916C}" dt="2020-08-11T00:04:46.726" v="6"/>
            <ac:spMkLst>
              <pc:docMk/>
              <pc:sldMasterMk cId="2978716964" sldId="2147483858"/>
              <pc:sldLayoutMk cId="293715926" sldId="2147483862"/>
              <ac:spMk id="3"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978716964" sldId="2147483858"/>
            <pc:sldLayoutMk cId="1453602299" sldId="2147483863"/>
          </pc:sldLayoutMkLst>
          <pc:spChg chg="mod">
            <ac:chgData name="Swenson, Jody" userId="f700768a-5749-4e0f-98d7-2b523cc7d418" providerId="ADAL" clId="{3C8AA47F-E69D-4EC7-8CC8-4E8486A2916C}" dt="2020-08-11T00:04:46.726" v="6"/>
            <ac:spMkLst>
              <pc:docMk/>
              <pc:sldMasterMk cId="2978716964" sldId="2147483858"/>
              <pc:sldLayoutMk cId="1453602299" sldId="2147483863"/>
              <ac:spMk id="3" creationId="{00000000-0000-0000-0000-000000000000}"/>
            </ac:spMkLst>
          </pc:spChg>
          <pc:spChg chg="mod">
            <ac:chgData name="Swenson, Jody" userId="f700768a-5749-4e0f-98d7-2b523cc7d418" providerId="ADAL" clId="{3C8AA47F-E69D-4EC7-8CC8-4E8486A2916C}" dt="2020-08-11T00:04:46.726" v="6"/>
            <ac:spMkLst>
              <pc:docMk/>
              <pc:sldMasterMk cId="2978716964" sldId="2147483858"/>
              <pc:sldLayoutMk cId="1453602299" sldId="2147483863"/>
              <ac:spMk id="4"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978716964" sldId="2147483858"/>
            <pc:sldLayoutMk cId="3116191449" sldId="2147483864"/>
          </pc:sldLayoutMkLst>
          <pc:spChg chg="mod">
            <ac:chgData name="Swenson, Jody" userId="f700768a-5749-4e0f-98d7-2b523cc7d418" providerId="ADAL" clId="{3C8AA47F-E69D-4EC7-8CC8-4E8486A2916C}" dt="2020-08-11T00:04:46.726" v="6"/>
            <ac:spMkLst>
              <pc:docMk/>
              <pc:sldMasterMk cId="2978716964" sldId="2147483858"/>
              <pc:sldLayoutMk cId="3116191449" sldId="2147483864"/>
              <ac:spMk id="3" creationId="{00000000-0000-0000-0000-000000000000}"/>
            </ac:spMkLst>
          </pc:spChg>
          <pc:spChg chg="mod">
            <ac:chgData name="Swenson, Jody" userId="f700768a-5749-4e0f-98d7-2b523cc7d418" providerId="ADAL" clId="{3C8AA47F-E69D-4EC7-8CC8-4E8486A2916C}" dt="2020-08-11T00:04:46.726" v="6"/>
            <ac:spMkLst>
              <pc:docMk/>
              <pc:sldMasterMk cId="2978716964" sldId="2147483858"/>
              <pc:sldLayoutMk cId="3116191449" sldId="2147483864"/>
              <ac:spMk id="4" creationId="{00000000-0000-0000-0000-000000000000}"/>
            </ac:spMkLst>
          </pc:spChg>
          <pc:spChg chg="mod">
            <ac:chgData name="Swenson, Jody" userId="f700768a-5749-4e0f-98d7-2b523cc7d418" providerId="ADAL" clId="{3C8AA47F-E69D-4EC7-8CC8-4E8486A2916C}" dt="2020-08-11T00:04:46.726" v="6"/>
            <ac:spMkLst>
              <pc:docMk/>
              <pc:sldMasterMk cId="2978716964" sldId="2147483858"/>
              <pc:sldLayoutMk cId="3116191449" sldId="2147483864"/>
              <ac:spMk id="5" creationId="{00000000-0000-0000-0000-000000000000}"/>
            </ac:spMkLst>
          </pc:spChg>
          <pc:spChg chg="mod">
            <ac:chgData name="Swenson, Jody" userId="f700768a-5749-4e0f-98d7-2b523cc7d418" providerId="ADAL" clId="{3C8AA47F-E69D-4EC7-8CC8-4E8486A2916C}" dt="2020-08-11T00:04:46.726" v="6"/>
            <ac:spMkLst>
              <pc:docMk/>
              <pc:sldMasterMk cId="2978716964" sldId="2147483858"/>
              <pc:sldLayoutMk cId="3116191449" sldId="2147483864"/>
              <ac:spMk id="6"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978716964" sldId="2147483858"/>
            <pc:sldLayoutMk cId="1454450982" sldId="2147483868"/>
          </pc:sldLayoutMkLst>
          <pc:spChg chg="mod">
            <ac:chgData name="Swenson, Jody" userId="f700768a-5749-4e0f-98d7-2b523cc7d418" providerId="ADAL" clId="{3C8AA47F-E69D-4EC7-8CC8-4E8486A2916C}" dt="2020-08-11T00:04:46.726" v="6"/>
            <ac:spMkLst>
              <pc:docMk/>
              <pc:sldMasterMk cId="2978716964" sldId="2147483858"/>
              <pc:sldLayoutMk cId="1454450982" sldId="2147483868"/>
              <ac:spMk id="6"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978716964" sldId="2147483858"/>
            <pc:sldLayoutMk cId="1375766973" sldId="2147483869"/>
          </pc:sldLayoutMkLst>
          <pc:spChg chg="mod">
            <ac:chgData name="Swenson, Jody" userId="f700768a-5749-4e0f-98d7-2b523cc7d418" providerId="ADAL" clId="{3C8AA47F-E69D-4EC7-8CC8-4E8486A2916C}" dt="2020-08-11T00:04:46.726" v="6"/>
            <ac:spMkLst>
              <pc:docMk/>
              <pc:sldMasterMk cId="2978716964" sldId="2147483858"/>
              <pc:sldLayoutMk cId="1375766973" sldId="2147483869"/>
              <ac:spMk id="4" creationId="{00000000-0000-0000-0000-000000000000}"/>
            </ac:spMkLst>
          </pc:spChg>
          <pc:spChg chg="mod">
            <ac:chgData name="Swenson, Jody" userId="f700768a-5749-4e0f-98d7-2b523cc7d418" providerId="ADAL" clId="{3C8AA47F-E69D-4EC7-8CC8-4E8486A2916C}" dt="2020-08-11T00:04:46.726" v="6"/>
            <ac:spMkLst>
              <pc:docMk/>
              <pc:sldMasterMk cId="2978716964" sldId="2147483858"/>
              <pc:sldLayoutMk cId="1375766973" sldId="2147483869"/>
              <ac:spMk id="6"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978716964" sldId="2147483858"/>
            <pc:sldLayoutMk cId="1891456510" sldId="2147483871"/>
          </pc:sldLayoutMkLst>
          <pc:spChg chg="mod">
            <ac:chgData name="Swenson, Jody" userId="f700768a-5749-4e0f-98d7-2b523cc7d418" providerId="ADAL" clId="{3C8AA47F-E69D-4EC7-8CC8-4E8486A2916C}" dt="2020-08-11T00:04:46.726" v="6"/>
            <ac:spMkLst>
              <pc:docMk/>
              <pc:sldMasterMk cId="2978716964" sldId="2147483858"/>
              <pc:sldLayoutMk cId="1891456510" sldId="2147483871"/>
              <ac:spMk id="5" creationId="{00000000-0000-0000-0000-000000000000}"/>
            </ac:spMkLst>
          </pc:spChg>
          <pc:spChg chg="mod">
            <ac:chgData name="Swenson, Jody" userId="f700768a-5749-4e0f-98d7-2b523cc7d418" providerId="ADAL" clId="{3C8AA47F-E69D-4EC7-8CC8-4E8486A2916C}" dt="2020-08-11T00:04:46.726" v="6"/>
            <ac:spMkLst>
              <pc:docMk/>
              <pc:sldMasterMk cId="2978716964" sldId="2147483858"/>
              <pc:sldLayoutMk cId="1891456510" sldId="2147483871"/>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978716964" sldId="2147483858"/>
            <pc:sldLayoutMk cId="2759519131" sldId="2147483884"/>
          </pc:sldLayoutMkLst>
          <pc:spChg chg="mod">
            <ac:chgData name="Swenson, Jody" userId="f700768a-5749-4e0f-98d7-2b523cc7d418" providerId="ADAL" clId="{3C8AA47F-E69D-4EC7-8CC8-4E8486A2916C}" dt="2020-08-11T00:04:46.726" v="6"/>
            <ac:spMkLst>
              <pc:docMk/>
              <pc:sldMasterMk cId="2978716964" sldId="2147483858"/>
              <pc:sldLayoutMk cId="2759519131" sldId="2147483884"/>
              <ac:spMk id="5" creationId="{00000000-0000-0000-0000-000000000000}"/>
            </ac:spMkLst>
          </pc:spChg>
          <pc:spChg chg="mod">
            <ac:chgData name="Swenson, Jody" userId="f700768a-5749-4e0f-98d7-2b523cc7d418" providerId="ADAL" clId="{3C8AA47F-E69D-4EC7-8CC8-4E8486A2916C}" dt="2020-08-11T00:04:46.726" v="6"/>
            <ac:spMkLst>
              <pc:docMk/>
              <pc:sldMasterMk cId="2978716964" sldId="2147483858"/>
              <pc:sldLayoutMk cId="2759519131" sldId="2147483884"/>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978716964" sldId="2147483858"/>
            <pc:sldLayoutMk cId="3951527965" sldId="2147483885"/>
          </pc:sldLayoutMkLst>
          <pc:spChg chg="mod">
            <ac:chgData name="Swenson, Jody" userId="f700768a-5749-4e0f-98d7-2b523cc7d418" providerId="ADAL" clId="{3C8AA47F-E69D-4EC7-8CC8-4E8486A2916C}" dt="2020-08-11T00:04:46.726" v="6"/>
            <ac:spMkLst>
              <pc:docMk/>
              <pc:sldMasterMk cId="2978716964" sldId="2147483858"/>
              <pc:sldLayoutMk cId="3951527965" sldId="2147483885"/>
              <ac:spMk id="5" creationId="{00000000-0000-0000-0000-000000000000}"/>
            </ac:spMkLst>
          </pc:spChg>
          <pc:spChg chg="mod">
            <ac:chgData name="Swenson, Jody" userId="f700768a-5749-4e0f-98d7-2b523cc7d418" providerId="ADAL" clId="{3C8AA47F-E69D-4EC7-8CC8-4E8486A2916C}" dt="2020-08-11T00:04:46.726" v="6"/>
            <ac:spMkLst>
              <pc:docMk/>
              <pc:sldMasterMk cId="2978716964" sldId="2147483858"/>
              <pc:sldLayoutMk cId="3951527965" sldId="2147483885"/>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2978716964" sldId="2147483858"/>
            <pc:sldLayoutMk cId="1364882495" sldId="2147483924"/>
          </pc:sldLayoutMkLst>
          <pc:spChg chg="mod">
            <ac:chgData name="Swenson, Jody" userId="f700768a-5749-4e0f-98d7-2b523cc7d418" providerId="ADAL" clId="{3C8AA47F-E69D-4EC7-8CC8-4E8486A2916C}" dt="2020-08-11T00:04:46.726" v="6"/>
            <ac:spMkLst>
              <pc:docMk/>
              <pc:sldMasterMk cId="2978716964" sldId="2147483858"/>
              <pc:sldLayoutMk cId="1364882495" sldId="2147483924"/>
              <ac:spMk id="5" creationId="{00000000-0000-0000-0000-000000000000}"/>
            </ac:spMkLst>
          </pc:spChg>
          <pc:spChg chg="mod">
            <ac:chgData name="Swenson, Jody" userId="f700768a-5749-4e0f-98d7-2b523cc7d418" providerId="ADAL" clId="{3C8AA47F-E69D-4EC7-8CC8-4E8486A2916C}" dt="2020-08-11T00:04:46.726" v="6"/>
            <ac:spMkLst>
              <pc:docMk/>
              <pc:sldMasterMk cId="2978716964" sldId="2147483858"/>
              <pc:sldLayoutMk cId="1364882495" sldId="2147483924"/>
              <ac:spMk id="8" creationId="{00000000-0000-0000-0000-000000000000}"/>
            </ac:spMkLst>
          </pc:spChg>
        </pc:sldLayoutChg>
      </pc:sldMasterChg>
      <pc:sldMasterChg chg="modSp modSldLayout">
        <pc:chgData name="Swenson, Jody" userId="f700768a-5749-4e0f-98d7-2b523cc7d418" providerId="ADAL" clId="{3C8AA47F-E69D-4EC7-8CC8-4E8486A2916C}" dt="2020-08-11T00:04:46.726" v="6"/>
        <pc:sldMasterMkLst>
          <pc:docMk/>
          <pc:sldMasterMk cId="120784555" sldId="2147483934"/>
        </pc:sldMasterMkLst>
        <pc:spChg chg="mod">
          <ac:chgData name="Swenson, Jody" userId="f700768a-5749-4e0f-98d7-2b523cc7d418" providerId="ADAL" clId="{3C8AA47F-E69D-4EC7-8CC8-4E8486A2916C}" dt="2020-08-11T00:04:46.726" v="6"/>
          <ac:spMkLst>
            <pc:docMk/>
            <pc:sldMasterMk cId="120784555" sldId="2147483934"/>
            <ac:spMk id="2" creationId="{00000000-0000-0000-0000-000000000000}"/>
          </ac:spMkLst>
        </pc:spChg>
        <pc:spChg chg="mod">
          <ac:chgData name="Swenson, Jody" userId="f700768a-5749-4e0f-98d7-2b523cc7d418" providerId="ADAL" clId="{3C8AA47F-E69D-4EC7-8CC8-4E8486A2916C}" dt="2020-08-11T00:04:46.726" v="6"/>
          <ac:spMkLst>
            <pc:docMk/>
            <pc:sldMasterMk cId="120784555" sldId="2147483934"/>
            <ac:spMk id="3" creationId="{00000000-0000-0000-0000-000000000000}"/>
          </ac:spMkLst>
        </pc:spChg>
        <pc:sldLayoutChg chg="modSp">
          <pc:chgData name="Swenson, Jody" userId="f700768a-5749-4e0f-98d7-2b523cc7d418" providerId="ADAL" clId="{3C8AA47F-E69D-4EC7-8CC8-4E8486A2916C}" dt="2020-08-11T00:04:46.726" v="6"/>
          <pc:sldLayoutMkLst>
            <pc:docMk/>
            <pc:sldMasterMk cId="120784555" sldId="2147483934"/>
            <pc:sldLayoutMk cId="1432988459" sldId="2147483935"/>
          </pc:sldLayoutMkLst>
          <pc:spChg chg="mod">
            <ac:chgData name="Swenson, Jody" userId="f700768a-5749-4e0f-98d7-2b523cc7d418" providerId="ADAL" clId="{3C8AA47F-E69D-4EC7-8CC8-4E8486A2916C}" dt="2020-08-11T00:04:46.726" v="6"/>
            <ac:spMkLst>
              <pc:docMk/>
              <pc:sldMasterMk cId="120784555" sldId="2147483934"/>
              <pc:sldLayoutMk cId="1432988459" sldId="2147483935"/>
              <ac:spMk id="2" creationId="{00000000-0000-0000-0000-000000000000}"/>
            </ac:spMkLst>
          </pc:spChg>
          <pc:spChg chg="mod">
            <ac:chgData name="Swenson, Jody" userId="f700768a-5749-4e0f-98d7-2b523cc7d418" providerId="ADAL" clId="{3C8AA47F-E69D-4EC7-8CC8-4E8486A2916C}" dt="2020-08-11T00:04:46.726" v="6"/>
            <ac:spMkLst>
              <pc:docMk/>
              <pc:sldMasterMk cId="120784555" sldId="2147483934"/>
              <pc:sldLayoutMk cId="1432988459" sldId="2147483935"/>
              <ac:spMk id="3"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20784555" sldId="2147483934"/>
            <pc:sldLayoutMk cId="1240017032" sldId="2147483936"/>
          </pc:sldLayoutMkLst>
          <pc:spChg chg="mod">
            <ac:chgData name="Swenson, Jody" userId="f700768a-5749-4e0f-98d7-2b523cc7d418" providerId="ADAL" clId="{3C8AA47F-E69D-4EC7-8CC8-4E8486A2916C}" dt="2020-08-11T00:04:46.726" v="6"/>
            <ac:spMkLst>
              <pc:docMk/>
              <pc:sldMasterMk cId="120784555" sldId="2147483934"/>
              <pc:sldLayoutMk cId="1240017032" sldId="2147483936"/>
              <ac:spMk id="2" creationId="{00000000-0000-0000-0000-000000000000}"/>
            </ac:spMkLst>
          </pc:spChg>
          <pc:spChg chg="mod">
            <ac:chgData name="Swenson, Jody" userId="f700768a-5749-4e0f-98d7-2b523cc7d418" providerId="ADAL" clId="{3C8AA47F-E69D-4EC7-8CC8-4E8486A2916C}" dt="2020-08-11T00:04:46.726" v="6"/>
            <ac:spMkLst>
              <pc:docMk/>
              <pc:sldMasterMk cId="120784555" sldId="2147483934"/>
              <pc:sldLayoutMk cId="1240017032" sldId="2147483936"/>
              <ac:spMk id="3" creationId="{00000000-0000-0000-0000-000000000000}"/>
            </ac:spMkLst>
          </pc:spChg>
          <pc:spChg chg="mod">
            <ac:chgData name="Swenson, Jody" userId="f700768a-5749-4e0f-98d7-2b523cc7d418" providerId="ADAL" clId="{3C8AA47F-E69D-4EC7-8CC8-4E8486A2916C}" dt="2020-08-11T00:04:46.726" v="6"/>
            <ac:spMkLst>
              <pc:docMk/>
              <pc:sldMasterMk cId="120784555" sldId="2147483934"/>
              <pc:sldLayoutMk cId="1240017032" sldId="2147483936"/>
              <ac:spMk id="7"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20784555" sldId="2147483934"/>
            <pc:sldLayoutMk cId="4257025658" sldId="2147483937"/>
          </pc:sldLayoutMkLst>
          <pc:spChg chg="mod">
            <ac:chgData name="Swenson, Jody" userId="f700768a-5749-4e0f-98d7-2b523cc7d418" providerId="ADAL" clId="{3C8AA47F-E69D-4EC7-8CC8-4E8486A2916C}" dt="2020-08-11T00:04:46.726" v="6"/>
            <ac:spMkLst>
              <pc:docMk/>
              <pc:sldMasterMk cId="120784555" sldId="2147483934"/>
              <pc:sldLayoutMk cId="4257025658" sldId="2147483937"/>
              <ac:spMk id="6"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20784555" sldId="2147483934"/>
            <pc:sldLayoutMk cId="3427072015" sldId="2147483938"/>
          </pc:sldLayoutMkLst>
          <pc:spChg chg="mod">
            <ac:chgData name="Swenson, Jody" userId="f700768a-5749-4e0f-98d7-2b523cc7d418" providerId="ADAL" clId="{3C8AA47F-E69D-4EC7-8CC8-4E8486A2916C}" dt="2020-08-11T00:04:46.726" v="6"/>
            <ac:spMkLst>
              <pc:docMk/>
              <pc:sldMasterMk cId="120784555" sldId="2147483934"/>
              <pc:sldLayoutMk cId="3427072015" sldId="2147483938"/>
              <ac:spMk id="3"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20784555" sldId="2147483934"/>
            <pc:sldLayoutMk cId="2219026235" sldId="2147483939"/>
          </pc:sldLayoutMkLst>
          <pc:spChg chg="mod">
            <ac:chgData name="Swenson, Jody" userId="f700768a-5749-4e0f-98d7-2b523cc7d418" providerId="ADAL" clId="{3C8AA47F-E69D-4EC7-8CC8-4E8486A2916C}" dt="2020-08-11T00:04:46.726" v="6"/>
            <ac:spMkLst>
              <pc:docMk/>
              <pc:sldMasterMk cId="120784555" sldId="2147483934"/>
              <pc:sldLayoutMk cId="2219026235" sldId="2147483939"/>
              <ac:spMk id="3" creationId="{00000000-0000-0000-0000-000000000000}"/>
            </ac:spMkLst>
          </pc:spChg>
          <pc:spChg chg="mod">
            <ac:chgData name="Swenson, Jody" userId="f700768a-5749-4e0f-98d7-2b523cc7d418" providerId="ADAL" clId="{3C8AA47F-E69D-4EC7-8CC8-4E8486A2916C}" dt="2020-08-11T00:04:46.726" v="6"/>
            <ac:spMkLst>
              <pc:docMk/>
              <pc:sldMasterMk cId="120784555" sldId="2147483934"/>
              <pc:sldLayoutMk cId="2219026235" sldId="2147483939"/>
              <ac:spMk id="4"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20784555" sldId="2147483934"/>
            <pc:sldLayoutMk cId="886203736" sldId="2147483940"/>
          </pc:sldLayoutMkLst>
          <pc:spChg chg="mod">
            <ac:chgData name="Swenson, Jody" userId="f700768a-5749-4e0f-98d7-2b523cc7d418" providerId="ADAL" clId="{3C8AA47F-E69D-4EC7-8CC8-4E8486A2916C}" dt="2020-08-11T00:04:46.726" v="6"/>
            <ac:spMkLst>
              <pc:docMk/>
              <pc:sldMasterMk cId="120784555" sldId="2147483934"/>
              <pc:sldLayoutMk cId="886203736" sldId="2147483940"/>
              <ac:spMk id="3" creationId="{00000000-0000-0000-0000-000000000000}"/>
            </ac:spMkLst>
          </pc:spChg>
          <pc:spChg chg="mod">
            <ac:chgData name="Swenson, Jody" userId="f700768a-5749-4e0f-98d7-2b523cc7d418" providerId="ADAL" clId="{3C8AA47F-E69D-4EC7-8CC8-4E8486A2916C}" dt="2020-08-11T00:04:46.726" v="6"/>
            <ac:spMkLst>
              <pc:docMk/>
              <pc:sldMasterMk cId="120784555" sldId="2147483934"/>
              <pc:sldLayoutMk cId="886203736" sldId="2147483940"/>
              <ac:spMk id="4" creationId="{00000000-0000-0000-0000-000000000000}"/>
            </ac:spMkLst>
          </pc:spChg>
          <pc:spChg chg="mod">
            <ac:chgData name="Swenson, Jody" userId="f700768a-5749-4e0f-98d7-2b523cc7d418" providerId="ADAL" clId="{3C8AA47F-E69D-4EC7-8CC8-4E8486A2916C}" dt="2020-08-11T00:04:46.726" v="6"/>
            <ac:spMkLst>
              <pc:docMk/>
              <pc:sldMasterMk cId="120784555" sldId="2147483934"/>
              <pc:sldLayoutMk cId="886203736" sldId="2147483940"/>
              <ac:spMk id="5" creationId="{00000000-0000-0000-0000-000000000000}"/>
            </ac:spMkLst>
          </pc:spChg>
          <pc:spChg chg="mod">
            <ac:chgData name="Swenson, Jody" userId="f700768a-5749-4e0f-98d7-2b523cc7d418" providerId="ADAL" clId="{3C8AA47F-E69D-4EC7-8CC8-4E8486A2916C}" dt="2020-08-11T00:04:46.726" v="6"/>
            <ac:spMkLst>
              <pc:docMk/>
              <pc:sldMasterMk cId="120784555" sldId="2147483934"/>
              <pc:sldLayoutMk cId="886203736" sldId="2147483940"/>
              <ac:spMk id="6"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20784555" sldId="2147483934"/>
            <pc:sldLayoutMk cId="1431749030" sldId="2147483944"/>
          </pc:sldLayoutMkLst>
          <pc:spChg chg="mod">
            <ac:chgData name="Swenson, Jody" userId="f700768a-5749-4e0f-98d7-2b523cc7d418" providerId="ADAL" clId="{3C8AA47F-E69D-4EC7-8CC8-4E8486A2916C}" dt="2020-08-11T00:04:46.726" v="6"/>
            <ac:spMkLst>
              <pc:docMk/>
              <pc:sldMasterMk cId="120784555" sldId="2147483934"/>
              <pc:sldLayoutMk cId="1431749030" sldId="2147483944"/>
              <ac:spMk id="6"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20784555" sldId="2147483934"/>
            <pc:sldLayoutMk cId="1745312070" sldId="2147483945"/>
          </pc:sldLayoutMkLst>
          <pc:spChg chg="mod">
            <ac:chgData name="Swenson, Jody" userId="f700768a-5749-4e0f-98d7-2b523cc7d418" providerId="ADAL" clId="{3C8AA47F-E69D-4EC7-8CC8-4E8486A2916C}" dt="2020-08-11T00:04:46.726" v="6"/>
            <ac:spMkLst>
              <pc:docMk/>
              <pc:sldMasterMk cId="120784555" sldId="2147483934"/>
              <pc:sldLayoutMk cId="1745312070" sldId="2147483945"/>
              <ac:spMk id="4" creationId="{00000000-0000-0000-0000-000000000000}"/>
            </ac:spMkLst>
          </pc:spChg>
          <pc:spChg chg="mod">
            <ac:chgData name="Swenson, Jody" userId="f700768a-5749-4e0f-98d7-2b523cc7d418" providerId="ADAL" clId="{3C8AA47F-E69D-4EC7-8CC8-4E8486A2916C}" dt="2020-08-11T00:04:46.726" v="6"/>
            <ac:spMkLst>
              <pc:docMk/>
              <pc:sldMasterMk cId="120784555" sldId="2147483934"/>
              <pc:sldLayoutMk cId="1745312070" sldId="2147483945"/>
              <ac:spMk id="6"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20784555" sldId="2147483934"/>
            <pc:sldLayoutMk cId="2139147285" sldId="2147483947"/>
          </pc:sldLayoutMkLst>
          <pc:spChg chg="mod">
            <ac:chgData name="Swenson, Jody" userId="f700768a-5749-4e0f-98d7-2b523cc7d418" providerId="ADAL" clId="{3C8AA47F-E69D-4EC7-8CC8-4E8486A2916C}" dt="2020-08-11T00:04:46.726" v="6"/>
            <ac:spMkLst>
              <pc:docMk/>
              <pc:sldMasterMk cId="120784555" sldId="2147483934"/>
              <pc:sldLayoutMk cId="2139147285" sldId="2147483947"/>
              <ac:spMk id="5" creationId="{00000000-0000-0000-0000-000000000000}"/>
            </ac:spMkLst>
          </pc:spChg>
          <pc:spChg chg="mod">
            <ac:chgData name="Swenson, Jody" userId="f700768a-5749-4e0f-98d7-2b523cc7d418" providerId="ADAL" clId="{3C8AA47F-E69D-4EC7-8CC8-4E8486A2916C}" dt="2020-08-11T00:04:46.726" v="6"/>
            <ac:spMkLst>
              <pc:docMk/>
              <pc:sldMasterMk cId="120784555" sldId="2147483934"/>
              <pc:sldLayoutMk cId="2139147285" sldId="2147483947"/>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20784555" sldId="2147483934"/>
            <pc:sldLayoutMk cId="763921073" sldId="2147483960"/>
          </pc:sldLayoutMkLst>
          <pc:spChg chg="mod">
            <ac:chgData name="Swenson, Jody" userId="f700768a-5749-4e0f-98d7-2b523cc7d418" providerId="ADAL" clId="{3C8AA47F-E69D-4EC7-8CC8-4E8486A2916C}" dt="2020-08-11T00:04:46.726" v="6"/>
            <ac:spMkLst>
              <pc:docMk/>
              <pc:sldMasterMk cId="120784555" sldId="2147483934"/>
              <pc:sldLayoutMk cId="763921073" sldId="2147483960"/>
              <ac:spMk id="5" creationId="{00000000-0000-0000-0000-000000000000}"/>
            </ac:spMkLst>
          </pc:spChg>
          <pc:spChg chg="mod">
            <ac:chgData name="Swenson, Jody" userId="f700768a-5749-4e0f-98d7-2b523cc7d418" providerId="ADAL" clId="{3C8AA47F-E69D-4EC7-8CC8-4E8486A2916C}" dt="2020-08-11T00:04:46.726" v="6"/>
            <ac:spMkLst>
              <pc:docMk/>
              <pc:sldMasterMk cId="120784555" sldId="2147483934"/>
              <pc:sldLayoutMk cId="763921073" sldId="2147483960"/>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20784555" sldId="2147483934"/>
            <pc:sldLayoutMk cId="2872548022" sldId="2147483969"/>
          </pc:sldLayoutMkLst>
          <pc:spChg chg="mod">
            <ac:chgData name="Swenson, Jody" userId="f700768a-5749-4e0f-98d7-2b523cc7d418" providerId="ADAL" clId="{3C8AA47F-E69D-4EC7-8CC8-4E8486A2916C}" dt="2020-08-11T00:04:46.726" v="6"/>
            <ac:spMkLst>
              <pc:docMk/>
              <pc:sldMasterMk cId="120784555" sldId="2147483934"/>
              <pc:sldLayoutMk cId="2872548022" sldId="2147483969"/>
              <ac:spMk id="5" creationId="{00000000-0000-0000-0000-000000000000}"/>
            </ac:spMkLst>
          </pc:spChg>
          <pc:spChg chg="mod">
            <ac:chgData name="Swenson, Jody" userId="f700768a-5749-4e0f-98d7-2b523cc7d418" providerId="ADAL" clId="{3C8AA47F-E69D-4EC7-8CC8-4E8486A2916C}" dt="2020-08-11T00:04:46.726" v="6"/>
            <ac:spMkLst>
              <pc:docMk/>
              <pc:sldMasterMk cId="120784555" sldId="2147483934"/>
              <pc:sldLayoutMk cId="2872548022" sldId="2147483969"/>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20784555" sldId="2147483934"/>
            <pc:sldLayoutMk cId="1288784899" sldId="2147483972"/>
          </pc:sldLayoutMkLst>
          <pc:spChg chg="mod">
            <ac:chgData name="Swenson, Jody" userId="f700768a-5749-4e0f-98d7-2b523cc7d418" providerId="ADAL" clId="{3C8AA47F-E69D-4EC7-8CC8-4E8486A2916C}" dt="2020-08-11T00:04:46.726" v="6"/>
            <ac:spMkLst>
              <pc:docMk/>
              <pc:sldMasterMk cId="120784555" sldId="2147483934"/>
              <pc:sldLayoutMk cId="1288784899" sldId="2147483972"/>
              <ac:spMk id="5" creationId="{00000000-0000-0000-0000-000000000000}"/>
            </ac:spMkLst>
          </pc:spChg>
          <pc:spChg chg="mod">
            <ac:chgData name="Swenson, Jody" userId="f700768a-5749-4e0f-98d7-2b523cc7d418" providerId="ADAL" clId="{3C8AA47F-E69D-4EC7-8CC8-4E8486A2916C}" dt="2020-08-11T00:04:46.726" v="6"/>
            <ac:spMkLst>
              <pc:docMk/>
              <pc:sldMasterMk cId="120784555" sldId="2147483934"/>
              <pc:sldLayoutMk cId="1288784899" sldId="2147483972"/>
              <ac:spMk id="8" creationId="{00000000-0000-0000-0000-000000000000}"/>
            </ac:spMkLst>
          </pc:spChg>
        </pc:sldLayoutChg>
      </pc:sldMasterChg>
      <pc:sldMasterChg chg="modSp modSldLayout">
        <pc:chgData name="Swenson, Jody" userId="f700768a-5749-4e0f-98d7-2b523cc7d418" providerId="ADAL" clId="{3C8AA47F-E69D-4EC7-8CC8-4E8486A2916C}" dt="2020-08-11T00:04:46.726" v="6"/>
        <pc:sldMasterMkLst>
          <pc:docMk/>
          <pc:sldMasterMk cId="172726847" sldId="2147483980"/>
        </pc:sldMasterMkLst>
        <pc:spChg chg="mod">
          <ac:chgData name="Swenson, Jody" userId="f700768a-5749-4e0f-98d7-2b523cc7d418" providerId="ADAL" clId="{3C8AA47F-E69D-4EC7-8CC8-4E8486A2916C}" dt="2020-08-11T00:04:46.726" v="6"/>
          <ac:spMkLst>
            <pc:docMk/>
            <pc:sldMasterMk cId="172726847" sldId="2147483980"/>
            <ac:spMk id="2" creationId="{00000000-0000-0000-0000-000000000000}"/>
          </ac:spMkLst>
        </pc:spChg>
        <pc:spChg chg="mod">
          <ac:chgData name="Swenson, Jody" userId="f700768a-5749-4e0f-98d7-2b523cc7d418" providerId="ADAL" clId="{3C8AA47F-E69D-4EC7-8CC8-4E8486A2916C}" dt="2020-08-11T00:04:46.726" v="6"/>
          <ac:spMkLst>
            <pc:docMk/>
            <pc:sldMasterMk cId="172726847" sldId="2147483980"/>
            <ac:spMk id="3" creationId="{00000000-0000-0000-0000-000000000000}"/>
          </ac:spMkLst>
        </pc:spChg>
        <pc:sldLayoutChg chg="modSp">
          <pc:chgData name="Swenson, Jody" userId="f700768a-5749-4e0f-98d7-2b523cc7d418" providerId="ADAL" clId="{3C8AA47F-E69D-4EC7-8CC8-4E8486A2916C}" dt="2020-08-11T00:04:46.726" v="6"/>
          <pc:sldLayoutMkLst>
            <pc:docMk/>
            <pc:sldMasterMk cId="172726847" sldId="2147483980"/>
            <pc:sldLayoutMk cId="250963867" sldId="2147483981"/>
          </pc:sldLayoutMkLst>
          <pc:spChg chg="mod">
            <ac:chgData name="Swenson, Jody" userId="f700768a-5749-4e0f-98d7-2b523cc7d418" providerId="ADAL" clId="{3C8AA47F-E69D-4EC7-8CC8-4E8486A2916C}" dt="2020-08-11T00:04:46.726" v="6"/>
            <ac:spMkLst>
              <pc:docMk/>
              <pc:sldMasterMk cId="172726847" sldId="2147483980"/>
              <pc:sldLayoutMk cId="250963867" sldId="2147483981"/>
              <ac:spMk id="2" creationId="{00000000-0000-0000-0000-000000000000}"/>
            </ac:spMkLst>
          </pc:spChg>
          <pc:spChg chg="mod">
            <ac:chgData name="Swenson, Jody" userId="f700768a-5749-4e0f-98d7-2b523cc7d418" providerId="ADAL" clId="{3C8AA47F-E69D-4EC7-8CC8-4E8486A2916C}" dt="2020-08-11T00:04:46.726" v="6"/>
            <ac:spMkLst>
              <pc:docMk/>
              <pc:sldMasterMk cId="172726847" sldId="2147483980"/>
              <pc:sldLayoutMk cId="250963867" sldId="2147483981"/>
              <ac:spMk id="3"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72726847" sldId="2147483980"/>
            <pc:sldLayoutMk cId="3746657774" sldId="2147483982"/>
          </pc:sldLayoutMkLst>
          <pc:spChg chg="mod">
            <ac:chgData name="Swenson, Jody" userId="f700768a-5749-4e0f-98d7-2b523cc7d418" providerId="ADAL" clId="{3C8AA47F-E69D-4EC7-8CC8-4E8486A2916C}" dt="2020-08-11T00:04:46.726" v="6"/>
            <ac:spMkLst>
              <pc:docMk/>
              <pc:sldMasterMk cId="172726847" sldId="2147483980"/>
              <pc:sldLayoutMk cId="3746657774" sldId="2147483982"/>
              <ac:spMk id="2" creationId="{00000000-0000-0000-0000-000000000000}"/>
            </ac:spMkLst>
          </pc:spChg>
          <pc:spChg chg="mod">
            <ac:chgData name="Swenson, Jody" userId="f700768a-5749-4e0f-98d7-2b523cc7d418" providerId="ADAL" clId="{3C8AA47F-E69D-4EC7-8CC8-4E8486A2916C}" dt="2020-08-11T00:04:46.726" v="6"/>
            <ac:spMkLst>
              <pc:docMk/>
              <pc:sldMasterMk cId="172726847" sldId="2147483980"/>
              <pc:sldLayoutMk cId="3746657774" sldId="2147483982"/>
              <ac:spMk id="3" creationId="{00000000-0000-0000-0000-000000000000}"/>
            </ac:spMkLst>
          </pc:spChg>
          <pc:spChg chg="mod">
            <ac:chgData name="Swenson, Jody" userId="f700768a-5749-4e0f-98d7-2b523cc7d418" providerId="ADAL" clId="{3C8AA47F-E69D-4EC7-8CC8-4E8486A2916C}" dt="2020-08-11T00:04:46.726" v="6"/>
            <ac:spMkLst>
              <pc:docMk/>
              <pc:sldMasterMk cId="172726847" sldId="2147483980"/>
              <pc:sldLayoutMk cId="3746657774" sldId="2147483982"/>
              <ac:spMk id="7"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72726847" sldId="2147483980"/>
            <pc:sldLayoutMk cId="2019717606" sldId="2147483983"/>
          </pc:sldLayoutMkLst>
          <pc:spChg chg="mod">
            <ac:chgData name="Swenson, Jody" userId="f700768a-5749-4e0f-98d7-2b523cc7d418" providerId="ADAL" clId="{3C8AA47F-E69D-4EC7-8CC8-4E8486A2916C}" dt="2020-08-11T00:04:46.726" v="6"/>
            <ac:spMkLst>
              <pc:docMk/>
              <pc:sldMasterMk cId="172726847" sldId="2147483980"/>
              <pc:sldLayoutMk cId="2019717606" sldId="2147483983"/>
              <ac:spMk id="6"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72726847" sldId="2147483980"/>
            <pc:sldLayoutMk cId="3249352434" sldId="2147483984"/>
          </pc:sldLayoutMkLst>
          <pc:spChg chg="mod">
            <ac:chgData name="Swenson, Jody" userId="f700768a-5749-4e0f-98d7-2b523cc7d418" providerId="ADAL" clId="{3C8AA47F-E69D-4EC7-8CC8-4E8486A2916C}" dt="2020-08-11T00:04:46.726" v="6"/>
            <ac:spMkLst>
              <pc:docMk/>
              <pc:sldMasterMk cId="172726847" sldId="2147483980"/>
              <pc:sldLayoutMk cId="3249352434" sldId="2147483984"/>
              <ac:spMk id="3"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72726847" sldId="2147483980"/>
            <pc:sldLayoutMk cId="2143184847" sldId="2147483985"/>
          </pc:sldLayoutMkLst>
          <pc:spChg chg="mod">
            <ac:chgData name="Swenson, Jody" userId="f700768a-5749-4e0f-98d7-2b523cc7d418" providerId="ADAL" clId="{3C8AA47F-E69D-4EC7-8CC8-4E8486A2916C}" dt="2020-08-11T00:04:46.726" v="6"/>
            <ac:spMkLst>
              <pc:docMk/>
              <pc:sldMasterMk cId="172726847" sldId="2147483980"/>
              <pc:sldLayoutMk cId="2143184847" sldId="2147483985"/>
              <ac:spMk id="3" creationId="{00000000-0000-0000-0000-000000000000}"/>
            </ac:spMkLst>
          </pc:spChg>
          <pc:spChg chg="mod">
            <ac:chgData name="Swenson, Jody" userId="f700768a-5749-4e0f-98d7-2b523cc7d418" providerId="ADAL" clId="{3C8AA47F-E69D-4EC7-8CC8-4E8486A2916C}" dt="2020-08-11T00:04:46.726" v="6"/>
            <ac:spMkLst>
              <pc:docMk/>
              <pc:sldMasterMk cId="172726847" sldId="2147483980"/>
              <pc:sldLayoutMk cId="2143184847" sldId="2147483985"/>
              <ac:spMk id="4"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72726847" sldId="2147483980"/>
            <pc:sldLayoutMk cId="462563202" sldId="2147483986"/>
          </pc:sldLayoutMkLst>
          <pc:spChg chg="mod">
            <ac:chgData name="Swenson, Jody" userId="f700768a-5749-4e0f-98d7-2b523cc7d418" providerId="ADAL" clId="{3C8AA47F-E69D-4EC7-8CC8-4E8486A2916C}" dt="2020-08-11T00:04:46.726" v="6"/>
            <ac:spMkLst>
              <pc:docMk/>
              <pc:sldMasterMk cId="172726847" sldId="2147483980"/>
              <pc:sldLayoutMk cId="462563202" sldId="2147483986"/>
              <ac:spMk id="3" creationId="{00000000-0000-0000-0000-000000000000}"/>
            </ac:spMkLst>
          </pc:spChg>
          <pc:spChg chg="mod">
            <ac:chgData name="Swenson, Jody" userId="f700768a-5749-4e0f-98d7-2b523cc7d418" providerId="ADAL" clId="{3C8AA47F-E69D-4EC7-8CC8-4E8486A2916C}" dt="2020-08-11T00:04:46.726" v="6"/>
            <ac:spMkLst>
              <pc:docMk/>
              <pc:sldMasterMk cId="172726847" sldId="2147483980"/>
              <pc:sldLayoutMk cId="462563202" sldId="2147483986"/>
              <ac:spMk id="4" creationId="{00000000-0000-0000-0000-000000000000}"/>
            </ac:spMkLst>
          </pc:spChg>
          <pc:spChg chg="mod">
            <ac:chgData name="Swenson, Jody" userId="f700768a-5749-4e0f-98d7-2b523cc7d418" providerId="ADAL" clId="{3C8AA47F-E69D-4EC7-8CC8-4E8486A2916C}" dt="2020-08-11T00:04:46.726" v="6"/>
            <ac:spMkLst>
              <pc:docMk/>
              <pc:sldMasterMk cId="172726847" sldId="2147483980"/>
              <pc:sldLayoutMk cId="462563202" sldId="2147483986"/>
              <ac:spMk id="5" creationId="{00000000-0000-0000-0000-000000000000}"/>
            </ac:spMkLst>
          </pc:spChg>
          <pc:spChg chg="mod">
            <ac:chgData name="Swenson, Jody" userId="f700768a-5749-4e0f-98d7-2b523cc7d418" providerId="ADAL" clId="{3C8AA47F-E69D-4EC7-8CC8-4E8486A2916C}" dt="2020-08-11T00:04:46.726" v="6"/>
            <ac:spMkLst>
              <pc:docMk/>
              <pc:sldMasterMk cId="172726847" sldId="2147483980"/>
              <pc:sldLayoutMk cId="462563202" sldId="2147483986"/>
              <ac:spMk id="6"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72726847" sldId="2147483980"/>
            <pc:sldLayoutMk cId="1490782280" sldId="2147483990"/>
          </pc:sldLayoutMkLst>
          <pc:spChg chg="mod">
            <ac:chgData name="Swenson, Jody" userId="f700768a-5749-4e0f-98d7-2b523cc7d418" providerId="ADAL" clId="{3C8AA47F-E69D-4EC7-8CC8-4E8486A2916C}" dt="2020-08-11T00:04:46.726" v="6"/>
            <ac:spMkLst>
              <pc:docMk/>
              <pc:sldMasterMk cId="172726847" sldId="2147483980"/>
              <pc:sldLayoutMk cId="1490782280" sldId="2147483990"/>
              <ac:spMk id="6"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72726847" sldId="2147483980"/>
            <pc:sldLayoutMk cId="3606490635" sldId="2147483991"/>
          </pc:sldLayoutMkLst>
          <pc:spChg chg="mod">
            <ac:chgData name="Swenson, Jody" userId="f700768a-5749-4e0f-98d7-2b523cc7d418" providerId="ADAL" clId="{3C8AA47F-E69D-4EC7-8CC8-4E8486A2916C}" dt="2020-08-11T00:04:46.726" v="6"/>
            <ac:spMkLst>
              <pc:docMk/>
              <pc:sldMasterMk cId="172726847" sldId="2147483980"/>
              <pc:sldLayoutMk cId="3606490635" sldId="2147483991"/>
              <ac:spMk id="4" creationId="{00000000-0000-0000-0000-000000000000}"/>
            </ac:spMkLst>
          </pc:spChg>
          <pc:spChg chg="mod">
            <ac:chgData name="Swenson, Jody" userId="f700768a-5749-4e0f-98d7-2b523cc7d418" providerId="ADAL" clId="{3C8AA47F-E69D-4EC7-8CC8-4E8486A2916C}" dt="2020-08-11T00:04:46.726" v="6"/>
            <ac:spMkLst>
              <pc:docMk/>
              <pc:sldMasterMk cId="172726847" sldId="2147483980"/>
              <pc:sldLayoutMk cId="3606490635" sldId="2147483991"/>
              <ac:spMk id="6"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72726847" sldId="2147483980"/>
            <pc:sldLayoutMk cId="606372608" sldId="2147483993"/>
          </pc:sldLayoutMkLst>
          <pc:spChg chg="mod">
            <ac:chgData name="Swenson, Jody" userId="f700768a-5749-4e0f-98d7-2b523cc7d418" providerId="ADAL" clId="{3C8AA47F-E69D-4EC7-8CC8-4E8486A2916C}" dt="2020-08-11T00:04:46.726" v="6"/>
            <ac:spMkLst>
              <pc:docMk/>
              <pc:sldMasterMk cId="172726847" sldId="2147483980"/>
              <pc:sldLayoutMk cId="606372608" sldId="2147483993"/>
              <ac:spMk id="5" creationId="{00000000-0000-0000-0000-000000000000}"/>
            </ac:spMkLst>
          </pc:spChg>
          <pc:spChg chg="mod">
            <ac:chgData name="Swenson, Jody" userId="f700768a-5749-4e0f-98d7-2b523cc7d418" providerId="ADAL" clId="{3C8AA47F-E69D-4EC7-8CC8-4E8486A2916C}" dt="2020-08-11T00:04:46.726" v="6"/>
            <ac:spMkLst>
              <pc:docMk/>
              <pc:sldMasterMk cId="172726847" sldId="2147483980"/>
              <pc:sldLayoutMk cId="606372608" sldId="2147483993"/>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72726847" sldId="2147483980"/>
            <pc:sldLayoutMk cId="3476295809" sldId="2147484006"/>
          </pc:sldLayoutMkLst>
          <pc:spChg chg="mod">
            <ac:chgData name="Swenson, Jody" userId="f700768a-5749-4e0f-98d7-2b523cc7d418" providerId="ADAL" clId="{3C8AA47F-E69D-4EC7-8CC8-4E8486A2916C}" dt="2020-08-11T00:04:46.726" v="6"/>
            <ac:spMkLst>
              <pc:docMk/>
              <pc:sldMasterMk cId="172726847" sldId="2147483980"/>
              <pc:sldLayoutMk cId="3476295809" sldId="2147484006"/>
              <ac:spMk id="5" creationId="{00000000-0000-0000-0000-000000000000}"/>
            </ac:spMkLst>
          </pc:spChg>
          <pc:spChg chg="mod">
            <ac:chgData name="Swenson, Jody" userId="f700768a-5749-4e0f-98d7-2b523cc7d418" providerId="ADAL" clId="{3C8AA47F-E69D-4EC7-8CC8-4E8486A2916C}" dt="2020-08-11T00:04:46.726" v="6"/>
            <ac:spMkLst>
              <pc:docMk/>
              <pc:sldMasterMk cId="172726847" sldId="2147483980"/>
              <pc:sldLayoutMk cId="3476295809" sldId="2147484006"/>
              <ac:spMk id="8" creationId="{00000000-0000-0000-0000-000000000000}"/>
            </ac:spMkLst>
          </pc:spChg>
        </pc:sldLayoutChg>
        <pc:sldLayoutChg chg="modSp">
          <pc:chgData name="Swenson, Jody" userId="f700768a-5749-4e0f-98d7-2b523cc7d418" providerId="ADAL" clId="{3C8AA47F-E69D-4EC7-8CC8-4E8486A2916C}" dt="2020-08-11T00:04:46.726" v="6"/>
          <pc:sldLayoutMkLst>
            <pc:docMk/>
            <pc:sldMasterMk cId="172726847" sldId="2147483980"/>
            <pc:sldLayoutMk cId="3566977943" sldId="2147484034"/>
          </pc:sldLayoutMkLst>
          <pc:spChg chg="mod">
            <ac:chgData name="Swenson, Jody" userId="f700768a-5749-4e0f-98d7-2b523cc7d418" providerId="ADAL" clId="{3C8AA47F-E69D-4EC7-8CC8-4E8486A2916C}" dt="2020-08-11T00:04:46.726" v="6"/>
            <ac:spMkLst>
              <pc:docMk/>
              <pc:sldMasterMk cId="172726847" sldId="2147483980"/>
              <pc:sldLayoutMk cId="3566977943" sldId="2147484034"/>
              <ac:spMk id="5" creationId="{00000000-0000-0000-0000-000000000000}"/>
            </ac:spMkLst>
          </pc:spChg>
          <pc:spChg chg="mod">
            <ac:chgData name="Swenson, Jody" userId="f700768a-5749-4e0f-98d7-2b523cc7d418" providerId="ADAL" clId="{3C8AA47F-E69D-4EC7-8CC8-4E8486A2916C}" dt="2020-08-11T00:04:46.726" v="6"/>
            <ac:spMkLst>
              <pc:docMk/>
              <pc:sldMasterMk cId="172726847" sldId="2147483980"/>
              <pc:sldLayoutMk cId="3566977943" sldId="2147484034"/>
              <ac:spMk id="8" creationId="{00000000-0000-0000-0000-000000000000}"/>
            </ac:spMkLst>
          </pc:spChg>
        </pc:sldLayoutChg>
      </pc:sldMasterChg>
    </pc:docChg>
  </pc:docChgLst>
  <pc:docChgLst>
    <pc:chgData name="Swenson, Jody" userId="f700768a-5749-4e0f-98d7-2b523cc7d418" providerId="ADAL" clId="{F56F4626-76D3-4E08-928E-9DFB9DFACA84}"/>
    <pc:docChg chg="modSld">
      <pc:chgData name="Swenson, Jody" userId="f700768a-5749-4e0f-98d7-2b523cc7d418" providerId="ADAL" clId="{F56F4626-76D3-4E08-928E-9DFB9DFACA84}" dt="2021-06-07T17:11:52.012" v="53" actId="6549"/>
      <pc:docMkLst>
        <pc:docMk/>
      </pc:docMkLst>
      <pc:sldChg chg="modSp modAnim">
        <pc:chgData name="Swenson, Jody" userId="f700768a-5749-4e0f-98d7-2b523cc7d418" providerId="ADAL" clId="{F56F4626-76D3-4E08-928E-9DFB9DFACA84}" dt="2021-06-07T17:01:09.618" v="31" actId="20577"/>
        <pc:sldMkLst>
          <pc:docMk/>
          <pc:sldMk cId="3216317685" sldId="506"/>
        </pc:sldMkLst>
        <pc:spChg chg="mod">
          <ac:chgData name="Swenson, Jody" userId="f700768a-5749-4e0f-98d7-2b523cc7d418" providerId="ADAL" clId="{F56F4626-76D3-4E08-928E-9DFB9DFACA84}" dt="2021-06-07T17:01:09.618" v="31" actId="20577"/>
          <ac:spMkLst>
            <pc:docMk/>
            <pc:sldMk cId="3216317685" sldId="506"/>
            <ac:spMk id="8" creationId="{00000000-0000-0000-0000-000000000000}"/>
          </ac:spMkLst>
        </pc:spChg>
      </pc:sldChg>
      <pc:sldChg chg="modSp modAnim">
        <pc:chgData name="Swenson, Jody" userId="f700768a-5749-4e0f-98d7-2b523cc7d418" providerId="ADAL" clId="{F56F4626-76D3-4E08-928E-9DFB9DFACA84}" dt="2021-06-07T17:11:52.012" v="53" actId="6549"/>
        <pc:sldMkLst>
          <pc:docMk/>
          <pc:sldMk cId="4072912163" sldId="507"/>
        </pc:sldMkLst>
        <pc:spChg chg="mod">
          <ac:chgData name="Swenson, Jody" userId="f700768a-5749-4e0f-98d7-2b523cc7d418" providerId="ADAL" clId="{F56F4626-76D3-4E08-928E-9DFB9DFACA84}" dt="2021-06-07T17:11:52.012" v="53" actId="6549"/>
          <ac:spMkLst>
            <pc:docMk/>
            <pc:sldMk cId="4072912163" sldId="507"/>
            <ac:spMk id="8" creationId="{00000000-0000-0000-0000-000000000000}"/>
          </ac:spMkLst>
        </pc:spChg>
      </pc:sldChg>
      <pc:sldChg chg="addSp modSp mod modAnim">
        <pc:chgData name="Swenson, Jody" userId="f700768a-5749-4e0f-98d7-2b523cc7d418" providerId="ADAL" clId="{F56F4626-76D3-4E08-928E-9DFB9DFACA84}" dt="2021-06-02T17:08:45.376" v="27"/>
        <pc:sldMkLst>
          <pc:docMk/>
          <pc:sldMk cId="2779060967" sldId="509"/>
        </pc:sldMkLst>
        <pc:spChg chg="add mod">
          <ac:chgData name="Swenson, Jody" userId="f700768a-5749-4e0f-98d7-2b523cc7d418" providerId="ADAL" clId="{F56F4626-76D3-4E08-928E-9DFB9DFACA84}" dt="2021-06-02T17:08:41.649" v="26" actId="1076"/>
          <ac:spMkLst>
            <pc:docMk/>
            <pc:sldMk cId="2779060967" sldId="509"/>
            <ac:spMk id="3" creationId="{0AD8E743-BBE8-4576-9846-71BEF1CE3F60}"/>
          </ac:spMkLst>
        </pc:spChg>
      </pc:sldChg>
      <pc:sldChg chg="modSp">
        <pc:chgData name="Swenson, Jody" userId="f700768a-5749-4e0f-98d7-2b523cc7d418" providerId="ADAL" clId="{F56F4626-76D3-4E08-928E-9DFB9DFACA84}" dt="2021-06-07T17:01:38.425" v="51" actId="20577"/>
        <pc:sldMkLst>
          <pc:docMk/>
          <pc:sldMk cId="2482579380" sldId="662"/>
        </pc:sldMkLst>
        <pc:spChg chg="mod">
          <ac:chgData name="Swenson, Jody" userId="f700768a-5749-4e0f-98d7-2b523cc7d418" providerId="ADAL" clId="{F56F4626-76D3-4E08-928E-9DFB9DFACA84}" dt="2021-06-07T17:01:38.425" v="51" actId="20577"/>
          <ac:spMkLst>
            <pc:docMk/>
            <pc:sldMk cId="2482579380" sldId="662"/>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3795"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3796"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CS 124 - Lecture 0 - Course Overview </a:t>
            </a:r>
          </a:p>
        </p:txBody>
      </p:sp>
      <p:sp>
        <p:nvSpPr>
          <p:cNvPr id="33797"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9F0F3CA-4D7E-40BA-A1CE-6110B256A42F}" type="slidenum">
              <a:rPr lang="en-US"/>
              <a:pPr>
                <a:defRPr/>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60438" y="3475038"/>
            <a:ext cx="7680325" cy="3290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CS 124 - Lecture 0 - Course Overview </a:t>
            </a:r>
          </a:p>
        </p:txBody>
      </p:sp>
      <p:sp>
        <p:nvSpPr>
          <p:cNvPr id="31751" name="Rectangle 7"/>
          <p:cNvSpPr>
            <a:spLocks noGrp="1" noChangeArrowheads="1"/>
          </p:cNvSpPr>
          <p:nvPr>
            <p:ph type="sldNum" sz="quarter" idx="5"/>
          </p:nvPr>
        </p:nvSpPr>
        <p:spPr bwMode="auto">
          <a:xfrm>
            <a:off x="5438775"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CEC0183-73D3-4F2C-BBF1-786CD4B170D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6/6/2022 8:50 AM</a:t>
            </a:fld>
            <a:endParaRPr lang="en-US">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a:solidFill>
                  <a:srgbClr val="000000"/>
                </a:solidFill>
              </a:rPr>
              <a:t>© 2007 Microsoft Corporation. All rights reserved. Microsoft, Windows, Windows Vista and other product names are or may be registered trademarks and/or trademarks in the U.S. and/or other countries.</a:t>
            </a:r>
          </a:p>
          <a:p>
            <a:r>
              <a:rPr lang="en-US" sz="50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rPr>
            </a:br>
            <a:r>
              <a:rPr lang="en-US" sz="500">
                <a:solidFill>
                  <a:srgbClr val="000000"/>
                </a:solidFill>
              </a:rPr>
              <a:t>MICROSOFT MAKES NO WARRANTIES, EXPRESS, IMPLIED OR STATUTORY, AS TO THE INFORMATION IN THIS PRESENTATION.</a:t>
            </a:r>
          </a:p>
          <a:p>
            <a:endParaRPr lang="en-US" sz="50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7814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2470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2470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88832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13671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601966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57412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Room for navigation">
    <p:spTree>
      <p:nvGrpSpPr>
        <p:cNvPr id="1" name=""/>
        <p:cNvGrpSpPr/>
        <p:nvPr/>
      </p:nvGrpSpPr>
      <p:grpSpPr>
        <a:xfrm>
          <a:off x="0" y="0"/>
          <a:ext cx="0" cy="0"/>
          <a:chOff x="0" y="0"/>
          <a:chExt cx="0" cy="0"/>
        </a:xfrm>
      </p:grpSpPr>
      <p:sp>
        <p:nvSpPr>
          <p:cNvPr id="6" name="Rectangle 5"/>
          <p:cNvSpPr/>
          <p:nvPr/>
        </p:nvSpPr>
        <p:spPr>
          <a:xfrm>
            <a:off x="8839200" y="990600"/>
            <a:ext cx="3352800" cy="5562600"/>
          </a:xfrm>
          <a:prstGeom prst="rect">
            <a:avLst/>
          </a:prstGeom>
          <a:gradFill>
            <a:gsLst>
              <a:gs pos="0">
                <a:srgbClr val="747879">
                  <a:alpha val="0"/>
                </a:srgbClr>
              </a:gs>
              <a:gs pos="44000">
                <a:schemeClr val="bg2">
                  <a:alpha val="3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143000"/>
            <a:ext cx="9448800" cy="5410200"/>
          </a:xfrm>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163077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5" name="Rectangle 4"/>
          <p:cNvSpPr/>
          <p:nvPr/>
        </p:nvSpPr>
        <p:spPr>
          <a:xfrm>
            <a:off x="0" y="0"/>
            <a:ext cx="12192000" cy="38862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12192000" cy="11430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44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1320800" y="990600"/>
            <a:ext cx="9550400" cy="6858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11" name="Rectangle 10"/>
          <p:cNvSpPr/>
          <p:nvPr/>
        </p:nvSpPr>
        <p:spPr>
          <a:xfrm>
            <a:off x="13208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 Placeholder 8"/>
          <p:cNvSpPr>
            <a:spLocks noGrp="1"/>
          </p:cNvSpPr>
          <p:nvPr>
            <p:ph type="body" sz="quarter" idx="12"/>
          </p:nvPr>
        </p:nvSpPr>
        <p:spPr>
          <a:xfrm>
            <a:off x="1320800" y="2057400"/>
            <a:ext cx="4673600" cy="1600200"/>
          </a:xfrm>
        </p:spPr>
        <p:txBody>
          <a:bodyPr>
            <a:normAutofit/>
          </a:bodyPr>
          <a:lstStyle>
            <a:lvl1pPr marL="233363" indent="-233363">
              <a:defRPr sz="1800">
                <a:solidFill>
                  <a:schemeClr val="tx1"/>
                </a:solidFill>
              </a:defRPr>
            </a:lvl1pPr>
            <a:lvl2pPr marL="457200" indent="-223838">
              <a:defRPr sz="1600">
                <a:solidFill>
                  <a:schemeClr val="tx1"/>
                </a:solidFill>
              </a:defRPr>
            </a:lvl2pPr>
            <a:lvl3pPr marL="233363" indent="-233363">
              <a:defRPr sz="1800">
                <a:solidFill>
                  <a:schemeClr val="bg2">
                    <a:lumMod val="50000"/>
                    <a:lumOff val="50000"/>
                  </a:schemeClr>
                </a:solidFill>
              </a:defRPr>
            </a:lvl3pPr>
            <a:lvl4pPr marL="233363" indent="-233363">
              <a:defRPr sz="1800">
                <a:solidFill>
                  <a:schemeClr val="bg2">
                    <a:lumMod val="50000"/>
                    <a:lumOff val="50000"/>
                  </a:schemeClr>
                </a:solidFill>
              </a:defRPr>
            </a:lvl4pPr>
            <a:lvl5pPr marL="233363" indent="-233363">
              <a:defRPr sz="1800">
                <a:solidFill>
                  <a:schemeClr val="bg2">
                    <a:lumMod val="50000"/>
                    <a:lumOff val="50000"/>
                  </a:schemeClr>
                </a:solidFill>
              </a:defRPr>
            </a:lvl5pPr>
          </a:lstStyle>
          <a:p>
            <a:pPr lvl="0"/>
            <a:r>
              <a:rPr lang="en-US"/>
              <a:t>Click to edit Master text styles</a:t>
            </a:r>
          </a:p>
          <a:p>
            <a:pPr lvl="1"/>
            <a:r>
              <a:rPr lang="en-US"/>
              <a:t>Second level</a:t>
            </a:r>
          </a:p>
        </p:txBody>
      </p:sp>
      <p:sp>
        <p:nvSpPr>
          <p:cNvPr id="12" name="TextBox 11"/>
          <p:cNvSpPr txBox="1"/>
          <p:nvPr/>
        </p:nvSpPr>
        <p:spPr>
          <a:xfrm>
            <a:off x="1320800" y="1676400"/>
            <a:ext cx="4673600" cy="400110"/>
          </a:xfrm>
          <a:prstGeom prst="rect">
            <a:avLst/>
          </a:prstGeom>
          <a:noFill/>
        </p:spPr>
        <p:txBody>
          <a:bodyPr wrap="square" rtlCol="0">
            <a:spAutoFit/>
          </a:bodyPr>
          <a:lstStyle/>
          <a:p>
            <a:pPr algn="ctr"/>
            <a:r>
              <a:rPr lang="en-US" sz="2000">
                <a:effectLst/>
                <a:latin typeface="+mj-lt"/>
              </a:rPr>
              <a:t>Schedule</a:t>
            </a:r>
            <a:endParaRPr lang="en-US">
              <a:effectLst/>
              <a:latin typeface="+mj-lt"/>
            </a:endParaRPr>
          </a:p>
        </p:txBody>
      </p:sp>
      <p:cxnSp>
        <p:nvCxnSpPr>
          <p:cNvPr id="13" name="Straight Connector 12"/>
          <p:cNvCxnSpPr/>
          <p:nvPr/>
        </p:nvCxnSpPr>
        <p:spPr>
          <a:xfrm rot="10800000" flipV="1">
            <a:off x="1320800" y="2057397"/>
            <a:ext cx="4673600" cy="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976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 Placeholder 8"/>
          <p:cNvSpPr>
            <a:spLocks noGrp="1"/>
          </p:cNvSpPr>
          <p:nvPr>
            <p:ph type="body" sz="quarter" idx="13"/>
          </p:nvPr>
        </p:nvSpPr>
        <p:spPr>
          <a:xfrm>
            <a:off x="6197600" y="2057400"/>
            <a:ext cx="4673600" cy="1600200"/>
          </a:xfrm>
        </p:spPr>
        <p:txBody>
          <a:bodyPr>
            <a:normAutofit/>
          </a:bodyPr>
          <a:lstStyle>
            <a:lvl1pPr marL="233363" indent="-233363">
              <a:defRPr sz="1800">
                <a:solidFill>
                  <a:schemeClr val="tx1"/>
                </a:solidFill>
              </a:defRPr>
            </a:lvl1pPr>
            <a:lvl2pPr marL="457200" indent="-223838">
              <a:defRPr sz="1600">
                <a:solidFill>
                  <a:schemeClr val="tx1"/>
                </a:solidFill>
              </a:defRPr>
            </a:lvl2pPr>
            <a:lvl3pPr marL="233363" indent="-233363">
              <a:defRPr sz="1800">
                <a:solidFill>
                  <a:schemeClr val="bg2">
                    <a:lumMod val="50000"/>
                    <a:lumOff val="50000"/>
                  </a:schemeClr>
                </a:solidFill>
              </a:defRPr>
            </a:lvl3pPr>
            <a:lvl4pPr marL="233363" indent="-233363">
              <a:defRPr sz="1800">
                <a:solidFill>
                  <a:schemeClr val="bg2">
                    <a:lumMod val="50000"/>
                    <a:lumOff val="50000"/>
                  </a:schemeClr>
                </a:solidFill>
              </a:defRPr>
            </a:lvl4pPr>
            <a:lvl5pPr marL="233363" indent="-233363">
              <a:defRPr sz="1800">
                <a:solidFill>
                  <a:schemeClr val="bg2">
                    <a:lumMod val="50000"/>
                    <a:lumOff val="50000"/>
                  </a:schemeClr>
                </a:solidFill>
              </a:defRPr>
            </a:lvl5pPr>
          </a:lstStyle>
          <a:p>
            <a:pPr lvl="0"/>
            <a:r>
              <a:rPr lang="en-US"/>
              <a:t>Click to edit Master text styles</a:t>
            </a:r>
          </a:p>
          <a:p>
            <a:pPr lvl="1"/>
            <a:r>
              <a:rPr lang="en-US"/>
              <a:t>Second level</a:t>
            </a:r>
          </a:p>
        </p:txBody>
      </p:sp>
      <p:sp>
        <p:nvSpPr>
          <p:cNvPr id="18" name="TextBox 17"/>
          <p:cNvSpPr txBox="1"/>
          <p:nvPr/>
        </p:nvSpPr>
        <p:spPr>
          <a:xfrm>
            <a:off x="6197600" y="1676400"/>
            <a:ext cx="4673600" cy="400110"/>
          </a:xfrm>
          <a:prstGeom prst="rect">
            <a:avLst/>
          </a:prstGeom>
          <a:noFill/>
        </p:spPr>
        <p:txBody>
          <a:bodyPr wrap="square" rtlCol="0">
            <a:spAutoFit/>
          </a:bodyPr>
          <a:lstStyle/>
          <a:p>
            <a:pPr algn="ctr"/>
            <a:r>
              <a:rPr lang="en-US" sz="2000">
                <a:effectLst/>
                <a:latin typeface="+mj-lt"/>
              </a:rPr>
              <a:t>Pre-class</a:t>
            </a:r>
            <a:endParaRPr lang="en-US">
              <a:effectLst/>
              <a:latin typeface="+mj-lt"/>
            </a:endParaRPr>
          </a:p>
        </p:txBody>
      </p:sp>
      <p:cxnSp>
        <p:nvCxnSpPr>
          <p:cNvPr id="19" name="Straight Connector 18"/>
          <p:cNvCxnSpPr/>
          <p:nvPr/>
        </p:nvCxnSpPr>
        <p:spPr>
          <a:xfrm rot="10800000" flipV="1">
            <a:off x="6197600" y="2057397"/>
            <a:ext cx="4673600"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22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1" grpId="0" animBg="1"/>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2" grpId="0"/>
      <p:bldP spid="16" grpId="0" animBg="1"/>
      <p:bldP spid="17" grpId="0" build="p">
        <p:tmplLst>
          <p:tmpl lvl="1">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5" name="Rectangle 4"/>
          <p:cNvSpPr/>
          <p:nvPr/>
        </p:nvSpPr>
        <p:spPr>
          <a:xfrm>
            <a:off x="0" y="1371600"/>
            <a:ext cx="12192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54400" y="2057400"/>
            <a:ext cx="82296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32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8229600" cy="16764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203200" y="1524000"/>
            <a:ext cx="2743200" cy="400110"/>
          </a:xfrm>
          <a:prstGeom prst="rect">
            <a:avLst/>
          </a:prstGeom>
          <a:noFill/>
        </p:spPr>
        <p:txBody>
          <a:bodyPr wrap="square" rtlCol="0">
            <a:spAutoFit/>
          </a:bodyPr>
          <a:lstStyle/>
          <a:p>
            <a:r>
              <a:rPr lang="en-US" sz="2000">
                <a:effectLst/>
                <a:latin typeface="+mj-lt"/>
              </a:rPr>
              <a:t>Topics</a:t>
            </a:r>
            <a:endParaRPr lang="en-US">
              <a:effectLst/>
              <a:latin typeface="+mj-lt"/>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87338" indent="-287338">
              <a:buNone/>
              <a:defRPr sz="1400">
                <a:solidFill>
                  <a:schemeClr val="accent1">
                    <a:lumMod val="50000"/>
                  </a:schemeClr>
                </a:solidFill>
              </a:defRPr>
            </a:lvl1pPr>
            <a:lvl2pPr marL="287338" indent="-169863">
              <a:spcBef>
                <a:spcPts val="0"/>
              </a:spcBef>
              <a:defRPr sz="1200">
                <a:solidFill>
                  <a:schemeClr val="accent1">
                    <a:lumMod val="50000"/>
                  </a:schemeClr>
                </a:solidFill>
              </a:defRPr>
            </a:lvl2pPr>
            <a:lvl3pPr>
              <a:defRPr sz="1100">
                <a:solidFill>
                  <a:schemeClr val="accent1">
                    <a:lumMod val="50000"/>
                  </a:schemeClr>
                </a:solidFill>
              </a:defRPr>
            </a:lvl3pPr>
            <a:lvl4pPr>
              <a:defRPr sz="12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78153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ubSection">
    <p:spTree>
      <p:nvGrpSpPr>
        <p:cNvPr id="1" name=""/>
        <p:cNvGrpSpPr/>
        <p:nvPr/>
      </p:nvGrpSpPr>
      <p:grpSpPr>
        <a:xfrm>
          <a:off x="0" y="0"/>
          <a:ext cx="0" cy="0"/>
          <a:chOff x="0" y="0"/>
          <a:chExt cx="0" cy="0"/>
        </a:xfrm>
      </p:grpSpPr>
      <p:sp>
        <p:nvSpPr>
          <p:cNvPr id="5" name="Rectangle 4"/>
          <p:cNvSpPr/>
          <p:nvPr/>
        </p:nvSpPr>
        <p:spPr>
          <a:xfrm>
            <a:off x="0" y="1371600"/>
            <a:ext cx="9144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54400" y="2057400"/>
            <a:ext cx="53848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Autofit/>
          </a:bodyPr>
          <a:lstStyle>
            <a:lvl1pPr>
              <a:defRPr sz="24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5384800" cy="16764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203200" y="1524000"/>
            <a:ext cx="2743200" cy="400110"/>
          </a:xfrm>
          <a:prstGeom prst="rect">
            <a:avLst/>
          </a:prstGeom>
          <a:noFill/>
        </p:spPr>
        <p:txBody>
          <a:bodyPr wrap="square" rtlCol="0">
            <a:spAutoFit/>
          </a:bodyPr>
          <a:lstStyle/>
          <a:p>
            <a:r>
              <a:rPr lang="en-US" sz="2000">
                <a:effectLst/>
                <a:latin typeface="+mj-lt"/>
              </a:rPr>
              <a:t>Topics</a:t>
            </a:r>
            <a:endParaRPr lang="en-US">
              <a:effectLst/>
              <a:latin typeface="+mj-lt"/>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87338" indent="-287338">
              <a:buNone/>
              <a:defRPr sz="1400">
                <a:solidFill>
                  <a:schemeClr val="accent1">
                    <a:lumMod val="50000"/>
                  </a:schemeClr>
                </a:solidFill>
              </a:defRPr>
            </a:lvl1pPr>
            <a:lvl2pPr marL="287338" indent="-169863">
              <a:spcBef>
                <a:spcPts val="0"/>
              </a:spcBef>
              <a:defRPr sz="1200">
                <a:solidFill>
                  <a:schemeClr val="accent1">
                    <a:lumMod val="50000"/>
                  </a:schemeClr>
                </a:solidFill>
              </a:defRPr>
            </a:lvl2pPr>
            <a:lvl3pPr>
              <a:defRPr sz="1100">
                <a:solidFill>
                  <a:schemeClr val="accent1">
                    <a:lumMod val="50000"/>
                  </a:schemeClr>
                </a:solidFill>
              </a:defRPr>
            </a:lvl3pPr>
            <a:lvl4pPr>
              <a:defRPr sz="12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77117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91D1CBCB-F502-4C48-BCE5-5C9584D028B2}" type="datetimeFigureOut">
              <a:rPr lang="en-US" smtClean="0">
                <a:solidFill>
                  <a:prstClr val="black">
                    <a:tint val="75000"/>
                  </a:prstClr>
                </a:solidFill>
              </a:rPr>
              <a:pPr/>
              <a:t>6/6/2022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5BACB155-0F5A-4EB2-AE97-12A5E79281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866514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6269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1"/>
            <a:ext cx="2743200" cy="365125"/>
          </a:xfrm>
          <a:prstGeom prst="rect">
            <a:avLst/>
          </a:prstGeom>
        </p:spPr>
        <p:txBody>
          <a:bodyPr/>
          <a:lstStyle>
            <a:lvl1pPr eaLnBrk="0" fontAlgn="base" hangingPunct="0">
              <a:spcBef>
                <a:spcPct val="0"/>
              </a:spcBef>
              <a:spcAft>
                <a:spcPct val="0"/>
              </a:spcAft>
              <a:defRPr>
                <a:latin typeface="Arial" panose="020B0604020202020204" pitchFamily="34" charset="0"/>
              </a:defRPr>
            </a:lvl1pPr>
          </a:lstStyle>
          <a:p>
            <a:pPr>
              <a:defRPr/>
            </a:pPr>
            <a:fld id="{ABC3678D-0E15-4975-87B1-57DE7A035085}" type="datetimeFigureOut">
              <a:rPr lang="en-US"/>
              <a:pPr>
                <a:defRPr/>
              </a:pPr>
              <a:t>6/6/2022</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lvl1pPr eaLnBrk="0" fontAlgn="base" hangingPunct="0">
              <a:spcBef>
                <a:spcPct val="0"/>
              </a:spcBef>
              <a:spcAft>
                <a:spcPct val="0"/>
              </a:spcAft>
              <a:defRPr>
                <a:latin typeface="Arial" panose="020B0604020202020204" pitchFamily="34" charset="0"/>
              </a:defRPr>
            </a:lvl1pPr>
          </a:lstStyle>
          <a:p>
            <a:pPr>
              <a:defRPr/>
            </a:pPr>
            <a:fld id="{449C7D15-A893-4372-A8A5-1C2FCC4A903E}" type="slidenum">
              <a:rPr lang="en-US"/>
              <a:pPr>
                <a:defRPr/>
              </a:pPr>
              <a:t>‹#›</a:t>
            </a:fld>
            <a:endParaRPr lang="en-US"/>
          </a:p>
        </p:txBody>
      </p:sp>
    </p:spTree>
    <p:extLst>
      <p:ext uri="{BB962C8B-B14F-4D97-AF65-F5344CB8AC3E}">
        <p14:creationId xmlns:p14="http://schemas.microsoft.com/office/powerpoint/2010/main" val="79611257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a:xfrm>
            <a:off x="8737600" y="6248400"/>
            <a:ext cx="2540000" cy="457200"/>
          </a:xfrm>
          <a:prstGeom prst="rect">
            <a:avLst/>
          </a:prstGeom>
        </p:spPr>
        <p:txBody>
          <a:bodyPr/>
          <a:lstStyle>
            <a:lvl1pPr>
              <a:defRPr/>
            </a:lvl1pPr>
          </a:lstStyle>
          <a:p>
            <a:fld id="{9DA349B0-CB9E-4F4B-8E68-342FC49DB004}" type="slidenum">
              <a:rPr lang="en-GB" altLang="en-US"/>
              <a:pPr/>
              <a:t>‹#›</a:t>
            </a:fld>
            <a:endParaRPr lang="en-GB" altLang="en-US"/>
          </a:p>
        </p:txBody>
      </p:sp>
    </p:spTree>
    <p:extLst>
      <p:ext uri="{BB962C8B-B14F-4D97-AF65-F5344CB8AC3E}">
        <p14:creationId xmlns:p14="http://schemas.microsoft.com/office/powerpoint/2010/main" val="1844969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2035831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5303961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4733655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924722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oom for navigation">
    <p:spTree>
      <p:nvGrpSpPr>
        <p:cNvPr id="1" name=""/>
        <p:cNvGrpSpPr/>
        <p:nvPr/>
      </p:nvGrpSpPr>
      <p:grpSpPr>
        <a:xfrm>
          <a:off x="0" y="0"/>
          <a:ext cx="0" cy="0"/>
          <a:chOff x="0" y="0"/>
          <a:chExt cx="0" cy="0"/>
        </a:xfrm>
      </p:grpSpPr>
      <p:sp>
        <p:nvSpPr>
          <p:cNvPr id="6" name="Rectangle 5"/>
          <p:cNvSpPr/>
          <p:nvPr/>
        </p:nvSpPr>
        <p:spPr>
          <a:xfrm>
            <a:off x="8839200" y="990600"/>
            <a:ext cx="3352800" cy="5562600"/>
          </a:xfrm>
          <a:prstGeom prst="rect">
            <a:avLst/>
          </a:prstGeom>
          <a:gradFill>
            <a:gsLst>
              <a:gs pos="0">
                <a:srgbClr val="747879">
                  <a:alpha val="0"/>
                </a:srgbClr>
              </a:gs>
              <a:gs pos="44000">
                <a:schemeClr val="bg2">
                  <a:alpha val="3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143000"/>
            <a:ext cx="9448800" cy="5410200"/>
          </a:xfrm>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432746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5" name="Rectangle 4"/>
          <p:cNvSpPr/>
          <p:nvPr/>
        </p:nvSpPr>
        <p:spPr>
          <a:xfrm>
            <a:off x="0" y="0"/>
            <a:ext cx="12192000" cy="38862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0" y="0"/>
            <a:ext cx="12192000" cy="11430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33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1320800" y="990600"/>
            <a:ext cx="9550400" cy="6858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11" name="Rectangle 10"/>
          <p:cNvSpPr/>
          <p:nvPr/>
        </p:nvSpPr>
        <p:spPr>
          <a:xfrm>
            <a:off x="13208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9" name="Text Placeholder 8"/>
          <p:cNvSpPr>
            <a:spLocks noGrp="1"/>
          </p:cNvSpPr>
          <p:nvPr>
            <p:ph type="body" sz="quarter" idx="12"/>
          </p:nvPr>
        </p:nvSpPr>
        <p:spPr>
          <a:xfrm>
            <a:off x="1320800" y="2057400"/>
            <a:ext cx="4673600" cy="1600200"/>
          </a:xfrm>
        </p:spPr>
        <p:txBody>
          <a:bodyPr>
            <a:normAutofit/>
          </a:bodyPr>
          <a:lstStyle>
            <a:lvl1pPr marL="175022" indent="-175022">
              <a:defRPr sz="1350">
                <a:solidFill>
                  <a:schemeClr val="tx1"/>
                </a:solidFill>
              </a:defRPr>
            </a:lvl1pPr>
            <a:lvl2pPr marL="342900" indent="-167879">
              <a:defRPr sz="1200">
                <a:solidFill>
                  <a:schemeClr val="tx1"/>
                </a:solidFill>
              </a:defRPr>
            </a:lvl2pPr>
            <a:lvl3pPr marL="175022" indent="-175022">
              <a:defRPr sz="1350">
                <a:solidFill>
                  <a:schemeClr val="bg2">
                    <a:lumMod val="50000"/>
                    <a:lumOff val="50000"/>
                  </a:schemeClr>
                </a:solidFill>
              </a:defRPr>
            </a:lvl3pPr>
            <a:lvl4pPr marL="175022" indent="-175022">
              <a:defRPr sz="1350">
                <a:solidFill>
                  <a:schemeClr val="bg2">
                    <a:lumMod val="50000"/>
                    <a:lumOff val="50000"/>
                  </a:schemeClr>
                </a:solidFill>
              </a:defRPr>
            </a:lvl4pPr>
            <a:lvl5pPr marL="175022" indent="-175022">
              <a:defRPr sz="1350">
                <a:solidFill>
                  <a:schemeClr val="bg2">
                    <a:lumMod val="50000"/>
                    <a:lumOff val="50000"/>
                  </a:schemeClr>
                </a:solidFill>
              </a:defRPr>
            </a:lvl5pPr>
          </a:lstStyle>
          <a:p>
            <a:pPr lvl="0"/>
            <a:r>
              <a:rPr lang="en-US"/>
              <a:t>Click to edit Master text styles</a:t>
            </a:r>
          </a:p>
          <a:p>
            <a:pPr lvl="1"/>
            <a:r>
              <a:rPr lang="en-US"/>
              <a:t>Second level</a:t>
            </a:r>
          </a:p>
        </p:txBody>
      </p:sp>
      <p:sp>
        <p:nvSpPr>
          <p:cNvPr id="12" name="TextBox 11"/>
          <p:cNvSpPr txBox="1"/>
          <p:nvPr/>
        </p:nvSpPr>
        <p:spPr>
          <a:xfrm>
            <a:off x="1320800" y="1676402"/>
            <a:ext cx="4673600" cy="323165"/>
          </a:xfrm>
          <a:prstGeom prst="rect">
            <a:avLst/>
          </a:prstGeom>
          <a:noFill/>
        </p:spPr>
        <p:txBody>
          <a:bodyPr wrap="square" rtlCol="0">
            <a:spAutoFit/>
          </a:bodyPr>
          <a:lstStyle/>
          <a:p>
            <a:pPr algn="ctr" fontAlgn="base">
              <a:spcBef>
                <a:spcPct val="0"/>
              </a:spcBef>
              <a:spcAft>
                <a:spcPct val="0"/>
              </a:spcAft>
            </a:pPr>
            <a:r>
              <a:rPr lang="en-US" sz="1500">
                <a:solidFill>
                  <a:srgbClr val="283D5E"/>
                </a:solidFill>
              </a:rPr>
              <a:t>Schedule</a:t>
            </a:r>
            <a:endParaRPr lang="en-US" sz="1350">
              <a:solidFill>
                <a:srgbClr val="283D5E"/>
              </a:solidFill>
            </a:endParaRPr>
          </a:p>
        </p:txBody>
      </p:sp>
      <p:cxnSp>
        <p:nvCxnSpPr>
          <p:cNvPr id="13" name="Straight Connector 12"/>
          <p:cNvCxnSpPr/>
          <p:nvPr/>
        </p:nvCxnSpPr>
        <p:spPr>
          <a:xfrm rot="10800000" flipV="1">
            <a:off x="1320800" y="2057399"/>
            <a:ext cx="4673600" cy="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976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17" name="Text Placeholder 8"/>
          <p:cNvSpPr>
            <a:spLocks noGrp="1"/>
          </p:cNvSpPr>
          <p:nvPr>
            <p:ph type="body" sz="quarter" idx="13"/>
          </p:nvPr>
        </p:nvSpPr>
        <p:spPr>
          <a:xfrm>
            <a:off x="6197600" y="2057400"/>
            <a:ext cx="4673600" cy="1600200"/>
          </a:xfrm>
        </p:spPr>
        <p:txBody>
          <a:bodyPr>
            <a:normAutofit/>
          </a:bodyPr>
          <a:lstStyle>
            <a:lvl1pPr marL="175022" indent="-175022">
              <a:defRPr sz="1350">
                <a:solidFill>
                  <a:schemeClr val="tx1"/>
                </a:solidFill>
              </a:defRPr>
            </a:lvl1pPr>
            <a:lvl2pPr marL="342900" indent="-167879">
              <a:defRPr sz="1200">
                <a:solidFill>
                  <a:schemeClr val="tx1"/>
                </a:solidFill>
              </a:defRPr>
            </a:lvl2pPr>
            <a:lvl3pPr marL="175022" indent="-175022">
              <a:defRPr sz="1350">
                <a:solidFill>
                  <a:schemeClr val="bg2">
                    <a:lumMod val="50000"/>
                    <a:lumOff val="50000"/>
                  </a:schemeClr>
                </a:solidFill>
              </a:defRPr>
            </a:lvl3pPr>
            <a:lvl4pPr marL="175022" indent="-175022">
              <a:defRPr sz="1350">
                <a:solidFill>
                  <a:schemeClr val="bg2">
                    <a:lumMod val="50000"/>
                    <a:lumOff val="50000"/>
                  </a:schemeClr>
                </a:solidFill>
              </a:defRPr>
            </a:lvl4pPr>
            <a:lvl5pPr marL="175022" indent="-175022">
              <a:defRPr sz="1350">
                <a:solidFill>
                  <a:schemeClr val="bg2">
                    <a:lumMod val="50000"/>
                    <a:lumOff val="50000"/>
                  </a:schemeClr>
                </a:solidFill>
              </a:defRPr>
            </a:lvl5pPr>
          </a:lstStyle>
          <a:p>
            <a:pPr lvl="0"/>
            <a:r>
              <a:rPr lang="en-US"/>
              <a:t>Click to edit Master text styles</a:t>
            </a:r>
          </a:p>
          <a:p>
            <a:pPr lvl="1"/>
            <a:r>
              <a:rPr lang="en-US"/>
              <a:t>Second level</a:t>
            </a:r>
          </a:p>
        </p:txBody>
      </p:sp>
      <p:sp>
        <p:nvSpPr>
          <p:cNvPr id="18" name="TextBox 17"/>
          <p:cNvSpPr txBox="1"/>
          <p:nvPr/>
        </p:nvSpPr>
        <p:spPr>
          <a:xfrm>
            <a:off x="6197600" y="1676402"/>
            <a:ext cx="4673600" cy="323165"/>
          </a:xfrm>
          <a:prstGeom prst="rect">
            <a:avLst/>
          </a:prstGeom>
          <a:noFill/>
        </p:spPr>
        <p:txBody>
          <a:bodyPr wrap="square" rtlCol="0">
            <a:spAutoFit/>
          </a:bodyPr>
          <a:lstStyle/>
          <a:p>
            <a:pPr algn="ctr" fontAlgn="base">
              <a:spcBef>
                <a:spcPct val="0"/>
              </a:spcBef>
              <a:spcAft>
                <a:spcPct val="0"/>
              </a:spcAft>
            </a:pPr>
            <a:r>
              <a:rPr lang="en-US" sz="1500">
                <a:solidFill>
                  <a:srgbClr val="283D5E"/>
                </a:solidFill>
              </a:rPr>
              <a:t>Pre-class</a:t>
            </a:r>
            <a:endParaRPr lang="en-US" sz="1350">
              <a:solidFill>
                <a:srgbClr val="283D5E"/>
              </a:solidFill>
            </a:endParaRPr>
          </a:p>
        </p:txBody>
      </p:sp>
      <p:cxnSp>
        <p:nvCxnSpPr>
          <p:cNvPr id="19" name="Straight Connector 18"/>
          <p:cNvCxnSpPr/>
          <p:nvPr/>
        </p:nvCxnSpPr>
        <p:spPr>
          <a:xfrm rot="10800000" flipV="1">
            <a:off x="6197600" y="2057399"/>
            <a:ext cx="4673600"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59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1" grpId="0" animBg="1"/>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2" grpId="0"/>
      <p:bldP spid="16" grpId="0" animBg="1"/>
      <p:bldP spid="17" grpId="0" build="p">
        <p:tmplLst>
          <p:tmpl lvl="1">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5" name="Rectangle 4"/>
          <p:cNvSpPr/>
          <p:nvPr/>
        </p:nvSpPr>
        <p:spPr>
          <a:xfrm>
            <a:off x="0" y="1371600"/>
            <a:ext cx="12192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3454400" y="2057400"/>
            <a:ext cx="82296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24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8229600" cy="16764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8" name="TextBox 7"/>
          <p:cNvSpPr txBox="1"/>
          <p:nvPr/>
        </p:nvSpPr>
        <p:spPr>
          <a:xfrm>
            <a:off x="203200" y="1524002"/>
            <a:ext cx="2743200" cy="323165"/>
          </a:xfrm>
          <a:prstGeom prst="rect">
            <a:avLst/>
          </a:prstGeom>
          <a:noFill/>
        </p:spPr>
        <p:txBody>
          <a:bodyPr wrap="square" rtlCol="0">
            <a:spAutoFit/>
          </a:bodyPr>
          <a:lstStyle/>
          <a:p>
            <a:pPr fontAlgn="base">
              <a:spcBef>
                <a:spcPct val="0"/>
              </a:spcBef>
              <a:spcAft>
                <a:spcPct val="0"/>
              </a:spcAft>
            </a:pPr>
            <a:r>
              <a:rPr lang="en-US" sz="1500">
                <a:solidFill>
                  <a:srgbClr val="283D5E"/>
                </a:solidFill>
              </a:rPr>
              <a:t>Topics</a:t>
            </a:r>
            <a:endParaRPr lang="en-US" sz="1350">
              <a:solidFill>
                <a:srgbClr val="283D5E"/>
              </a:solidFill>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15504" indent="-215504">
              <a:buNone/>
              <a:defRPr sz="1050">
                <a:solidFill>
                  <a:schemeClr val="accent1">
                    <a:lumMod val="50000"/>
                  </a:schemeClr>
                </a:solidFill>
              </a:defRPr>
            </a:lvl1pPr>
            <a:lvl2pPr marL="215504" indent="-127397">
              <a:spcBef>
                <a:spcPts val="0"/>
              </a:spcBef>
              <a:defRPr sz="900">
                <a:solidFill>
                  <a:schemeClr val="accent1">
                    <a:lumMod val="50000"/>
                  </a:schemeClr>
                </a:solidFill>
              </a:defRPr>
            </a:lvl2pPr>
            <a:lvl3pPr>
              <a:defRPr sz="825">
                <a:solidFill>
                  <a:schemeClr val="accent1">
                    <a:lumMod val="50000"/>
                  </a:schemeClr>
                </a:solidFill>
              </a:defRPr>
            </a:lvl3pPr>
            <a:lvl4pPr>
              <a:defRPr sz="9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859161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ubSection">
    <p:spTree>
      <p:nvGrpSpPr>
        <p:cNvPr id="1" name=""/>
        <p:cNvGrpSpPr/>
        <p:nvPr/>
      </p:nvGrpSpPr>
      <p:grpSpPr>
        <a:xfrm>
          <a:off x="0" y="0"/>
          <a:ext cx="0" cy="0"/>
          <a:chOff x="0" y="0"/>
          <a:chExt cx="0" cy="0"/>
        </a:xfrm>
      </p:grpSpPr>
      <p:sp>
        <p:nvSpPr>
          <p:cNvPr id="5" name="Rectangle 4"/>
          <p:cNvSpPr/>
          <p:nvPr/>
        </p:nvSpPr>
        <p:spPr>
          <a:xfrm>
            <a:off x="0" y="1371600"/>
            <a:ext cx="9144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3454400" y="2057400"/>
            <a:ext cx="53848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Autofit/>
          </a:bodyPr>
          <a:lstStyle>
            <a:lvl1pPr>
              <a:defRPr sz="18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5384800" cy="16764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8" name="TextBox 7"/>
          <p:cNvSpPr txBox="1"/>
          <p:nvPr/>
        </p:nvSpPr>
        <p:spPr>
          <a:xfrm>
            <a:off x="203200" y="1524002"/>
            <a:ext cx="2743200" cy="323165"/>
          </a:xfrm>
          <a:prstGeom prst="rect">
            <a:avLst/>
          </a:prstGeom>
          <a:noFill/>
        </p:spPr>
        <p:txBody>
          <a:bodyPr wrap="square" rtlCol="0">
            <a:spAutoFit/>
          </a:bodyPr>
          <a:lstStyle/>
          <a:p>
            <a:pPr fontAlgn="base">
              <a:spcBef>
                <a:spcPct val="0"/>
              </a:spcBef>
              <a:spcAft>
                <a:spcPct val="0"/>
              </a:spcAft>
            </a:pPr>
            <a:r>
              <a:rPr lang="en-US" sz="1500">
                <a:solidFill>
                  <a:srgbClr val="283D5E"/>
                </a:solidFill>
              </a:rPr>
              <a:t>Topics</a:t>
            </a:r>
            <a:endParaRPr lang="en-US" sz="1350">
              <a:solidFill>
                <a:srgbClr val="283D5E"/>
              </a:solidFill>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15504" indent="-215504">
              <a:buNone/>
              <a:defRPr sz="1050">
                <a:solidFill>
                  <a:schemeClr val="accent1">
                    <a:lumMod val="50000"/>
                  </a:schemeClr>
                </a:solidFill>
              </a:defRPr>
            </a:lvl1pPr>
            <a:lvl2pPr marL="215504" indent="-127397">
              <a:spcBef>
                <a:spcPts val="0"/>
              </a:spcBef>
              <a:defRPr sz="900">
                <a:solidFill>
                  <a:schemeClr val="accent1">
                    <a:lumMod val="50000"/>
                  </a:schemeClr>
                </a:solidFill>
              </a:defRPr>
            </a:lvl2pPr>
            <a:lvl3pPr>
              <a:defRPr sz="825">
                <a:solidFill>
                  <a:schemeClr val="accent1">
                    <a:lumMod val="50000"/>
                  </a:schemeClr>
                </a:solidFill>
              </a:defRPr>
            </a:lvl3pPr>
            <a:lvl4pPr>
              <a:defRPr sz="9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6330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91D1CBCB-F502-4C48-BCE5-5C9584D028B2}" type="datetimeFigureOut">
              <a:rPr lang="en-US" smtClean="0">
                <a:solidFill>
                  <a:prstClr val="black">
                    <a:tint val="75000"/>
                  </a:prstClr>
                </a:solidFill>
              </a:rPr>
              <a:pPr/>
              <a:t>6/6/2022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5BACB155-0F5A-4EB2-AE97-12A5E79281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16484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1"/>
            <a:ext cx="2743200" cy="365125"/>
          </a:xfrm>
          <a:prstGeom prst="rect">
            <a:avLst/>
          </a:prstGeom>
        </p:spPr>
        <p:txBody>
          <a:bodyPr/>
          <a:lstStyle>
            <a:lvl1pPr eaLnBrk="0" fontAlgn="base" hangingPunct="0">
              <a:spcBef>
                <a:spcPct val="0"/>
              </a:spcBef>
              <a:spcAft>
                <a:spcPct val="0"/>
              </a:spcAft>
              <a:defRPr>
                <a:latin typeface="Arial" panose="020B0604020202020204" pitchFamily="34" charset="0"/>
              </a:defRPr>
            </a:lvl1pPr>
          </a:lstStyle>
          <a:p>
            <a:pPr>
              <a:defRPr/>
            </a:pPr>
            <a:fld id="{ABC3678D-0E15-4975-87B1-57DE7A035085}" type="datetimeFigureOut">
              <a:rPr lang="en-US"/>
              <a:pPr>
                <a:defRPr/>
              </a:pPr>
              <a:t>6/6/2022</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lvl1pPr eaLnBrk="0" fontAlgn="base" hangingPunct="0">
              <a:spcBef>
                <a:spcPct val="0"/>
              </a:spcBef>
              <a:spcAft>
                <a:spcPct val="0"/>
              </a:spcAft>
              <a:defRPr>
                <a:latin typeface="Arial" panose="020B0604020202020204" pitchFamily="34" charset="0"/>
              </a:defRPr>
            </a:lvl1pPr>
          </a:lstStyle>
          <a:p>
            <a:pPr>
              <a:defRPr/>
            </a:pPr>
            <a:fld id="{449C7D15-A893-4372-A8A5-1C2FCC4A903E}" type="slidenum">
              <a:rPr lang="en-US"/>
              <a:pPr>
                <a:defRPr/>
              </a:pPr>
              <a:t>‹#›</a:t>
            </a:fld>
            <a:endParaRPr lang="en-US"/>
          </a:p>
        </p:txBody>
      </p:sp>
    </p:spTree>
    <p:extLst>
      <p:ext uri="{BB962C8B-B14F-4D97-AF65-F5344CB8AC3E}">
        <p14:creationId xmlns:p14="http://schemas.microsoft.com/office/powerpoint/2010/main" val="17748974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027653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385350026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27168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71592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360229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619144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429339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647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5896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445098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137576697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914565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9666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7595191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9515279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53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7" y="762002"/>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3648824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660471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4329884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oom for navigation">
    <p:spTree>
      <p:nvGrpSpPr>
        <p:cNvPr id="1" name=""/>
        <p:cNvGrpSpPr/>
        <p:nvPr/>
      </p:nvGrpSpPr>
      <p:grpSpPr>
        <a:xfrm>
          <a:off x="0" y="0"/>
          <a:ext cx="0" cy="0"/>
          <a:chOff x="0" y="0"/>
          <a:chExt cx="0" cy="0"/>
        </a:xfrm>
      </p:grpSpPr>
      <p:sp>
        <p:nvSpPr>
          <p:cNvPr id="6" name="Rectangle 5"/>
          <p:cNvSpPr/>
          <p:nvPr/>
        </p:nvSpPr>
        <p:spPr>
          <a:xfrm>
            <a:off x="8839200" y="990600"/>
            <a:ext cx="3352800" cy="5562600"/>
          </a:xfrm>
          <a:prstGeom prst="rect">
            <a:avLst/>
          </a:prstGeom>
          <a:gradFill>
            <a:gsLst>
              <a:gs pos="0">
                <a:srgbClr val="747879">
                  <a:alpha val="0"/>
                </a:srgbClr>
              </a:gs>
              <a:gs pos="44000">
                <a:schemeClr val="bg2">
                  <a:alpha val="3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143000"/>
            <a:ext cx="9448800" cy="5410200"/>
          </a:xfrm>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124001703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702565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707201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902623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620373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182339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731862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48253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174903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174531207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0"/>
            <a:ext cx="12192000" cy="38862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12192000" cy="11430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44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1320800" y="990600"/>
            <a:ext cx="9550400" cy="6858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11" name="Rectangle 10"/>
          <p:cNvSpPr/>
          <p:nvPr/>
        </p:nvSpPr>
        <p:spPr>
          <a:xfrm>
            <a:off x="13208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 Placeholder 8"/>
          <p:cNvSpPr>
            <a:spLocks noGrp="1"/>
          </p:cNvSpPr>
          <p:nvPr>
            <p:ph type="body" sz="quarter" idx="12"/>
          </p:nvPr>
        </p:nvSpPr>
        <p:spPr>
          <a:xfrm>
            <a:off x="1320800" y="2057400"/>
            <a:ext cx="4673600" cy="1600200"/>
          </a:xfrm>
        </p:spPr>
        <p:txBody>
          <a:bodyPr>
            <a:normAutofit/>
          </a:bodyPr>
          <a:lstStyle>
            <a:lvl1pPr marL="233363" indent="-233363">
              <a:defRPr sz="1800">
                <a:solidFill>
                  <a:schemeClr val="tx1"/>
                </a:solidFill>
              </a:defRPr>
            </a:lvl1pPr>
            <a:lvl2pPr marL="457200" indent="-223838">
              <a:defRPr sz="1600">
                <a:solidFill>
                  <a:schemeClr val="tx1"/>
                </a:solidFill>
              </a:defRPr>
            </a:lvl2pPr>
            <a:lvl3pPr marL="233363" indent="-233363">
              <a:defRPr sz="1800">
                <a:solidFill>
                  <a:schemeClr val="bg2">
                    <a:lumMod val="50000"/>
                    <a:lumOff val="50000"/>
                  </a:schemeClr>
                </a:solidFill>
              </a:defRPr>
            </a:lvl3pPr>
            <a:lvl4pPr marL="233363" indent="-233363">
              <a:defRPr sz="1800">
                <a:solidFill>
                  <a:schemeClr val="bg2">
                    <a:lumMod val="50000"/>
                    <a:lumOff val="50000"/>
                  </a:schemeClr>
                </a:solidFill>
              </a:defRPr>
            </a:lvl4pPr>
            <a:lvl5pPr marL="233363" indent="-233363">
              <a:defRPr sz="1800">
                <a:solidFill>
                  <a:schemeClr val="bg2">
                    <a:lumMod val="50000"/>
                    <a:lumOff val="50000"/>
                  </a:schemeClr>
                </a:solidFill>
              </a:defRPr>
            </a:lvl5pPr>
          </a:lstStyle>
          <a:p>
            <a:pPr lvl="0"/>
            <a:r>
              <a:rPr lang="en-US"/>
              <a:t>Click to edit Master text styles</a:t>
            </a:r>
          </a:p>
          <a:p>
            <a:pPr lvl="1"/>
            <a:r>
              <a:rPr lang="en-US"/>
              <a:t>Second level</a:t>
            </a:r>
          </a:p>
        </p:txBody>
      </p:sp>
      <p:sp>
        <p:nvSpPr>
          <p:cNvPr id="12" name="TextBox 11"/>
          <p:cNvSpPr txBox="1"/>
          <p:nvPr/>
        </p:nvSpPr>
        <p:spPr>
          <a:xfrm>
            <a:off x="1320800" y="1676400"/>
            <a:ext cx="4673600" cy="400110"/>
          </a:xfrm>
          <a:prstGeom prst="rect">
            <a:avLst/>
          </a:prstGeom>
          <a:noFill/>
        </p:spPr>
        <p:txBody>
          <a:bodyPr wrap="square" rtlCol="0">
            <a:spAutoFit/>
          </a:bodyPr>
          <a:lstStyle/>
          <a:p>
            <a:pPr algn="ctr"/>
            <a:r>
              <a:rPr lang="en-US" sz="2000">
                <a:effectLst/>
                <a:latin typeface="+mj-lt"/>
              </a:rPr>
              <a:t>Schedule</a:t>
            </a:r>
            <a:endParaRPr lang="en-US">
              <a:effectLst/>
              <a:latin typeface="+mj-lt"/>
            </a:endParaRPr>
          </a:p>
        </p:txBody>
      </p:sp>
      <p:cxnSp>
        <p:nvCxnSpPr>
          <p:cNvPr id="13" name="Straight Connector 12"/>
          <p:cNvCxnSpPr/>
          <p:nvPr/>
        </p:nvCxnSpPr>
        <p:spPr>
          <a:xfrm rot="10800000" flipV="1">
            <a:off x="1320800" y="2057397"/>
            <a:ext cx="4673600" cy="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976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 Placeholder 8"/>
          <p:cNvSpPr>
            <a:spLocks noGrp="1"/>
          </p:cNvSpPr>
          <p:nvPr>
            <p:ph type="body" sz="quarter" idx="13"/>
          </p:nvPr>
        </p:nvSpPr>
        <p:spPr>
          <a:xfrm>
            <a:off x="6197600" y="2057400"/>
            <a:ext cx="4673600" cy="1600200"/>
          </a:xfrm>
        </p:spPr>
        <p:txBody>
          <a:bodyPr>
            <a:normAutofit/>
          </a:bodyPr>
          <a:lstStyle>
            <a:lvl1pPr marL="233363" indent="-233363">
              <a:defRPr sz="1800">
                <a:solidFill>
                  <a:schemeClr val="tx1"/>
                </a:solidFill>
              </a:defRPr>
            </a:lvl1pPr>
            <a:lvl2pPr marL="457200" indent="-223838">
              <a:defRPr sz="1600">
                <a:solidFill>
                  <a:schemeClr val="tx1"/>
                </a:solidFill>
              </a:defRPr>
            </a:lvl2pPr>
            <a:lvl3pPr marL="233363" indent="-233363">
              <a:defRPr sz="1800">
                <a:solidFill>
                  <a:schemeClr val="bg2">
                    <a:lumMod val="50000"/>
                    <a:lumOff val="50000"/>
                  </a:schemeClr>
                </a:solidFill>
              </a:defRPr>
            </a:lvl3pPr>
            <a:lvl4pPr marL="233363" indent="-233363">
              <a:defRPr sz="1800">
                <a:solidFill>
                  <a:schemeClr val="bg2">
                    <a:lumMod val="50000"/>
                    <a:lumOff val="50000"/>
                  </a:schemeClr>
                </a:solidFill>
              </a:defRPr>
            </a:lvl4pPr>
            <a:lvl5pPr marL="233363" indent="-233363">
              <a:defRPr sz="1800">
                <a:solidFill>
                  <a:schemeClr val="bg2">
                    <a:lumMod val="50000"/>
                    <a:lumOff val="50000"/>
                  </a:schemeClr>
                </a:solidFill>
              </a:defRPr>
            </a:lvl5pPr>
          </a:lstStyle>
          <a:p>
            <a:pPr lvl="0"/>
            <a:r>
              <a:rPr lang="en-US"/>
              <a:t>Click to edit Master text styles</a:t>
            </a:r>
          </a:p>
          <a:p>
            <a:pPr lvl="1"/>
            <a:r>
              <a:rPr lang="en-US"/>
              <a:t>Second level</a:t>
            </a:r>
          </a:p>
        </p:txBody>
      </p:sp>
      <p:sp>
        <p:nvSpPr>
          <p:cNvPr id="18" name="TextBox 17"/>
          <p:cNvSpPr txBox="1"/>
          <p:nvPr/>
        </p:nvSpPr>
        <p:spPr>
          <a:xfrm>
            <a:off x="6197600" y="1676400"/>
            <a:ext cx="4673600" cy="400110"/>
          </a:xfrm>
          <a:prstGeom prst="rect">
            <a:avLst/>
          </a:prstGeom>
          <a:noFill/>
        </p:spPr>
        <p:txBody>
          <a:bodyPr wrap="square" rtlCol="0">
            <a:spAutoFit/>
          </a:bodyPr>
          <a:lstStyle/>
          <a:p>
            <a:pPr algn="ctr"/>
            <a:r>
              <a:rPr lang="en-US" sz="2000">
                <a:effectLst/>
                <a:latin typeface="+mj-lt"/>
              </a:rPr>
              <a:t>Pre-class</a:t>
            </a:r>
            <a:endParaRPr lang="en-US">
              <a:effectLst/>
              <a:latin typeface="+mj-lt"/>
            </a:endParaRPr>
          </a:p>
        </p:txBody>
      </p:sp>
      <p:cxnSp>
        <p:nvCxnSpPr>
          <p:cNvPr id="19" name="Straight Connector 18"/>
          <p:cNvCxnSpPr/>
          <p:nvPr/>
        </p:nvCxnSpPr>
        <p:spPr>
          <a:xfrm rot="10800000" flipV="1">
            <a:off x="6197600" y="2057397"/>
            <a:ext cx="4673600" cy="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1" grpId="0" animBg="1"/>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2" grpId="0"/>
      <p:bldP spid="16" grpId="0" animBg="1"/>
      <p:bldP spid="17" grpId="0" build="p">
        <p:tmplLst>
          <p:tmpl lvl="1">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1391472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99181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7639210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36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725480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47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7" y="762002"/>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8878489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70" y="1905005"/>
            <a:ext cx="10242551" cy="1523495"/>
          </a:xfrm>
        </p:spPr>
        <p:txBody>
          <a:bodyPr>
            <a:noAutofit/>
          </a:bodyPr>
          <a:lstStyle>
            <a:lvl1pPr>
              <a:lnSpc>
                <a:spcPct val="90000"/>
              </a:lnSpc>
              <a:defRPr sz="3038"/>
            </a:lvl1pPr>
          </a:lstStyle>
          <a:p>
            <a:r>
              <a:rPr lang="en-US"/>
              <a:t>Click to edit Master title style</a:t>
            </a:r>
          </a:p>
        </p:txBody>
      </p:sp>
      <p:sp>
        <p:nvSpPr>
          <p:cNvPr id="3" name="Subtitle 2"/>
          <p:cNvSpPr>
            <a:spLocks noGrp="1"/>
          </p:cNvSpPr>
          <p:nvPr>
            <p:ph type="subTitle" idx="1"/>
          </p:nvPr>
        </p:nvSpPr>
        <p:spPr>
          <a:xfrm>
            <a:off x="973669" y="4344993"/>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257165" indent="0" algn="ctr">
              <a:buNone/>
              <a:defRPr>
                <a:solidFill>
                  <a:schemeClr val="tx1">
                    <a:tint val="75000"/>
                  </a:schemeClr>
                </a:solidFill>
              </a:defRPr>
            </a:lvl2pPr>
            <a:lvl3pPr marL="514329" indent="0" algn="ctr">
              <a:buNone/>
              <a:defRPr>
                <a:solidFill>
                  <a:schemeClr val="tx1">
                    <a:tint val="75000"/>
                  </a:schemeClr>
                </a:solidFill>
              </a:defRPr>
            </a:lvl3pPr>
            <a:lvl4pPr marL="771494" indent="0" algn="ctr">
              <a:buNone/>
              <a:defRPr>
                <a:solidFill>
                  <a:schemeClr val="tx1">
                    <a:tint val="75000"/>
                  </a:schemeClr>
                </a:solidFill>
              </a:defRPr>
            </a:lvl4pPr>
            <a:lvl5pPr marL="1028659" indent="0" algn="ctr">
              <a:buNone/>
              <a:defRPr>
                <a:solidFill>
                  <a:schemeClr val="tx1">
                    <a:tint val="75000"/>
                  </a:schemeClr>
                </a:solidFill>
              </a:defRPr>
            </a:lvl5pPr>
            <a:lvl6pPr marL="1285824" indent="0" algn="ctr">
              <a:buNone/>
              <a:defRPr>
                <a:solidFill>
                  <a:schemeClr val="tx1">
                    <a:tint val="75000"/>
                  </a:schemeClr>
                </a:solidFill>
              </a:defRPr>
            </a:lvl6pPr>
            <a:lvl7pPr marL="1542989" indent="0" algn="ctr">
              <a:buNone/>
              <a:defRPr>
                <a:solidFill>
                  <a:schemeClr val="tx1">
                    <a:tint val="75000"/>
                  </a:schemeClr>
                </a:solidFill>
              </a:defRPr>
            </a:lvl7pPr>
            <a:lvl8pPr marL="1800153" indent="0" algn="ctr">
              <a:buNone/>
              <a:defRPr>
                <a:solidFill>
                  <a:schemeClr val="tx1">
                    <a:tint val="75000"/>
                  </a:schemeClr>
                </a:solidFill>
              </a:defRPr>
            </a:lvl8pPr>
            <a:lvl9pPr marL="205731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5096386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3038"/>
            </a:lvl1pPr>
          </a:lstStyle>
          <a:p>
            <a:r>
              <a:rPr lang="en-US"/>
              <a:t>Click to edit Master title style</a:t>
            </a:r>
          </a:p>
        </p:txBody>
      </p:sp>
      <p:sp>
        <p:nvSpPr>
          <p:cNvPr id="3" name="Subtitle 2"/>
          <p:cNvSpPr>
            <a:spLocks noGrp="1"/>
          </p:cNvSpPr>
          <p:nvPr>
            <p:ph type="subTitle" idx="1"/>
          </p:nvPr>
        </p:nvSpPr>
        <p:spPr>
          <a:xfrm>
            <a:off x="1825273" y="4344993"/>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257165" indent="0" algn="ctr">
              <a:buNone/>
              <a:defRPr>
                <a:solidFill>
                  <a:schemeClr val="tx1">
                    <a:tint val="75000"/>
                  </a:schemeClr>
                </a:solidFill>
              </a:defRPr>
            </a:lvl2pPr>
            <a:lvl3pPr marL="514329" indent="0" algn="ctr">
              <a:buNone/>
              <a:defRPr>
                <a:solidFill>
                  <a:schemeClr val="tx1">
                    <a:tint val="75000"/>
                  </a:schemeClr>
                </a:solidFill>
              </a:defRPr>
            </a:lvl3pPr>
            <a:lvl4pPr marL="771494" indent="0" algn="ctr">
              <a:buNone/>
              <a:defRPr>
                <a:solidFill>
                  <a:schemeClr val="tx1">
                    <a:tint val="75000"/>
                  </a:schemeClr>
                </a:solidFill>
              </a:defRPr>
            </a:lvl4pPr>
            <a:lvl5pPr marL="1028659" indent="0" algn="ctr">
              <a:buNone/>
              <a:defRPr>
                <a:solidFill>
                  <a:schemeClr val="tx1">
                    <a:tint val="75000"/>
                  </a:schemeClr>
                </a:solidFill>
              </a:defRPr>
            </a:lvl5pPr>
            <a:lvl6pPr marL="1285824" indent="0" algn="ctr">
              <a:buNone/>
              <a:defRPr>
                <a:solidFill>
                  <a:schemeClr val="tx1">
                    <a:tint val="75000"/>
                  </a:schemeClr>
                </a:solidFill>
              </a:defRPr>
            </a:lvl6pPr>
            <a:lvl7pPr marL="1542989" indent="0" algn="ctr">
              <a:buNone/>
              <a:defRPr>
                <a:solidFill>
                  <a:schemeClr val="tx1">
                    <a:tint val="75000"/>
                  </a:schemeClr>
                </a:solidFill>
              </a:defRPr>
            </a:lvl7pPr>
            <a:lvl8pPr marL="1800153" indent="0" algn="ctr">
              <a:buNone/>
              <a:defRPr>
                <a:solidFill>
                  <a:schemeClr val="tx1">
                    <a:tint val="75000"/>
                  </a:schemeClr>
                </a:solidFill>
              </a:defRPr>
            </a:lvl8pPr>
            <a:lvl9pPr marL="2057318"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5625" b="0" i="1" u="none" strike="noStrike" kern="0" cap="none" spc="-85"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374665777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5"/>
            <a:ext cx="11176000" cy="120148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9717606"/>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8"/>
            <a:ext cx="11176000" cy="120148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935243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980012"/>
          </a:xfrm>
        </p:spPr>
        <p:txBody>
          <a:bodyPr/>
          <a:lstStyle>
            <a:lvl1pPr marL="191237" indent="-191237">
              <a:lnSpc>
                <a:spcPct val="90000"/>
              </a:lnSpc>
              <a:defRPr sz="1575"/>
            </a:lvl1pPr>
            <a:lvl2pPr marL="378753" indent="-183051">
              <a:lnSpc>
                <a:spcPct val="90000"/>
              </a:lnSpc>
              <a:defRPr sz="1350"/>
            </a:lvl2pPr>
            <a:lvl3pPr marL="536504" indent="-162216">
              <a:lnSpc>
                <a:spcPct val="90000"/>
              </a:lnSpc>
              <a:defRPr sz="1125"/>
            </a:lvl3pPr>
            <a:lvl4pPr marL="690536" indent="-154031">
              <a:lnSpc>
                <a:spcPct val="90000"/>
              </a:lnSpc>
              <a:defRPr sz="1013"/>
            </a:lvl4pPr>
            <a:lvl5pPr marL="852752" indent="-157751">
              <a:lnSpc>
                <a:spcPct val="90000"/>
              </a:lnSpc>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980012"/>
          </a:xfrm>
        </p:spPr>
        <p:txBody>
          <a:bodyPr/>
          <a:lstStyle>
            <a:lvl1pPr marL="195702" indent="-195702">
              <a:lnSpc>
                <a:spcPct val="90000"/>
              </a:lnSpc>
              <a:defRPr sz="1575"/>
            </a:lvl1pPr>
            <a:lvl2pPr marL="378753" indent="-191237">
              <a:lnSpc>
                <a:spcPct val="90000"/>
              </a:lnSpc>
              <a:defRPr sz="1350"/>
            </a:lvl2pPr>
            <a:lvl3pPr marL="540969" indent="-170402">
              <a:lnSpc>
                <a:spcPct val="90000"/>
              </a:lnSpc>
              <a:defRPr sz="1125"/>
            </a:lvl3pPr>
            <a:lvl4pPr marL="690536" indent="-149567">
              <a:lnSpc>
                <a:spcPct val="90000"/>
              </a:lnSpc>
              <a:defRPr sz="1013"/>
            </a:lvl4pPr>
            <a:lvl5pPr marL="852752" indent="-154031">
              <a:lnSpc>
                <a:spcPct val="90000"/>
              </a:lnSpc>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31848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ubtitl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1371600"/>
            <a:ext cx="12192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54400" y="2057400"/>
            <a:ext cx="82296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32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8229600" cy="16764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203200" y="1524000"/>
            <a:ext cx="2743200" cy="400110"/>
          </a:xfrm>
          <a:prstGeom prst="rect">
            <a:avLst/>
          </a:prstGeom>
          <a:noFill/>
        </p:spPr>
        <p:txBody>
          <a:bodyPr wrap="square" rtlCol="0">
            <a:spAutoFit/>
          </a:bodyPr>
          <a:lstStyle/>
          <a:p>
            <a:r>
              <a:rPr lang="en-US" sz="2000">
                <a:effectLst/>
                <a:latin typeface="+mj-lt"/>
              </a:rPr>
              <a:t>Topics</a:t>
            </a:r>
            <a:endParaRPr lang="en-US">
              <a:effectLst/>
              <a:latin typeface="+mj-lt"/>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87338" indent="-287338">
              <a:buNone/>
              <a:defRPr sz="1400">
                <a:solidFill>
                  <a:schemeClr val="accent1">
                    <a:lumMod val="50000"/>
                  </a:schemeClr>
                </a:solidFill>
              </a:defRPr>
            </a:lvl1pPr>
            <a:lvl2pPr marL="287338" indent="-169863">
              <a:spcBef>
                <a:spcPts val="0"/>
              </a:spcBef>
              <a:defRPr sz="1200">
                <a:solidFill>
                  <a:schemeClr val="accent1">
                    <a:lumMod val="50000"/>
                  </a:schemeClr>
                </a:solidFill>
              </a:defRPr>
            </a:lvl2pPr>
            <a:lvl3pPr>
              <a:defRPr sz="1100">
                <a:solidFill>
                  <a:schemeClr val="accent1">
                    <a:lumMod val="50000"/>
                  </a:schemeClr>
                </a:solidFill>
              </a:defRPr>
            </a:lvl3pPr>
            <a:lvl4pPr>
              <a:defRPr sz="12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909320"/>
            <a:ext cx="5486400" cy="194733"/>
          </a:xfrm>
        </p:spPr>
        <p:txBody>
          <a:bodyPr anchor="b"/>
          <a:lstStyle>
            <a:lvl1pPr marL="0" indent="0">
              <a:lnSpc>
                <a:spcPct val="90000"/>
              </a:lnSpc>
              <a:spcBef>
                <a:spcPts val="0"/>
              </a:spcBef>
              <a:buNone/>
              <a:defRPr sz="1406" b="1"/>
            </a:lvl1pPr>
            <a:lvl2pPr marL="257165" indent="0">
              <a:buNone/>
              <a:defRPr sz="1125" b="1"/>
            </a:lvl2pPr>
            <a:lvl3pPr marL="514329" indent="0">
              <a:buNone/>
              <a:defRPr sz="1013" b="1"/>
            </a:lvl3pPr>
            <a:lvl4pPr marL="771494" indent="0">
              <a:buNone/>
              <a:defRPr sz="900" b="1"/>
            </a:lvl4pPr>
            <a:lvl5pPr marL="1028659" indent="0">
              <a:buNone/>
              <a:defRPr sz="900" b="1"/>
            </a:lvl5pPr>
            <a:lvl6pPr marL="1285824" indent="0">
              <a:buNone/>
              <a:defRPr sz="900" b="1"/>
            </a:lvl6pPr>
            <a:lvl7pPr marL="1542989" indent="0">
              <a:buNone/>
              <a:defRPr sz="900" b="1"/>
            </a:lvl7pPr>
            <a:lvl8pPr marL="1800153" indent="0">
              <a:buNone/>
              <a:defRPr sz="900" b="1"/>
            </a:lvl8pPr>
            <a:lvl9pPr marL="2057318" indent="0">
              <a:buNone/>
              <a:defRPr sz="900" b="1"/>
            </a:lvl9pPr>
          </a:lstStyle>
          <a:p>
            <a:pPr lvl="0"/>
            <a:r>
              <a:rPr lang="en-US"/>
              <a:t>Click to edit Master text styles</a:t>
            </a:r>
          </a:p>
        </p:txBody>
      </p:sp>
      <p:sp>
        <p:nvSpPr>
          <p:cNvPr id="4" name="Content Placeholder 3"/>
          <p:cNvSpPr>
            <a:spLocks noGrp="1"/>
          </p:cNvSpPr>
          <p:nvPr>
            <p:ph sz="half" idx="2"/>
          </p:nvPr>
        </p:nvSpPr>
        <p:spPr>
          <a:xfrm>
            <a:off x="507999" y="2174876"/>
            <a:ext cx="5486400" cy="864789"/>
          </a:xfrm>
        </p:spPr>
        <p:txBody>
          <a:bodyPr/>
          <a:lstStyle>
            <a:lvl1pPr marL="158496" indent="-158496">
              <a:defRPr sz="1294"/>
            </a:lvl1pPr>
            <a:lvl2pPr marL="316248" indent="-149567">
              <a:defRPr sz="1125"/>
            </a:lvl2pPr>
            <a:lvl3pPr marL="457629" indent="-136916">
              <a:defRPr sz="1013"/>
            </a:lvl3pPr>
            <a:lvl4pPr marL="590825" indent="-128732">
              <a:defRPr sz="956"/>
            </a:lvl4pPr>
            <a:lvl5pPr marL="719556" indent="-116081">
              <a:defRPr sz="956"/>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5" y="1909320"/>
            <a:ext cx="5489359" cy="194733"/>
          </a:xfrm>
        </p:spPr>
        <p:txBody>
          <a:bodyPr anchor="b"/>
          <a:lstStyle>
            <a:lvl1pPr marL="0" indent="0">
              <a:lnSpc>
                <a:spcPct val="90000"/>
              </a:lnSpc>
              <a:spcBef>
                <a:spcPts val="0"/>
              </a:spcBef>
              <a:buNone/>
              <a:defRPr sz="1406" b="1"/>
            </a:lvl1pPr>
            <a:lvl2pPr marL="257165" indent="0">
              <a:buNone/>
              <a:defRPr sz="1125" b="1"/>
            </a:lvl2pPr>
            <a:lvl3pPr marL="514329" indent="0">
              <a:buNone/>
              <a:defRPr sz="1013" b="1"/>
            </a:lvl3pPr>
            <a:lvl4pPr marL="771494" indent="0">
              <a:buNone/>
              <a:defRPr sz="900" b="1"/>
            </a:lvl4pPr>
            <a:lvl5pPr marL="1028659" indent="0">
              <a:buNone/>
              <a:defRPr sz="900" b="1"/>
            </a:lvl5pPr>
            <a:lvl6pPr marL="1285824" indent="0">
              <a:buNone/>
              <a:defRPr sz="900" b="1"/>
            </a:lvl6pPr>
            <a:lvl7pPr marL="1542989" indent="0">
              <a:buNone/>
              <a:defRPr sz="900" b="1"/>
            </a:lvl7pPr>
            <a:lvl8pPr marL="1800153" indent="0">
              <a:buNone/>
              <a:defRPr sz="900" b="1"/>
            </a:lvl8pPr>
            <a:lvl9pPr marL="2057318"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68" y="2174876"/>
            <a:ext cx="5490632" cy="864789"/>
          </a:xfrm>
        </p:spPr>
        <p:txBody>
          <a:bodyPr/>
          <a:lstStyle>
            <a:lvl1pPr marL="166681" indent="-166681">
              <a:defRPr sz="1294"/>
            </a:lvl1pPr>
            <a:lvl2pPr marL="320712" indent="-154031">
              <a:defRPr sz="1125"/>
            </a:lvl2pPr>
            <a:lvl3pPr marL="462093" indent="-137661">
              <a:defRPr sz="1013"/>
            </a:lvl3pPr>
            <a:lvl4pPr marL="590825" indent="-133196">
              <a:defRPr sz="956"/>
            </a:lvl4pPr>
            <a:lvl5pPr marL="719556" indent="-124267">
              <a:defRPr sz="956"/>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2563202"/>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146104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865539"/>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481605"/>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5"/>
            <a:ext cx="11176000" cy="120148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0782280"/>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5"/>
            <a:ext cx="11176000" cy="120148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4" y="6238880"/>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360649063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6"/>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6063726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4097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6"/>
            <a:ext cx="5249333" cy="152399"/>
          </a:xfrm>
          <a:prstGeom prst="rect">
            <a:avLst/>
          </a:prstGeo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47629580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4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6697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ubSection">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1371600"/>
            <a:ext cx="9144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54400" y="2057400"/>
            <a:ext cx="53848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Autofit/>
          </a:bodyPr>
          <a:lstStyle>
            <a:lvl1pPr>
              <a:defRPr sz="24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5384800" cy="16764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203200" y="1524000"/>
            <a:ext cx="2743200" cy="400110"/>
          </a:xfrm>
          <a:prstGeom prst="rect">
            <a:avLst/>
          </a:prstGeom>
          <a:noFill/>
        </p:spPr>
        <p:txBody>
          <a:bodyPr wrap="square" rtlCol="0">
            <a:spAutoFit/>
          </a:bodyPr>
          <a:lstStyle/>
          <a:p>
            <a:r>
              <a:rPr lang="en-US" sz="2000">
                <a:effectLst/>
                <a:latin typeface="+mj-lt"/>
              </a:rPr>
              <a:t>Topics</a:t>
            </a:r>
            <a:endParaRPr lang="en-US">
              <a:effectLst/>
              <a:latin typeface="+mj-lt"/>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87338" indent="-287338">
              <a:buNone/>
              <a:defRPr sz="1400">
                <a:solidFill>
                  <a:schemeClr val="accent1">
                    <a:lumMod val="50000"/>
                  </a:schemeClr>
                </a:solidFill>
              </a:defRPr>
            </a:lvl1pPr>
            <a:lvl2pPr marL="287338" indent="-169863">
              <a:spcBef>
                <a:spcPts val="0"/>
              </a:spcBef>
              <a:defRPr sz="1200">
                <a:solidFill>
                  <a:schemeClr val="accent1">
                    <a:lumMod val="50000"/>
                  </a:schemeClr>
                </a:solidFill>
              </a:defRPr>
            </a:lvl2pPr>
            <a:lvl3pPr>
              <a:defRPr sz="1100">
                <a:solidFill>
                  <a:schemeClr val="accent1">
                    <a:lumMod val="50000"/>
                  </a:schemeClr>
                </a:solidFill>
              </a:defRPr>
            </a:lvl3pPr>
            <a:lvl4pPr>
              <a:defRPr sz="12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361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a:xfrm>
            <a:off x="8737600" y="6248400"/>
            <a:ext cx="2540000" cy="457200"/>
          </a:xfrm>
          <a:prstGeom prst="rect">
            <a:avLst/>
          </a:prstGeom>
        </p:spPr>
        <p:txBody>
          <a:bodyPr/>
          <a:lstStyle>
            <a:lvl1pPr>
              <a:defRPr/>
            </a:lvl1pPr>
          </a:lstStyle>
          <a:p>
            <a:fld id="{9DA349B0-CB9E-4F4B-8E68-342FC49DB004}" type="slidenum">
              <a:rPr lang="en-GB" altLang="en-US"/>
              <a:pPr/>
              <a:t>‹#›</a:t>
            </a:fld>
            <a:endParaRPr lang="en-GB" altLang="en-US"/>
          </a:p>
        </p:txBody>
      </p:sp>
    </p:spTree>
    <p:extLst>
      <p:ext uri="{BB962C8B-B14F-4D97-AF65-F5344CB8AC3E}">
        <p14:creationId xmlns:p14="http://schemas.microsoft.com/office/powerpoint/2010/main" val="4081612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2.gif"/><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2.gif"/><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1.jpe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4.xml"/><Relationship Id="rId3" Type="http://schemas.openxmlformats.org/officeDocument/2006/relationships/slideLayout" Target="../slideLayouts/slideLayout34.xml"/><Relationship Id="rId21" Type="http://schemas.openxmlformats.org/officeDocument/2006/relationships/image" Target="../media/image6.png"/><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image" Target="../media/image5.png"/><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image" Target="../media/image4.jpeg"/><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image" Target="../media/image4.jpe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19" Type="http://schemas.openxmlformats.org/officeDocument/2006/relationships/image" Target="../media/image5.png"/><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image" Target="../media/image4.jpe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6.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image" Target="../media/image6.png"/><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19" Type="http://schemas.openxmlformats.org/officeDocument/2006/relationships/image" Target="../media/image5.png"/><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990600"/>
          </a:xfrm>
          <a:prstGeom prst="rect">
            <a:avLst/>
          </a:prstGeom>
          <a:gradFill>
            <a:gsLst>
              <a:gs pos="0">
                <a:schemeClr val="bg1"/>
              </a:gs>
              <a:gs pos="31000">
                <a:schemeClr val="bg1"/>
              </a:gs>
              <a:gs pos="100000">
                <a:schemeClr val="bg1">
                  <a:lumMod val="85000"/>
                </a:schemeClr>
              </a:gs>
            </a:gsLst>
            <a:lin ang="0" scaled="0"/>
          </a:gradFill>
          <a:ln w="38100">
            <a:solidFill>
              <a:schemeClr val="bg2"/>
            </a:solidFill>
          </a:ln>
          <a:effectLst>
            <a:outerShdw blurRad="279400" dist="88900" dir="5400000" algn="ctr" rotWithShape="0">
              <a:schemeClr val="bg2">
                <a:alpha val="8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0" y="228600"/>
            <a:ext cx="8940800" cy="533400"/>
          </a:xfrm>
          <a:prstGeom prst="rect">
            <a:avLst/>
          </a:prstGeom>
          <a:noFill/>
          <a:ln w="3175">
            <a:noFill/>
            <a:prstDash val="solid"/>
          </a:ln>
          <a:effectLst/>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3200" y="1143000"/>
            <a:ext cx="11785600" cy="5410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3"/>
          </p:nvPr>
        </p:nvSpPr>
        <p:spPr>
          <a:xfrm>
            <a:off x="6908800" y="762002"/>
            <a:ext cx="5080000" cy="152399"/>
          </a:xfrm>
          <a:prstGeom prst="rect">
            <a:avLst/>
          </a:prstGeom>
        </p:spPr>
        <p:txBody>
          <a:bodyPr vert="horz" lIns="91440" tIns="45720" rIns="91440" bIns="45720" rtlCol="0" anchor="ctr"/>
          <a:lstStyle>
            <a:lvl1pPr algn="r">
              <a:defRPr sz="1200">
                <a:solidFill>
                  <a:schemeClr val="accent1">
                    <a:lumMod val="75000"/>
                  </a:schemeClr>
                </a:solidFill>
                <a:effectLst/>
              </a:defRPr>
            </a:lvl1pPr>
          </a:lstStyle>
          <a:p>
            <a:pPr>
              <a:defRPr/>
            </a:pPr>
            <a:endParaRPr lang="en-US"/>
          </a:p>
        </p:txBody>
      </p:sp>
      <p:pic>
        <p:nvPicPr>
          <p:cNvPr id="7" name="Picture 6" descr="Text logo Large.gif"/>
          <p:cNvPicPr>
            <a:picLocks noChangeAspect="1"/>
          </p:cNvPicPr>
          <p:nvPr/>
        </p:nvPicPr>
        <p:blipFill>
          <a:blip r:embed="rId12" cstate="print"/>
          <a:stretch>
            <a:fillRect/>
          </a:stretch>
        </p:blipFill>
        <p:spPr>
          <a:xfrm>
            <a:off x="101600" y="45826"/>
            <a:ext cx="2835349" cy="868574"/>
          </a:xfrm>
          <a:prstGeom prst="rect">
            <a:avLst/>
          </a:prstGeom>
        </p:spPr>
      </p:pic>
      <p:sp>
        <p:nvSpPr>
          <p:cNvPr id="9" name="Rectangle 8"/>
          <p:cNvSpPr/>
          <p:nvPr/>
        </p:nvSpPr>
        <p:spPr>
          <a:xfrm>
            <a:off x="0" y="6553200"/>
            <a:ext cx="12192000" cy="304800"/>
          </a:xfrm>
          <a:prstGeom prst="rect">
            <a:avLst/>
          </a:prstGeom>
          <a:gradFill>
            <a:gsLst>
              <a:gs pos="100000">
                <a:schemeClr val="bg1">
                  <a:alpha val="0"/>
                </a:schemeClr>
              </a:gs>
              <a:gs pos="60000">
                <a:schemeClr val="bg2">
                  <a:alpha val="30000"/>
                </a:schemeClr>
              </a:gs>
              <a:gs pos="0">
                <a:schemeClr val="bg2">
                  <a:alpha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Lst>
  <p:hf sldNum="0" hdr="0" ftr="0" dt="0"/>
  <p:txStyles>
    <p:titleStyle>
      <a:lvl1pPr algn="l" defTabSz="914400" rtl="0" eaLnBrk="1" latinLnBrk="0" hangingPunct="1">
        <a:spcBef>
          <a:spcPct val="0"/>
        </a:spcBef>
        <a:buNone/>
        <a:tabLst/>
        <a:defRPr sz="3600" kern="1200">
          <a:solidFill>
            <a:schemeClr val="tx1"/>
          </a:solidFill>
          <a:latin typeface="+mj-lt"/>
          <a:ea typeface="+mj-ea"/>
          <a:cs typeface="+mj-cs"/>
        </a:defRPr>
      </a:lvl1pPr>
    </p:titleStyle>
    <p:bodyStyle>
      <a:lvl1pPr marL="342900" indent="-342900" algn="l" defTabSz="914400" rtl="0" eaLnBrk="1" latinLnBrk="0" hangingPunct="1">
        <a:spcBef>
          <a:spcPts val="12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Char char="•"/>
        <a:defRPr sz="2000" kern="1200">
          <a:solidFill>
            <a:schemeClr val="bg1"/>
          </a:solidFill>
          <a:latin typeface="+mn-lt"/>
          <a:ea typeface="+mn-ea"/>
          <a:cs typeface="+mn-cs"/>
        </a:defRPr>
      </a:lvl2pPr>
      <a:lvl3pPr marL="1143000" indent="4763" algn="l" defTabSz="914400" rtl="0" eaLnBrk="1" latinLnBrk="0" hangingPunct="1">
        <a:spcBef>
          <a:spcPct val="20000"/>
        </a:spcBef>
        <a:buFont typeface="Arial" pitchFamily="34" charset="0"/>
        <a:buNone/>
        <a:defRPr sz="1800" kern="1200">
          <a:solidFill>
            <a:schemeClr val="bg1"/>
          </a:solidFill>
          <a:latin typeface="Courier New" pitchFamily="49" charset="0"/>
          <a:ea typeface="+mn-ea"/>
          <a:cs typeface="Courier New" pitchFamily="49"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990600"/>
          </a:xfrm>
          <a:prstGeom prst="rect">
            <a:avLst/>
          </a:prstGeom>
          <a:gradFill>
            <a:gsLst>
              <a:gs pos="0">
                <a:schemeClr val="bg1"/>
              </a:gs>
              <a:gs pos="31000">
                <a:schemeClr val="bg1"/>
              </a:gs>
              <a:gs pos="100000">
                <a:schemeClr val="bg1">
                  <a:lumMod val="85000"/>
                </a:schemeClr>
              </a:gs>
            </a:gsLst>
            <a:lin ang="0" scaled="0"/>
          </a:gradFill>
          <a:ln w="38100">
            <a:solidFill>
              <a:schemeClr val="bg2"/>
            </a:solidFill>
          </a:ln>
          <a:effectLst>
            <a:outerShdw blurRad="279400" dist="88900" dir="5400000" algn="ctr" rotWithShape="0">
              <a:schemeClr val="bg2">
                <a:alpha val="8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0" y="228600"/>
            <a:ext cx="8940800" cy="533400"/>
          </a:xfrm>
          <a:prstGeom prst="rect">
            <a:avLst/>
          </a:prstGeom>
          <a:noFill/>
          <a:ln w="3175">
            <a:noFill/>
            <a:prstDash val="solid"/>
          </a:ln>
          <a:effectLst/>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3200" y="1143000"/>
            <a:ext cx="11785600" cy="5410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3"/>
          </p:nvPr>
        </p:nvSpPr>
        <p:spPr>
          <a:xfrm>
            <a:off x="6908800" y="762002"/>
            <a:ext cx="5080000" cy="152399"/>
          </a:xfrm>
          <a:prstGeom prst="rect">
            <a:avLst/>
          </a:prstGeom>
        </p:spPr>
        <p:txBody>
          <a:bodyPr vert="horz" lIns="91440" tIns="45720" rIns="91440" bIns="45720" rtlCol="0" anchor="ctr"/>
          <a:lstStyle>
            <a:lvl1pPr algn="r">
              <a:defRPr sz="1200">
                <a:solidFill>
                  <a:schemeClr val="accent1">
                    <a:lumMod val="75000"/>
                  </a:schemeClr>
                </a:solidFill>
                <a:effectLst/>
              </a:defRPr>
            </a:lvl1pPr>
          </a:lstStyle>
          <a:p>
            <a:pPr>
              <a:defRPr/>
            </a:pPr>
            <a:endParaRPr lang="en-US"/>
          </a:p>
        </p:txBody>
      </p:sp>
      <p:pic>
        <p:nvPicPr>
          <p:cNvPr id="7" name="Picture 6" descr="Text logo Large.gif"/>
          <p:cNvPicPr>
            <a:picLocks noChangeAspect="1"/>
          </p:cNvPicPr>
          <p:nvPr/>
        </p:nvPicPr>
        <p:blipFill>
          <a:blip r:embed="rId15" cstate="print"/>
          <a:stretch>
            <a:fillRect/>
          </a:stretch>
        </p:blipFill>
        <p:spPr>
          <a:xfrm>
            <a:off x="101600" y="45826"/>
            <a:ext cx="2835349" cy="868574"/>
          </a:xfrm>
          <a:prstGeom prst="rect">
            <a:avLst/>
          </a:prstGeom>
        </p:spPr>
      </p:pic>
      <p:sp>
        <p:nvSpPr>
          <p:cNvPr id="9" name="Rectangle 8"/>
          <p:cNvSpPr/>
          <p:nvPr/>
        </p:nvSpPr>
        <p:spPr>
          <a:xfrm>
            <a:off x="0" y="6553200"/>
            <a:ext cx="12192000" cy="304800"/>
          </a:xfrm>
          <a:prstGeom prst="rect">
            <a:avLst/>
          </a:prstGeom>
          <a:gradFill>
            <a:gsLst>
              <a:gs pos="100000">
                <a:schemeClr val="bg1">
                  <a:alpha val="0"/>
                </a:schemeClr>
              </a:gs>
              <a:gs pos="60000">
                <a:schemeClr val="bg2">
                  <a:alpha val="30000"/>
                </a:schemeClr>
              </a:gs>
              <a:gs pos="0">
                <a:schemeClr val="bg2">
                  <a:alpha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6252073"/>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5" r:id="rId11"/>
    <p:sldLayoutId id="2147483846" r:id="rId12"/>
  </p:sldLayoutIdLst>
  <p:hf sldNum="0" hdr="0" ftr="0" dt="0"/>
  <p:txStyles>
    <p:titleStyle>
      <a:lvl1pPr algn="l" defTabSz="914400" rtl="0" eaLnBrk="1" latinLnBrk="0" hangingPunct="1">
        <a:spcBef>
          <a:spcPct val="0"/>
        </a:spcBef>
        <a:buNone/>
        <a:tabLst/>
        <a:defRPr sz="3600" kern="1200">
          <a:solidFill>
            <a:schemeClr val="tx1"/>
          </a:solidFill>
          <a:latin typeface="+mj-lt"/>
          <a:ea typeface="+mj-ea"/>
          <a:cs typeface="+mj-cs"/>
        </a:defRPr>
      </a:lvl1pPr>
    </p:titleStyle>
    <p:bodyStyle>
      <a:lvl1pPr marL="342900" indent="-342900" algn="l" defTabSz="914400" rtl="0" eaLnBrk="1" latinLnBrk="0" hangingPunct="1">
        <a:spcBef>
          <a:spcPts val="12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Char char="•"/>
        <a:defRPr sz="2000" kern="1200">
          <a:solidFill>
            <a:schemeClr val="bg1"/>
          </a:solidFill>
          <a:latin typeface="+mn-lt"/>
          <a:ea typeface="+mn-ea"/>
          <a:cs typeface="+mn-cs"/>
        </a:defRPr>
      </a:lvl2pPr>
      <a:lvl3pPr marL="1143000" indent="4763" algn="l" defTabSz="914400" rtl="0" eaLnBrk="1" latinLnBrk="0" hangingPunct="1">
        <a:spcBef>
          <a:spcPct val="20000"/>
        </a:spcBef>
        <a:buFont typeface="Arial" pitchFamily="34" charset="0"/>
        <a:buNone/>
        <a:defRPr sz="1800" kern="1200">
          <a:solidFill>
            <a:schemeClr val="bg1"/>
          </a:solidFill>
          <a:latin typeface="Courier New" pitchFamily="49" charset="0"/>
          <a:ea typeface="+mn-ea"/>
          <a:cs typeface="Courier New" pitchFamily="49"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990600"/>
          </a:xfrm>
          <a:prstGeom prst="rect">
            <a:avLst/>
          </a:prstGeom>
          <a:gradFill>
            <a:gsLst>
              <a:gs pos="0">
                <a:schemeClr val="bg1"/>
              </a:gs>
              <a:gs pos="31000">
                <a:schemeClr val="bg1"/>
              </a:gs>
              <a:gs pos="100000">
                <a:schemeClr val="bg1">
                  <a:lumMod val="85000"/>
                </a:schemeClr>
              </a:gs>
            </a:gsLst>
            <a:lin ang="0" scaled="0"/>
          </a:gradFill>
          <a:ln w="38100">
            <a:solidFill>
              <a:schemeClr val="bg2"/>
            </a:solidFill>
          </a:ln>
          <a:effectLst>
            <a:outerShdw blurRad="279400" dist="88900" dir="5400000" algn="ctr" rotWithShape="0">
              <a:schemeClr val="bg2">
                <a:alpha val="8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Placeholder 1"/>
          <p:cNvSpPr>
            <a:spLocks noGrp="1"/>
          </p:cNvSpPr>
          <p:nvPr>
            <p:ph type="title"/>
          </p:nvPr>
        </p:nvSpPr>
        <p:spPr>
          <a:xfrm>
            <a:off x="3048000" y="228600"/>
            <a:ext cx="8940800" cy="533400"/>
          </a:xfrm>
          <a:prstGeom prst="rect">
            <a:avLst/>
          </a:prstGeom>
          <a:noFill/>
          <a:ln w="3175">
            <a:noFill/>
            <a:prstDash val="solid"/>
          </a:ln>
          <a:effectLst/>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3200" y="1143000"/>
            <a:ext cx="11785600" cy="5410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3"/>
          </p:nvPr>
        </p:nvSpPr>
        <p:spPr>
          <a:xfrm>
            <a:off x="6908800" y="762004"/>
            <a:ext cx="5080000" cy="152399"/>
          </a:xfrm>
          <a:prstGeom prst="rect">
            <a:avLst/>
          </a:prstGeom>
        </p:spPr>
        <p:txBody>
          <a:bodyPr vert="horz" lIns="91440" tIns="45720" rIns="91440" bIns="45720" rtlCol="0" anchor="ctr"/>
          <a:lstStyle>
            <a:lvl1pPr algn="r">
              <a:defRPr sz="900">
                <a:solidFill>
                  <a:schemeClr val="accent1">
                    <a:lumMod val="75000"/>
                  </a:schemeClr>
                </a:solidFill>
                <a:effectLst/>
              </a:defRPr>
            </a:lvl1pPr>
          </a:lstStyle>
          <a:p>
            <a:pPr>
              <a:defRPr/>
            </a:pPr>
            <a:endParaRPr lang="en-US"/>
          </a:p>
        </p:txBody>
      </p:sp>
      <p:pic>
        <p:nvPicPr>
          <p:cNvPr id="7" name="Picture 6" descr="Text logo Large.gif"/>
          <p:cNvPicPr>
            <a:picLocks noChangeAspect="1"/>
          </p:cNvPicPr>
          <p:nvPr/>
        </p:nvPicPr>
        <p:blipFill>
          <a:blip r:embed="rId13" cstate="print"/>
          <a:stretch>
            <a:fillRect/>
          </a:stretch>
        </p:blipFill>
        <p:spPr>
          <a:xfrm>
            <a:off x="101600" y="45826"/>
            <a:ext cx="2835349" cy="868574"/>
          </a:xfrm>
          <a:prstGeom prst="rect">
            <a:avLst/>
          </a:prstGeom>
        </p:spPr>
      </p:pic>
      <p:sp>
        <p:nvSpPr>
          <p:cNvPr id="9" name="Rectangle 8"/>
          <p:cNvSpPr/>
          <p:nvPr/>
        </p:nvSpPr>
        <p:spPr>
          <a:xfrm>
            <a:off x="0" y="6553200"/>
            <a:ext cx="12192000" cy="304800"/>
          </a:xfrm>
          <a:prstGeom prst="rect">
            <a:avLst/>
          </a:prstGeom>
          <a:gradFill>
            <a:gsLst>
              <a:gs pos="100000">
                <a:schemeClr val="bg1">
                  <a:alpha val="0"/>
                </a:schemeClr>
              </a:gs>
              <a:gs pos="60000">
                <a:schemeClr val="bg2">
                  <a:alpha val="30000"/>
                </a:schemeClr>
              </a:gs>
              <a:gs pos="0">
                <a:schemeClr val="bg2">
                  <a:alpha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Tree>
    <p:extLst>
      <p:ext uri="{BB962C8B-B14F-4D97-AF65-F5344CB8AC3E}">
        <p14:creationId xmlns:p14="http://schemas.microsoft.com/office/powerpoint/2010/main" val="2110503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Lst>
  <p:hf sldNum="0" hdr="0" ftr="0" dt="0"/>
  <p:txStyles>
    <p:titleStyle>
      <a:lvl1pPr algn="l" defTabSz="685800" rtl="0" eaLnBrk="1" latinLnBrk="0" hangingPunct="1">
        <a:spcBef>
          <a:spcPct val="0"/>
        </a:spcBef>
        <a:buNone/>
        <a:tabLst/>
        <a:defRPr sz="2700" kern="1200">
          <a:solidFill>
            <a:schemeClr val="tx1"/>
          </a:solidFill>
          <a:latin typeface="+mj-lt"/>
          <a:ea typeface="+mj-ea"/>
          <a:cs typeface="+mj-cs"/>
        </a:defRPr>
      </a:lvl1pPr>
    </p:titleStyle>
    <p:bodyStyle>
      <a:lvl1pPr marL="257175" indent="-257175" algn="l" defTabSz="685800" rtl="0" eaLnBrk="1" latinLnBrk="0" hangingPunct="1">
        <a:spcBef>
          <a:spcPts val="900"/>
        </a:spcBef>
        <a:buFont typeface="Arial" pitchFamily="34" charset="0"/>
        <a:buChar char="•"/>
        <a:defRPr sz="1800" kern="1200">
          <a:solidFill>
            <a:schemeClr val="bg1"/>
          </a:solidFill>
          <a:latin typeface="+mn-lt"/>
          <a:ea typeface="+mn-ea"/>
          <a:cs typeface="+mn-cs"/>
        </a:defRPr>
      </a:lvl1pPr>
      <a:lvl2pPr marL="557213" indent="-214313" algn="l" defTabSz="685800" rtl="0" eaLnBrk="1" latinLnBrk="0" hangingPunct="1">
        <a:spcBef>
          <a:spcPts val="450"/>
        </a:spcBef>
        <a:buFont typeface="Arial" pitchFamily="34" charset="0"/>
        <a:buChar char="•"/>
        <a:defRPr sz="1500" kern="1200">
          <a:solidFill>
            <a:schemeClr val="bg1"/>
          </a:solidFill>
          <a:latin typeface="+mn-lt"/>
          <a:ea typeface="+mn-ea"/>
          <a:cs typeface="+mn-cs"/>
        </a:defRPr>
      </a:lvl2pPr>
      <a:lvl3pPr marL="857250" indent="3572" algn="l" defTabSz="685800" rtl="0" eaLnBrk="1" latinLnBrk="0" hangingPunct="1">
        <a:spcBef>
          <a:spcPct val="20000"/>
        </a:spcBef>
        <a:buFont typeface="Arial" pitchFamily="34" charset="0"/>
        <a:buNone/>
        <a:defRPr sz="1350" kern="1200">
          <a:solidFill>
            <a:schemeClr val="bg1"/>
          </a:solidFill>
          <a:latin typeface="Courier New" pitchFamily="49" charset="0"/>
          <a:ea typeface="+mn-ea"/>
          <a:cs typeface="Courier New" pitchFamily="49" charset="0"/>
        </a:defRPr>
      </a:lvl3pPr>
      <a:lvl4pPr marL="1200150" indent="-171450" algn="l" defTabSz="685800" rtl="0" eaLnBrk="1" latinLnBrk="0" hangingPunct="1">
        <a:spcBef>
          <a:spcPct val="20000"/>
        </a:spcBef>
        <a:buFont typeface="Arial" pitchFamily="34" charset="0"/>
        <a:buChar char="–"/>
        <a:defRPr sz="1500" kern="1200">
          <a:solidFill>
            <a:schemeClr val="bg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bg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8716964"/>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1" r:id="rId12"/>
    <p:sldLayoutId id="2147483882" r:id="rId13"/>
    <p:sldLayoutId id="2147483884" r:id="rId14"/>
    <p:sldLayoutId id="2147483885" r:id="rId15"/>
    <p:sldLayoutId id="2147483924" r:id="rId16"/>
    <p:sldLayoutId id="2147483831" r:id="rId17"/>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20"/>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21"/>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21"/>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21"/>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21"/>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784555"/>
      </p:ext>
    </p:extLst>
  </p:cSld>
  <p:clrMap bg1="dk1" tx1="lt1" bg2="dk2" tx2="lt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7" r:id="rId12"/>
    <p:sldLayoutId id="2147483958" r:id="rId13"/>
    <p:sldLayoutId id="2147483960" r:id="rId14"/>
    <p:sldLayoutId id="2147483969" r:id="rId15"/>
    <p:sldLayoutId id="2147483972" r:id="rId16"/>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19"/>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20"/>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20"/>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20"/>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20"/>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1"/>
            <a:ext cx="11176000" cy="373949"/>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80"/>
            <a:ext cx="11176000" cy="1201483"/>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726847"/>
      </p:ext>
    </p:extLst>
  </p:cSld>
  <p:clrMap bg1="dk1" tx1="lt1" bg2="dk2" tx2="lt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3" r:id="rId12"/>
    <p:sldLayoutId id="2147484004" r:id="rId13"/>
    <p:sldLayoutId id="2147484006" r:id="rId14"/>
    <p:sldLayoutId id="2147484034" r:id="rId15"/>
    <p:sldLayoutId id="2147484043" r:id="rId16"/>
  </p:sldLayoutIdLst>
  <p:transition>
    <p:fade/>
  </p:transition>
  <p:txStyles>
    <p:titleStyle>
      <a:lvl1pPr algn="l" defTabSz="514329" rtl="0" eaLnBrk="1" latinLnBrk="0" hangingPunct="1">
        <a:lnSpc>
          <a:spcPct val="90000"/>
        </a:lnSpc>
        <a:spcBef>
          <a:spcPct val="0"/>
        </a:spcBef>
        <a:buNone/>
        <a:defRPr lang="en-US" sz="2700" b="0" kern="1200" cap="none" spc="-8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23242" indent="-223242" algn="l" defTabSz="514329" rtl="0" eaLnBrk="1" latinLnBrk="0" hangingPunct="1">
        <a:lnSpc>
          <a:spcPct val="90000"/>
        </a:lnSpc>
        <a:spcBef>
          <a:spcPct val="20000"/>
        </a:spcBef>
        <a:buFontTx/>
        <a:buBlip>
          <a:blip r:embed="rId19"/>
        </a:buBlip>
        <a:defRPr sz="1800" kern="1200">
          <a:solidFill>
            <a:schemeClr val="tx1"/>
          </a:solidFill>
          <a:latin typeface="+mn-lt"/>
          <a:ea typeface="+mn-ea"/>
          <a:cs typeface="+mn-cs"/>
        </a:defRPr>
      </a:lvl1pPr>
      <a:lvl2pPr marL="514350" indent="-223242" algn="l" defTabSz="514329" rtl="0" eaLnBrk="1" latinLnBrk="0" hangingPunct="1">
        <a:lnSpc>
          <a:spcPct val="90000"/>
        </a:lnSpc>
        <a:spcBef>
          <a:spcPct val="20000"/>
        </a:spcBef>
        <a:buFontTx/>
        <a:buBlip>
          <a:blip r:embed="rId20"/>
        </a:buBlip>
        <a:defRPr sz="1575" kern="1200">
          <a:solidFill>
            <a:schemeClr val="tx1"/>
          </a:solidFill>
          <a:latin typeface="+mn-lt"/>
          <a:ea typeface="+mn-ea"/>
          <a:cs typeface="+mn-cs"/>
        </a:defRPr>
      </a:lvl2pPr>
      <a:lvl3pPr marL="708125" indent="-193775" algn="l" defTabSz="514329" rtl="0" eaLnBrk="1" latinLnBrk="0" hangingPunct="1">
        <a:lnSpc>
          <a:spcPct val="90000"/>
        </a:lnSpc>
        <a:spcBef>
          <a:spcPct val="20000"/>
        </a:spcBef>
        <a:buFontTx/>
        <a:buBlip>
          <a:blip r:embed="rId20"/>
        </a:buBlip>
        <a:defRPr sz="1350" kern="1200">
          <a:solidFill>
            <a:schemeClr val="tx1"/>
          </a:solidFill>
          <a:latin typeface="+mn-lt"/>
          <a:ea typeface="+mn-ea"/>
          <a:cs typeface="+mn-cs"/>
        </a:defRPr>
      </a:lvl3pPr>
      <a:lvl4pPr marL="902792" indent="-194667" algn="l" defTabSz="514329" rtl="0" eaLnBrk="1" latinLnBrk="0" hangingPunct="1">
        <a:lnSpc>
          <a:spcPct val="90000"/>
        </a:lnSpc>
        <a:spcBef>
          <a:spcPct val="20000"/>
        </a:spcBef>
        <a:buFontTx/>
        <a:buBlip>
          <a:blip r:embed="rId20"/>
        </a:buBlip>
        <a:defRPr sz="1350" kern="1200">
          <a:solidFill>
            <a:schemeClr val="tx1"/>
          </a:solidFill>
          <a:latin typeface="+mn-lt"/>
          <a:ea typeface="+mn-ea"/>
          <a:cs typeface="+mn-cs"/>
        </a:defRPr>
      </a:lvl4pPr>
      <a:lvl5pPr marL="1092101" indent="-189310" algn="l" defTabSz="514329" rtl="0" eaLnBrk="1" latinLnBrk="0" hangingPunct="1">
        <a:lnSpc>
          <a:spcPct val="90000"/>
        </a:lnSpc>
        <a:spcBef>
          <a:spcPct val="20000"/>
        </a:spcBef>
        <a:buFontTx/>
        <a:buBlip>
          <a:blip r:embed="rId20"/>
        </a:buBlip>
        <a:defRPr sz="1350" kern="1200">
          <a:solidFill>
            <a:schemeClr val="tx1"/>
          </a:solidFill>
          <a:latin typeface="+mn-lt"/>
          <a:ea typeface="+mn-ea"/>
          <a:cs typeface="+mn-cs"/>
        </a:defRPr>
      </a:lvl5pPr>
      <a:lvl6pPr marL="1414406"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571"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735"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01"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29" rtl="0" eaLnBrk="1" latinLnBrk="0" hangingPunct="1">
        <a:defRPr sz="1013" kern="1200">
          <a:solidFill>
            <a:schemeClr val="tx1"/>
          </a:solidFill>
          <a:latin typeface="+mn-lt"/>
          <a:ea typeface="+mn-ea"/>
          <a:cs typeface="+mn-cs"/>
        </a:defRPr>
      </a:lvl1pPr>
      <a:lvl2pPr marL="257165" algn="l" defTabSz="514329" rtl="0" eaLnBrk="1" latinLnBrk="0" hangingPunct="1">
        <a:defRPr sz="1013" kern="1200">
          <a:solidFill>
            <a:schemeClr val="tx1"/>
          </a:solidFill>
          <a:latin typeface="+mn-lt"/>
          <a:ea typeface="+mn-ea"/>
          <a:cs typeface="+mn-cs"/>
        </a:defRPr>
      </a:lvl2pPr>
      <a:lvl3pPr marL="514329" algn="l" defTabSz="514329" rtl="0" eaLnBrk="1" latinLnBrk="0" hangingPunct="1">
        <a:defRPr sz="1013" kern="1200">
          <a:solidFill>
            <a:schemeClr val="tx1"/>
          </a:solidFill>
          <a:latin typeface="+mn-lt"/>
          <a:ea typeface="+mn-ea"/>
          <a:cs typeface="+mn-cs"/>
        </a:defRPr>
      </a:lvl3pPr>
      <a:lvl4pPr marL="771494" algn="l" defTabSz="514329" rtl="0" eaLnBrk="1" latinLnBrk="0" hangingPunct="1">
        <a:defRPr sz="1013" kern="1200">
          <a:solidFill>
            <a:schemeClr val="tx1"/>
          </a:solidFill>
          <a:latin typeface="+mn-lt"/>
          <a:ea typeface="+mn-ea"/>
          <a:cs typeface="+mn-cs"/>
        </a:defRPr>
      </a:lvl4pPr>
      <a:lvl5pPr marL="1028659" algn="l" defTabSz="514329" rtl="0" eaLnBrk="1" latinLnBrk="0" hangingPunct="1">
        <a:defRPr sz="1013" kern="1200">
          <a:solidFill>
            <a:schemeClr val="tx1"/>
          </a:solidFill>
          <a:latin typeface="+mn-lt"/>
          <a:ea typeface="+mn-ea"/>
          <a:cs typeface="+mn-cs"/>
        </a:defRPr>
      </a:lvl5pPr>
      <a:lvl6pPr marL="1285824" algn="l" defTabSz="514329" rtl="0" eaLnBrk="1" latinLnBrk="0" hangingPunct="1">
        <a:defRPr sz="1013" kern="1200">
          <a:solidFill>
            <a:schemeClr val="tx1"/>
          </a:solidFill>
          <a:latin typeface="+mn-lt"/>
          <a:ea typeface="+mn-ea"/>
          <a:cs typeface="+mn-cs"/>
        </a:defRPr>
      </a:lvl6pPr>
      <a:lvl7pPr marL="1542989" algn="l" defTabSz="514329" rtl="0" eaLnBrk="1" latinLnBrk="0" hangingPunct="1">
        <a:defRPr sz="1013" kern="1200">
          <a:solidFill>
            <a:schemeClr val="tx1"/>
          </a:solidFill>
          <a:latin typeface="+mn-lt"/>
          <a:ea typeface="+mn-ea"/>
          <a:cs typeface="+mn-cs"/>
        </a:defRPr>
      </a:lvl7pPr>
      <a:lvl8pPr marL="1800153" algn="l" defTabSz="514329" rtl="0" eaLnBrk="1" latinLnBrk="0" hangingPunct="1">
        <a:defRPr sz="1013" kern="1200">
          <a:solidFill>
            <a:schemeClr val="tx1"/>
          </a:solidFill>
          <a:latin typeface="+mn-lt"/>
          <a:ea typeface="+mn-ea"/>
          <a:cs typeface="+mn-cs"/>
        </a:defRPr>
      </a:lvl8pPr>
      <a:lvl9pPr marL="2057318" algn="l" defTabSz="514329"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9437" y="1664679"/>
            <a:ext cx="7681913" cy="1142621"/>
          </a:xfrm>
        </p:spPr>
        <p:txBody>
          <a:bodyPr/>
          <a:lstStyle/>
          <a:p>
            <a:r>
              <a:rPr lang="en-US"/>
              <a:t>ECEN 150</a:t>
            </a:r>
            <a:br>
              <a:rPr lang="en-US"/>
            </a:br>
            <a:r>
              <a:rPr lang="en-US"/>
              <a:t>Circuit Analysis I</a:t>
            </a:r>
          </a:p>
        </p:txBody>
      </p:sp>
      <p:sp>
        <p:nvSpPr>
          <p:cNvPr id="4" name="Rectangle 3"/>
          <p:cNvSpPr/>
          <p:nvPr/>
        </p:nvSpPr>
        <p:spPr>
          <a:xfrm>
            <a:off x="2119435" y="3272388"/>
            <a:ext cx="8238014" cy="707886"/>
          </a:xfrm>
          <a:prstGeom prst="rect">
            <a:avLst/>
          </a:prstGeom>
        </p:spPr>
        <p:txBody>
          <a:bodyPr wrap="square">
            <a:spAutoFit/>
          </a:bodyPr>
          <a:lstStyle/>
          <a:p>
            <a:r>
              <a:rPr lang="en-US" sz="4000" spc="-113">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n-lt"/>
                <a:cs typeface="Arial" charset="0"/>
              </a:rPr>
              <a:t>Operational Amplifiers</a:t>
            </a:r>
            <a:endParaRPr lang="en-US" sz="4000" dirty="0">
              <a:latin typeface="+mn-lt"/>
            </a:endParaRPr>
          </a:p>
        </p:txBody>
      </p:sp>
    </p:spTree>
    <p:extLst>
      <p:ext uri="{BB962C8B-B14F-4D97-AF65-F5344CB8AC3E}">
        <p14:creationId xmlns:p14="http://schemas.microsoft.com/office/powerpoint/2010/main" val="230340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4351" y="-51858"/>
            <a:ext cx="6046321" cy="533400"/>
          </a:xfrm>
        </p:spPr>
        <p:txBody>
          <a:bodyPr>
            <a:noAutofit/>
          </a:bodyPr>
          <a:lstStyle/>
          <a:p>
            <a:pPr algn="ctr"/>
            <a:r>
              <a:rPr lang="en-US" sz="4000"/>
              <a:t>Ideal Op-Amps (Continued)</a:t>
            </a:r>
          </a:p>
        </p:txBody>
      </p:sp>
      <p:sp>
        <p:nvSpPr>
          <p:cNvPr id="8" name="Rectangle 7"/>
          <p:cNvSpPr/>
          <p:nvPr/>
        </p:nvSpPr>
        <p:spPr>
          <a:xfrm>
            <a:off x="470517" y="638301"/>
            <a:ext cx="11478827" cy="5701689"/>
          </a:xfrm>
          <a:prstGeom prst="rect">
            <a:avLst/>
          </a:prstGeom>
          <a:solidFill>
            <a:schemeClr val="tx1">
              <a:lumMod val="95000"/>
            </a:schemeClr>
          </a:solidFill>
          <a:ln w="38100" cmpd="thickThin">
            <a:solidFill>
              <a:schemeClr val="accent1"/>
            </a:solidFill>
          </a:ln>
        </p:spPr>
        <p:txBody>
          <a:bodyPr wrap="square">
            <a:spAutoFit/>
          </a:bodyPr>
          <a:lstStyle/>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Ideal op-amp assumptions for Hand Calculations:</a:t>
            </a:r>
          </a:p>
          <a:p>
            <a:pPr marL="285750" indent="-285750">
              <a:lnSpc>
                <a:spcPct val="107000"/>
              </a:lnSpc>
              <a:spcBef>
                <a:spcPts val="0"/>
              </a:spcBef>
              <a:spcAft>
                <a:spcPts val="0"/>
              </a:spcAft>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lnSpc>
                <a:spcPct val="107000"/>
              </a:lnSpc>
              <a:spcBef>
                <a:spcPts val="0"/>
              </a:spcBef>
              <a:spcAft>
                <a:spcPts val="0"/>
              </a:spcAft>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1. Infinite open-loop voltage gain.</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2. Infinite input resistance, meaning current into the two input terminals equals 0 A.</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3. Zero output resistance, which is the assumption made for an ideal voltage source.</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4. </a:t>
            </a:r>
            <a:r>
              <a:rPr lang="en-US" altLang="en-US" b="1" dirty="0">
                <a:solidFill>
                  <a:schemeClr val="bg1"/>
                </a:solidFill>
                <a:latin typeface="Cambria Math" panose="02040503050406030204" pitchFamily="18" charset="0"/>
                <a:ea typeface="Cambria Math" panose="02040503050406030204" pitchFamily="18" charset="0"/>
              </a:rPr>
              <a:t>W</a:t>
            </a:r>
            <a:r>
              <a:rPr lang="en-US" b="1" dirty="0">
                <a:solidFill>
                  <a:schemeClr val="bg1"/>
                </a:solidFill>
                <a:latin typeface="Cambria Math" panose="02040503050406030204" pitchFamily="18" charset="0"/>
                <a:ea typeface="Cambria Math" panose="02040503050406030204" pitchFamily="18" charset="0"/>
              </a:rPr>
              <a:t>hen negative feedback is incorporated, we assume that the voltage difference between the inverting </a:t>
            </a:r>
          </a:p>
          <a:p>
            <a:pPr>
              <a:lnSpc>
                <a:spcPct val="107000"/>
              </a:lnSpc>
              <a:spcBef>
                <a:spcPts val="0"/>
              </a:spcBef>
              <a:spcAft>
                <a:spcPts val="0"/>
              </a:spcAft>
            </a:pPr>
            <a:r>
              <a:rPr lang="en-US" b="1" dirty="0">
                <a:solidFill>
                  <a:schemeClr val="bg1"/>
                </a:solidFill>
                <a:latin typeface="Cambria Math" panose="02040503050406030204" pitchFamily="18" charset="0"/>
                <a:ea typeface="Cambria Math" panose="02040503050406030204" pitchFamily="18" charset="0"/>
              </a:rPr>
              <a:t>	and non-inverting inputs equals 0 V</a:t>
            </a:r>
            <a:r>
              <a:rPr lang="en-US" dirty="0">
                <a:solidFill>
                  <a:schemeClr val="bg1"/>
                </a:solidFill>
                <a:latin typeface="Cambria Math" panose="02040503050406030204" pitchFamily="18" charset="0"/>
                <a:ea typeface="Cambria Math" panose="02040503050406030204" pitchFamily="18" charset="0"/>
              </a:rPr>
              <a:t>. </a:t>
            </a: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lnSpc>
                <a:spcPct val="107000"/>
              </a:lnSpc>
              <a:spcBef>
                <a:spcPts val="0"/>
              </a:spcBef>
              <a:spcAft>
                <a:spcPts val="0"/>
              </a:spcAft>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So for hand calculations assume current flowing into the inverting and non-inverting input both equal zero, which is helpful.</a:t>
            </a:r>
          </a:p>
          <a:p>
            <a:pPr marL="285750" indent="-285750">
              <a:lnSpc>
                <a:spcPct val="107000"/>
              </a:lnSpc>
              <a:spcBef>
                <a:spcPts val="0"/>
              </a:spcBef>
              <a:spcAft>
                <a:spcPts val="0"/>
              </a:spcAft>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Also assume the output resistance is zero, i.e., R = R</a:t>
            </a:r>
            <a:r>
              <a:rPr lang="en-US" baseline="-25000" dirty="0">
                <a:solidFill>
                  <a:schemeClr val="bg1"/>
                </a:solidFill>
                <a:latin typeface="Cambria Math" panose="02040503050406030204" pitchFamily="18" charset="0"/>
                <a:ea typeface="Cambria Math" panose="02040503050406030204" pitchFamily="18" charset="0"/>
              </a:rPr>
              <a:t>s</a:t>
            </a:r>
            <a:r>
              <a:rPr lang="en-US" dirty="0">
                <a:solidFill>
                  <a:schemeClr val="bg1"/>
                </a:solidFill>
                <a:latin typeface="Cambria Math" panose="02040503050406030204" pitchFamily="18" charset="0"/>
                <a:ea typeface="Cambria Math" panose="02040503050406030204" pitchFamily="18" charset="0"/>
              </a:rPr>
              <a:t> = </a:t>
            </a:r>
            <a:r>
              <a:rPr lang="en-US" dirty="0" err="1">
                <a:solidFill>
                  <a:schemeClr val="bg1"/>
                </a:solidFill>
                <a:latin typeface="Cambria Math" panose="02040503050406030204" pitchFamily="18" charset="0"/>
                <a:ea typeface="Cambria Math" panose="02040503050406030204" pitchFamily="18" charset="0"/>
              </a:rPr>
              <a:t>R</a:t>
            </a:r>
            <a:r>
              <a:rPr lang="en-US" baseline="-25000" dirty="0" err="1">
                <a:solidFill>
                  <a:schemeClr val="bg1"/>
                </a:solidFill>
                <a:latin typeface="Cambria Math" panose="02040503050406030204" pitchFamily="18" charset="0"/>
                <a:ea typeface="Cambria Math" panose="02040503050406030204" pitchFamily="18" charset="0"/>
              </a:rPr>
              <a:t>th</a:t>
            </a:r>
            <a:r>
              <a:rPr lang="en-US" dirty="0">
                <a:solidFill>
                  <a:schemeClr val="bg1"/>
                </a:solidFill>
                <a:latin typeface="Cambria Math" panose="02040503050406030204" pitchFamily="18" charset="0"/>
                <a:ea typeface="Cambria Math" panose="02040503050406030204" pitchFamily="18" charset="0"/>
              </a:rPr>
              <a:t> = 0, which is also helpful.</a:t>
            </a: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An additional ideal op-amp assumption is that </a:t>
            </a:r>
            <a:r>
              <a:rPr lang="en-US" b="1" dirty="0">
                <a:solidFill>
                  <a:schemeClr val="bg1"/>
                </a:solidFill>
                <a:latin typeface="Cambria Math" panose="02040503050406030204" pitchFamily="18" charset="0"/>
                <a:ea typeface="Cambria Math" panose="02040503050406030204" pitchFamily="18" charset="0"/>
              </a:rPr>
              <a:t>when negative feedback is incorporated we assume that the voltage difference between the inverting and non-inverting inputs equals 0 V</a:t>
            </a:r>
            <a:r>
              <a:rPr lang="en-US" dirty="0">
                <a:solidFill>
                  <a:schemeClr val="bg1"/>
                </a:solidFill>
                <a:latin typeface="Cambria Math" panose="02040503050406030204" pitchFamily="18" charset="0"/>
                <a:ea typeface="Cambria Math" panose="02040503050406030204" pitchFamily="18" charset="0"/>
              </a:rPr>
              <a:t>. </a:t>
            </a:r>
          </a:p>
          <a:p>
            <a:pPr marL="285750" indent="-285750">
              <a:lnSpc>
                <a:spcPct val="107000"/>
              </a:lnSpc>
              <a:spcBef>
                <a:spcPts val="0"/>
              </a:spcBef>
              <a:spcAft>
                <a:spcPts val="0"/>
              </a:spcAft>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Negative feedback means a wire or component like a resistor connected between the output and the inverting (minus) input.</a:t>
            </a:r>
          </a:p>
        </p:txBody>
      </p:sp>
      <p:pic>
        <p:nvPicPr>
          <p:cNvPr id="48" name="Picture 47"/>
          <p:cNvPicPr>
            <a:picLocks noChangeAspect="1"/>
          </p:cNvPicPr>
          <p:nvPr/>
        </p:nvPicPr>
        <p:blipFill>
          <a:blip r:embed="rId2"/>
          <a:stretch>
            <a:fillRect/>
          </a:stretch>
        </p:blipFill>
        <p:spPr>
          <a:xfrm>
            <a:off x="9545412" y="694730"/>
            <a:ext cx="2297275" cy="1258355"/>
          </a:xfrm>
          <a:prstGeom prst="rect">
            <a:avLst/>
          </a:prstGeom>
        </p:spPr>
      </p:pic>
    </p:spTree>
    <p:extLst>
      <p:ext uri="{BB962C8B-B14F-4D97-AF65-F5344CB8AC3E}">
        <p14:creationId xmlns:p14="http://schemas.microsoft.com/office/powerpoint/2010/main" val="74481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9" end="9"/>
                                            </p:txEl>
                                          </p:spTgt>
                                        </p:tgtEl>
                                        <p:attrNameLst>
                                          <p:attrName>style.visibility</p:attrName>
                                        </p:attrNameLst>
                                      </p:cBhvr>
                                      <p:to>
                                        <p:strVal val="visible"/>
                                      </p:to>
                                    </p:set>
                                    <p:anim calcmode="lin" valueType="num">
                                      <p:cBhvr additive="base">
                                        <p:cTn id="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1" end="11"/>
                                            </p:txEl>
                                          </p:spTgt>
                                        </p:tgtEl>
                                        <p:attrNameLst>
                                          <p:attrName>style.visibility</p:attrName>
                                        </p:attrNameLst>
                                      </p:cBhvr>
                                      <p:to>
                                        <p:strVal val="visible"/>
                                      </p:to>
                                    </p:set>
                                    <p:anim calcmode="lin" valueType="num">
                                      <p:cBhvr additive="base">
                                        <p:cTn id="11"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13" end="13"/>
                                            </p:txEl>
                                          </p:spTgt>
                                        </p:tgtEl>
                                        <p:attrNameLst>
                                          <p:attrName>style.visibility</p:attrName>
                                        </p:attrNameLst>
                                      </p:cBhvr>
                                      <p:to>
                                        <p:strVal val="visible"/>
                                      </p:to>
                                    </p:set>
                                    <p:anim calcmode="lin" valueType="num">
                                      <p:cBhvr additive="base">
                                        <p:cTn id="17"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13" end="1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15" end="15"/>
                                            </p:txEl>
                                          </p:spTgt>
                                        </p:tgtEl>
                                        <p:attrNameLst>
                                          <p:attrName>style.visibility</p:attrName>
                                        </p:attrNameLst>
                                      </p:cBhvr>
                                      <p:to>
                                        <p:strVal val="visible"/>
                                      </p:to>
                                    </p:set>
                                    <p:anim calcmode="lin" valueType="num">
                                      <p:cBhvr additive="base">
                                        <p:cTn id="21"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4351" y="-16346"/>
            <a:ext cx="6046321" cy="533400"/>
          </a:xfrm>
        </p:spPr>
        <p:txBody>
          <a:bodyPr>
            <a:noAutofit/>
          </a:bodyPr>
          <a:lstStyle/>
          <a:p>
            <a:pPr algn="ctr"/>
            <a:r>
              <a:rPr lang="en-US" sz="4000" dirty="0"/>
              <a:t>Ideal Voltage Follower</a:t>
            </a:r>
          </a:p>
        </p:txBody>
      </p:sp>
      <p:sp>
        <p:nvSpPr>
          <p:cNvPr id="8" name="Rectangle 7"/>
          <p:cNvSpPr/>
          <p:nvPr/>
        </p:nvSpPr>
        <p:spPr>
          <a:xfrm>
            <a:off x="142041" y="593908"/>
            <a:ext cx="11869445" cy="6163354"/>
          </a:xfrm>
          <a:prstGeom prst="rect">
            <a:avLst/>
          </a:prstGeom>
          <a:solidFill>
            <a:schemeClr val="tx1">
              <a:lumMod val="95000"/>
            </a:schemeClr>
          </a:solidFill>
          <a:ln w="38100" cmpd="thickThin">
            <a:solidFill>
              <a:schemeClr val="accent1"/>
            </a:solidFill>
          </a:ln>
        </p:spPr>
        <p:txBody>
          <a:bodyPr wrap="square">
            <a:spAutoFit/>
          </a:bodyPr>
          <a:lstStyle/>
          <a:p>
            <a:pPr marL="514350" indent="-285750" fontAlgn="auto">
              <a:lnSpc>
                <a:spcPct val="107000"/>
              </a:lnSpc>
              <a:spcBef>
                <a:spcPts val="0"/>
              </a:spcBef>
              <a:spcAft>
                <a:spcPts val="0"/>
              </a:spcAft>
              <a:buFont typeface="Arial" panose="020B0604020202020204" pitchFamily="34" charset="0"/>
              <a:buChar cha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For the adjacent voltage follower circuit, with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p</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 v</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in</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and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p>
          <a:p>
            <a:pPr marL="228600" fontAlgn="auto">
              <a:lnSpc>
                <a:spcPct val="107000"/>
              </a:lnSpc>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what can we say about voltages on the non-inverting,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p</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p>
          <a:p>
            <a:pPr marL="228600" fontAlgn="auto">
              <a:lnSpc>
                <a:spcPct val="107000"/>
              </a:lnSpc>
              <a:spcBef>
                <a:spcPts val="0"/>
              </a:spcBef>
              <a:spcAft>
                <a:spcPts val="1800"/>
              </a:spcAft>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and inverting,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inputs?</a:t>
            </a:r>
          </a:p>
          <a:p>
            <a:pPr marL="228600" fontAlgn="auto">
              <a:lnSpc>
                <a:spcPct val="107000"/>
              </a:lnSpc>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Because of very large open-loop voltage gain, along with the output </a:t>
            </a:r>
          </a:p>
          <a:p>
            <a:pPr marL="228600" fontAlgn="auto">
              <a:lnSpc>
                <a:spcPct val="107000"/>
              </a:lnSpc>
              <a:spcBef>
                <a:spcPts val="0"/>
              </a:spcBef>
              <a:spcAft>
                <a:spcPts val="1800"/>
              </a:spcAft>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connected to the inverting input,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always adjusts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towards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p</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p>
          <a:p>
            <a:pPr marL="228600" fontAlgn="auto">
              <a:lnSpc>
                <a:spcPct val="107000"/>
              </a:lnSpc>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If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became &lt; v</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in</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 then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p</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&gt;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resulting in </a:t>
            </a:r>
            <a:r>
              <a:rPr lang="en-US" dirty="0" err="1">
                <a:solidFill>
                  <a:prstClr val="black"/>
                </a:solidFill>
                <a:latin typeface="Cambria Math" panose="02040503050406030204" pitchFamily="18" charset="0"/>
                <a:ea typeface="Cambria Math" panose="02040503050406030204" pitchFamily="18" charset="0"/>
              </a:rPr>
              <a:t>v</a:t>
            </a:r>
            <a:r>
              <a:rPr lang="en-US" baseline="-25000" dirty="0" err="1">
                <a:solidFill>
                  <a:prstClr val="black"/>
                </a:solidFill>
                <a:latin typeface="Cambria Math" panose="02040503050406030204" pitchFamily="18" charset="0"/>
                <a:ea typeface="Cambria Math" panose="02040503050406030204" pitchFamily="18" charset="0"/>
              </a:rPr>
              <a:t>out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increasing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until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again equals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p</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t>
            </a:r>
          </a:p>
          <a:p>
            <a:pPr marL="228600" fontAlgn="auto">
              <a:lnSpc>
                <a:spcPct val="107000"/>
              </a:lnSpc>
              <a:spcBef>
                <a:spcPts val="0"/>
              </a:spcBef>
              <a:spcAft>
                <a:spcPts val="0"/>
              </a:spcAft>
            </a:pPr>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fontAlgn="auto">
              <a:lnSpc>
                <a:spcPct val="107000"/>
              </a:lnSpc>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If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became &gt; v</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in</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then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p</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&lt;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resulting in </a:t>
            </a:r>
            <a:r>
              <a:rPr lang="en-US" dirty="0" err="1">
                <a:solidFill>
                  <a:prstClr val="black"/>
                </a:solidFill>
                <a:latin typeface="Cambria Math" panose="02040503050406030204" pitchFamily="18" charset="0"/>
                <a:ea typeface="Cambria Math" panose="02040503050406030204" pitchFamily="18" charset="0"/>
              </a:rPr>
              <a:t>v</a:t>
            </a:r>
            <a:r>
              <a:rPr lang="en-US" baseline="-25000" dirty="0" err="1">
                <a:solidFill>
                  <a:prstClr val="black"/>
                </a:solidFill>
                <a:latin typeface="Cambria Math" panose="02040503050406030204" pitchFamily="18" charset="0"/>
                <a:ea typeface="Cambria Math" panose="02040503050406030204" pitchFamily="18" charset="0"/>
              </a:rPr>
              <a:t>out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decreasing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until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again equals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p</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t>
            </a:r>
          </a:p>
          <a:p>
            <a:pPr marL="228600" lvl="0">
              <a:lnSpc>
                <a:spcPct val="107000"/>
              </a:lnSpc>
              <a:defRPr/>
            </a:pPr>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lvl="0">
              <a:lnSpc>
                <a:spcPct val="107000"/>
              </a:lnSpc>
              <a:defRP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The only time that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is not adjusting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towards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p</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is when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p</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which implies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V</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in</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Hence,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follows V</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in</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p>
          <a:p>
            <a:pPr marL="228600" lvl="0">
              <a:lnSpc>
                <a:spcPct val="107000"/>
              </a:lnSpc>
              <a:defRPr/>
            </a:pPr>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a:lnSpc>
                <a:spcPct val="107000"/>
              </a:lnSpc>
              <a:defRP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The further away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is from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p</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the more forcefully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adjusts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towards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p</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t>
            </a:r>
          </a:p>
          <a:p>
            <a:pPr marL="228600">
              <a:lnSpc>
                <a:spcPct val="107000"/>
              </a:lnSpc>
              <a:defRPr/>
            </a:pPr>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a:lnSpc>
                <a:spcPct val="107000"/>
              </a:lnSpc>
              <a:defRP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The closer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is to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p</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the less forcefully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adjusts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towards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p</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t>
            </a:r>
          </a:p>
          <a:p>
            <a:pPr marL="514350" indent="-285750" fontAlgn="auto">
              <a:lnSpc>
                <a:spcPct val="107000"/>
              </a:lnSpc>
              <a:spcBef>
                <a:spcPts val="0"/>
              </a:spcBef>
              <a:spcAft>
                <a:spcPts val="0"/>
              </a:spcAft>
              <a:buFont typeface="Arial" panose="020B0604020202020204" pitchFamily="34" charset="0"/>
              <a:buChar char="•"/>
            </a:pPr>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514350" indent="-285750" fontAlgn="auto">
              <a:lnSpc>
                <a:spcPct val="107000"/>
              </a:lnSpc>
              <a:spcBef>
                <a:spcPts val="0"/>
              </a:spcBef>
              <a:spcAft>
                <a:spcPts val="0"/>
              </a:spcAft>
              <a:buFont typeface="Arial" panose="020B0604020202020204" pitchFamily="34" charset="0"/>
              <a:buChar cha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For feedback-control applications, negative feedback is a wonderful idea.</a:t>
            </a:r>
          </a:p>
          <a:p>
            <a:pPr marL="514350" indent="-285750" fontAlgn="auto">
              <a:lnSpc>
                <a:spcPct val="107000"/>
              </a:lnSpc>
              <a:spcBef>
                <a:spcPts val="0"/>
              </a:spcBef>
              <a:spcAft>
                <a:spcPts val="0"/>
              </a:spcAft>
              <a:buFont typeface="Arial" panose="020B0604020202020204" pitchFamily="34" charset="0"/>
              <a:buChar char="•"/>
            </a:pPr>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514350" indent="-285750" fontAlgn="auto">
              <a:lnSpc>
                <a:spcPct val="107000"/>
              </a:lnSpc>
              <a:spcBef>
                <a:spcPts val="0"/>
              </a:spcBef>
              <a:spcAft>
                <a:spcPts val="0"/>
              </a:spcAft>
              <a:buFont typeface="Arial" panose="020B0604020202020204" pitchFamily="34" charset="0"/>
              <a:buChar cha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Since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v</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in</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the resulting voltage gain with feedback, i.e., closed-loop gain, equals 1 because of negative feedback, whereas open-loop gain &gt;&gt; 1, where &gt;&gt; means much greater than.</a:t>
            </a:r>
            <a:endParaRPr lang="en-US" dirty="0">
              <a:solidFill>
                <a:prstClr val="black"/>
              </a:solidFill>
              <a:latin typeface="Cambria Math" panose="02040503050406030204" pitchFamily="18" charset="0"/>
              <a:ea typeface="Cambria Math" panose="0204050305040603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4318" y="705058"/>
            <a:ext cx="4129592" cy="1940484"/>
          </a:xfrm>
          <a:prstGeom prst="rect">
            <a:avLst/>
          </a:prstGeom>
        </p:spPr>
      </p:pic>
    </p:spTree>
    <p:extLst>
      <p:ext uri="{BB962C8B-B14F-4D97-AF65-F5344CB8AC3E}">
        <p14:creationId xmlns:p14="http://schemas.microsoft.com/office/powerpoint/2010/main" val="99481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 calcmode="lin" valueType="num">
                                      <p:cBhvr additive="base">
                                        <p:cTn id="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anim calcmode="lin" valueType="num">
                                      <p:cBhvr additive="base">
                                        <p:cTn id="1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 calcmode="lin" valueType="num">
                                      <p:cBhvr additive="base">
                                        <p:cTn id="1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anim calcmode="lin" valueType="num">
                                      <p:cBhvr additive="base">
                                        <p:cTn id="1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anim calcmode="lin" valueType="num">
                                      <p:cBhvr additive="base">
                                        <p:cTn id="2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anim calcmode="lin" valueType="num">
                                      <p:cBhvr additive="base">
                                        <p:cTn id="31"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11" end="1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xEl>
                                              <p:pRg st="13" end="13"/>
                                            </p:txEl>
                                          </p:spTgt>
                                        </p:tgtEl>
                                        <p:attrNameLst>
                                          <p:attrName>style.visibility</p:attrName>
                                        </p:attrNameLst>
                                      </p:cBhvr>
                                      <p:to>
                                        <p:strVal val="visible"/>
                                      </p:to>
                                    </p:set>
                                    <p:anim calcmode="lin" valueType="num">
                                      <p:cBhvr additive="base">
                                        <p:cTn id="35"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xEl>
                                              <p:pRg st="15" end="15"/>
                                            </p:txEl>
                                          </p:spTgt>
                                        </p:tgtEl>
                                        <p:attrNameLst>
                                          <p:attrName>style.visibility</p:attrName>
                                        </p:attrNameLst>
                                      </p:cBhvr>
                                      <p:to>
                                        <p:strVal val="visible"/>
                                      </p:to>
                                    </p:set>
                                    <p:anim calcmode="lin" valueType="num">
                                      <p:cBhvr additive="base">
                                        <p:cTn id="41"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15" end="1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
                                            <p:txEl>
                                              <p:pRg st="17" end="17"/>
                                            </p:txEl>
                                          </p:spTgt>
                                        </p:tgtEl>
                                        <p:attrNameLst>
                                          <p:attrName>style.visibility</p:attrName>
                                        </p:attrNameLst>
                                      </p:cBhvr>
                                      <p:to>
                                        <p:strVal val="visible"/>
                                      </p:to>
                                    </p:set>
                                    <p:anim calcmode="lin" valueType="num">
                                      <p:cBhvr additive="base">
                                        <p:cTn id="45"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190831" y="782184"/>
            <a:ext cx="5850699" cy="341632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Feedback control: Inverted </a:t>
            </a:r>
            <a:r>
              <a:rPr kumimoji="0" lang="en-US"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Pendelum</a:t>
            </a:r>
            <a:endPar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F</a:t>
            </a:r>
            <a:r>
              <a:rPr kumimoji="0" lang="en-US"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eedback</a:t>
            </a:r>
            <a:r>
              <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control is used to keep the bottom (-) end of the pendulum in vertical alignment with the top (+) end, with the controller constantly minimizing any difference. As a result, the bottom (-) end follows the vertical position of the top (+) end of the inverted pendulum. The horizontal corrective response of the controller has to be larger than any misalignment to keep the </a:t>
            </a:r>
            <a:r>
              <a:rPr kumimoji="0" lang="en-US"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pendelum</a:t>
            </a:r>
            <a:r>
              <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inverted, making large horizontal gain and quick response time desirable. The larger the vertical mis-alignment, the larger the corrective response to minimize the </a:t>
            </a:r>
            <a:r>
              <a:rPr kumimoji="0" lang="en-US"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misallignment</a:t>
            </a:r>
            <a:r>
              <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t>
            </a:r>
          </a:p>
        </p:txBody>
      </p:sp>
      <p:sp>
        <p:nvSpPr>
          <p:cNvPr id="32" name="Rectangle 31"/>
          <p:cNvSpPr/>
          <p:nvPr/>
        </p:nvSpPr>
        <p:spPr>
          <a:xfrm>
            <a:off x="6449627" y="753609"/>
            <a:ext cx="5650105" cy="397031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Feedback control: Voltage Follower</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Feedback control is used to keep the minus (-) input of the op-amp equal to the plus (+) input, with the op-amp output constantly minimizing any difference. As a result, the minus (-) input follows the voltage of the plus (+) input of the op-amp when the output is connected to the minus (-) input, referred to as negative feedback. The corrective response of the op-amp has to be larger than any |</a:t>
            </a:r>
            <a:r>
              <a:rPr kumimoji="0" lang="en-US"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p</a:t>
            </a:r>
            <a:r>
              <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 </a:t>
            </a:r>
            <a:r>
              <a:rPr kumimoji="0" lang="en-US"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m</a:t>
            </a:r>
            <a:r>
              <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for the output to follow the input, making large open-loop voltage gain and quick response time desirable.  The larger the magnitude of </a:t>
            </a:r>
            <a:r>
              <a:rPr kumimoji="0" lang="en-US"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p</a:t>
            </a:r>
            <a:r>
              <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 </a:t>
            </a:r>
            <a:r>
              <a:rPr kumimoji="0" lang="en-US"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m</a:t>
            </a:r>
            <a:r>
              <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i.e., |</a:t>
            </a:r>
            <a:r>
              <a:rPr kumimoji="0" lang="en-US"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p</a:t>
            </a:r>
            <a:r>
              <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 </a:t>
            </a:r>
            <a:r>
              <a:rPr kumimoji="0" lang="en-US"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m</a:t>
            </a:r>
            <a:r>
              <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the larger the corrective response to minimize |</a:t>
            </a:r>
            <a:r>
              <a:rPr kumimoji="0" lang="en-US"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p</a:t>
            </a:r>
            <a:r>
              <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 </a:t>
            </a:r>
            <a:r>
              <a:rPr kumimoji="0" lang="en-US"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m</a:t>
            </a:r>
            <a:r>
              <a:rPr kumimoji="0" lang="en-US"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t>
            </a:r>
          </a:p>
        </p:txBody>
      </p:sp>
      <p:sp>
        <p:nvSpPr>
          <p:cNvPr id="26" name="Title 1"/>
          <p:cNvSpPr>
            <a:spLocks noGrp="1"/>
          </p:cNvSpPr>
          <p:nvPr>
            <p:ph type="title"/>
          </p:nvPr>
        </p:nvSpPr>
        <p:spPr>
          <a:xfrm>
            <a:off x="3127881" y="23949"/>
            <a:ext cx="5375264" cy="533400"/>
          </a:xfrm>
        </p:spPr>
        <p:txBody>
          <a:bodyPr>
            <a:noAutofit/>
          </a:bodyPr>
          <a:lstStyle/>
          <a:p>
            <a:pPr algn="ctr"/>
            <a:r>
              <a:rPr lang="en-US" sz="4000" dirty="0"/>
              <a:t>Feedback Control</a:t>
            </a:r>
          </a:p>
        </p:txBody>
      </p:sp>
      <p:sp>
        <p:nvSpPr>
          <p:cNvPr id="3" name="TextBox 2">
            <a:extLst>
              <a:ext uri="{FF2B5EF4-FFF2-40B4-BE49-F238E27FC236}">
                <a16:creationId xmlns:a16="http://schemas.microsoft.com/office/drawing/2014/main" id="{0AD8E743-BBE8-4576-9846-71BEF1CE3F60}"/>
              </a:ext>
            </a:extLst>
          </p:cNvPr>
          <p:cNvSpPr txBox="1"/>
          <p:nvPr/>
        </p:nvSpPr>
        <p:spPr>
          <a:xfrm>
            <a:off x="5275647" y="5706484"/>
            <a:ext cx="16407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Poll Questions.</a:t>
            </a:r>
          </a:p>
        </p:txBody>
      </p:sp>
      <p:grpSp>
        <p:nvGrpSpPr>
          <p:cNvPr id="12" name="Group 11">
            <a:extLst>
              <a:ext uri="{FF2B5EF4-FFF2-40B4-BE49-F238E27FC236}">
                <a16:creationId xmlns:a16="http://schemas.microsoft.com/office/drawing/2014/main" id="{9DE6A7F2-45BD-4A42-ABF6-04C947E78D40}"/>
              </a:ext>
            </a:extLst>
          </p:cNvPr>
          <p:cNvGrpSpPr/>
          <p:nvPr/>
        </p:nvGrpSpPr>
        <p:grpSpPr>
          <a:xfrm>
            <a:off x="1062948" y="4369383"/>
            <a:ext cx="2585127" cy="1888541"/>
            <a:chOff x="3648372" y="2563411"/>
            <a:chExt cx="2378159" cy="1720792"/>
          </a:xfrm>
        </p:grpSpPr>
        <p:sp>
          <p:nvSpPr>
            <p:cNvPr id="4" name="Rectangle 3"/>
            <p:cNvSpPr/>
            <p:nvPr/>
          </p:nvSpPr>
          <p:spPr bwMode="auto">
            <a:xfrm>
              <a:off x="4912408" y="3449760"/>
              <a:ext cx="628625" cy="834443"/>
            </a:xfrm>
            <a:prstGeom prst="rect">
              <a:avLst/>
            </a:prstGeom>
            <a:solidFill>
              <a:srgbClr val="002060"/>
            </a:solidFill>
            <a:ln>
              <a:noFill/>
              <a:headEnd type="none" w="med" len="med"/>
              <a:tailEnd type="none" w="med" len="med"/>
            </a:ln>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marL="0" marR="0" lvl="0" indent="0" algn="ctr" defTabSz="685574" rtl="0" eaLnBrk="1" fontAlgn="base" latinLnBrk="0" hangingPunct="1">
                <a:lnSpc>
                  <a:spcPct val="100000"/>
                </a:lnSpc>
                <a:spcBef>
                  <a:spcPct val="0"/>
                </a:spcBef>
                <a:spcAft>
                  <a:spcPct val="0"/>
                </a:spcAft>
                <a:buClrTx/>
                <a:buSzTx/>
                <a:buFontTx/>
                <a:buNone/>
                <a:tabLst/>
                <a:defRPr/>
              </a:pPr>
              <a:endParaRPr kumimoji="0" lang="en-US" sz="1725"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25" name="Rectangle 24"/>
            <p:cNvSpPr/>
            <p:nvPr/>
          </p:nvSpPr>
          <p:spPr bwMode="auto">
            <a:xfrm rot="8056644">
              <a:off x="4478607" y="3632735"/>
              <a:ext cx="591443" cy="173498"/>
            </a:xfrm>
            <a:prstGeom prst="rect">
              <a:avLst/>
            </a:prstGeom>
            <a:solidFill>
              <a:srgbClr val="002060"/>
            </a:solidFill>
            <a:ln>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marL="0" marR="0" lvl="0" indent="0" algn="ctr" defTabSz="685574" rtl="0" eaLnBrk="1" fontAlgn="base" latinLnBrk="0" hangingPunct="1">
                <a:lnSpc>
                  <a:spcPct val="100000"/>
                </a:lnSpc>
                <a:spcBef>
                  <a:spcPct val="0"/>
                </a:spcBef>
                <a:spcAft>
                  <a:spcPct val="0"/>
                </a:spcAft>
                <a:buClrTx/>
                <a:buSzTx/>
                <a:buFontTx/>
                <a:buNone/>
                <a:tabLst/>
                <a:defRPr/>
              </a:pPr>
              <a:endParaRPr kumimoji="0" lang="en-US" sz="1725"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2" name="Oval 1"/>
            <p:cNvSpPr/>
            <p:nvPr/>
          </p:nvSpPr>
          <p:spPr bwMode="auto">
            <a:xfrm>
              <a:off x="5002698" y="2992811"/>
              <a:ext cx="438347" cy="436934"/>
            </a:xfrm>
            <a:prstGeom prst="ellipse">
              <a:avLst/>
            </a:prstGeom>
            <a:solidFill>
              <a:srgbClr val="002060"/>
            </a:solidFill>
            <a:ln>
              <a:headEnd type="none" w="med" len="med"/>
              <a:tailEnd type="none" w="med" len="med"/>
            </a:ln>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marL="0" marR="0" lvl="0" indent="0" algn="ctr" defTabSz="685574" rtl="0" eaLnBrk="1" fontAlgn="base" latinLnBrk="0" hangingPunct="1">
                <a:lnSpc>
                  <a:spcPct val="100000"/>
                </a:lnSpc>
                <a:spcBef>
                  <a:spcPct val="0"/>
                </a:spcBef>
                <a:spcAft>
                  <a:spcPct val="0"/>
                </a:spcAft>
                <a:buClrTx/>
                <a:buSzTx/>
                <a:buFontTx/>
                <a:buNone/>
                <a:tabLst/>
                <a:defRPr/>
              </a:pPr>
              <a:endParaRPr kumimoji="0" lang="en-US" sz="1725"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6" name="Rounded Rectangle 5"/>
            <p:cNvSpPr/>
            <p:nvPr/>
          </p:nvSpPr>
          <p:spPr bwMode="auto">
            <a:xfrm rot="2557916">
              <a:off x="5384552" y="3635091"/>
              <a:ext cx="641979" cy="172118"/>
            </a:xfrm>
            <a:prstGeom prst="roundRect">
              <a:avLst/>
            </a:prstGeom>
            <a:solidFill>
              <a:srgbClr val="002060"/>
            </a:solidFill>
            <a:ln>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marL="0" marR="0" lvl="0" indent="0" algn="ctr" defTabSz="685574" rtl="0" eaLnBrk="1" fontAlgn="base" latinLnBrk="0" hangingPunct="1">
                <a:lnSpc>
                  <a:spcPct val="100000"/>
                </a:lnSpc>
                <a:spcBef>
                  <a:spcPct val="0"/>
                </a:spcBef>
                <a:spcAft>
                  <a:spcPct val="0"/>
                </a:spcAft>
                <a:buClrTx/>
                <a:buSzTx/>
                <a:buFontTx/>
                <a:buNone/>
                <a:tabLst/>
                <a:defRPr/>
              </a:pPr>
              <a:endParaRPr kumimoji="0" lang="en-US" sz="1725"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grpSp>
          <p:nvGrpSpPr>
            <p:cNvPr id="9" name="Group 8">
              <a:extLst>
                <a:ext uri="{FF2B5EF4-FFF2-40B4-BE49-F238E27FC236}">
                  <a16:creationId xmlns:a16="http://schemas.microsoft.com/office/drawing/2014/main" id="{E60119C6-3C7D-4678-A95A-C530695CD21A}"/>
                </a:ext>
              </a:extLst>
            </p:cNvPr>
            <p:cNvGrpSpPr/>
            <p:nvPr/>
          </p:nvGrpSpPr>
          <p:grpSpPr>
            <a:xfrm>
              <a:off x="3935180" y="2563411"/>
              <a:ext cx="124124" cy="1371962"/>
              <a:chOff x="3787418" y="2492188"/>
              <a:chExt cx="124124" cy="1371962"/>
            </a:xfrm>
          </p:grpSpPr>
          <p:sp>
            <p:nvSpPr>
              <p:cNvPr id="89" name="Rectangle 88"/>
              <p:cNvSpPr/>
              <p:nvPr/>
            </p:nvSpPr>
            <p:spPr bwMode="auto">
              <a:xfrm rot="16200000">
                <a:off x="3163499" y="3116107"/>
                <a:ext cx="1371962" cy="124124"/>
              </a:xfrm>
              <a:prstGeom prst="rect">
                <a:avLst/>
              </a:prstGeom>
              <a:solidFill>
                <a:schemeClr val="tx1">
                  <a:lumMod val="75000"/>
                </a:schemeClr>
              </a:solidFill>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marL="0" marR="0" lvl="0" indent="0" algn="ctr" defTabSz="685574" rtl="0" eaLnBrk="1" fontAlgn="base" latinLnBrk="0" hangingPunct="1">
                  <a:lnSpc>
                    <a:spcPct val="100000"/>
                  </a:lnSpc>
                  <a:spcBef>
                    <a:spcPct val="0"/>
                  </a:spcBef>
                  <a:spcAft>
                    <a:spcPct val="0"/>
                  </a:spcAft>
                  <a:buClrTx/>
                  <a:buSzTx/>
                  <a:buFontTx/>
                  <a:buNone/>
                  <a:tabLst/>
                  <a:defRPr/>
                </a:pPr>
                <a:endParaRPr kumimoji="0" lang="en-US" sz="1725"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5" name="Plus Sign 4">
                <a:extLst>
                  <a:ext uri="{FF2B5EF4-FFF2-40B4-BE49-F238E27FC236}">
                    <a16:creationId xmlns:a16="http://schemas.microsoft.com/office/drawing/2014/main" id="{20AB098F-5499-4133-A584-00A21ADADBB0}"/>
                  </a:ext>
                </a:extLst>
              </p:cNvPr>
              <p:cNvSpPr/>
              <p:nvPr/>
            </p:nvSpPr>
            <p:spPr bwMode="auto">
              <a:xfrm>
                <a:off x="3790477" y="2527497"/>
                <a:ext cx="115107" cy="117412"/>
              </a:xfrm>
              <a:prstGeom prst="mathPlus">
                <a:avLst/>
              </a:prstGeom>
              <a:solidFill>
                <a:srgbClr val="00206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7" name="Minus Sign 6">
                <a:extLst>
                  <a:ext uri="{FF2B5EF4-FFF2-40B4-BE49-F238E27FC236}">
                    <a16:creationId xmlns:a16="http://schemas.microsoft.com/office/drawing/2014/main" id="{494FA757-C239-4A89-9576-0E4A0AC9B223}"/>
                  </a:ext>
                </a:extLst>
              </p:cNvPr>
              <p:cNvSpPr/>
              <p:nvPr/>
            </p:nvSpPr>
            <p:spPr bwMode="auto">
              <a:xfrm>
                <a:off x="3793559" y="3723857"/>
                <a:ext cx="112026" cy="132304"/>
              </a:xfrm>
              <a:prstGeom prst="mathMinus">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grpSp>
        <p:sp>
          <p:nvSpPr>
            <p:cNvPr id="8" name="Arrow: Left-Right 7">
              <a:extLst>
                <a:ext uri="{FF2B5EF4-FFF2-40B4-BE49-F238E27FC236}">
                  <a16:creationId xmlns:a16="http://schemas.microsoft.com/office/drawing/2014/main" id="{8F0ABD12-E4C9-41E2-AFD0-DA4BDBD17B74}"/>
                </a:ext>
              </a:extLst>
            </p:cNvPr>
            <p:cNvSpPr/>
            <p:nvPr/>
          </p:nvSpPr>
          <p:spPr bwMode="auto">
            <a:xfrm>
              <a:off x="3648372" y="3892504"/>
              <a:ext cx="226594" cy="140294"/>
            </a:xfrm>
            <a:prstGeom prst="lef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grpSp>
          <p:nvGrpSpPr>
            <p:cNvPr id="11" name="Group 10">
              <a:extLst>
                <a:ext uri="{FF2B5EF4-FFF2-40B4-BE49-F238E27FC236}">
                  <a16:creationId xmlns:a16="http://schemas.microsoft.com/office/drawing/2014/main" id="{490D2F13-561F-4764-954A-B6A0E1438520}"/>
                </a:ext>
              </a:extLst>
            </p:cNvPr>
            <p:cNvGrpSpPr/>
            <p:nvPr/>
          </p:nvGrpSpPr>
          <p:grpSpPr>
            <a:xfrm>
              <a:off x="5272633" y="3865226"/>
              <a:ext cx="715521" cy="140294"/>
              <a:chOff x="5160939" y="3770980"/>
              <a:chExt cx="715521" cy="140294"/>
            </a:xfrm>
          </p:grpSpPr>
          <p:sp>
            <p:nvSpPr>
              <p:cNvPr id="36" name="Rounded Rectangle 26">
                <a:extLst>
                  <a:ext uri="{FF2B5EF4-FFF2-40B4-BE49-F238E27FC236}">
                    <a16:creationId xmlns:a16="http://schemas.microsoft.com/office/drawing/2014/main" id="{DCD8B80E-688F-4F69-BA84-1BF2CC294E2C}"/>
                  </a:ext>
                </a:extLst>
              </p:cNvPr>
              <p:cNvSpPr/>
              <p:nvPr/>
            </p:nvSpPr>
            <p:spPr bwMode="auto">
              <a:xfrm>
                <a:off x="5339792" y="3770980"/>
                <a:ext cx="536668" cy="140294"/>
              </a:xfrm>
              <a:prstGeom prst="roundRect">
                <a:avLst/>
              </a:prstGeom>
              <a:solidFill>
                <a:srgbClr val="002060"/>
              </a:solidFill>
              <a:ln>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marL="0" marR="0" lvl="0" indent="0" algn="ctr" defTabSz="685574" rtl="0" eaLnBrk="1" fontAlgn="base" latinLnBrk="0" hangingPunct="1">
                  <a:lnSpc>
                    <a:spcPct val="100000"/>
                  </a:lnSpc>
                  <a:spcBef>
                    <a:spcPct val="0"/>
                  </a:spcBef>
                  <a:spcAft>
                    <a:spcPct val="0"/>
                  </a:spcAft>
                  <a:buClrTx/>
                  <a:buSzTx/>
                  <a:buFontTx/>
                  <a:buNone/>
                  <a:tabLst/>
                  <a:defRPr/>
                </a:pPr>
                <a:endParaRPr kumimoji="0" lang="en-US" sz="1725"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37" name="Rounded Rectangle 26">
                <a:extLst>
                  <a:ext uri="{FF2B5EF4-FFF2-40B4-BE49-F238E27FC236}">
                    <a16:creationId xmlns:a16="http://schemas.microsoft.com/office/drawing/2014/main" id="{FF186BBC-C2CA-4E4D-B987-B7B462A719A5}"/>
                  </a:ext>
                </a:extLst>
              </p:cNvPr>
              <p:cNvSpPr/>
              <p:nvPr/>
            </p:nvSpPr>
            <p:spPr bwMode="auto">
              <a:xfrm>
                <a:off x="5160939" y="3840090"/>
                <a:ext cx="218012" cy="67696"/>
              </a:xfrm>
              <a:prstGeom prst="roundRect">
                <a:avLst/>
              </a:prstGeom>
              <a:solidFill>
                <a:srgbClr val="002060"/>
              </a:solidFill>
              <a:ln>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marL="0" marR="0" lvl="0" indent="0" algn="ctr" defTabSz="685574" rtl="0" eaLnBrk="1" fontAlgn="base" latinLnBrk="0" hangingPunct="1">
                  <a:lnSpc>
                    <a:spcPct val="100000"/>
                  </a:lnSpc>
                  <a:spcBef>
                    <a:spcPct val="0"/>
                  </a:spcBef>
                  <a:spcAft>
                    <a:spcPct val="0"/>
                  </a:spcAft>
                  <a:buClrTx/>
                  <a:buSzTx/>
                  <a:buFontTx/>
                  <a:buNone/>
                  <a:tabLst/>
                  <a:defRPr/>
                </a:pPr>
                <a:endParaRPr kumimoji="0" lang="en-US" sz="1725"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grpSp>
        <p:grpSp>
          <p:nvGrpSpPr>
            <p:cNvPr id="10" name="Group 9">
              <a:extLst>
                <a:ext uri="{FF2B5EF4-FFF2-40B4-BE49-F238E27FC236}">
                  <a16:creationId xmlns:a16="http://schemas.microsoft.com/office/drawing/2014/main" id="{D9353E6B-71D4-46B6-BBAE-A8B244AD38F5}"/>
                </a:ext>
              </a:extLst>
            </p:cNvPr>
            <p:cNvGrpSpPr/>
            <p:nvPr/>
          </p:nvGrpSpPr>
          <p:grpSpPr>
            <a:xfrm>
              <a:off x="3916639" y="3861232"/>
              <a:ext cx="715521" cy="140294"/>
              <a:chOff x="3950701" y="4120427"/>
              <a:chExt cx="715521" cy="140294"/>
            </a:xfrm>
          </p:grpSpPr>
          <p:sp>
            <p:nvSpPr>
              <p:cNvPr id="38" name="Rounded Rectangle 26">
                <a:extLst>
                  <a:ext uri="{FF2B5EF4-FFF2-40B4-BE49-F238E27FC236}">
                    <a16:creationId xmlns:a16="http://schemas.microsoft.com/office/drawing/2014/main" id="{1A022458-F2A0-4FCF-867B-606FB495740C}"/>
                  </a:ext>
                </a:extLst>
              </p:cNvPr>
              <p:cNvSpPr/>
              <p:nvPr/>
            </p:nvSpPr>
            <p:spPr bwMode="auto">
              <a:xfrm>
                <a:off x="4129554" y="4120427"/>
                <a:ext cx="536668" cy="140294"/>
              </a:xfrm>
              <a:prstGeom prst="roundRect">
                <a:avLst/>
              </a:prstGeom>
              <a:solidFill>
                <a:srgbClr val="002060"/>
              </a:solidFill>
              <a:ln>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marL="0" marR="0" lvl="0" indent="0" algn="ctr" defTabSz="685574" rtl="0" eaLnBrk="1" fontAlgn="base" latinLnBrk="0" hangingPunct="1">
                  <a:lnSpc>
                    <a:spcPct val="100000"/>
                  </a:lnSpc>
                  <a:spcBef>
                    <a:spcPct val="0"/>
                  </a:spcBef>
                  <a:spcAft>
                    <a:spcPct val="0"/>
                  </a:spcAft>
                  <a:buClrTx/>
                  <a:buSzTx/>
                  <a:buFontTx/>
                  <a:buNone/>
                  <a:tabLst/>
                  <a:defRPr/>
                </a:pPr>
                <a:endParaRPr kumimoji="0" lang="en-US" sz="1725"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39" name="Rounded Rectangle 26">
                <a:extLst>
                  <a:ext uri="{FF2B5EF4-FFF2-40B4-BE49-F238E27FC236}">
                    <a16:creationId xmlns:a16="http://schemas.microsoft.com/office/drawing/2014/main" id="{730259E3-1247-4D60-B000-24CAF549A4A5}"/>
                  </a:ext>
                </a:extLst>
              </p:cNvPr>
              <p:cNvSpPr/>
              <p:nvPr/>
            </p:nvSpPr>
            <p:spPr bwMode="auto">
              <a:xfrm>
                <a:off x="3950701" y="4189537"/>
                <a:ext cx="218012" cy="67696"/>
              </a:xfrm>
              <a:prstGeom prst="roundRect">
                <a:avLst/>
              </a:prstGeom>
              <a:solidFill>
                <a:srgbClr val="002060"/>
              </a:solidFill>
              <a:ln>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marL="0" marR="0" lvl="0" indent="0" algn="ctr" defTabSz="685574" rtl="0" eaLnBrk="1" fontAlgn="base" latinLnBrk="0" hangingPunct="1">
                  <a:lnSpc>
                    <a:spcPct val="100000"/>
                  </a:lnSpc>
                  <a:spcBef>
                    <a:spcPct val="0"/>
                  </a:spcBef>
                  <a:spcAft>
                    <a:spcPct val="0"/>
                  </a:spcAft>
                  <a:buClrTx/>
                  <a:buSzTx/>
                  <a:buFontTx/>
                  <a:buNone/>
                  <a:tabLst/>
                  <a:defRPr/>
                </a:pPr>
                <a:endParaRPr kumimoji="0" lang="en-US" sz="1725"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grpSp>
      </p:grpSp>
      <p:pic>
        <p:nvPicPr>
          <p:cNvPr id="18" name="Picture 17">
            <a:extLst>
              <a:ext uri="{FF2B5EF4-FFF2-40B4-BE49-F238E27FC236}">
                <a16:creationId xmlns:a16="http://schemas.microsoft.com/office/drawing/2014/main" id="{57F58990-6916-477A-813D-1C80974FAC8B}"/>
              </a:ext>
            </a:extLst>
          </p:cNvPr>
          <p:cNvPicPr>
            <a:picLocks noChangeAspect="1"/>
          </p:cNvPicPr>
          <p:nvPr/>
        </p:nvPicPr>
        <p:blipFill>
          <a:blip r:embed="rId3"/>
          <a:stretch>
            <a:fillRect/>
          </a:stretch>
        </p:blipFill>
        <p:spPr>
          <a:xfrm>
            <a:off x="8372475" y="4497142"/>
            <a:ext cx="3755831" cy="1675487"/>
          </a:xfrm>
          <a:prstGeom prst="rect">
            <a:avLst/>
          </a:prstGeom>
        </p:spPr>
      </p:pic>
    </p:spTree>
    <p:extLst>
      <p:ext uri="{BB962C8B-B14F-4D97-AF65-F5344CB8AC3E}">
        <p14:creationId xmlns:p14="http://schemas.microsoft.com/office/powerpoint/2010/main" val="1068782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019" y="-21377"/>
            <a:ext cx="7968341" cy="533400"/>
          </a:xfrm>
        </p:spPr>
        <p:txBody>
          <a:bodyPr>
            <a:noAutofit/>
          </a:bodyPr>
          <a:lstStyle/>
          <a:p>
            <a:pPr algn="ctr"/>
            <a:r>
              <a:rPr lang="en-US" sz="4000"/>
              <a:t>Non-Inverting Op-Amp Configuration</a:t>
            </a:r>
          </a:p>
        </p:txBody>
      </p:sp>
      <mc:AlternateContent xmlns:mc="http://schemas.openxmlformats.org/markup-compatibility/2006" xmlns:a14="http://schemas.microsoft.com/office/drawing/2010/main">
        <mc:Choice Requires="a14">
          <p:sp>
            <p:nvSpPr>
              <p:cNvPr id="8" name="Rectangle 7"/>
              <p:cNvSpPr/>
              <p:nvPr/>
            </p:nvSpPr>
            <p:spPr>
              <a:xfrm>
                <a:off x="284081" y="643620"/>
                <a:ext cx="11647503" cy="5119607"/>
              </a:xfrm>
              <a:prstGeom prst="rect">
                <a:avLst/>
              </a:prstGeom>
              <a:solidFill>
                <a:schemeClr val="tx1">
                  <a:lumMod val="95000"/>
                </a:schemeClr>
              </a:solidFill>
              <a:ln w="38100" cmpd="thickThin">
                <a:solidFill>
                  <a:schemeClr val="accent1"/>
                </a:solidFill>
              </a:ln>
            </p:spPr>
            <p:txBody>
              <a:bodyPr wrap="square">
                <a:spAutoFit/>
              </a:bodyPr>
              <a:lstStyle/>
              <a:p>
                <a:pPr marL="514350" indent="-285750" fontAlgn="auto">
                  <a:lnSpc>
                    <a:spcPct val="107000"/>
                  </a:lnSpc>
                  <a:spcBef>
                    <a:spcPts val="0"/>
                  </a:spcBef>
                  <a:spcAft>
                    <a:spcPts val="0"/>
                  </a:spcAft>
                  <a:buFont typeface="Arial" panose="020B0604020202020204" pitchFamily="34" charset="0"/>
                  <a:buChar cha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How can we analyze the voltage gain, A</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i.</a:t>
                </a:r>
                <a: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a:t>e., </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in</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p>
              <a:p>
                <a:pPr marL="228600" fontAlgn="auto">
                  <a:lnSpc>
                    <a:spcPct val="107000"/>
                  </a:lnSpc>
                  <a:spcBef>
                    <a:spcPts val="0"/>
                  </a:spcBef>
                  <a:spcAft>
                    <a:spcPts val="1200"/>
                  </a:spcAft>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for the adjacent closed loop op-amp circuit?</a:t>
                </a:r>
              </a:p>
              <a:p>
                <a:pPr marL="228600" fontAlgn="auto">
                  <a:lnSpc>
                    <a:spcPct val="107000"/>
                  </a:lnSpc>
                  <a:spcBef>
                    <a:spcPts val="0"/>
                  </a:spcBef>
                  <a:spcAft>
                    <a:spcPts val="0"/>
                  </a:spcAft>
                </a:pPr>
                <a14:m>
                  <m:oMathPara xmlns:m="http://schemas.openxmlformats.org/officeDocument/2006/math">
                    <m:oMathParaPr>
                      <m:jc m:val="left"/>
                    </m:oMathParaPr>
                    <m:oMath xmlns:m="http://schemas.openxmlformats.org/officeDocument/2006/math">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Voltage</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Divider</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m:t>
                          </m:r>
                        </m:sub>
                      </m:sSub>
                      <m:r>
                        <a:rPr lang="en-US"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out</m:t>
                              </m:r>
                            </m:sub>
                          </m:sSub>
                          <m:r>
                            <m:rPr>
                              <m:sty m:val="p"/>
                            </m:rPr>
                            <a:rPr lang="en-US"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num>
                        <m:den>
                          <m:r>
                            <m:rPr>
                              <m:sty m:val="p"/>
                            </m:rPr>
                            <a:rPr lang="en-US"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m:rPr>
                              <m:sty m:val="p"/>
                            </m:rPr>
                            <a:rPr lang="en-US"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den>
                      </m:f>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fontAlgn="auto">
                  <a:lnSpc>
                    <a:spcPct val="107000"/>
                  </a:lnSpc>
                  <a:spcBef>
                    <a:spcPts val="0"/>
                  </a:spcBef>
                  <a:spcAft>
                    <a:spcPts val="0"/>
                  </a:spcAft>
                </a:pPr>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fontAlgn="auto">
                  <a:lnSpc>
                    <a:spcPct val="107000"/>
                  </a:lnSpc>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Also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p</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because of infinite open-loop voltage gain and </a:t>
                </a:r>
              </a:p>
              <a:p>
                <a:pPr marL="228600" fontAlgn="auto">
                  <a:lnSpc>
                    <a:spcPct val="107000"/>
                  </a:lnSpc>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negative feedback, which  implies: </a:t>
                </a:r>
                <a14:m>
                  <m:oMath xmlns:m="http://schemas.openxmlformats.org/officeDocument/2006/math">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in</m:t>
                        </m:r>
                      </m:sub>
                    </m:sSub>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out</m:t>
                            </m:r>
                          </m:sub>
                        </m:s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num>
                      <m:den>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den>
                    </m:f>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oMath>
                </a14:m>
                <a:endParaRPr lang="en-US" b="0" i="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fontAlgn="auto">
                  <a:lnSpc>
                    <a:spcPct val="107000"/>
                  </a:lnSpc>
                  <a:spcBef>
                    <a:spcPts val="0"/>
                  </a:spcBef>
                  <a:spcAft>
                    <a:spcPts val="0"/>
                  </a:spcAft>
                </a:pPr>
                <a:endParaRPr lang="en-US" b="0" i="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fontAlgn="auto">
                  <a:lnSpc>
                    <a:spcPct val="107000"/>
                  </a:lnSpc>
                  <a:spcBef>
                    <a:spcPts val="0"/>
                  </a:spcBef>
                  <a:spcAft>
                    <a:spcPts val="1800"/>
                  </a:spcAft>
                </a:pPr>
                <a14:m>
                  <m:oMathPara xmlns:m="http://schemas.openxmlformats.org/officeDocument/2006/math">
                    <m:oMathParaPr>
                      <m:jc m:val="left"/>
                    </m:oMathParaPr>
                    <m:oMath xmlns:m="http://schemas.openxmlformats.org/officeDocument/2006/math">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Therefore</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A</m:t>
                          </m:r>
                        </m:e>
                        <m:sub>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sub>
                      </m:sSub>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out</m:t>
                              </m:r>
                            </m:sub>
                          </m:sSub>
                        </m:num>
                        <m:den>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in</m:t>
                              </m:r>
                            </m:sub>
                          </m:sSub>
                        </m:den>
                      </m:f>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num>
                        <m:den>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den>
                      </m:f>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 </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num>
                            <m:den>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den>
                          </m:f>
                        </m:e>
                      </m:d>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fontAlgn="auto">
                  <a:lnSpc>
                    <a:spcPct val="107000"/>
                  </a:lnSpc>
                  <a:spcBef>
                    <a:spcPts val="0"/>
                  </a:spcBef>
                  <a:spcAft>
                    <a:spcPts val="1800"/>
                  </a:spcAft>
                </a:pPr>
                <a14:m>
                  <m:oMath xmlns:m="http://schemas.openxmlformats.org/officeDocument/2006/math">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A</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sub>
                    </m:sSub>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out</m:t>
                            </m:r>
                          </m:sub>
                        </m:sSub>
                      </m:num>
                      <m:den>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in</m:t>
                            </m:r>
                          </m:sub>
                        </m:sSub>
                      </m:den>
                    </m:f>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 </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num>
                          <m:den>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den>
                        </m:f>
                      </m:e>
                    </m:d>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Closed-loop gain for non-inverting op-amp Configuration.</a:t>
                </a:r>
              </a:p>
              <a:p>
                <a:pPr marL="514350" indent="-285750" fontAlgn="auto">
                  <a:lnSpc>
                    <a:spcPct val="107000"/>
                  </a:lnSpc>
                  <a:spcBef>
                    <a:spcPts val="0"/>
                  </a:spcBef>
                  <a:spcAft>
                    <a:spcPts val="1800"/>
                  </a:spcAft>
                  <a:buFont typeface="Arial" panose="020B0604020202020204" pitchFamily="34" charset="0"/>
                  <a:buChar cha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Closed-loop gain, to be distinguished from very large open-loop gain.</a:t>
                </a:r>
              </a:p>
              <a:p>
                <a:pPr marL="514350" indent="-285750" fontAlgn="auto">
                  <a:lnSpc>
                    <a:spcPct val="107000"/>
                  </a:lnSpc>
                  <a:spcBef>
                    <a:spcPts val="0"/>
                  </a:spcBef>
                  <a:spcAft>
                    <a:spcPts val="1800"/>
                  </a:spcAft>
                  <a:buFont typeface="Arial" panose="020B0604020202020204" pitchFamily="34" charset="0"/>
                  <a:buChar char="•"/>
                </a:pPr>
                <a:endParaRPr lang="en-US" b="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284081" y="643620"/>
                <a:ext cx="11647503" cy="5119607"/>
              </a:xfrm>
              <a:prstGeom prst="rect">
                <a:avLst/>
              </a:prstGeom>
              <a:blipFill>
                <a:blip r:embed="rId2"/>
                <a:stretch>
                  <a:fillRect t="-473"/>
                </a:stretch>
              </a:blipFill>
              <a:ln w="38100" cmpd="thickThin">
                <a:solidFill>
                  <a:schemeClr val="accent1"/>
                </a:solidFill>
              </a:ln>
            </p:spPr>
            <p:txBody>
              <a:bodyPr/>
              <a:lstStyle/>
              <a:p>
                <a:r>
                  <a:rPr lang="en-US">
                    <a:noFill/>
                  </a:rPr>
                  <a:t> </a:t>
                </a:r>
              </a:p>
            </p:txBody>
          </p:sp>
        </mc:Fallback>
      </mc:AlternateContent>
      <p:grpSp>
        <p:nvGrpSpPr>
          <p:cNvPr id="5" name="Group 4">
            <a:extLst>
              <a:ext uri="{FF2B5EF4-FFF2-40B4-BE49-F238E27FC236}">
                <a16:creationId xmlns:a16="http://schemas.microsoft.com/office/drawing/2014/main" id="{4B6DC0DD-DD36-4A4B-BB9A-55DEF4469775}"/>
              </a:ext>
            </a:extLst>
          </p:cNvPr>
          <p:cNvGrpSpPr/>
          <p:nvPr/>
        </p:nvGrpSpPr>
        <p:grpSpPr>
          <a:xfrm>
            <a:off x="6756707" y="741624"/>
            <a:ext cx="4899699" cy="2623014"/>
            <a:chOff x="6756707" y="741624"/>
            <a:chExt cx="4899699" cy="2623014"/>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707" y="741624"/>
              <a:ext cx="4899699" cy="2623014"/>
            </a:xfrm>
            <a:prstGeom prst="rect">
              <a:avLst/>
            </a:prstGeom>
          </p:spPr>
        </p:pic>
        <p:sp>
          <p:nvSpPr>
            <p:cNvPr id="4" name="TextBox 3">
              <a:extLst>
                <a:ext uri="{FF2B5EF4-FFF2-40B4-BE49-F238E27FC236}">
                  <a16:creationId xmlns:a16="http://schemas.microsoft.com/office/drawing/2014/main" id="{51636A58-7C7A-4A84-BEE4-DDE4D8887B16}"/>
                </a:ext>
              </a:extLst>
            </p:cNvPr>
            <p:cNvSpPr txBox="1"/>
            <p:nvPr/>
          </p:nvSpPr>
          <p:spPr>
            <a:xfrm>
              <a:off x="8673479" y="768258"/>
              <a:ext cx="385042" cy="369332"/>
            </a:xfrm>
            <a:prstGeom prst="rect">
              <a:avLst/>
            </a:prstGeom>
            <a:noFill/>
          </p:spPr>
          <p:txBody>
            <a:bodyPr wrap="none" rtlCol="0">
              <a:spAutoFit/>
            </a:bodyPr>
            <a:lstStyle/>
            <a:p>
              <a:r>
                <a:rPr lang="en-US" dirty="0" err="1">
                  <a:solidFill>
                    <a:schemeClr val="bg1"/>
                  </a:solidFill>
                  <a:latin typeface="+mn-lt"/>
                </a:rPr>
                <a:t>v</a:t>
              </a:r>
              <a:r>
                <a:rPr lang="en-US" baseline="-25000" dirty="0" err="1">
                  <a:solidFill>
                    <a:schemeClr val="bg1"/>
                  </a:solidFill>
                  <a:latin typeface="+mn-lt"/>
                </a:rPr>
                <a:t>p</a:t>
              </a:r>
              <a:endParaRPr lang="en-US" dirty="0">
                <a:solidFill>
                  <a:schemeClr val="bg1"/>
                </a:solidFill>
                <a:latin typeface="+mn-lt"/>
              </a:endParaRPr>
            </a:p>
          </p:txBody>
        </p:sp>
        <p:sp>
          <p:nvSpPr>
            <p:cNvPr id="6" name="TextBox 5">
              <a:extLst>
                <a:ext uri="{FF2B5EF4-FFF2-40B4-BE49-F238E27FC236}">
                  <a16:creationId xmlns:a16="http://schemas.microsoft.com/office/drawing/2014/main" id="{268946AC-0E9E-438A-A96C-AB5E5495623C}"/>
                </a:ext>
              </a:extLst>
            </p:cNvPr>
            <p:cNvSpPr txBox="1"/>
            <p:nvPr/>
          </p:nvSpPr>
          <p:spPr>
            <a:xfrm>
              <a:off x="8673891" y="1610528"/>
              <a:ext cx="429926" cy="369332"/>
            </a:xfrm>
            <a:prstGeom prst="rect">
              <a:avLst/>
            </a:prstGeom>
            <a:noFill/>
          </p:spPr>
          <p:txBody>
            <a:bodyPr wrap="none" rtlCol="0">
              <a:spAutoFit/>
            </a:bodyPr>
            <a:lstStyle/>
            <a:p>
              <a:r>
                <a:rPr lang="en-US" dirty="0" err="1">
                  <a:solidFill>
                    <a:schemeClr val="bg1"/>
                  </a:solidFill>
                  <a:latin typeface="+mn-lt"/>
                </a:rPr>
                <a:t>v</a:t>
              </a:r>
              <a:r>
                <a:rPr lang="en-US" baseline="-25000" dirty="0" err="1">
                  <a:solidFill>
                    <a:schemeClr val="bg1"/>
                  </a:solidFill>
                  <a:latin typeface="+mn-lt"/>
                </a:rPr>
                <a:t>m</a:t>
              </a:r>
              <a:endParaRPr lang="en-US" dirty="0">
                <a:solidFill>
                  <a:schemeClr val="bg1"/>
                </a:solidFill>
                <a:latin typeface="+mn-lt"/>
              </a:endParaRPr>
            </a:p>
          </p:txBody>
        </p:sp>
      </p:grpSp>
    </p:spTree>
    <p:extLst>
      <p:ext uri="{BB962C8B-B14F-4D97-AF65-F5344CB8AC3E}">
        <p14:creationId xmlns:p14="http://schemas.microsoft.com/office/powerpoint/2010/main" val="321631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 calcmode="lin" valueType="num">
                                      <p:cBhvr additive="base">
                                        <p:cTn id="1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 calcmode="lin" valueType="num">
                                      <p:cBhvr additive="base">
                                        <p:cTn id="1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 calcmode="lin" valueType="num">
                                      <p:cBhvr additive="base">
                                        <p:cTn id="2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 calcmode="lin" valueType="num">
                                      <p:cBhvr additive="base">
                                        <p:cTn id="2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 calcmode="lin" valueType="num">
                                      <p:cBhvr additive="base">
                                        <p:cTn id="31"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80" y="0"/>
            <a:ext cx="10599937" cy="533400"/>
          </a:xfrm>
        </p:spPr>
        <p:txBody>
          <a:bodyPr>
            <a:noAutofit/>
          </a:bodyPr>
          <a:lstStyle/>
          <a:p>
            <a:pPr algn="ctr"/>
            <a:r>
              <a:rPr lang="en-US" sz="4000" dirty="0"/>
              <a:t>Non-Inverting Op-Amp Configuration (Continued)</a:t>
            </a:r>
          </a:p>
        </p:txBody>
      </p:sp>
      <mc:AlternateContent xmlns:mc="http://schemas.openxmlformats.org/markup-compatibility/2006" xmlns:a14="http://schemas.microsoft.com/office/drawing/2010/main">
        <mc:Choice Requires="a14">
          <p:sp>
            <p:nvSpPr>
              <p:cNvPr id="8" name="Rectangle 7"/>
              <p:cNvSpPr/>
              <p:nvPr/>
            </p:nvSpPr>
            <p:spPr>
              <a:xfrm>
                <a:off x="310715" y="688010"/>
                <a:ext cx="11647503" cy="5689122"/>
              </a:xfrm>
              <a:prstGeom prst="rect">
                <a:avLst/>
              </a:prstGeom>
              <a:solidFill>
                <a:schemeClr val="tx1">
                  <a:lumMod val="95000"/>
                </a:schemeClr>
              </a:solidFill>
              <a:ln w="38100" cmpd="thickThin">
                <a:solidFill>
                  <a:schemeClr val="accent1"/>
                </a:solidFill>
              </a:ln>
            </p:spPr>
            <p:txBody>
              <a:bodyPr wrap="square">
                <a:spAutoFit/>
              </a:bodyPr>
              <a:lstStyle/>
              <a:p>
                <a:pPr marL="228600" fontAlgn="auto">
                  <a:lnSpc>
                    <a:spcPct val="107000"/>
                  </a:lnSpc>
                  <a:spcBef>
                    <a:spcPts val="0"/>
                  </a:spcBef>
                  <a:spcAft>
                    <a:spcPts val="1800"/>
                  </a:spcAft>
                </a:pPr>
                <a14:m>
                  <m:oMathPara xmlns:m="http://schemas.openxmlformats.org/officeDocument/2006/math">
                    <m:oMathParaPr>
                      <m:jc m:val="left"/>
                    </m:oMathParaPr>
                    <m:oMath xmlns:m="http://schemas.openxmlformats.org/officeDocument/2006/math">
                      <m:sSub>
                        <m:sSubPr>
                          <m:ctrlPr>
                            <a:rPr lang="en-US"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A</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sub>
                      </m:sSub>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out</m:t>
                              </m:r>
                            </m:sub>
                          </m:sSub>
                        </m:num>
                        <m:den>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in</m:t>
                              </m:r>
                            </m:sub>
                          </m:sSub>
                        </m:den>
                      </m:f>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 </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num>
                            <m:den>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den>
                          </m:f>
                        </m:e>
                      </m:d>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Closed</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loop</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gain</m:t>
                      </m:r>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oMath>
                  </m:oMathPara>
                </a14:m>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514350" indent="-285750" fontAlgn="auto">
                  <a:lnSpc>
                    <a:spcPct val="107000"/>
                  </a:lnSpc>
                  <a:spcBef>
                    <a:spcPts val="0"/>
                  </a:spcBef>
                  <a:spcAft>
                    <a:spcPts val="0"/>
                  </a:spcAft>
                  <a:buFont typeface="Arial" panose="020B0604020202020204" pitchFamily="34" charset="0"/>
                  <a:buChar cha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Closed-loop gain, to be distinguished from </a:t>
                </a:r>
              </a:p>
              <a:p>
                <a:pPr marL="228600" fontAlgn="auto">
                  <a:lnSpc>
                    <a:spcPct val="107000"/>
                  </a:lnSpc>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very large open-loop gain.</a:t>
                </a:r>
              </a:p>
              <a:p>
                <a:pPr marL="228600" fontAlgn="auto">
                  <a:lnSpc>
                    <a:spcPct val="107000"/>
                  </a:lnSpc>
                  <a:spcBef>
                    <a:spcPts val="0"/>
                  </a:spcBef>
                  <a:spcAft>
                    <a:spcPts val="0"/>
                  </a:spcAft>
                </a:pPr>
                <a:endParaRPr lang="en-US" b="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fontAlgn="auto">
                  <a:lnSpc>
                    <a:spcPct val="107000"/>
                  </a:lnSpc>
                  <a:spcBef>
                    <a:spcPts val="0"/>
                  </a:spcBef>
                  <a:spcAft>
                    <a:spcPts val="0"/>
                  </a:spcAft>
                </a:pPr>
                <a:endParaRPr lang="en-US" b="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fontAlgn="auto">
                  <a:lnSpc>
                    <a:spcPct val="107000"/>
                  </a:lnSpc>
                  <a:spcBef>
                    <a:spcPts val="0"/>
                  </a:spcBef>
                  <a:spcAft>
                    <a:spcPts val="0"/>
                  </a:spcAft>
                </a:pPr>
                <a:endParaRPr lang="en-US" b="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514350" indent="-285750" fontAlgn="auto">
                  <a:lnSpc>
                    <a:spcPct val="107000"/>
                  </a:lnSpc>
                  <a:spcBef>
                    <a:spcPts val="0"/>
                  </a:spcBef>
                  <a:spcAft>
                    <a:spcPts val="1800"/>
                  </a:spcAft>
                  <a:buFont typeface="Arial" panose="020B0604020202020204" pitchFamily="34" charset="0"/>
                  <a:buChar char="•"/>
                </a:pPr>
                <a:r>
                  <a:rPr lang="en-US" u="sng"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Example 1:</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For R1 = 1 k</a:t>
                </a:r>
                <a:r>
                  <a:rPr lang="el-GR"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Ω</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and Rf = 9 k</a:t>
                </a:r>
                <a:r>
                  <a:rPr lang="el-GR"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Ω</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and v</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in</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 100 mV. Determine A</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V</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and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t>
                </a:r>
              </a:p>
              <a:p>
                <a:pPr marL="228600" fontAlgn="auto">
                  <a:lnSpc>
                    <a:spcPct val="107000"/>
                  </a:lnSpc>
                  <a:spcBef>
                    <a:spcPts val="0"/>
                  </a:spcBef>
                  <a:spcAft>
                    <a:spcPts val="1800"/>
                  </a:spcAft>
                </a:pPr>
                <a14:m>
                  <m:oMath xmlns:m="http://schemas.openxmlformats.org/officeDocument/2006/math">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A</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sub>
                    </m:sSub>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 </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num>
                          <m:den>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den>
                        </m:f>
                      </m:e>
                    </m:d>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9</m:t>
                        </m:r>
                      </m:e>
                    </m:d>
                  </m:oMath>
                </a14:m>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10. </a:t>
                </a:r>
                <a14:m>
                  <m:oMath xmlns:m="http://schemas.openxmlformats.org/officeDocument/2006/math">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A</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sub>
                    </m:sSub>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10.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in</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 (10)(100 mV) = 1 V.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1 V.</a:t>
                </a:r>
              </a:p>
              <a:p>
                <a:pPr marL="228600" fontAlgn="auto">
                  <a:lnSpc>
                    <a:spcPct val="107000"/>
                  </a:lnSpc>
                  <a:spcBef>
                    <a:spcPts val="0"/>
                  </a:spcBef>
                  <a:spcAft>
                    <a:spcPts val="1800"/>
                  </a:spcAft>
                </a:pPr>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514350" indent="-285750" fontAlgn="auto">
                  <a:lnSpc>
                    <a:spcPct val="107000"/>
                  </a:lnSpc>
                  <a:spcBef>
                    <a:spcPts val="0"/>
                  </a:spcBef>
                  <a:spcAft>
                    <a:spcPts val="0"/>
                  </a:spcAft>
                  <a:buFont typeface="Arial" panose="020B0604020202020204" pitchFamily="34" charset="0"/>
                  <a:buChar cha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Determine Rf for a closed loop gain of 15, with R1 = 1 k</a:t>
                </a:r>
                <a:r>
                  <a:rPr lang="el-GR"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Ω</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t>
                </a:r>
              </a:p>
              <a:p>
                <a:pPr marL="514350" indent="-285750" fontAlgn="auto">
                  <a:lnSpc>
                    <a:spcPct val="107000"/>
                  </a:lnSpc>
                  <a:spcBef>
                    <a:spcPts val="0"/>
                  </a:spcBef>
                  <a:spcAft>
                    <a:spcPts val="0"/>
                  </a:spcAft>
                  <a:buFont typeface="Arial" panose="020B0604020202020204" pitchFamily="34" charset="0"/>
                  <a:buChar char="•"/>
                </a:pPr>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fontAlgn="auto">
                  <a:lnSpc>
                    <a:spcPct val="107000"/>
                  </a:lnSpc>
                  <a:spcBef>
                    <a:spcPts val="0"/>
                  </a:spcBef>
                  <a:spcAft>
                    <a:spcPts val="1800"/>
                  </a:spcAft>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A</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sub>
                      </m:sSub>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 </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num>
                            <m:den>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den>
                          </m:f>
                        </m:e>
                      </m:d>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=15.   </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num>
                        <m:den>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den>
                      </m:f>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=14. </m:t>
                      </m:r>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For</m:t>
                      </m:r>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nor/>
                        </m:rP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m:rPr>
                          <m:nor/>
                        </m:rP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 = 1 </m:t>
                      </m:r>
                      <m:r>
                        <m:rPr>
                          <m:nor/>
                        </m:rP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k</m:t>
                      </m:r>
                      <m:r>
                        <m:rPr>
                          <m:nor/>
                        </m:rPr>
                        <a:rPr lang="el-GR"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Ω</m:t>
                      </m:r>
                      <m:r>
                        <m:rPr>
                          <m:nor/>
                        </m:rP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=14 </m:t>
                      </m:r>
                      <m:r>
                        <m:rPr>
                          <m:sty m:val="p"/>
                        </m:rP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k</m:t>
                      </m:r>
                      <m:r>
                        <a:rPr lang="el-GR"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Ω</m:t>
                      </m:r>
                      <m:r>
                        <a:rPr lang="en-US"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oMath>
                  </m:oMathPara>
                </a14:m>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310715" y="688010"/>
                <a:ext cx="11647503" cy="5689122"/>
              </a:xfrm>
              <a:prstGeom prst="rect">
                <a:avLst/>
              </a:prstGeom>
              <a:blipFill>
                <a:blip r:embed="rId2"/>
                <a:stretch>
                  <a:fillRect/>
                </a:stretch>
              </a:blipFill>
              <a:ln w="38100" cmpd="thickThin">
                <a:solidFill>
                  <a:schemeClr val="accent1"/>
                </a:solidFill>
              </a:ln>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B31A9A07-8011-43CD-8C67-9135E505E0E8}"/>
              </a:ext>
            </a:extLst>
          </p:cNvPr>
          <p:cNvGrpSpPr/>
          <p:nvPr/>
        </p:nvGrpSpPr>
        <p:grpSpPr>
          <a:xfrm>
            <a:off x="7279689" y="741624"/>
            <a:ext cx="4376717" cy="2312294"/>
            <a:chOff x="6756707" y="741624"/>
            <a:chExt cx="4899699" cy="2623014"/>
          </a:xfrm>
        </p:grpSpPr>
        <p:pic>
          <p:nvPicPr>
            <p:cNvPr id="11" name="Picture 10">
              <a:extLst>
                <a:ext uri="{FF2B5EF4-FFF2-40B4-BE49-F238E27FC236}">
                  <a16:creationId xmlns:a16="http://schemas.microsoft.com/office/drawing/2014/main" id="{A27675E5-F7C7-42BE-A9A4-90ED3BFE1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707" y="741624"/>
              <a:ext cx="4899699" cy="2623014"/>
            </a:xfrm>
            <a:prstGeom prst="rect">
              <a:avLst/>
            </a:prstGeom>
          </p:spPr>
        </p:pic>
        <p:sp>
          <p:nvSpPr>
            <p:cNvPr id="12" name="TextBox 11">
              <a:extLst>
                <a:ext uri="{FF2B5EF4-FFF2-40B4-BE49-F238E27FC236}">
                  <a16:creationId xmlns:a16="http://schemas.microsoft.com/office/drawing/2014/main" id="{3824DA49-5FC2-4C34-A070-42F60C3C7D08}"/>
                </a:ext>
              </a:extLst>
            </p:cNvPr>
            <p:cNvSpPr txBox="1"/>
            <p:nvPr/>
          </p:nvSpPr>
          <p:spPr>
            <a:xfrm>
              <a:off x="8673479" y="768258"/>
              <a:ext cx="385042" cy="369332"/>
            </a:xfrm>
            <a:prstGeom prst="rect">
              <a:avLst/>
            </a:prstGeom>
            <a:noFill/>
          </p:spPr>
          <p:txBody>
            <a:bodyPr wrap="none" rtlCol="0">
              <a:spAutoFit/>
            </a:bodyPr>
            <a:lstStyle/>
            <a:p>
              <a:r>
                <a:rPr lang="en-US" dirty="0" err="1">
                  <a:solidFill>
                    <a:schemeClr val="bg1"/>
                  </a:solidFill>
                  <a:latin typeface="+mn-lt"/>
                </a:rPr>
                <a:t>v</a:t>
              </a:r>
              <a:r>
                <a:rPr lang="en-US" baseline="-25000" dirty="0" err="1">
                  <a:solidFill>
                    <a:schemeClr val="bg1"/>
                  </a:solidFill>
                  <a:latin typeface="+mn-lt"/>
                </a:rPr>
                <a:t>p</a:t>
              </a:r>
              <a:endParaRPr lang="en-US" dirty="0">
                <a:solidFill>
                  <a:schemeClr val="bg1"/>
                </a:solidFill>
                <a:latin typeface="+mn-lt"/>
              </a:endParaRPr>
            </a:p>
          </p:txBody>
        </p:sp>
        <p:sp>
          <p:nvSpPr>
            <p:cNvPr id="13" name="TextBox 12">
              <a:extLst>
                <a:ext uri="{FF2B5EF4-FFF2-40B4-BE49-F238E27FC236}">
                  <a16:creationId xmlns:a16="http://schemas.microsoft.com/office/drawing/2014/main" id="{709AFCDA-D8D3-4747-8BFD-FA9DE7DB265B}"/>
                </a:ext>
              </a:extLst>
            </p:cNvPr>
            <p:cNvSpPr txBox="1"/>
            <p:nvPr/>
          </p:nvSpPr>
          <p:spPr>
            <a:xfrm>
              <a:off x="8673891" y="1610528"/>
              <a:ext cx="429926" cy="369332"/>
            </a:xfrm>
            <a:prstGeom prst="rect">
              <a:avLst/>
            </a:prstGeom>
            <a:noFill/>
          </p:spPr>
          <p:txBody>
            <a:bodyPr wrap="none" rtlCol="0">
              <a:spAutoFit/>
            </a:bodyPr>
            <a:lstStyle/>
            <a:p>
              <a:r>
                <a:rPr lang="en-US" dirty="0" err="1">
                  <a:solidFill>
                    <a:schemeClr val="bg1"/>
                  </a:solidFill>
                  <a:latin typeface="+mn-lt"/>
                </a:rPr>
                <a:t>v</a:t>
              </a:r>
              <a:r>
                <a:rPr lang="en-US" baseline="-25000" dirty="0" err="1">
                  <a:solidFill>
                    <a:schemeClr val="bg1"/>
                  </a:solidFill>
                  <a:latin typeface="+mn-lt"/>
                </a:rPr>
                <a:t>m</a:t>
              </a:r>
              <a:endParaRPr lang="en-US" dirty="0">
                <a:solidFill>
                  <a:schemeClr val="bg1"/>
                </a:solidFill>
                <a:latin typeface="+mn-lt"/>
              </a:endParaRPr>
            </a:p>
          </p:txBody>
        </p:sp>
      </p:grpSp>
    </p:spTree>
    <p:extLst>
      <p:ext uri="{BB962C8B-B14F-4D97-AF65-F5344CB8AC3E}">
        <p14:creationId xmlns:p14="http://schemas.microsoft.com/office/powerpoint/2010/main" val="248257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 calcmode="lin" valueType="num">
                                      <p:cBhvr additive="base">
                                        <p:cTn id="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7" end="7"/>
                                            </p:txEl>
                                          </p:spTgt>
                                        </p:tgtEl>
                                        <p:attrNameLst>
                                          <p:attrName>style.visibility</p:attrName>
                                        </p:attrNameLst>
                                      </p:cBhvr>
                                      <p:to>
                                        <p:strVal val="visible"/>
                                      </p:to>
                                    </p:set>
                                    <p:anim calcmode="lin" valueType="num">
                                      <p:cBhvr additive="base">
                                        <p:cTn id="1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anim calcmode="lin" valueType="num">
                                      <p:cBhvr additive="base">
                                        <p:cTn id="1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11" end="11"/>
                                            </p:txEl>
                                          </p:spTgt>
                                        </p:tgtEl>
                                        <p:attrNameLst>
                                          <p:attrName>style.visibility</p:attrName>
                                        </p:attrNameLst>
                                      </p:cBhvr>
                                      <p:to>
                                        <p:strVal val="visible"/>
                                      </p:to>
                                    </p:set>
                                    <p:anim calcmode="lin" valueType="num">
                                      <p:cBhvr additive="base">
                                        <p:cTn id="25"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271" y="-38003"/>
            <a:ext cx="7968341" cy="533400"/>
          </a:xfrm>
        </p:spPr>
        <p:txBody>
          <a:bodyPr>
            <a:noAutofit/>
          </a:bodyPr>
          <a:lstStyle/>
          <a:p>
            <a:pPr algn="ctr"/>
            <a:r>
              <a:rPr lang="en-US" sz="4000"/>
              <a:t>Inverting Op-Amp Configuration</a:t>
            </a:r>
          </a:p>
        </p:txBody>
      </p:sp>
      <mc:AlternateContent xmlns:mc="http://schemas.openxmlformats.org/markup-compatibility/2006" xmlns:a14="http://schemas.microsoft.com/office/drawing/2010/main">
        <mc:Choice Requires="a14">
          <p:sp>
            <p:nvSpPr>
              <p:cNvPr id="8" name="Rectangle 7"/>
              <p:cNvSpPr/>
              <p:nvPr/>
            </p:nvSpPr>
            <p:spPr>
              <a:xfrm>
                <a:off x="301840" y="622998"/>
                <a:ext cx="11700769" cy="5092356"/>
              </a:xfrm>
              <a:prstGeom prst="rect">
                <a:avLst/>
              </a:prstGeom>
              <a:solidFill>
                <a:schemeClr val="tx1">
                  <a:lumMod val="95000"/>
                </a:schemeClr>
              </a:solidFill>
              <a:ln w="38100" cmpd="thickThin">
                <a:solidFill>
                  <a:schemeClr val="accent1"/>
                </a:solidFill>
              </a:ln>
            </p:spPr>
            <p:txBody>
              <a:bodyPr wrap="square" lIns="0">
                <a:spAutoFit/>
              </a:bodyPr>
              <a:lstStyle/>
              <a:p>
                <a:pPr marL="514350" indent="-285750" fontAlgn="auto">
                  <a:lnSpc>
                    <a:spcPct val="107000"/>
                  </a:lnSpc>
                  <a:spcBef>
                    <a:spcPts val="0"/>
                  </a:spcBef>
                  <a:spcAft>
                    <a:spcPts val="0"/>
                  </a:spcAft>
                  <a:buFont typeface="Arial" panose="020B0604020202020204" pitchFamily="34" charset="0"/>
                  <a:buChar cha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How can we analyze the voltage gain</a:t>
                </a:r>
                <a: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a:t>
                </a:r>
                <a:r>
                  <a:rPr lang="en-US" baseline="-250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 </a:t>
                </a:r>
                <a: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t>
                </a:r>
                <a:r>
                  <a:rPr lang="en-US"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e</a:t>
                </a:r>
                <a: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in</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for </a:t>
                </a:r>
              </a:p>
              <a:p>
                <a:pPr marL="228600" fontAlgn="auto">
                  <a:lnSpc>
                    <a:spcPct val="107000"/>
                  </a:lnSpc>
                  <a:spcBef>
                    <a:spcPts val="0"/>
                  </a:spcBef>
                  <a:spcAft>
                    <a:spcPts val="1200"/>
                  </a:spcAft>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the adjacent closed loop op-amp circuit?</a:t>
                </a:r>
              </a:p>
              <a:p>
                <a:pPr marL="228600" fontAlgn="auto">
                  <a:lnSpc>
                    <a:spcPct val="107000"/>
                  </a:lnSpc>
                  <a:spcBef>
                    <a:spcPts val="0"/>
                  </a:spcBef>
                  <a:spcAft>
                    <a:spcPts val="0"/>
                  </a:spcAft>
                </a:pPr>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fontAlgn="auto">
                  <a:lnSpc>
                    <a:spcPct val="107000"/>
                  </a:lnSpc>
                  <a:spcBef>
                    <a:spcPts val="0"/>
                  </a:spcBef>
                  <a:spcAft>
                    <a:spcPts val="0"/>
                  </a:spcAft>
                </a:pP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p</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because of infinite open-loop voltage gain </a:t>
                </a:r>
              </a:p>
              <a:p>
                <a:pPr marL="228600" fontAlgn="auto">
                  <a:lnSpc>
                    <a:spcPct val="107000"/>
                  </a:lnSpc>
                  <a:spcBef>
                    <a:spcPts val="0"/>
                  </a:spcBef>
                  <a:spcAft>
                    <a:spcPts val="1800"/>
                  </a:spcAft>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and negative feedback, which implies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 0.</a:t>
                </a:r>
              </a:p>
              <a:p>
                <a:pPr marL="514350" indent="-285750" fontAlgn="auto">
                  <a:lnSpc>
                    <a:spcPct val="107000"/>
                  </a:lnSpc>
                  <a:spcBef>
                    <a:spcPts val="0"/>
                  </a:spcBef>
                  <a:spcAft>
                    <a:spcPts val="0"/>
                  </a:spcAft>
                  <a:buFont typeface="Arial" panose="020B0604020202020204" pitchFamily="34" charset="0"/>
                  <a:buChar cha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The fact that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 0, when not tied to ground is referred to as</a:t>
                </a:r>
              </a:p>
              <a:p>
                <a:pPr marL="228600" fontAlgn="auto">
                  <a:lnSpc>
                    <a:spcPct val="107000"/>
                  </a:lnSpc>
                  <a:spcBef>
                    <a:spcPts val="0"/>
                  </a:spcBef>
                  <a:spcAft>
                    <a:spcPts val="1800"/>
                  </a:spcAft>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 virtual ground.</a:t>
                </a:r>
              </a:p>
              <a:p>
                <a:pPr marL="228600" fontAlgn="auto">
                  <a:lnSpc>
                    <a:spcPct val="107000"/>
                  </a:lnSpc>
                  <a:spcBef>
                    <a:spcPts val="0"/>
                  </a:spcBef>
                  <a:spcAft>
                    <a:spcPts val="1800"/>
                  </a:spcAft>
                </a:pPr>
                <a14:m>
                  <m:oMathPara xmlns:m="http://schemas.openxmlformats.org/officeDocument/2006/math">
                    <m:oMathParaPr>
                      <m:jc m:val="left"/>
                    </m:oMathParaPr>
                    <m:oMath xmlns:m="http://schemas.openxmlformats.org/officeDocument/2006/math">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S</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ince</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i</m:t>
                          </m:r>
                        </m:e>
                        <m:sub>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m:t>
                          </m:r>
                        </m:sub>
                      </m:sSub>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 </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and</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m:t>
                          </m:r>
                        </m:sub>
                      </m:sSub>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 </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Nodal</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Analysis</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at</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m:t>
                          </m:r>
                        </m:sub>
                      </m:sSub>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implies</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that</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in</m:t>
                              </m:r>
                            </m:sub>
                          </m:sSub>
                        </m:num>
                        <m:den>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den>
                      </m:f>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Sub>
                                <m:sSubPr>
                                  <m:ctrlP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out</m:t>
                                  </m:r>
                                </m:sub>
                              </m:sSub>
                            </m:e>
                          </m:d>
                        </m:num>
                        <m:den>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den>
                      </m:f>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out</m:t>
                              </m:r>
                            </m:sub>
                          </m:sSub>
                        </m:num>
                        <m:den>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den>
                      </m:f>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fontAlgn="auto">
                  <a:lnSpc>
                    <a:spcPct val="107000"/>
                  </a:lnSpc>
                  <a:spcBef>
                    <a:spcPts val="0"/>
                  </a:spcBef>
                  <a:spcAft>
                    <a:spcPts val="1800"/>
                  </a:spcAft>
                </a:pPr>
                <a14:m>
                  <m:oMath xmlns:m="http://schemas.openxmlformats.org/officeDocument/2006/math">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A</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sub>
                    </m:sSub>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out</m:t>
                            </m:r>
                          </m:sub>
                        </m:sSub>
                      </m:num>
                      <m:den>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in</m:t>
                            </m:r>
                          </m:sub>
                        </m:sSub>
                      </m:den>
                    </m:f>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num>
                      <m:den>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den>
                    </m:f>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Closed-loop gain for the inverting op-amp configuration.</a:t>
                </a:r>
              </a:p>
              <a:p>
                <a:pPr marL="514350" indent="-285750" fontAlgn="auto">
                  <a:lnSpc>
                    <a:spcPct val="107000"/>
                  </a:lnSpc>
                  <a:spcBef>
                    <a:spcPts val="0"/>
                  </a:spcBef>
                  <a:spcAft>
                    <a:spcPts val="1800"/>
                  </a:spcAft>
                  <a:buFont typeface="Arial" panose="020B0604020202020204" pitchFamily="34" charset="0"/>
                  <a:buChar cha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Closed-loop gain, to be distinguished from large open-loop gain.</a:t>
                </a:r>
                <a:endParaRPr lang="en-US" b="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fontAlgn="auto">
                  <a:lnSpc>
                    <a:spcPct val="107000"/>
                  </a:lnSpc>
                  <a:spcBef>
                    <a:spcPts val="0"/>
                  </a:spcBef>
                  <a:spcAft>
                    <a:spcPts val="1800"/>
                  </a:spcAft>
                </a:pPr>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301840" y="622998"/>
                <a:ext cx="11700769" cy="5092356"/>
              </a:xfrm>
              <a:prstGeom prst="rect">
                <a:avLst/>
              </a:prstGeom>
              <a:blipFill>
                <a:blip r:embed="rId2"/>
                <a:stretch>
                  <a:fillRect t="-356"/>
                </a:stretch>
              </a:blipFill>
              <a:ln w="38100" cmpd="thickThin">
                <a:solidFill>
                  <a:schemeClr val="accent1"/>
                </a:solidFill>
              </a:ln>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1C86B33-D989-4C85-BC72-C1C1EF2908A6}"/>
              </a:ext>
            </a:extLst>
          </p:cNvPr>
          <p:cNvGrpSpPr/>
          <p:nvPr/>
        </p:nvGrpSpPr>
        <p:grpSpPr>
          <a:xfrm>
            <a:off x="7146525" y="692060"/>
            <a:ext cx="4719104" cy="2573458"/>
            <a:chOff x="7146525" y="692060"/>
            <a:chExt cx="4719104" cy="2573458"/>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525" y="692060"/>
              <a:ext cx="4719104" cy="2573458"/>
            </a:xfrm>
            <a:prstGeom prst="rect">
              <a:avLst/>
            </a:prstGeom>
          </p:spPr>
        </p:pic>
        <p:sp>
          <p:nvSpPr>
            <p:cNvPr id="7" name="TextBox 6">
              <a:extLst>
                <a:ext uri="{FF2B5EF4-FFF2-40B4-BE49-F238E27FC236}">
                  <a16:creationId xmlns:a16="http://schemas.microsoft.com/office/drawing/2014/main" id="{50C13603-E069-4AF9-BC2F-D01A9D68F11F}"/>
                </a:ext>
              </a:extLst>
            </p:cNvPr>
            <p:cNvSpPr txBox="1"/>
            <p:nvPr/>
          </p:nvSpPr>
          <p:spPr>
            <a:xfrm>
              <a:off x="9135117" y="2265096"/>
              <a:ext cx="385042" cy="369332"/>
            </a:xfrm>
            <a:prstGeom prst="rect">
              <a:avLst/>
            </a:prstGeom>
            <a:noFill/>
          </p:spPr>
          <p:txBody>
            <a:bodyPr wrap="none" rtlCol="0">
              <a:spAutoFit/>
            </a:bodyPr>
            <a:lstStyle/>
            <a:p>
              <a:r>
                <a:rPr lang="en-US" dirty="0" err="1">
                  <a:solidFill>
                    <a:schemeClr val="bg1"/>
                  </a:solidFill>
                  <a:latin typeface="+mn-lt"/>
                </a:rPr>
                <a:t>v</a:t>
              </a:r>
              <a:r>
                <a:rPr lang="en-US" baseline="-25000" dirty="0" err="1">
                  <a:solidFill>
                    <a:schemeClr val="bg1"/>
                  </a:solidFill>
                  <a:latin typeface="+mn-lt"/>
                </a:rPr>
                <a:t>p</a:t>
              </a:r>
              <a:endParaRPr lang="en-US" dirty="0">
                <a:solidFill>
                  <a:schemeClr val="bg1"/>
                </a:solidFill>
                <a:latin typeface="+mn-lt"/>
              </a:endParaRPr>
            </a:p>
          </p:txBody>
        </p:sp>
        <p:sp>
          <p:nvSpPr>
            <p:cNvPr id="9" name="TextBox 8">
              <a:extLst>
                <a:ext uri="{FF2B5EF4-FFF2-40B4-BE49-F238E27FC236}">
                  <a16:creationId xmlns:a16="http://schemas.microsoft.com/office/drawing/2014/main" id="{9EA6A6B1-CEA6-4598-BAF6-5C5285E97CFA}"/>
                </a:ext>
              </a:extLst>
            </p:cNvPr>
            <p:cNvSpPr txBox="1"/>
            <p:nvPr/>
          </p:nvSpPr>
          <p:spPr>
            <a:xfrm>
              <a:off x="9117773" y="1580407"/>
              <a:ext cx="429926" cy="369332"/>
            </a:xfrm>
            <a:prstGeom prst="rect">
              <a:avLst/>
            </a:prstGeom>
            <a:noFill/>
          </p:spPr>
          <p:txBody>
            <a:bodyPr wrap="none" rtlCol="0">
              <a:spAutoFit/>
            </a:bodyPr>
            <a:lstStyle/>
            <a:p>
              <a:r>
                <a:rPr lang="en-US" dirty="0" err="1">
                  <a:solidFill>
                    <a:schemeClr val="bg1"/>
                  </a:solidFill>
                  <a:latin typeface="+mn-lt"/>
                </a:rPr>
                <a:t>v</a:t>
              </a:r>
              <a:r>
                <a:rPr lang="en-US" baseline="-25000" dirty="0" err="1">
                  <a:solidFill>
                    <a:schemeClr val="bg1"/>
                  </a:solidFill>
                  <a:latin typeface="+mn-lt"/>
                </a:rPr>
                <a:t>m</a:t>
              </a:r>
              <a:endParaRPr lang="en-US" dirty="0">
                <a:solidFill>
                  <a:schemeClr val="bg1"/>
                </a:solidFill>
                <a:latin typeface="+mn-lt"/>
              </a:endParaRPr>
            </a:p>
          </p:txBody>
        </p:sp>
      </p:grpSp>
    </p:spTree>
    <p:extLst>
      <p:ext uri="{BB962C8B-B14F-4D97-AF65-F5344CB8AC3E}">
        <p14:creationId xmlns:p14="http://schemas.microsoft.com/office/powerpoint/2010/main" val="407291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 calcmode="lin" valueType="num">
                                      <p:cBhvr additive="base">
                                        <p:cTn id="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anim calcmode="lin" valueType="num">
                                      <p:cBhvr additive="base">
                                        <p:cTn id="1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 calcmode="lin" valueType="num">
                                      <p:cBhvr additive="base">
                                        <p:cTn id="1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 calcmode="lin" valueType="num">
                                      <p:cBhvr additive="base">
                                        <p:cTn id="1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anim calcmode="lin" valueType="num">
                                      <p:cBhvr additive="base">
                                        <p:cTn id="2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anim calcmode="lin" valueType="num">
                                      <p:cBhvr additive="base">
                                        <p:cTn id="2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 calcmode="lin" valueType="num">
                                      <p:cBhvr additive="base">
                                        <p:cTn id="33"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271" y="-38003"/>
            <a:ext cx="7968341" cy="533400"/>
          </a:xfrm>
        </p:spPr>
        <p:txBody>
          <a:bodyPr>
            <a:noAutofit/>
          </a:bodyPr>
          <a:lstStyle/>
          <a:p>
            <a:pPr algn="ctr"/>
            <a:r>
              <a:rPr lang="en-US" sz="4000"/>
              <a:t>Inverting Op-Amp Configuration</a:t>
            </a:r>
          </a:p>
        </p:txBody>
      </p:sp>
      <mc:AlternateContent xmlns:mc="http://schemas.openxmlformats.org/markup-compatibility/2006" xmlns:a14="http://schemas.microsoft.com/office/drawing/2010/main">
        <mc:Choice Requires="a14">
          <p:sp>
            <p:nvSpPr>
              <p:cNvPr id="8" name="Rectangle 7"/>
              <p:cNvSpPr/>
              <p:nvPr/>
            </p:nvSpPr>
            <p:spPr>
              <a:xfrm>
                <a:off x="301840" y="622998"/>
                <a:ext cx="11700769" cy="5899307"/>
              </a:xfrm>
              <a:prstGeom prst="rect">
                <a:avLst/>
              </a:prstGeom>
              <a:solidFill>
                <a:schemeClr val="tx1">
                  <a:lumMod val="95000"/>
                </a:schemeClr>
              </a:solidFill>
              <a:ln w="38100" cmpd="thickThin">
                <a:solidFill>
                  <a:schemeClr val="accent1"/>
                </a:solidFill>
              </a:ln>
            </p:spPr>
            <p:txBody>
              <a:bodyPr wrap="square" lIns="0">
                <a:spAutoFit/>
              </a:bodyPr>
              <a:lstStyle/>
              <a:p>
                <a:pPr marL="228600" fontAlgn="auto">
                  <a:lnSpc>
                    <a:spcPct val="107000"/>
                  </a:lnSpc>
                  <a:spcBef>
                    <a:spcPts val="0"/>
                  </a:spcBef>
                  <a:spcAft>
                    <a:spcPts val="3000"/>
                  </a:spcAft>
                </a:pPr>
                <a14:m>
                  <m:oMathPara xmlns:m="http://schemas.openxmlformats.org/officeDocument/2006/math">
                    <m:oMathParaPr>
                      <m:jc m:val="left"/>
                    </m:oMathParaPr>
                    <m:oMath xmlns:m="http://schemas.openxmlformats.org/officeDocument/2006/math">
                      <m:sSub>
                        <m:sSubPr>
                          <m:ctrlPr>
                            <a:rPr lang="en-US"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A</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sub>
                      </m:sSub>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out</m:t>
                              </m:r>
                            </m:sub>
                          </m:sSub>
                        </m:num>
                        <m:den>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in</m:t>
                              </m:r>
                            </m:sub>
                          </m:sSub>
                        </m:den>
                      </m:f>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num>
                        <m:den>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den>
                      </m:f>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Closed</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loop</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gain</m:t>
                      </m:r>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514350" indent="-285750" fontAlgn="auto">
                  <a:lnSpc>
                    <a:spcPct val="107000"/>
                  </a:lnSpc>
                  <a:spcBef>
                    <a:spcPts val="0"/>
                  </a:spcBef>
                  <a:spcAft>
                    <a:spcPts val="0"/>
                  </a:spcAft>
                  <a:buFont typeface="Arial" panose="020B0604020202020204" pitchFamily="34" charset="0"/>
                  <a:buChar cha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Closed-loop gain, to be distinguished from </a:t>
                </a:r>
              </a:p>
              <a:p>
                <a:pPr marL="228600" fontAlgn="auto">
                  <a:lnSpc>
                    <a:spcPct val="107000"/>
                  </a:lnSpc>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very large open-loop gain.</a:t>
                </a:r>
              </a:p>
              <a:p>
                <a:pPr marL="228600" fontAlgn="auto">
                  <a:lnSpc>
                    <a:spcPct val="107000"/>
                  </a:lnSpc>
                  <a:spcBef>
                    <a:spcPts val="0"/>
                  </a:spcBef>
                  <a:spcAft>
                    <a:spcPts val="0"/>
                  </a:spcAft>
                </a:pPr>
                <a:endParaRPr lang="en-US" b="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fontAlgn="auto">
                  <a:lnSpc>
                    <a:spcPct val="107000"/>
                  </a:lnSpc>
                  <a:spcBef>
                    <a:spcPts val="0"/>
                  </a:spcBef>
                  <a:spcAft>
                    <a:spcPts val="0"/>
                  </a:spcAft>
                </a:pPr>
                <a:endParaRPr lang="en-US" b="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fontAlgn="auto">
                  <a:lnSpc>
                    <a:spcPct val="107000"/>
                  </a:lnSpc>
                  <a:spcBef>
                    <a:spcPts val="0"/>
                  </a:spcBef>
                  <a:spcAft>
                    <a:spcPts val="0"/>
                  </a:spcAft>
                </a:pPr>
                <a:endParaRPr lang="en-US" b="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fontAlgn="auto">
                  <a:lnSpc>
                    <a:spcPct val="107000"/>
                  </a:lnSpc>
                  <a:spcBef>
                    <a:spcPts val="0"/>
                  </a:spcBef>
                  <a:spcAft>
                    <a:spcPts val="0"/>
                  </a:spcAft>
                </a:pPr>
                <a:endParaRPr lang="en-US" b="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fontAlgn="auto">
                  <a:lnSpc>
                    <a:spcPct val="107000"/>
                  </a:lnSpc>
                  <a:spcBef>
                    <a:spcPts val="0"/>
                  </a:spcBef>
                  <a:spcAft>
                    <a:spcPts val="1800"/>
                  </a:spcAft>
                </a:pPr>
                <a:r>
                  <a:rPr lang="en-US" u="sng"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Example 2:</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For R1 = 1 k</a:t>
                </a:r>
                <a:r>
                  <a:rPr lang="el-GR"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Ω</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and Rf = 9 k</a:t>
                </a:r>
                <a:r>
                  <a:rPr lang="el-GR"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Ω</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and v</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in</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 100 mV. Determine A</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V</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and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t>
                </a:r>
              </a:p>
              <a:p>
                <a:pPr marL="228600" fontAlgn="auto">
                  <a:lnSpc>
                    <a:spcPct val="107000"/>
                  </a:lnSpc>
                  <a:spcBef>
                    <a:spcPts val="0"/>
                  </a:spcBef>
                  <a:spcAft>
                    <a:spcPts val="1800"/>
                  </a:spcAft>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 -9/1 = -9. </a:t>
                </a:r>
                <a14:m>
                  <m:oMath xmlns:m="http://schemas.openxmlformats.org/officeDocument/2006/math">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A</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sub>
                    </m:sSub>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−9</m:t>
                    </m:r>
                  </m:oMath>
                </a14:m>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Negative sign indicates output is opposite polarity of input.</a:t>
                </a:r>
              </a:p>
              <a:p>
                <a:pPr marL="228600" fontAlgn="auto">
                  <a:lnSpc>
                    <a:spcPct val="107000"/>
                  </a:lnSpc>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in</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 (-9)(100 mV) = -0.9 V.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-0.9 V.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baseline="-2500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is opposite polarity of input.</a:t>
                </a:r>
              </a:p>
              <a:p>
                <a:pPr marL="228600" fontAlgn="auto">
                  <a:lnSpc>
                    <a:spcPct val="107000"/>
                  </a:lnSpc>
                  <a:spcBef>
                    <a:spcPts val="0"/>
                  </a:spcBef>
                  <a:spcAft>
                    <a:spcPts val="0"/>
                  </a:spcAft>
                </a:pPr>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514350" lvl="0" indent="-285750" fontAlgn="auto">
                  <a:lnSpc>
                    <a:spcPct val="107000"/>
                  </a:lnSpc>
                  <a:spcBef>
                    <a:spcPts val="0"/>
                  </a:spcBef>
                  <a:spcAft>
                    <a:spcPts val="0"/>
                  </a:spcAft>
                  <a:buFont typeface="Arial" panose="020B0604020202020204" pitchFamily="34" charset="0"/>
                  <a:buChar char="•"/>
                  <a:defRP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Determine Rf for a closed loop gain of -15, with R1 = 1 k</a:t>
                </a:r>
                <a:r>
                  <a:rPr lang="el-GR"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Ω</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t>
                </a:r>
              </a:p>
              <a:p>
                <a:pPr marL="514350" lvl="0" indent="-285750" fontAlgn="auto">
                  <a:lnSpc>
                    <a:spcPct val="107000"/>
                  </a:lnSpc>
                  <a:spcBef>
                    <a:spcPts val="0"/>
                  </a:spcBef>
                  <a:spcAft>
                    <a:spcPts val="0"/>
                  </a:spcAft>
                  <a:buFont typeface="Arial" panose="020B0604020202020204" pitchFamily="34" charset="0"/>
                  <a:buChar char="•"/>
                  <a:defRPr/>
                </a:pPr>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228600" lvl="0" fontAlgn="auto">
                  <a:lnSpc>
                    <a:spcPct val="107000"/>
                  </a:lnSpc>
                  <a:spcBef>
                    <a:spcPts val="0"/>
                  </a:spcBef>
                  <a:spcAft>
                    <a:spcPts val="1800"/>
                  </a:spcAft>
                  <a:defRPr/>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A</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sub>
                      </m:sSub>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num>
                        <m:den>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den>
                      </m:f>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=15.   </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num>
                        <m:den>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den>
                      </m:f>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5</m:t>
                      </m:r>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For</m:t>
                      </m:r>
                      <m: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nor/>
                        </m:rP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m:rPr>
                          <m:nor/>
                        </m:rP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 = 1 </m:t>
                      </m:r>
                      <m:r>
                        <m:rPr>
                          <m:nor/>
                        </m:rP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k</m:t>
                      </m:r>
                      <m:r>
                        <m:rPr>
                          <m:nor/>
                        </m:rPr>
                        <a:rPr lang="el-GR"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Ω</m:t>
                      </m:r>
                      <m:r>
                        <m:rPr>
                          <m:nor/>
                        </m:rP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Rf</m:t>
                      </m:r>
                      <m: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=15 </m:t>
                      </m:r>
                      <m:r>
                        <m:rPr>
                          <m:sty m:val="p"/>
                        </m:rP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k</m:t>
                      </m:r>
                      <m:r>
                        <a:rPr lang="el-GR"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Ω</m:t>
                      </m:r>
                      <m:r>
                        <a:rPr lang="en-US"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oMath>
                  </m:oMathPara>
                </a14:m>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301840" y="622998"/>
                <a:ext cx="11700769" cy="5899307"/>
              </a:xfrm>
              <a:prstGeom prst="rect">
                <a:avLst/>
              </a:prstGeom>
              <a:blipFill>
                <a:blip r:embed="rId2"/>
                <a:stretch>
                  <a:fillRect/>
                </a:stretch>
              </a:blipFill>
              <a:ln w="38100" cmpd="thickThin">
                <a:solidFill>
                  <a:schemeClr val="accent1"/>
                </a:solidFill>
              </a:ln>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7327B345-5299-4224-BA29-2B2E217F7F52}"/>
              </a:ext>
            </a:extLst>
          </p:cNvPr>
          <p:cNvGrpSpPr/>
          <p:nvPr/>
        </p:nvGrpSpPr>
        <p:grpSpPr>
          <a:xfrm>
            <a:off x="7146525" y="692060"/>
            <a:ext cx="4719104" cy="2573458"/>
            <a:chOff x="7146525" y="692060"/>
            <a:chExt cx="4719104" cy="2573458"/>
          </a:xfrm>
        </p:grpSpPr>
        <p:pic>
          <p:nvPicPr>
            <p:cNvPr id="11" name="Picture 10">
              <a:extLst>
                <a:ext uri="{FF2B5EF4-FFF2-40B4-BE49-F238E27FC236}">
                  <a16:creationId xmlns:a16="http://schemas.microsoft.com/office/drawing/2014/main" id="{2B0491D3-9D02-4868-B8C1-7FCFA9883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525" y="692060"/>
              <a:ext cx="4719104" cy="2573458"/>
            </a:xfrm>
            <a:prstGeom prst="rect">
              <a:avLst/>
            </a:prstGeom>
          </p:spPr>
        </p:pic>
        <p:sp>
          <p:nvSpPr>
            <p:cNvPr id="12" name="TextBox 11">
              <a:extLst>
                <a:ext uri="{FF2B5EF4-FFF2-40B4-BE49-F238E27FC236}">
                  <a16:creationId xmlns:a16="http://schemas.microsoft.com/office/drawing/2014/main" id="{C2597E22-683A-4B2D-BDC1-406AD11D1204}"/>
                </a:ext>
              </a:extLst>
            </p:cNvPr>
            <p:cNvSpPr txBox="1"/>
            <p:nvPr/>
          </p:nvSpPr>
          <p:spPr>
            <a:xfrm>
              <a:off x="9135117" y="2265096"/>
              <a:ext cx="385042" cy="369332"/>
            </a:xfrm>
            <a:prstGeom prst="rect">
              <a:avLst/>
            </a:prstGeom>
            <a:noFill/>
          </p:spPr>
          <p:txBody>
            <a:bodyPr wrap="none" rtlCol="0">
              <a:spAutoFit/>
            </a:bodyPr>
            <a:lstStyle/>
            <a:p>
              <a:r>
                <a:rPr lang="en-US" dirty="0" err="1">
                  <a:solidFill>
                    <a:schemeClr val="bg1"/>
                  </a:solidFill>
                  <a:latin typeface="+mn-lt"/>
                </a:rPr>
                <a:t>v</a:t>
              </a:r>
              <a:r>
                <a:rPr lang="en-US" baseline="-25000" dirty="0" err="1">
                  <a:solidFill>
                    <a:schemeClr val="bg1"/>
                  </a:solidFill>
                  <a:latin typeface="+mn-lt"/>
                </a:rPr>
                <a:t>p</a:t>
              </a:r>
              <a:endParaRPr lang="en-US" dirty="0">
                <a:solidFill>
                  <a:schemeClr val="bg1"/>
                </a:solidFill>
                <a:latin typeface="+mn-lt"/>
              </a:endParaRPr>
            </a:p>
          </p:txBody>
        </p:sp>
        <p:sp>
          <p:nvSpPr>
            <p:cNvPr id="13" name="TextBox 12">
              <a:extLst>
                <a:ext uri="{FF2B5EF4-FFF2-40B4-BE49-F238E27FC236}">
                  <a16:creationId xmlns:a16="http://schemas.microsoft.com/office/drawing/2014/main" id="{17103995-B29B-41EE-8127-EF78916BDB3A}"/>
                </a:ext>
              </a:extLst>
            </p:cNvPr>
            <p:cNvSpPr txBox="1"/>
            <p:nvPr/>
          </p:nvSpPr>
          <p:spPr>
            <a:xfrm>
              <a:off x="9117773" y="1580407"/>
              <a:ext cx="429926" cy="369332"/>
            </a:xfrm>
            <a:prstGeom prst="rect">
              <a:avLst/>
            </a:prstGeom>
            <a:noFill/>
          </p:spPr>
          <p:txBody>
            <a:bodyPr wrap="none" rtlCol="0">
              <a:spAutoFit/>
            </a:bodyPr>
            <a:lstStyle/>
            <a:p>
              <a:r>
                <a:rPr lang="en-US" dirty="0" err="1">
                  <a:solidFill>
                    <a:schemeClr val="bg1"/>
                  </a:solidFill>
                  <a:latin typeface="+mn-lt"/>
                </a:rPr>
                <a:t>v</a:t>
              </a:r>
              <a:r>
                <a:rPr lang="en-US" baseline="-25000" dirty="0" err="1">
                  <a:solidFill>
                    <a:schemeClr val="bg1"/>
                  </a:solidFill>
                  <a:latin typeface="+mn-lt"/>
                </a:rPr>
                <a:t>m</a:t>
              </a:r>
              <a:endParaRPr lang="en-US" dirty="0">
                <a:solidFill>
                  <a:schemeClr val="bg1"/>
                </a:solidFill>
                <a:latin typeface="+mn-lt"/>
              </a:endParaRPr>
            </a:p>
          </p:txBody>
        </p:sp>
      </p:grpSp>
    </p:spTree>
    <p:extLst>
      <p:ext uri="{BB962C8B-B14F-4D97-AF65-F5344CB8AC3E}">
        <p14:creationId xmlns:p14="http://schemas.microsoft.com/office/powerpoint/2010/main" val="385347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anim calcmode="lin" valueType="num">
                                      <p:cBhvr additive="base">
                                        <p:cTn id="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anim calcmode="lin" valueType="num">
                                      <p:cBhvr additive="base">
                                        <p:cTn id="13"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8" end="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9" end="9"/>
                                            </p:txEl>
                                          </p:spTgt>
                                        </p:tgtEl>
                                        <p:attrNameLst>
                                          <p:attrName>style.visibility</p:attrName>
                                        </p:attrNameLst>
                                      </p:cBhvr>
                                      <p:to>
                                        <p:strVal val="visible"/>
                                      </p:to>
                                    </p:set>
                                    <p:anim calcmode="lin" valueType="num">
                                      <p:cBhvr additive="base">
                                        <p:cTn id="1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11" end="11"/>
                                            </p:txEl>
                                          </p:spTgt>
                                        </p:tgtEl>
                                        <p:attrNameLst>
                                          <p:attrName>style.visibility</p:attrName>
                                        </p:attrNameLst>
                                      </p:cBhvr>
                                      <p:to>
                                        <p:strVal val="visible"/>
                                      </p:to>
                                    </p:set>
                                    <p:anim calcmode="lin" valueType="num">
                                      <p:cBhvr additive="base">
                                        <p:cTn id="23"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13" end="13"/>
                                            </p:txEl>
                                          </p:spTgt>
                                        </p:tgtEl>
                                        <p:attrNameLst>
                                          <p:attrName>style.visibility</p:attrName>
                                        </p:attrNameLst>
                                      </p:cBhvr>
                                      <p:to>
                                        <p:strVal val="visible"/>
                                      </p:to>
                                    </p:set>
                                    <p:anim calcmode="lin" valueType="num">
                                      <p:cBhvr additive="base">
                                        <p:cTn id="2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3621" y="33867"/>
            <a:ext cx="6046321" cy="533400"/>
          </a:xfrm>
        </p:spPr>
        <p:txBody>
          <a:bodyPr>
            <a:noAutofit/>
          </a:bodyPr>
          <a:lstStyle/>
          <a:p>
            <a:pPr algn="ctr"/>
            <a:r>
              <a:rPr lang="en-US" sz="4000" dirty="0"/>
              <a:t>Voltage Follower Application</a:t>
            </a:r>
          </a:p>
        </p:txBody>
      </p:sp>
      <mc:AlternateContent xmlns:mc="http://schemas.openxmlformats.org/markup-compatibility/2006" xmlns:a14="http://schemas.microsoft.com/office/drawing/2010/main">
        <mc:Choice Requires="a14">
          <p:sp>
            <p:nvSpPr>
              <p:cNvPr id="8" name="Rectangle 7"/>
              <p:cNvSpPr/>
              <p:nvPr/>
            </p:nvSpPr>
            <p:spPr>
              <a:xfrm>
                <a:off x="372862" y="722668"/>
                <a:ext cx="11665258" cy="6024021"/>
              </a:xfrm>
              <a:prstGeom prst="rect">
                <a:avLst/>
              </a:prstGeom>
              <a:solidFill>
                <a:schemeClr val="tx1">
                  <a:lumMod val="95000"/>
                </a:schemeClr>
              </a:solidFill>
              <a:ln w="38100" cmpd="thickThin">
                <a:solidFill>
                  <a:schemeClr val="accent1"/>
                </a:solidFill>
              </a:ln>
            </p:spPr>
            <p:txBody>
              <a:bodyPr wrap="square">
                <a:spAutoFit/>
              </a:bodyPr>
              <a:lstStyle/>
              <a:p>
                <a:pPr marL="514350" indent="-285750" fontAlgn="auto">
                  <a:lnSpc>
                    <a:spcPct val="107000"/>
                  </a:lnSpc>
                  <a:spcBef>
                    <a:spcPts val="0"/>
                  </a:spcBef>
                  <a:spcAft>
                    <a:spcPts val="0"/>
                  </a:spcAft>
                  <a:buFont typeface="Arial" panose="020B0604020202020204" pitchFamily="34" charset="0"/>
                  <a:buChar char="•"/>
                </a:pPr>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514350" lvl="0" indent="-285750" fontAlgn="auto">
                  <a:lnSpc>
                    <a:spcPct val="107000"/>
                  </a:lnSpc>
                  <a:spcBef>
                    <a:spcPts val="0"/>
                  </a:spcBef>
                  <a:spcAft>
                    <a:spcPts val="0"/>
                  </a:spcAft>
                  <a:buFont typeface="Arial" panose="020B0604020202020204" pitchFamily="34" charset="0"/>
                  <a:buChar char="•"/>
                  <a:defRP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The voltage divider relationship applies when the current </a:t>
                </a:r>
              </a:p>
              <a:p>
                <a:pPr marL="228600" lvl="0" fontAlgn="auto">
                  <a:lnSpc>
                    <a:spcPct val="107000"/>
                  </a:lnSpc>
                  <a:spcBef>
                    <a:spcPts val="0"/>
                  </a:spcBef>
                  <a:spcAft>
                    <a:spcPts val="0"/>
                  </a:spcAft>
                  <a:defRP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in the top resistor equals the current in the bottom resistor,</a:t>
                </a:r>
              </a:p>
              <a:p>
                <a:pPr marL="228600" lvl="0" fontAlgn="auto">
                  <a:lnSpc>
                    <a:spcPct val="107000"/>
                  </a:lnSpc>
                  <a:spcBef>
                    <a:spcPts val="0"/>
                  </a:spcBef>
                  <a:spcAft>
                    <a:spcPts val="0"/>
                  </a:spcAft>
                  <a:defRP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meaning that it applies only for series circuits. Hence, we want</a:t>
                </a:r>
              </a:p>
              <a:p>
                <a:pPr marL="228600" lvl="0" fontAlgn="auto">
                  <a:lnSpc>
                    <a:spcPct val="107000"/>
                  </a:lnSpc>
                  <a:spcBef>
                    <a:spcPts val="0"/>
                  </a:spcBef>
                  <a:spcAft>
                    <a:spcPts val="0"/>
                  </a:spcAft>
                  <a:defRP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to sense voltage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without taking any current from node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p>
              <a:p>
                <a:pPr marL="228600" lvl="0" fontAlgn="auto">
                  <a:lnSpc>
                    <a:spcPct val="107000"/>
                  </a:lnSpc>
                  <a:spcBef>
                    <a:spcPts val="0"/>
                  </a:spcBef>
                  <a:spcAft>
                    <a:spcPts val="0"/>
                  </a:spcAft>
                  <a:defRP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The adjacent voltage follower amplifier does just that, it buffers </a:t>
                </a:r>
              </a:p>
              <a:p>
                <a:pPr marL="228600" lvl="0" fontAlgn="auto">
                  <a:lnSpc>
                    <a:spcPct val="107000"/>
                  </a:lnSpc>
                  <a:spcBef>
                    <a:spcPts val="0"/>
                  </a:spcBef>
                  <a:spcAft>
                    <a:spcPts val="0"/>
                  </a:spcAft>
                  <a:defRP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the output of the voltage divider, providing an output voltage </a:t>
                </a:r>
              </a:p>
              <a:p>
                <a:pPr marL="228600" lvl="0" fontAlgn="auto">
                  <a:lnSpc>
                    <a:spcPct val="107000"/>
                  </a:lnSpc>
                  <a:spcBef>
                    <a:spcPts val="0"/>
                  </a:spcBef>
                  <a:spcAft>
                    <a:spcPts val="0"/>
                  </a:spcAft>
                  <a:defRPr/>
                </a:pP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that equals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from the voltage divider, without taking any</a:t>
                </a:r>
              </a:p>
              <a:p>
                <a:pPr marL="228600" lvl="0" fontAlgn="auto">
                  <a:lnSpc>
                    <a:spcPct val="107000"/>
                  </a:lnSpc>
                  <a:spcBef>
                    <a:spcPts val="0"/>
                  </a:spcBef>
                  <a:spcAft>
                    <a:spcPts val="0"/>
                  </a:spcAft>
                  <a:defRP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current from node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For the adjacent circuit assuming an ideal</a:t>
                </a:r>
              </a:p>
              <a:p>
                <a:pPr marL="228600" lvl="0" fontAlgn="auto">
                  <a:lnSpc>
                    <a:spcPct val="107000"/>
                  </a:lnSpc>
                  <a:spcBef>
                    <a:spcPts val="0"/>
                  </a:spcBef>
                  <a:spcAft>
                    <a:spcPts val="0"/>
                  </a:spcAft>
                  <a:defRPr/>
                </a:pP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op-amp, calculate the output voltage </a:t>
                </a:r>
                <a:r>
                  <a:rPr lang="en-US"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v</a:t>
                </a:r>
                <a:r>
                  <a:rPr lang="en-US" baseline="-25000"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out</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a:t>
                </a:r>
              </a:p>
              <a:p>
                <a:pPr marL="228600" fontAlgn="auto">
                  <a:lnSpc>
                    <a:spcPct val="107000"/>
                  </a:lnSpc>
                  <a:spcBef>
                    <a:spcPts val="0"/>
                  </a:spcBef>
                  <a:spcAft>
                    <a:spcPts val="0"/>
                  </a:spcAft>
                </a:pPr>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14:m>
                  <m:oMath xmlns:m="http://schemas.openxmlformats.org/officeDocument/2006/math">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For</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voltage</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follower</m:t>
                    </m:r>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out</m:t>
                        </m:r>
                      </m:sub>
                    </m:sSub>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a</m:t>
                        </m:r>
                      </m:sub>
                    </m:sSub>
                    <m:r>
                      <a:rPr lang="en-US"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en-US"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14 </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d>
                        <m:r>
                          <m:rPr>
                            <m:sty m:val="p"/>
                          </m:rPr>
                          <a:rPr lang="en-US"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num>
                      <m:den>
                        <m:r>
                          <m:rPr>
                            <m:sty m:val="p"/>
                          </m:rPr>
                          <a:rPr lang="en-US"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m:rPr>
                            <m:sty m:val="p"/>
                          </m:rPr>
                          <a:rPr lang="en-US"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den>
                    </m:f>
                    <m: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m:rPr>
                            <m:nor/>
                          </m:rPr>
                          <a:rPr lang="en-US" dirty="0">
                            <a:solidFill>
                              <a:schemeClr val="bg1"/>
                            </a:solidFill>
                            <a:latin typeface="Cambria Math" panose="02040503050406030204" pitchFamily="18" charset="0"/>
                            <a:ea typeface="Calibri" panose="020F0502020204030204" pitchFamily="34" charset="0"/>
                            <a:cs typeface="Arial" panose="020B0604020202020204" pitchFamily="34" charset="0"/>
                          </a:rPr>
                          <m:t>(</m:t>
                        </m:r>
                        <m:r>
                          <m:rPr>
                            <m:nor/>
                          </m:rPr>
                          <a:rPr lang="en-US" b="0" i="0" dirty="0" smtClean="0">
                            <a:solidFill>
                              <a:schemeClr val="bg1"/>
                            </a:solidFill>
                            <a:latin typeface="Cambria Math" panose="02040503050406030204" pitchFamily="18" charset="0"/>
                            <a:ea typeface="Calibri" panose="020F0502020204030204" pitchFamily="34" charset="0"/>
                            <a:cs typeface="Arial" panose="020B0604020202020204" pitchFamily="34" charset="0"/>
                          </a:rPr>
                          <m:t>14</m:t>
                        </m:r>
                        <m:r>
                          <m:rPr>
                            <m:nor/>
                          </m:rPr>
                          <a:rPr lang="en-US" dirty="0">
                            <a:solidFill>
                              <a:schemeClr val="bg1"/>
                            </a:solidFill>
                            <a:latin typeface="Cambria Math" panose="02040503050406030204" pitchFamily="18" charset="0"/>
                            <a:ea typeface="Calibri" panose="020F0502020204030204" pitchFamily="34" charset="0"/>
                            <a:cs typeface="Arial" panose="020B0604020202020204" pitchFamily="34" charset="0"/>
                          </a:rPr>
                          <m:t> </m:t>
                        </m:r>
                        <m:r>
                          <m:rPr>
                            <m:nor/>
                          </m:rPr>
                          <a:rPr lang="en-US" dirty="0">
                            <a:solidFill>
                              <a:schemeClr val="bg1"/>
                            </a:solidFill>
                            <a:latin typeface="Cambria Math" panose="02040503050406030204" pitchFamily="18" charset="0"/>
                            <a:ea typeface="Calibri" panose="020F0502020204030204" pitchFamily="34" charset="0"/>
                            <a:cs typeface="Arial" panose="020B0604020202020204" pitchFamily="34" charset="0"/>
                          </a:rPr>
                          <m:t>V</m:t>
                        </m:r>
                        <m:r>
                          <m:rPr>
                            <m:nor/>
                          </m:rPr>
                          <a:rPr lang="en-US" dirty="0">
                            <a:solidFill>
                              <a:schemeClr val="bg1"/>
                            </a:solidFill>
                            <a:latin typeface="Cambria Math" panose="02040503050406030204" pitchFamily="18" charset="0"/>
                            <a:ea typeface="Calibri" panose="020F0502020204030204" pitchFamily="34" charset="0"/>
                            <a:cs typeface="Arial" panose="020B0604020202020204" pitchFamily="34" charset="0"/>
                          </a:rPr>
                          <m:t>)(10 </m:t>
                        </m:r>
                        <m:r>
                          <m:rPr>
                            <m:nor/>
                          </m:rPr>
                          <a:rPr lang="en-US" dirty="0">
                            <a:solidFill>
                              <a:schemeClr val="bg1"/>
                            </a:solidFill>
                            <a:latin typeface="Cambria Math" panose="02040503050406030204" pitchFamily="18" charset="0"/>
                            <a:ea typeface="Calibri" panose="020F0502020204030204" pitchFamily="34" charset="0"/>
                            <a:cs typeface="Arial" panose="020B0604020202020204" pitchFamily="34" charset="0"/>
                          </a:rPr>
                          <m:t>k</m:t>
                        </m:r>
                        <m:r>
                          <m:rPr>
                            <m:nor/>
                          </m:rPr>
                          <a:rPr lang="en-US" dirty="0">
                            <a:solidFill>
                              <a:schemeClr val="bg1"/>
                            </a:solidFill>
                            <a:latin typeface="Cambria Math" panose="02040503050406030204" pitchFamily="18" charset="0"/>
                            <a:ea typeface="Calibri" panose="020F0502020204030204" pitchFamily="34" charset="0"/>
                            <a:cs typeface="Arial" panose="020B0604020202020204" pitchFamily="34" charset="0"/>
                          </a:rPr>
                          <m:t>Ω)</m:t>
                        </m:r>
                      </m:num>
                      <m:den>
                        <m:r>
                          <m:rPr>
                            <m:nor/>
                          </m:rPr>
                          <a:rPr lang="en-US" b="0" i="0" dirty="0" smtClean="0">
                            <a:solidFill>
                              <a:schemeClr val="bg1"/>
                            </a:solidFill>
                            <a:latin typeface="Cambria Math" panose="02040503050406030204" pitchFamily="18" charset="0"/>
                            <a:ea typeface="Calibri" panose="020F0502020204030204" pitchFamily="34" charset="0"/>
                            <a:cs typeface="Arial" panose="020B0604020202020204" pitchFamily="34" charset="0"/>
                          </a:rPr>
                          <m:t>28</m:t>
                        </m:r>
                        <m:r>
                          <m:rPr>
                            <m:nor/>
                          </m:rPr>
                          <a:rPr lang="en-US" dirty="0">
                            <a:solidFill>
                              <a:schemeClr val="bg1"/>
                            </a:solidFill>
                            <a:latin typeface="Cambria Math" panose="02040503050406030204" pitchFamily="18" charset="0"/>
                            <a:ea typeface="Calibri" panose="020F0502020204030204" pitchFamily="34" charset="0"/>
                            <a:cs typeface="Arial" panose="020B0604020202020204" pitchFamily="34" charset="0"/>
                          </a:rPr>
                          <m:t> </m:t>
                        </m:r>
                        <m:r>
                          <m:rPr>
                            <m:nor/>
                          </m:rPr>
                          <a:rPr lang="en-US" dirty="0">
                            <a:solidFill>
                              <a:schemeClr val="bg1"/>
                            </a:solidFill>
                            <a:latin typeface="Cambria Math" panose="02040503050406030204" pitchFamily="18" charset="0"/>
                            <a:ea typeface="Calibri" panose="020F0502020204030204" pitchFamily="34" charset="0"/>
                            <a:cs typeface="Arial" panose="020B0604020202020204" pitchFamily="34" charset="0"/>
                          </a:rPr>
                          <m:t>k</m:t>
                        </m:r>
                        <m:r>
                          <m:rPr>
                            <m:nor/>
                          </m:rPr>
                          <a:rPr lang="en-US" dirty="0">
                            <a:solidFill>
                              <a:schemeClr val="bg1"/>
                            </a:solidFill>
                            <a:latin typeface="Cambria Math" panose="02040503050406030204" pitchFamily="18" charset="0"/>
                            <a:ea typeface="Calibri" panose="020F0502020204030204" pitchFamily="34" charset="0"/>
                            <a:cs typeface="Arial" panose="020B0604020202020204" pitchFamily="34" charset="0"/>
                          </a:rPr>
                          <m:t>Ω</m:t>
                        </m:r>
                      </m:den>
                    </m:f>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=5.00 </m:t>
                    </m:r>
                    <m:r>
                      <m:rPr>
                        <m:sty m:val="p"/>
                      </m:rPr>
                      <a:rPr lang="en-US"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r>
                      <a:rPr lang="en-US"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out</m:t>
                        </m:r>
                      </m:sub>
                    </m:sSub>
                    <m:r>
                      <a:rPr lang="en-US"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=5.00 </m:t>
                    </m:r>
                    <m:r>
                      <m:rPr>
                        <m:sty m:val="p"/>
                      </m:rPr>
                      <a:rPr lang="en-US">
                        <a:solidFill>
                          <a:prstClr val="black"/>
                        </a:solidFill>
                        <a:latin typeface="Cambria Math" panose="02040503050406030204" pitchFamily="18" charset="0"/>
                        <a:ea typeface="Cambria Math" panose="02040503050406030204" pitchFamily="18" charset="0"/>
                        <a:cs typeface="Times New Roman" panose="02020603050405020304" pitchFamily="18" charset="0"/>
                      </a:rPr>
                      <m:t>V</m:t>
                    </m:r>
                  </m:oMath>
                </a14:m>
                <a:r>
                  <a:rPr lang="en-US" dirty="0">
                    <a:solidFill>
                      <a:schemeClr val="bg1"/>
                    </a:solidFill>
                    <a:latin typeface="Cambria Math" panose="02040503050406030204" pitchFamily="18" charset="0"/>
                    <a:ea typeface="Calibri" panose="020F0502020204030204" pitchFamily="34" charset="0"/>
                    <a:cs typeface="Arial" panose="020B0604020202020204" pitchFamily="34" charset="0"/>
                  </a:rPr>
                  <a:t>.</a:t>
                </a:r>
              </a:p>
              <a:p>
                <a:endParaRPr lang="en-US" dirty="0">
                  <a:solidFill>
                    <a:schemeClr val="bg1"/>
                  </a:solidFill>
                  <a:latin typeface="Cambria Math" panose="020405030504060302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1"/>
                    </a:solidFill>
                    <a:latin typeface="Cambria Math" panose="02040503050406030204" pitchFamily="18" charset="0"/>
                    <a:ea typeface="Calibri" panose="020F0502020204030204" pitchFamily="34" charset="0"/>
                    <a:cs typeface="Arial" panose="020B0604020202020204" pitchFamily="34" charset="0"/>
                  </a:rPr>
                  <a:t>The voltage follower op-amp buffers the voltage divider output </a:t>
                </a:r>
                <a:r>
                  <a:rPr lang="en-US" dirty="0" err="1">
                    <a:solidFill>
                      <a:schemeClr val="bg1"/>
                    </a:solidFill>
                    <a:latin typeface="Cambria Math" panose="02040503050406030204" pitchFamily="18" charset="0"/>
                    <a:ea typeface="Calibri" panose="020F0502020204030204" pitchFamily="34" charset="0"/>
                    <a:cs typeface="Arial" panose="020B0604020202020204" pitchFamily="34" charset="0"/>
                  </a:rPr>
                  <a:t>v</a:t>
                </a:r>
                <a:r>
                  <a:rPr lang="en-US" baseline="-25000" dirty="0" err="1">
                    <a:solidFill>
                      <a:schemeClr val="bg1"/>
                    </a:solidFill>
                    <a:latin typeface="Cambria Math" panose="02040503050406030204" pitchFamily="18" charset="0"/>
                    <a:ea typeface="Calibri" panose="020F0502020204030204" pitchFamily="34" charset="0"/>
                    <a:cs typeface="Arial" panose="020B0604020202020204" pitchFamily="34" charset="0"/>
                  </a:rPr>
                  <a:t>a</a:t>
                </a:r>
                <a:r>
                  <a:rPr lang="en-US" dirty="0">
                    <a:solidFill>
                      <a:schemeClr val="bg1"/>
                    </a:solidFill>
                    <a:latin typeface="Cambria Math" panose="02040503050406030204" pitchFamily="18" charset="0"/>
                    <a:ea typeface="Calibri" panose="020F0502020204030204" pitchFamily="34" charset="0"/>
                    <a:cs typeface="Arial" panose="020B0604020202020204" pitchFamily="34" charset="0"/>
                  </a:rPr>
                  <a:t>, providing an output voltage equal to </a:t>
                </a:r>
                <a:r>
                  <a:rPr lang="en-US" dirty="0" err="1">
                    <a:solidFill>
                      <a:schemeClr val="bg1"/>
                    </a:solidFill>
                    <a:latin typeface="Cambria Math" panose="02040503050406030204" pitchFamily="18" charset="0"/>
                    <a:ea typeface="Calibri" panose="020F0502020204030204" pitchFamily="34" charset="0"/>
                    <a:cs typeface="Arial" panose="020B0604020202020204" pitchFamily="34" charset="0"/>
                  </a:rPr>
                  <a:t>v</a:t>
                </a:r>
                <a:r>
                  <a:rPr lang="en-US" baseline="-25000" dirty="0" err="1">
                    <a:solidFill>
                      <a:schemeClr val="bg1"/>
                    </a:solidFill>
                    <a:latin typeface="Cambria Math" panose="02040503050406030204" pitchFamily="18" charset="0"/>
                    <a:ea typeface="Calibri" panose="020F0502020204030204" pitchFamily="34" charset="0"/>
                    <a:cs typeface="Arial" panose="020B0604020202020204" pitchFamily="34" charset="0"/>
                  </a:rPr>
                  <a:t>a</a:t>
                </a:r>
                <a:r>
                  <a:rPr lang="en-US" dirty="0">
                    <a:solidFill>
                      <a:schemeClr val="bg1"/>
                    </a:solidFill>
                    <a:latin typeface="Cambria Math" panose="02040503050406030204" pitchFamily="18" charset="0"/>
                    <a:ea typeface="Calibri" panose="020F0502020204030204" pitchFamily="34" charset="0"/>
                    <a:cs typeface="Arial" panose="020B0604020202020204" pitchFamily="34" charset="0"/>
                  </a:rPr>
                  <a:t> even when driving a modest load resistor.</a:t>
                </a:r>
              </a:p>
              <a:p>
                <a:endParaRPr lang="en-US" dirty="0">
                  <a:solidFill>
                    <a:schemeClr val="bg1"/>
                  </a:solidFill>
                  <a:latin typeface="Cambria Math" panose="020405030504060302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1"/>
                    </a:solidFill>
                    <a:latin typeface="Cambria Math" panose="02040503050406030204" pitchFamily="18" charset="0"/>
                    <a:ea typeface="Calibri" panose="020F0502020204030204" pitchFamily="34" charset="0"/>
                    <a:cs typeface="Arial" panose="020B0604020202020204" pitchFamily="34" charset="0"/>
                  </a:rPr>
                  <a:t>Ideal op-amps have zero output resistance, i.e., are ideal voltage sources.</a:t>
                </a:r>
              </a:p>
              <a:p>
                <a:endParaRPr lang="en-US" dirty="0">
                  <a:solidFill>
                    <a:schemeClr val="bg1"/>
                  </a:solidFill>
                  <a:latin typeface="Cambria Math" panose="020405030504060302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1"/>
                    </a:solidFill>
                    <a:latin typeface="Cambria Math" panose="02040503050406030204" pitchFamily="18" charset="0"/>
                    <a:ea typeface="Calibri" panose="020F0502020204030204" pitchFamily="34" charset="0"/>
                    <a:cs typeface="Arial" panose="020B0604020202020204" pitchFamily="34" charset="0"/>
                  </a:rPr>
                  <a:t>Practical op-amps have 10 to 100 </a:t>
                </a:r>
                <a:r>
                  <a:rPr lang="el-GR" dirty="0">
                    <a:solidFill>
                      <a:schemeClr val="bg1"/>
                    </a:solidFill>
                    <a:latin typeface="Cambria Math" panose="02040503050406030204" pitchFamily="18" charset="0"/>
                    <a:ea typeface="Calibri" panose="020F0502020204030204" pitchFamily="34" charset="0"/>
                    <a:cs typeface="Arial" panose="020B0604020202020204" pitchFamily="34" charset="0"/>
                  </a:rPr>
                  <a:t>Ω</a:t>
                </a:r>
                <a:r>
                  <a:rPr lang="en-US" dirty="0">
                    <a:solidFill>
                      <a:schemeClr val="bg1"/>
                    </a:solidFill>
                    <a:latin typeface="Cambria Math" panose="02040503050406030204" pitchFamily="18" charset="0"/>
                    <a:ea typeface="Calibri" panose="020F0502020204030204" pitchFamily="34" charset="0"/>
                    <a:cs typeface="Arial" panose="020B0604020202020204" pitchFamily="34" charset="0"/>
                  </a:rPr>
                  <a:t> output resistance and can provide up to 10 to 20 mA output current.	</a:t>
                </a:r>
                <a:r>
                  <a:rPr lang="en-US" dirty="0">
                    <a:solidFill>
                      <a:srgbClr val="2E74B5"/>
                    </a:solidFill>
                    <a:latin typeface="Cambria Math" panose="02040503050406030204" pitchFamily="18" charset="0"/>
                    <a:ea typeface="Calibri" panose="020F0502020204030204" pitchFamily="34" charset="0"/>
                    <a:cs typeface="Arial" panose="020B0604020202020204" pitchFamily="34" charset="0"/>
                  </a:rPr>
                  <a:t>				</a:t>
                </a:r>
                <a:endPar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372862" y="722668"/>
                <a:ext cx="11665258" cy="6024021"/>
              </a:xfrm>
              <a:prstGeom prst="rect">
                <a:avLst/>
              </a:prstGeom>
              <a:blipFill>
                <a:blip r:embed="rId2"/>
                <a:stretch>
                  <a:fillRect l="-156"/>
                </a:stretch>
              </a:blipFill>
              <a:ln w="38100" cmpd="thickThin">
                <a:solidFill>
                  <a:schemeClr val="accent1"/>
                </a:solid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1089884E-B384-44F7-90C6-FA05E2315FDD}"/>
              </a:ext>
            </a:extLst>
          </p:cNvPr>
          <p:cNvPicPr>
            <a:picLocks noChangeAspect="1"/>
          </p:cNvPicPr>
          <p:nvPr/>
        </p:nvPicPr>
        <p:blipFill>
          <a:blip r:embed="rId3"/>
          <a:stretch>
            <a:fillRect/>
          </a:stretch>
        </p:blipFill>
        <p:spPr>
          <a:xfrm>
            <a:off x="7066626" y="771826"/>
            <a:ext cx="4869526" cy="3113561"/>
          </a:xfrm>
          <a:prstGeom prst="rect">
            <a:avLst/>
          </a:prstGeom>
        </p:spPr>
      </p:pic>
    </p:spTree>
    <p:extLst>
      <p:ext uri="{BB962C8B-B14F-4D97-AF65-F5344CB8AC3E}">
        <p14:creationId xmlns:p14="http://schemas.microsoft.com/office/powerpoint/2010/main" val="222015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1" end="11"/>
                                            </p:txEl>
                                          </p:spTgt>
                                        </p:tgtEl>
                                        <p:attrNameLst>
                                          <p:attrName>style.visibility</p:attrName>
                                        </p:attrNameLst>
                                      </p:cBhvr>
                                      <p:to>
                                        <p:strVal val="visible"/>
                                      </p:to>
                                    </p:set>
                                    <p:anim calcmode="lin" valueType="num">
                                      <p:cBhvr additive="base">
                                        <p:cTn id="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1" end="1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3" end="13"/>
                                            </p:txEl>
                                          </p:spTgt>
                                        </p:tgtEl>
                                        <p:attrNameLst>
                                          <p:attrName>style.visibility</p:attrName>
                                        </p:attrNameLst>
                                      </p:cBhvr>
                                      <p:to>
                                        <p:strVal val="visible"/>
                                      </p:to>
                                    </p:set>
                                    <p:anim calcmode="lin" valueType="num">
                                      <p:cBhvr additive="base">
                                        <p:cTn id="11"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15" end="15"/>
                                            </p:txEl>
                                          </p:spTgt>
                                        </p:tgtEl>
                                        <p:attrNameLst>
                                          <p:attrName>style.visibility</p:attrName>
                                        </p:attrNameLst>
                                      </p:cBhvr>
                                      <p:to>
                                        <p:strVal val="visible"/>
                                      </p:to>
                                    </p:set>
                                    <p:anim calcmode="lin" valueType="num">
                                      <p:cBhvr additive="base">
                                        <p:cTn id="17"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15" end="1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17" end="17"/>
                                            </p:txEl>
                                          </p:spTgt>
                                        </p:tgtEl>
                                        <p:attrNameLst>
                                          <p:attrName>style.visibility</p:attrName>
                                        </p:attrNameLst>
                                      </p:cBhvr>
                                      <p:to>
                                        <p:strVal val="visible"/>
                                      </p:to>
                                    </p:set>
                                    <p:anim calcmode="lin" valueType="num">
                                      <p:cBhvr additive="base">
                                        <p:cTn id="21"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293" y="-16778"/>
            <a:ext cx="5815407" cy="533400"/>
          </a:xfrm>
        </p:spPr>
        <p:txBody>
          <a:bodyPr>
            <a:noAutofit/>
          </a:bodyPr>
          <a:lstStyle/>
          <a:p>
            <a:pPr algn="ctr"/>
            <a:r>
              <a:rPr lang="en-US" sz="4000" dirty="0"/>
              <a:t>Practical Voltage Follower</a:t>
            </a:r>
          </a:p>
        </p:txBody>
      </p:sp>
      <p:sp>
        <p:nvSpPr>
          <p:cNvPr id="8" name="Rectangle 7"/>
          <p:cNvSpPr/>
          <p:nvPr/>
        </p:nvSpPr>
        <p:spPr>
          <a:xfrm>
            <a:off x="142613" y="643320"/>
            <a:ext cx="11937534" cy="5998052"/>
          </a:xfrm>
          <a:prstGeom prst="rect">
            <a:avLst/>
          </a:prstGeom>
          <a:solidFill>
            <a:schemeClr val="tx1">
              <a:lumMod val="95000"/>
            </a:schemeClr>
          </a:solidFill>
          <a:ln w="38100" cmpd="thickThin">
            <a:solidFill>
              <a:schemeClr val="accent1"/>
            </a:solidFill>
          </a:ln>
        </p:spPr>
        <p:txBody>
          <a:bodyPr wrap="square">
            <a:spAutoFit/>
          </a:bodyPr>
          <a:lstStyle/>
          <a:p>
            <a:pPr marL="5143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5143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For an ideal op-amp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p</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m</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and for v</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in</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1.00 V,  v</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out</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1.00 V for the</a:t>
            </a:r>
          </a:p>
          <a:p>
            <a:pPr marL="22860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voltage follower configuration.</a:t>
            </a:r>
          </a:p>
          <a:p>
            <a:pPr marL="228600" marR="0" lvl="0" indent="0" algn="l" defTabSz="914400" rtl="0" eaLnBrk="1" fontAlgn="auto"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endParaRPr>
          </a:p>
          <a:p>
            <a:pPr marL="5143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Yet if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p</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m</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and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p</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m</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0 V, then doesn’t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out</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A</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p</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m</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 0?</a:t>
            </a:r>
          </a:p>
          <a:p>
            <a:pPr marL="228600" marR="0" lvl="0" indent="0" algn="l" defTabSz="914400" rtl="0" eaLnBrk="1" fontAlgn="auto"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endParaRPr>
          </a:p>
          <a:p>
            <a:pPr marL="5143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Mathematically,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out</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(∞)(0 V) is indeterminate for an ideal op-amp.</a:t>
            </a:r>
          </a:p>
          <a:p>
            <a:pPr marL="228600" marR="0" lvl="0" indent="0" algn="l" defTabSz="914400" rtl="0" eaLnBrk="1" fontAlgn="auto"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endParaRPr>
          </a:p>
          <a:p>
            <a:pPr marL="5143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Practical op-amps have open-loop gains &lt; ∞, resulting in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p</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m</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not exactly equal to 0 V.</a:t>
            </a:r>
          </a:p>
          <a:p>
            <a:pPr marL="228600" marR="0" lvl="0" indent="0" algn="l" defTabSz="914400" rtl="0" eaLnBrk="1" fontAlgn="auto"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endParaRPr>
          </a:p>
          <a:p>
            <a:pPr marL="5143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For example, given an open loop gain A</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1 x 10</a:t>
            </a:r>
            <a:r>
              <a:rPr kumimoji="0" lang="en-US" sz="1800" b="0" i="0" u="none" strike="noStrike" kern="1200" cap="none" spc="0" normalizeH="0" baseline="30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6</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and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p</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v</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in</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1.00 V,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out</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m</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1.00 V.  </a:t>
            </a:r>
          </a:p>
          <a:p>
            <a:pPr marL="5143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endParaRPr>
          </a:p>
          <a:p>
            <a:pPr marL="5143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In the above circuit, since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out</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A</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p</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m</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 (1 x 10</a:t>
            </a:r>
            <a:r>
              <a:rPr kumimoji="0" lang="en-US" sz="1800" b="0" i="0" u="none" strike="noStrike" kern="1200" cap="none" spc="0" normalizeH="0" baseline="30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6</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p</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m</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 1.00 V, </a:t>
            </a:r>
            <a:r>
              <a:rPr lang="en-US"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with</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(1.00 V)/(1 x 10</a:t>
            </a:r>
            <a:r>
              <a:rPr kumimoji="0" lang="en-US" sz="1800" b="0" i="0" u="none" strike="noStrike" kern="1200" cap="none" spc="0" normalizeH="0" baseline="30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6</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1 µV. Therefore,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p</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m</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1 µV instead of 0 µV for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out</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1.00 V. v</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out</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m</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1.00 V - 1 µV = 0.999999 V instead of 1.00 V.</a:t>
            </a:r>
          </a:p>
          <a:p>
            <a:pPr marL="228600" marR="0" lvl="0" indent="0" algn="l" defTabSz="914400" rtl="0" eaLnBrk="1" fontAlgn="auto"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endParaRPr>
          </a:p>
          <a:p>
            <a:pPr marL="5143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So for the above voltage follower with an open loop gain A</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1 x 10</a:t>
            </a:r>
            <a:r>
              <a:rPr kumimoji="0" lang="en-US" sz="1800" b="0" i="0" u="none" strike="noStrike" kern="1200" cap="none" spc="0" normalizeH="0" baseline="30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6</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and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p</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v</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in</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1.00 V,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out</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m</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1.00 V  - 1 µV = 0.999999 V, which is close</a:t>
            </a:r>
            <a:r>
              <a:rPr kumimoji="0" lang="en-US" sz="1800" b="0" i="0" u="none" strike="noStrike" kern="1200" cap="none" spc="0" normalizeH="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enough to</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1.00 V for</a:t>
            </a:r>
            <a:r>
              <a:rPr kumimoji="0" lang="en-US" sz="1800" b="0" i="0" u="none" strike="noStrike" kern="1200" cap="none" spc="0" normalizeH="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practical applications</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a:t>
            </a:r>
          </a:p>
          <a:p>
            <a:pPr marL="228600" marR="0" lvl="0" indent="0" algn="l" defTabSz="914400" rtl="0" eaLnBrk="1" fontAlgn="auto"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endParaRPr>
          </a:p>
          <a:p>
            <a:pPr marL="5143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A large open-loop gain and negative feedback associated with op-amps result in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p</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m</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which for hand calculations is well approximated as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p</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v</a:t>
            </a:r>
            <a:r>
              <a:rPr kumimoji="0" lang="en-US" sz="1800" b="0" i="0" u="none" strike="noStrike" kern="1200" cap="none" spc="0" normalizeH="0" baseline="-25000" noProof="0" dirty="0" err="1">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m</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a:t>
            </a:r>
          </a:p>
        </p:txBody>
      </p:sp>
      <p:pic>
        <p:nvPicPr>
          <p:cNvPr id="5" name="Picture 4" descr="Diagram, schematic&#10;&#10;Description automatically generated">
            <a:extLst>
              <a:ext uri="{FF2B5EF4-FFF2-40B4-BE49-F238E27FC236}">
                <a16:creationId xmlns:a16="http://schemas.microsoft.com/office/drawing/2014/main" id="{8341DB51-EC77-49B4-B268-0EAC12E3F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664" y="673495"/>
            <a:ext cx="4341974" cy="2109241"/>
          </a:xfrm>
          <a:prstGeom prst="rect">
            <a:avLst/>
          </a:prstGeom>
        </p:spPr>
      </p:pic>
    </p:spTree>
    <p:extLst>
      <p:ext uri="{BB962C8B-B14F-4D97-AF65-F5344CB8AC3E}">
        <p14:creationId xmlns:p14="http://schemas.microsoft.com/office/powerpoint/2010/main" val="414276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 calcmode="lin" valueType="num">
                                      <p:cBhvr additive="base">
                                        <p:cTn id="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 calcmode="lin" valueType="num">
                                      <p:cBhvr additive="base">
                                        <p:cTn id="1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 calcmode="lin" valueType="num">
                                      <p:cBhvr additive="base">
                                        <p:cTn id="1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xEl>
                                              <p:pRg st="10" end="10"/>
                                            </p:txEl>
                                          </p:spTgt>
                                        </p:tgtEl>
                                        <p:attrNameLst>
                                          <p:attrName>style.visibility</p:attrName>
                                        </p:attrNameLst>
                                      </p:cBhvr>
                                      <p:to>
                                        <p:strVal val="visible"/>
                                      </p:to>
                                    </p:set>
                                    <p:anim calcmode="lin" valueType="num">
                                      <p:cBhvr additive="base">
                                        <p:cTn id="23"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xEl>
                                              <p:pRg st="12" end="12"/>
                                            </p:txEl>
                                          </p:spTgt>
                                        </p:tgtEl>
                                        <p:attrNameLst>
                                          <p:attrName>style.visibility</p:attrName>
                                        </p:attrNameLst>
                                      </p:cBhvr>
                                      <p:to>
                                        <p:strVal val="visible"/>
                                      </p:to>
                                    </p:set>
                                    <p:anim calcmode="lin" valueType="num">
                                      <p:cBhvr additive="base">
                                        <p:cTn id="27"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xEl>
                                              <p:pRg st="14" end="14"/>
                                            </p:txEl>
                                          </p:spTgt>
                                        </p:tgtEl>
                                        <p:attrNameLst>
                                          <p:attrName>style.visibility</p:attrName>
                                        </p:attrNameLst>
                                      </p:cBhvr>
                                      <p:to>
                                        <p:strVal val="visible"/>
                                      </p:to>
                                    </p:set>
                                    <p:anim calcmode="lin" valueType="num">
                                      <p:cBhvr additive="base">
                                        <p:cTn id="33"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14" end="1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xEl>
                                              <p:pRg st="16" end="16"/>
                                            </p:txEl>
                                          </p:spTgt>
                                        </p:tgtEl>
                                        <p:attrNameLst>
                                          <p:attrName>style.visibility</p:attrName>
                                        </p:attrNameLst>
                                      </p:cBhvr>
                                      <p:to>
                                        <p:strVal val="visible"/>
                                      </p:to>
                                    </p:set>
                                    <p:anim calcmode="lin" valueType="num">
                                      <p:cBhvr additive="base">
                                        <p:cTn id="37" dur="500" fill="hold"/>
                                        <p:tgtEl>
                                          <p:spTgt spid="8">
                                            <p:txEl>
                                              <p:pRg st="16" end="1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45477" y="2888812"/>
            <a:ext cx="6242858" cy="830997"/>
          </a:xfrm>
          <a:prstGeom prst="rect">
            <a:avLst/>
          </a:prstGeom>
          <a:noFill/>
        </p:spPr>
        <p:txBody>
          <a:bodyPr wrap="square" rtlCol="0">
            <a:spAutoFit/>
          </a:bodyPr>
          <a:lstStyle/>
          <a:p>
            <a:pPr algn="ctr"/>
            <a:r>
              <a:rPr lang="en-US" sz="4800">
                <a:gradFill>
                  <a:gsLst>
                    <a:gs pos="14000">
                      <a:schemeClr val="accent5"/>
                    </a:gs>
                    <a:gs pos="64000">
                      <a:schemeClr val="tx2"/>
                    </a:gs>
                    <a:gs pos="100000">
                      <a:schemeClr val="tx2"/>
                    </a:gs>
                  </a:gsLst>
                  <a:lin ang="16200000" scaled="1"/>
                </a:gradFill>
                <a:latin typeface="+mj-lt"/>
              </a:rPr>
              <a:t>The End</a:t>
            </a:r>
          </a:p>
        </p:txBody>
      </p:sp>
    </p:spTree>
    <p:extLst>
      <p:ext uri="{BB962C8B-B14F-4D97-AF65-F5344CB8AC3E}">
        <p14:creationId xmlns:p14="http://schemas.microsoft.com/office/powerpoint/2010/main" val="20109496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927" y="-11390"/>
            <a:ext cx="7955279" cy="533400"/>
          </a:xfrm>
        </p:spPr>
        <p:txBody>
          <a:bodyPr>
            <a:noAutofit/>
          </a:bodyPr>
          <a:lstStyle/>
          <a:p>
            <a:pPr algn="ctr"/>
            <a:r>
              <a:rPr lang="en-US" sz="4000" dirty="0"/>
              <a:t>Voltage-Dependent Voltage Source</a:t>
            </a:r>
          </a:p>
        </p:txBody>
      </p:sp>
      <p:sp>
        <p:nvSpPr>
          <p:cNvPr id="8" name="Rectangle 7"/>
          <p:cNvSpPr/>
          <p:nvPr/>
        </p:nvSpPr>
        <p:spPr>
          <a:xfrm>
            <a:off x="300789" y="644046"/>
            <a:ext cx="11742821" cy="5998052"/>
          </a:xfrm>
          <a:prstGeom prst="rect">
            <a:avLst/>
          </a:prstGeom>
          <a:solidFill>
            <a:schemeClr val="tx1">
              <a:lumMod val="95000"/>
            </a:schemeClr>
          </a:solidFill>
          <a:ln w="38100" cmpd="thickThin">
            <a:solidFill>
              <a:schemeClr val="accent1"/>
            </a:solidFill>
          </a:ln>
        </p:spPr>
        <p:txBody>
          <a:bodyPr wrap="square">
            <a:spAutoFit/>
          </a:bodyPr>
          <a:lstStyle/>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Voltage-dependent voltage source to use in the </a:t>
            </a:r>
            <a:r>
              <a:rPr lang="en-US" altLang="en-US" dirty="0" err="1">
                <a:solidFill>
                  <a:prstClr val="black"/>
                </a:solidFill>
                <a:latin typeface="Cambria Math" panose="02040503050406030204" pitchFamily="18" charset="0"/>
                <a:ea typeface="Cambria Math" panose="02040503050406030204" pitchFamily="18" charset="0"/>
                <a:cs typeface="Arial" panose="020B0604020202020204" pitchFamily="34" charset="0"/>
              </a:rPr>
              <a:t>LTspice</a:t>
            </a: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Voltage and Current Source Lab. </a:t>
            </a:r>
          </a:p>
          <a:p>
            <a:pPr marL="285750" indent="-285750">
              <a:lnSpc>
                <a:spcPct val="107000"/>
              </a:lnSpc>
              <a:spcBef>
                <a:spcPts val="0"/>
              </a:spcBef>
              <a:spcAft>
                <a:spcPts val="0"/>
              </a:spcAft>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Dependent voltage source v</a:t>
            </a:r>
            <a:r>
              <a:rPr lang="en-US" altLang="en-US" baseline="-25000" dirty="0">
                <a:solidFill>
                  <a:prstClr val="black"/>
                </a:solidFill>
                <a:latin typeface="Cambria Math" panose="02040503050406030204" pitchFamily="18" charset="0"/>
                <a:ea typeface="Cambria Math" panose="02040503050406030204" pitchFamily="18" charset="0"/>
                <a:cs typeface="Arial" panose="020B0604020202020204" pitchFamily="34" charset="0"/>
              </a:rPr>
              <a:t>2</a:t>
            </a: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in the schematic below has a voltage gain A</a:t>
            </a:r>
            <a:r>
              <a:rPr lang="en-US" altLang="en-US" baseline="-25000" dirty="0">
                <a:solidFill>
                  <a:prstClr val="black"/>
                </a:solidFill>
                <a:latin typeface="Cambria Math" panose="02040503050406030204" pitchFamily="18" charset="0"/>
                <a:ea typeface="Cambria Math" panose="02040503050406030204" pitchFamily="18" charset="0"/>
                <a:cs typeface="Arial" panose="020B0604020202020204" pitchFamily="34" charset="0"/>
              </a:rPr>
              <a:t>V</a:t>
            </a: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 2.</a:t>
            </a:r>
          </a:p>
          <a:p>
            <a:pPr>
              <a:lnSpc>
                <a:spcPct val="107000"/>
              </a:lnSpc>
              <a:spcBef>
                <a:spcPts val="0"/>
              </a:spcBef>
              <a:spcAft>
                <a:spcPts val="0"/>
              </a:spcAft>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Hence, </a:t>
            </a:r>
            <a:r>
              <a:rPr lang="en-US" altLang="en-US" dirty="0" err="1">
                <a:solidFill>
                  <a:prstClr val="black"/>
                </a:solidFill>
                <a:latin typeface="Cambria Math" panose="02040503050406030204" pitchFamily="18" charset="0"/>
                <a:ea typeface="Cambria Math" panose="02040503050406030204" pitchFamily="18" charset="0"/>
                <a:cs typeface="Arial" panose="020B0604020202020204" pitchFamily="34" charset="0"/>
              </a:rPr>
              <a:t>v</a:t>
            </a:r>
            <a:r>
              <a:rPr lang="en-US" altLang="en-US" baseline="-25000" dirty="0" err="1">
                <a:solidFill>
                  <a:prstClr val="black"/>
                </a:solidFill>
                <a:latin typeface="Cambria Math" panose="02040503050406030204" pitchFamily="18" charset="0"/>
                <a:ea typeface="Cambria Math" panose="02040503050406030204" pitchFamily="18" charset="0"/>
                <a:cs typeface="Arial" panose="020B0604020202020204" pitchFamily="34" charset="0"/>
              </a:rPr>
              <a:t>out</a:t>
            </a: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 2v</a:t>
            </a:r>
            <a:r>
              <a:rPr lang="en-US" altLang="en-US" baseline="-25000" dirty="0">
                <a:solidFill>
                  <a:prstClr val="black"/>
                </a:solidFill>
                <a:latin typeface="Cambria Math" panose="02040503050406030204" pitchFamily="18" charset="0"/>
                <a:ea typeface="Cambria Math" panose="02040503050406030204" pitchFamily="18" charset="0"/>
                <a:cs typeface="Arial" panose="020B0604020202020204" pitchFamily="34" charset="0"/>
              </a:rPr>
              <a:t>1</a:t>
            </a: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a:t>
            </a: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An example of a practical voltage-dependent</a:t>
            </a:r>
          </a:p>
          <a:p>
            <a:pPr>
              <a:lnSpc>
                <a:spcPct val="107000"/>
              </a:lnSpc>
              <a:spcBef>
                <a:spcPts val="0"/>
              </a:spcBef>
              <a:spcAft>
                <a:spcPts val="0"/>
              </a:spcAft>
            </a:pPr>
            <a:r>
              <a:rPr lang="en-US" dirty="0">
                <a:solidFill>
                  <a:schemeClr val="bg1"/>
                </a:solidFill>
                <a:latin typeface="Cambria Math" panose="02040503050406030204" pitchFamily="18" charset="0"/>
                <a:ea typeface="Cambria Math" panose="02040503050406030204" pitchFamily="18" charset="0"/>
              </a:rPr>
              <a:t>voltage source is an audio amplifier.</a:t>
            </a: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p:txBody>
      </p:sp>
      <p:sp>
        <p:nvSpPr>
          <p:cNvPr id="4" name="Arrow: Down 3">
            <a:extLst>
              <a:ext uri="{FF2B5EF4-FFF2-40B4-BE49-F238E27FC236}">
                <a16:creationId xmlns:a16="http://schemas.microsoft.com/office/drawing/2014/main" id="{88CC168D-3BB4-401F-BA51-D4F44FEA050B}"/>
              </a:ext>
            </a:extLst>
          </p:cNvPr>
          <p:cNvSpPr/>
          <p:nvPr/>
        </p:nvSpPr>
        <p:spPr bwMode="auto">
          <a:xfrm rot="16200000">
            <a:off x="3961437" y="3519331"/>
            <a:ext cx="823045" cy="842577"/>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6" name="Picture 5">
            <a:extLst>
              <a:ext uri="{FF2B5EF4-FFF2-40B4-BE49-F238E27FC236}">
                <a16:creationId xmlns:a16="http://schemas.microsoft.com/office/drawing/2014/main" id="{E1678E1E-E0D0-4FB8-B205-34BAD4D11C60}"/>
              </a:ext>
            </a:extLst>
          </p:cNvPr>
          <p:cNvPicPr>
            <a:picLocks noChangeAspect="1"/>
          </p:cNvPicPr>
          <p:nvPr/>
        </p:nvPicPr>
        <p:blipFill>
          <a:blip r:embed="rId2"/>
          <a:stretch>
            <a:fillRect/>
          </a:stretch>
        </p:blipFill>
        <p:spPr>
          <a:xfrm>
            <a:off x="5104307" y="2081002"/>
            <a:ext cx="6857953" cy="4350396"/>
          </a:xfrm>
          <a:prstGeom prst="rect">
            <a:avLst/>
          </a:prstGeom>
        </p:spPr>
      </p:pic>
      <p:pic>
        <p:nvPicPr>
          <p:cNvPr id="5" name="Picture 4">
            <a:extLst>
              <a:ext uri="{FF2B5EF4-FFF2-40B4-BE49-F238E27FC236}">
                <a16:creationId xmlns:a16="http://schemas.microsoft.com/office/drawing/2014/main" id="{0BF7A2B8-24E5-43CB-BE9D-CE4D6590DEDC}"/>
              </a:ext>
            </a:extLst>
          </p:cNvPr>
          <p:cNvPicPr>
            <a:picLocks noChangeAspect="1"/>
          </p:cNvPicPr>
          <p:nvPr/>
        </p:nvPicPr>
        <p:blipFill>
          <a:blip r:embed="rId3"/>
          <a:stretch>
            <a:fillRect/>
          </a:stretch>
        </p:blipFill>
        <p:spPr>
          <a:xfrm>
            <a:off x="424772" y="3057695"/>
            <a:ext cx="3216840" cy="1765851"/>
          </a:xfrm>
          <a:prstGeom prst="rect">
            <a:avLst/>
          </a:prstGeom>
        </p:spPr>
      </p:pic>
    </p:spTree>
    <p:extLst>
      <p:ext uri="{BB962C8B-B14F-4D97-AF65-F5344CB8AC3E}">
        <p14:creationId xmlns:p14="http://schemas.microsoft.com/office/powerpoint/2010/main" val="348039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7" end="17"/>
                                            </p:txEl>
                                          </p:spTgt>
                                        </p:tgtEl>
                                        <p:attrNameLst>
                                          <p:attrName>style.visibility</p:attrName>
                                        </p:attrNameLst>
                                      </p:cBhvr>
                                      <p:to>
                                        <p:strVal val="visible"/>
                                      </p:to>
                                    </p:set>
                                    <p:anim calcmode="lin" valueType="num">
                                      <p:cBhvr additive="base">
                                        <p:cTn id="7"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7" end="1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8" end="18"/>
                                            </p:txEl>
                                          </p:spTgt>
                                        </p:tgtEl>
                                        <p:attrNameLst>
                                          <p:attrName>style.visibility</p:attrName>
                                        </p:attrNameLst>
                                      </p:cBhvr>
                                      <p:to>
                                        <p:strVal val="visible"/>
                                      </p:to>
                                    </p:set>
                                    <p:anim calcmode="lin" valueType="num">
                                      <p:cBhvr additive="base">
                                        <p:cTn id="11" dur="500" fill="hold"/>
                                        <p:tgtEl>
                                          <p:spTgt spid="8">
                                            <p:txEl>
                                              <p:pRg st="18" end="1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0786" y="3013503"/>
            <a:ext cx="6084916" cy="830997"/>
          </a:xfrm>
          <a:prstGeom prst="rect">
            <a:avLst/>
          </a:prstGeom>
          <a:noFill/>
        </p:spPr>
        <p:txBody>
          <a:bodyPr wrap="square" rtlCol="0">
            <a:spAutoFit/>
          </a:bodyPr>
          <a:lstStyle/>
          <a:p>
            <a:pPr algn="ctr"/>
            <a:r>
              <a:rPr lang="en-US" sz="4800" dirty="0">
                <a:gradFill>
                  <a:gsLst>
                    <a:gs pos="14000">
                      <a:srgbClr val="FF9929"/>
                    </a:gs>
                    <a:gs pos="64000">
                      <a:srgbClr val="FFFF99"/>
                    </a:gs>
                    <a:gs pos="100000">
                      <a:srgbClr val="FFFF99"/>
                    </a:gs>
                  </a:gsLst>
                  <a:lin ang="16200000" scaled="1"/>
                </a:gradFill>
                <a:latin typeface="Cambria Math" panose="02040503050406030204" pitchFamily="18" charset="0"/>
                <a:ea typeface="Cambria Math" panose="02040503050406030204" pitchFamily="18" charset="0"/>
              </a:rPr>
              <a:t>Extra</a:t>
            </a:r>
          </a:p>
        </p:txBody>
      </p:sp>
    </p:spTree>
    <p:extLst>
      <p:ext uri="{BB962C8B-B14F-4D97-AF65-F5344CB8AC3E}">
        <p14:creationId xmlns:p14="http://schemas.microsoft.com/office/powerpoint/2010/main" val="4007458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88193" y="3416992"/>
            <a:ext cx="628625" cy="755918"/>
          </a:xfrm>
          <a:prstGeom prst="rect">
            <a:avLst/>
          </a:prstGeom>
          <a:solidFill>
            <a:schemeClr val="bg1"/>
          </a:solidFill>
          <a:ln>
            <a:noFill/>
            <a:headEnd type="none" w="med" len="med"/>
            <a:tailEnd type="none" w="med" len="med"/>
          </a:ln>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725">
              <a:solidFill>
                <a:srgbClr val="FFFFFF"/>
              </a:solidFill>
              <a:effectLst>
                <a:outerShdw blurRad="38100" dist="38100" dir="2700000" algn="tl">
                  <a:srgbClr val="000000">
                    <a:alpha val="43137"/>
                  </a:srgbClr>
                </a:outerShdw>
              </a:effectLst>
              <a:latin typeface="Segoe" pitchFamily="34" charset="0"/>
            </a:endParaRPr>
          </a:p>
        </p:txBody>
      </p:sp>
      <p:sp>
        <p:nvSpPr>
          <p:cNvPr id="25" name="Rectangle 24"/>
          <p:cNvSpPr/>
          <p:nvPr/>
        </p:nvSpPr>
        <p:spPr bwMode="auto">
          <a:xfrm rot="11666705">
            <a:off x="4088660" y="3347052"/>
            <a:ext cx="652378" cy="173498"/>
          </a:xfrm>
          <a:prstGeom prst="rect">
            <a:avLst/>
          </a:prstGeom>
          <a:solidFill>
            <a:schemeClr val="bg1"/>
          </a:solidFill>
          <a:ln>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725">
              <a:solidFill>
                <a:srgbClr val="FFFFFF"/>
              </a:solidFill>
              <a:effectLst>
                <a:outerShdw blurRad="38100" dist="38100" dir="2700000" algn="tl">
                  <a:srgbClr val="000000">
                    <a:alpha val="43137"/>
                  </a:srgbClr>
                </a:outerShdw>
              </a:effectLst>
              <a:latin typeface="Segoe" pitchFamily="34" charset="0"/>
            </a:endParaRPr>
          </a:p>
        </p:txBody>
      </p:sp>
      <p:sp>
        <p:nvSpPr>
          <p:cNvPr id="98" name="Rectangle 97"/>
          <p:cNvSpPr/>
          <p:nvPr/>
        </p:nvSpPr>
        <p:spPr bwMode="auto">
          <a:xfrm rot="16200000">
            <a:off x="3523321" y="4019926"/>
            <a:ext cx="1229998" cy="173498"/>
          </a:xfrm>
          <a:prstGeom prst="rect">
            <a:avLst/>
          </a:prstGeom>
          <a:solidFill>
            <a:srgbClr val="004D86"/>
          </a:solidFill>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725">
              <a:solidFill>
                <a:srgbClr val="FFFFFF"/>
              </a:solidFill>
              <a:effectLst>
                <a:outerShdw blurRad="38100" dist="38100" dir="2700000" algn="tl">
                  <a:srgbClr val="000000">
                    <a:alpha val="43137"/>
                  </a:srgbClr>
                </a:outerShdw>
              </a:effectLst>
              <a:latin typeface="Segoe" pitchFamily="34" charset="0"/>
            </a:endParaRPr>
          </a:p>
        </p:txBody>
      </p:sp>
      <p:sp>
        <p:nvSpPr>
          <p:cNvPr id="97" name="Rectangle 96"/>
          <p:cNvSpPr/>
          <p:nvPr/>
        </p:nvSpPr>
        <p:spPr bwMode="auto">
          <a:xfrm rot="16200000">
            <a:off x="3532384" y="2535360"/>
            <a:ext cx="1185205" cy="173498"/>
          </a:xfrm>
          <a:prstGeom prst="rect">
            <a:avLst/>
          </a:prstGeom>
          <a:solidFill>
            <a:srgbClr val="C00000"/>
          </a:solidFill>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725">
              <a:solidFill>
                <a:srgbClr val="FFFFFF"/>
              </a:solidFill>
              <a:effectLst>
                <a:outerShdw blurRad="38100" dist="38100" dir="2700000" algn="tl">
                  <a:srgbClr val="000000">
                    <a:alpha val="43137"/>
                  </a:srgbClr>
                </a:outerShdw>
              </a:effectLst>
              <a:latin typeface="Segoe" pitchFamily="34" charset="0"/>
            </a:endParaRPr>
          </a:p>
        </p:txBody>
      </p:sp>
      <p:sp>
        <p:nvSpPr>
          <p:cNvPr id="13" name="Rectangle 12"/>
          <p:cNvSpPr/>
          <p:nvPr/>
        </p:nvSpPr>
        <p:spPr>
          <a:xfrm>
            <a:off x="3887135" y="1696356"/>
            <a:ext cx="597407" cy="323165"/>
          </a:xfrm>
          <a:prstGeom prst="rect">
            <a:avLst/>
          </a:prstGeom>
        </p:spPr>
        <p:txBody>
          <a:bodyPr wrap="square">
            <a:spAutoFit/>
          </a:bodyPr>
          <a:lstStyle/>
          <a:p>
            <a:r>
              <a:rPr lang="en-US" sz="1500">
                <a:solidFill>
                  <a:srgbClr val="000000"/>
                </a:solidFill>
              </a:rPr>
              <a:t>Hot</a:t>
            </a:r>
          </a:p>
        </p:txBody>
      </p:sp>
      <p:cxnSp>
        <p:nvCxnSpPr>
          <p:cNvPr id="82" name="Straight Arrow Connector 81"/>
          <p:cNvCxnSpPr/>
          <p:nvPr/>
        </p:nvCxnSpPr>
        <p:spPr>
          <a:xfrm>
            <a:off x="4763399" y="2700095"/>
            <a:ext cx="94391" cy="234653"/>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837593" y="2668550"/>
            <a:ext cx="94391" cy="234653"/>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925903" y="2640200"/>
            <a:ext cx="94391" cy="234653"/>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4672446" y="2735753"/>
            <a:ext cx="94391" cy="234653"/>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bwMode="auto">
          <a:xfrm rot="17982526">
            <a:off x="3881620" y="2819612"/>
            <a:ext cx="958250" cy="173498"/>
          </a:xfrm>
          <a:prstGeom prst="rect">
            <a:avLst/>
          </a:prstGeom>
          <a:solidFill>
            <a:schemeClr val="tx1">
              <a:lumMod val="75000"/>
            </a:schemeClr>
          </a:solidFill>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725">
              <a:solidFill>
                <a:srgbClr val="FFFFFF"/>
              </a:solidFill>
              <a:effectLst>
                <a:outerShdw blurRad="38100" dist="38100" dir="2700000" algn="tl">
                  <a:srgbClr val="000000">
                    <a:alpha val="43137"/>
                  </a:srgbClr>
                </a:outerShdw>
              </a:effectLst>
              <a:latin typeface="Segoe" pitchFamily="34" charset="0"/>
            </a:endParaRPr>
          </a:p>
        </p:txBody>
      </p:sp>
      <p:sp>
        <p:nvSpPr>
          <p:cNvPr id="83" name="Snip Same Side Corner Rectangle 82"/>
          <p:cNvSpPr/>
          <p:nvPr/>
        </p:nvSpPr>
        <p:spPr bwMode="auto">
          <a:xfrm rot="20404404">
            <a:off x="4530540" y="2350423"/>
            <a:ext cx="371002" cy="320839"/>
          </a:xfrm>
          <a:prstGeom prst="snip2SameRect">
            <a:avLst/>
          </a:prstGeom>
          <a:solidFill>
            <a:schemeClr val="tx1">
              <a:lumMod val="75000"/>
            </a:schemeClr>
          </a:solidFill>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725">
              <a:solidFill>
                <a:srgbClr val="FFFFFF"/>
              </a:solidFill>
              <a:effectLst>
                <a:outerShdw blurRad="38100" dist="38100" dir="2700000" algn="tl">
                  <a:srgbClr val="000000">
                    <a:alpha val="43137"/>
                  </a:srgbClr>
                </a:outerShdw>
              </a:effectLst>
              <a:latin typeface="Segoe" pitchFamily="34" charset="0"/>
            </a:endParaRPr>
          </a:p>
        </p:txBody>
      </p:sp>
      <p:sp>
        <p:nvSpPr>
          <p:cNvPr id="90" name="Oval 89"/>
          <p:cNvSpPr/>
          <p:nvPr/>
        </p:nvSpPr>
        <p:spPr bwMode="auto">
          <a:xfrm>
            <a:off x="3957871" y="3188974"/>
            <a:ext cx="360238" cy="362923"/>
          </a:xfrm>
          <a:prstGeom prst="ellipse">
            <a:avLst/>
          </a:prstGeom>
          <a:solidFill>
            <a:schemeClr val="tx1">
              <a:lumMod val="75000"/>
            </a:schemeClr>
          </a:solidFill>
          <a:ln>
            <a:headEnd type="none" w="med" len="med"/>
            <a:tailEnd type="none" w="med" len="med"/>
          </a:ln>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725">
              <a:solidFill>
                <a:srgbClr val="FFFFFF"/>
              </a:solidFill>
              <a:effectLst>
                <a:outerShdw blurRad="38100" dist="38100" dir="2700000" algn="tl">
                  <a:srgbClr val="000000">
                    <a:alpha val="43137"/>
                  </a:srgbClr>
                </a:outerShdw>
              </a:effectLst>
              <a:latin typeface="Segoe" pitchFamily="34" charset="0"/>
            </a:endParaRPr>
          </a:p>
        </p:txBody>
      </p:sp>
      <p:cxnSp>
        <p:nvCxnSpPr>
          <p:cNvPr id="92" name="Straight Connector 91"/>
          <p:cNvCxnSpPr/>
          <p:nvPr/>
        </p:nvCxnSpPr>
        <p:spPr>
          <a:xfrm>
            <a:off x="3984617" y="3248454"/>
            <a:ext cx="280737" cy="24322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0" idx="3"/>
          </p:cNvCxnSpPr>
          <p:nvPr/>
        </p:nvCxnSpPr>
        <p:spPr>
          <a:xfrm flipV="1">
            <a:off x="4010628" y="3246816"/>
            <a:ext cx="253169" cy="25193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3854112" y="4792170"/>
            <a:ext cx="609674" cy="323165"/>
          </a:xfrm>
          <a:prstGeom prst="rect">
            <a:avLst/>
          </a:prstGeom>
        </p:spPr>
        <p:txBody>
          <a:bodyPr wrap="square">
            <a:spAutoFit/>
          </a:bodyPr>
          <a:lstStyle/>
          <a:p>
            <a:r>
              <a:rPr lang="en-US" sz="1500">
                <a:solidFill>
                  <a:srgbClr val="000000"/>
                </a:solidFill>
              </a:rPr>
              <a:t>Cold</a:t>
            </a:r>
          </a:p>
        </p:txBody>
      </p:sp>
      <p:sp>
        <p:nvSpPr>
          <p:cNvPr id="104" name="Rectangle 103"/>
          <p:cNvSpPr/>
          <p:nvPr/>
        </p:nvSpPr>
        <p:spPr>
          <a:xfrm>
            <a:off x="1719436" y="2000185"/>
            <a:ext cx="1922925" cy="2631490"/>
          </a:xfrm>
          <a:prstGeom prst="rect">
            <a:avLst/>
          </a:prstGeom>
        </p:spPr>
        <p:txBody>
          <a:bodyPr wrap="square">
            <a:spAutoFit/>
          </a:bodyPr>
          <a:lstStyle/>
          <a:p>
            <a:r>
              <a:rPr lang="en-US" sz="1500">
                <a:solidFill>
                  <a:srgbClr val="000000"/>
                </a:solidFill>
              </a:rPr>
              <a:t>Feedback control:</a:t>
            </a:r>
          </a:p>
          <a:p>
            <a:endParaRPr lang="en-US" sz="1500">
              <a:solidFill>
                <a:srgbClr val="000000"/>
              </a:solidFill>
            </a:endParaRPr>
          </a:p>
          <a:p>
            <a:r>
              <a:rPr lang="en-US" sz="1500">
                <a:solidFill>
                  <a:srgbClr val="000000"/>
                </a:solidFill>
              </a:rPr>
              <a:t>Use negative (balancing) feedback to minimize the difference between the desired water temperature and the actual water temperature.</a:t>
            </a:r>
          </a:p>
        </p:txBody>
      </p:sp>
      <p:sp>
        <p:nvSpPr>
          <p:cNvPr id="2" name="Oval 1"/>
          <p:cNvSpPr/>
          <p:nvPr/>
        </p:nvSpPr>
        <p:spPr bwMode="auto">
          <a:xfrm>
            <a:off x="4778483" y="2948090"/>
            <a:ext cx="438347" cy="436934"/>
          </a:xfrm>
          <a:prstGeom prst="ellipse">
            <a:avLst/>
          </a:prstGeom>
          <a:solidFill>
            <a:schemeClr val="bg1"/>
          </a:solidFill>
          <a:ln>
            <a:headEnd type="none" w="med" len="med"/>
            <a:tailEnd type="none" w="med" len="med"/>
          </a:ln>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725">
              <a:solidFill>
                <a:srgbClr val="FFFFFF"/>
              </a:solidFill>
              <a:effectLst>
                <a:outerShdw blurRad="38100" dist="38100" dir="2700000" algn="tl">
                  <a:srgbClr val="000000">
                    <a:alpha val="43137"/>
                  </a:srgbClr>
                </a:outerShdw>
              </a:effectLst>
              <a:latin typeface="Segoe" pitchFamily="34" charset="0"/>
            </a:endParaRPr>
          </a:p>
        </p:txBody>
      </p:sp>
      <p:sp>
        <p:nvSpPr>
          <p:cNvPr id="6" name="Rounded Rectangle 5"/>
          <p:cNvSpPr/>
          <p:nvPr/>
        </p:nvSpPr>
        <p:spPr bwMode="auto">
          <a:xfrm rot="2557916">
            <a:off x="5171982" y="3564473"/>
            <a:ext cx="486226" cy="172118"/>
          </a:xfrm>
          <a:prstGeom prst="roundRect">
            <a:avLst/>
          </a:prstGeom>
          <a:solidFill>
            <a:schemeClr val="bg1"/>
          </a:solidFill>
          <a:ln>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725">
              <a:solidFill>
                <a:srgbClr val="FFFFFF"/>
              </a:solidFill>
              <a:effectLst>
                <a:outerShdw blurRad="38100" dist="38100" dir="2700000" algn="tl">
                  <a:srgbClr val="000000">
                    <a:alpha val="43137"/>
                  </a:srgbClr>
                </a:outerShdw>
              </a:effectLst>
              <a:latin typeface="Segoe" pitchFamily="34" charset="0"/>
            </a:endParaRPr>
          </a:p>
        </p:txBody>
      </p:sp>
      <p:sp>
        <p:nvSpPr>
          <p:cNvPr id="27" name="Rounded Rectangle 26"/>
          <p:cNvSpPr/>
          <p:nvPr/>
        </p:nvSpPr>
        <p:spPr bwMode="auto">
          <a:xfrm>
            <a:off x="5154517" y="3754644"/>
            <a:ext cx="486226" cy="172118"/>
          </a:xfrm>
          <a:prstGeom prst="roundRect">
            <a:avLst/>
          </a:prstGeom>
          <a:solidFill>
            <a:schemeClr val="bg1"/>
          </a:solidFill>
          <a:ln>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725">
              <a:solidFill>
                <a:srgbClr val="FFFFFF"/>
              </a:solidFill>
              <a:effectLst>
                <a:outerShdw blurRad="38100" dist="38100" dir="2700000" algn="tl">
                  <a:srgbClr val="000000">
                    <a:alpha val="43137"/>
                  </a:srgbClr>
                </a:outerShdw>
              </a:effectLst>
              <a:latin typeface="Segoe" pitchFamily="34" charset="0"/>
            </a:endParaRPr>
          </a:p>
        </p:txBody>
      </p:sp>
      <p:grpSp>
        <p:nvGrpSpPr>
          <p:cNvPr id="28" name="Group 27"/>
          <p:cNvGrpSpPr/>
          <p:nvPr/>
        </p:nvGrpSpPr>
        <p:grpSpPr>
          <a:xfrm>
            <a:off x="7250784" y="3281292"/>
            <a:ext cx="3214605" cy="1672460"/>
            <a:chOff x="4801898" y="681845"/>
            <a:chExt cx="4150511" cy="1948680"/>
          </a:xfrm>
        </p:grpSpPr>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1898" y="681845"/>
              <a:ext cx="4150511" cy="1948680"/>
            </a:xfrm>
            <a:prstGeom prst="rect">
              <a:avLst/>
            </a:prstGeom>
          </p:spPr>
        </p:pic>
        <p:sp>
          <p:nvSpPr>
            <p:cNvPr id="30" name="Rectangle 29"/>
            <p:cNvSpPr/>
            <p:nvPr/>
          </p:nvSpPr>
          <p:spPr>
            <a:xfrm>
              <a:off x="6074793" y="763324"/>
              <a:ext cx="499612" cy="322748"/>
            </a:xfrm>
            <a:prstGeom prst="rect">
              <a:avLst/>
            </a:prstGeom>
          </p:spPr>
          <p:txBody>
            <a:bodyPr wrap="square">
              <a:spAutoFit/>
            </a:bodyPr>
            <a:lstStyle/>
            <a:p>
              <a:r>
                <a:rPr lang="en-US" sz="1200" err="1">
                  <a:solidFill>
                    <a:schemeClr val="bg1"/>
                  </a:solidFill>
                  <a:latin typeface="Cambria Math" panose="02040503050406030204" pitchFamily="18" charset="0"/>
                  <a:ea typeface="Cambria Math" panose="02040503050406030204" pitchFamily="18" charset="0"/>
                </a:rPr>
                <a:t>v</a:t>
              </a:r>
              <a:r>
                <a:rPr lang="en-US" sz="1200" baseline="-25000" err="1">
                  <a:solidFill>
                    <a:schemeClr val="bg1"/>
                  </a:solidFill>
                  <a:latin typeface="Cambria Math" panose="02040503050406030204" pitchFamily="18" charset="0"/>
                  <a:ea typeface="Cambria Math" panose="02040503050406030204" pitchFamily="18" charset="0"/>
                </a:rPr>
                <a:t>p</a:t>
              </a:r>
              <a:endParaRPr lang="en-US" sz="1200">
                <a:solidFill>
                  <a:schemeClr val="bg1"/>
                </a:solidFill>
                <a:latin typeface="Cambria Math" panose="02040503050406030204" pitchFamily="18" charset="0"/>
                <a:ea typeface="Cambria Math" panose="02040503050406030204" pitchFamily="18" charset="0"/>
              </a:endParaRPr>
            </a:p>
          </p:txBody>
        </p:sp>
        <p:sp>
          <p:nvSpPr>
            <p:cNvPr id="31" name="Rectangle 30"/>
            <p:cNvSpPr/>
            <p:nvPr/>
          </p:nvSpPr>
          <p:spPr>
            <a:xfrm>
              <a:off x="6074795" y="1527648"/>
              <a:ext cx="499612" cy="322748"/>
            </a:xfrm>
            <a:prstGeom prst="rect">
              <a:avLst/>
            </a:prstGeom>
          </p:spPr>
          <p:txBody>
            <a:bodyPr wrap="square">
              <a:spAutoFit/>
            </a:bodyPr>
            <a:lstStyle/>
            <a:p>
              <a:r>
                <a:rPr lang="en-US" sz="1200" err="1">
                  <a:solidFill>
                    <a:schemeClr val="bg1"/>
                  </a:solidFill>
                  <a:latin typeface="Cambria Math" panose="02040503050406030204" pitchFamily="18" charset="0"/>
                  <a:ea typeface="Cambria Math" panose="02040503050406030204" pitchFamily="18" charset="0"/>
                </a:rPr>
                <a:t>v</a:t>
              </a:r>
              <a:r>
                <a:rPr lang="en-US" sz="1200" baseline="-25000" err="1">
                  <a:solidFill>
                    <a:schemeClr val="bg1"/>
                  </a:solidFill>
                  <a:latin typeface="Cambria Math" panose="02040503050406030204" pitchFamily="18" charset="0"/>
                  <a:ea typeface="Cambria Math" panose="02040503050406030204" pitchFamily="18" charset="0"/>
                </a:rPr>
                <a:t>m</a:t>
              </a:r>
              <a:endParaRPr lang="en-US" sz="1200">
                <a:solidFill>
                  <a:schemeClr val="bg1"/>
                </a:solidFill>
                <a:latin typeface="Cambria Math" panose="02040503050406030204" pitchFamily="18" charset="0"/>
                <a:ea typeface="Cambria Math" panose="02040503050406030204" pitchFamily="18" charset="0"/>
              </a:endParaRPr>
            </a:p>
          </p:txBody>
        </p:sp>
      </p:grpSp>
      <p:sp>
        <p:nvSpPr>
          <p:cNvPr id="32" name="Rectangle 31"/>
          <p:cNvSpPr/>
          <p:nvPr/>
        </p:nvSpPr>
        <p:spPr>
          <a:xfrm>
            <a:off x="7250784" y="1307335"/>
            <a:ext cx="3417217" cy="1708160"/>
          </a:xfrm>
          <a:prstGeom prst="rect">
            <a:avLst/>
          </a:prstGeom>
        </p:spPr>
        <p:txBody>
          <a:bodyPr wrap="square">
            <a:spAutoFit/>
          </a:bodyPr>
          <a:lstStyle/>
          <a:p>
            <a:r>
              <a:rPr lang="en-US" sz="1500">
                <a:solidFill>
                  <a:srgbClr val="000000"/>
                </a:solidFill>
              </a:rPr>
              <a:t>Feedback control:</a:t>
            </a:r>
          </a:p>
          <a:p>
            <a:endParaRPr lang="en-US" sz="1500">
              <a:solidFill>
                <a:srgbClr val="000000"/>
              </a:solidFill>
            </a:endParaRPr>
          </a:p>
          <a:p>
            <a:r>
              <a:rPr lang="en-US" sz="1500">
                <a:solidFill>
                  <a:srgbClr val="000000"/>
                </a:solidFill>
              </a:rPr>
              <a:t>Use negative feedback (negative because output is connected to minus input) to minimize the difference between the desired output voltage and the actual output voltage.</a:t>
            </a:r>
          </a:p>
        </p:txBody>
      </p:sp>
      <p:sp>
        <p:nvSpPr>
          <p:cNvPr id="26" name="Title 1"/>
          <p:cNvSpPr>
            <a:spLocks noGrp="1"/>
          </p:cNvSpPr>
          <p:nvPr>
            <p:ph type="title"/>
          </p:nvPr>
        </p:nvSpPr>
        <p:spPr>
          <a:xfrm>
            <a:off x="3482821" y="255833"/>
            <a:ext cx="5375264" cy="533400"/>
          </a:xfrm>
        </p:spPr>
        <p:txBody>
          <a:bodyPr>
            <a:noAutofit/>
          </a:bodyPr>
          <a:lstStyle/>
          <a:p>
            <a:pPr algn="ctr"/>
            <a:r>
              <a:rPr lang="en-US" sz="4000"/>
              <a:t>Feedback Control</a:t>
            </a:r>
          </a:p>
        </p:txBody>
      </p:sp>
      <p:sp>
        <p:nvSpPr>
          <p:cNvPr id="3" name="TextBox 2">
            <a:extLst>
              <a:ext uri="{FF2B5EF4-FFF2-40B4-BE49-F238E27FC236}">
                <a16:creationId xmlns:a16="http://schemas.microsoft.com/office/drawing/2014/main" id="{0AD8E743-BBE8-4576-9846-71BEF1CE3F60}"/>
              </a:ext>
            </a:extLst>
          </p:cNvPr>
          <p:cNvSpPr txBox="1"/>
          <p:nvPr/>
        </p:nvSpPr>
        <p:spPr>
          <a:xfrm>
            <a:off x="6862439" y="5679665"/>
            <a:ext cx="1640706" cy="369332"/>
          </a:xfrm>
          <a:prstGeom prst="rect">
            <a:avLst/>
          </a:prstGeom>
          <a:noFill/>
        </p:spPr>
        <p:txBody>
          <a:bodyPr wrap="none" rtlCol="0">
            <a:spAutoFit/>
          </a:bodyPr>
          <a:lstStyle/>
          <a:p>
            <a:r>
              <a:rPr lang="en-US" dirty="0">
                <a:solidFill>
                  <a:schemeClr val="bg1"/>
                </a:solidFill>
                <a:latin typeface="+mn-lt"/>
              </a:rPr>
              <a:t>Poll Questions.</a:t>
            </a:r>
          </a:p>
        </p:txBody>
      </p:sp>
    </p:spTree>
    <p:extLst>
      <p:ext uri="{BB962C8B-B14F-4D97-AF65-F5344CB8AC3E}">
        <p14:creationId xmlns:p14="http://schemas.microsoft.com/office/powerpoint/2010/main" val="2779060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3391" y="-11390"/>
            <a:ext cx="4747875" cy="533400"/>
          </a:xfrm>
        </p:spPr>
        <p:txBody>
          <a:bodyPr>
            <a:noAutofit/>
          </a:bodyPr>
          <a:lstStyle/>
          <a:p>
            <a:pPr algn="ctr"/>
            <a:r>
              <a:rPr lang="en-US" sz="4000" dirty="0"/>
              <a:t>Feedback Control</a:t>
            </a:r>
          </a:p>
        </p:txBody>
      </p:sp>
      <p:sp>
        <p:nvSpPr>
          <p:cNvPr id="8" name="Rectangle 7"/>
          <p:cNvSpPr/>
          <p:nvPr/>
        </p:nvSpPr>
        <p:spPr>
          <a:xfrm>
            <a:off x="191911" y="564144"/>
            <a:ext cx="11730800" cy="6151941"/>
          </a:xfrm>
          <a:prstGeom prst="rect">
            <a:avLst/>
          </a:prstGeom>
          <a:solidFill>
            <a:schemeClr val="tx1">
              <a:lumMod val="95000"/>
            </a:schemeClr>
          </a:solidFill>
          <a:ln w="38100" cmpd="thickThin">
            <a:solidFill>
              <a:schemeClr val="accent1"/>
            </a:solidFill>
          </a:ln>
        </p:spPr>
        <p:txBody>
          <a:bodyPr wrap="square">
            <a:spAutoFit/>
          </a:bodyPr>
          <a:lstStyle/>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Large gain voltage-dependent voltage source with negative </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feedback, meaning that output voltage is fed back to minus input </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of the dependent voltage source. </a:t>
            </a: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The resulting output voltage follows the input voltage, </a:t>
            </a:r>
          </a:p>
          <a:p>
            <a:pPr>
              <a:lnSpc>
                <a:spcPct val="107000"/>
              </a:lnSpc>
              <a:spcBef>
                <a:spcPts val="0"/>
              </a:spcBef>
              <a:spcAft>
                <a:spcPts val="0"/>
              </a:spcAft>
            </a:pPr>
            <a:r>
              <a:rPr lang="en-US" dirty="0">
                <a:solidFill>
                  <a:schemeClr val="bg1"/>
                </a:solidFill>
                <a:latin typeface="Cambria Math" panose="02040503050406030204" pitchFamily="18" charset="0"/>
                <a:ea typeface="Cambria Math" panose="02040503050406030204" pitchFamily="18" charset="0"/>
              </a:rPr>
              <a:t>while requiring no input current.</a:t>
            </a: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The large multiplier of </a:t>
            </a:r>
            <a:r>
              <a:rPr lang="en-US">
                <a:solidFill>
                  <a:schemeClr val="bg1"/>
                </a:solidFill>
                <a:latin typeface="Cambria Math" panose="02040503050406030204" pitchFamily="18" charset="0"/>
                <a:ea typeface="Cambria Math" panose="02040503050406030204" pitchFamily="18" charset="0"/>
              </a:rPr>
              <a:t>1e6, (1 x 10</a:t>
            </a:r>
            <a:r>
              <a:rPr lang="en-US" baseline="30000">
                <a:solidFill>
                  <a:schemeClr val="bg1"/>
                </a:solidFill>
                <a:latin typeface="Cambria Math" panose="02040503050406030204" pitchFamily="18" charset="0"/>
                <a:ea typeface="Cambria Math" panose="02040503050406030204" pitchFamily="18" charset="0"/>
              </a:rPr>
              <a:t>6</a:t>
            </a:r>
            <a:r>
              <a:rPr lang="en-US">
                <a:solidFill>
                  <a:schemeClr val="bg1"/>
                </a:solidFill>
                <a:latin typeface="Cambria Math" panose="02040503050406030204" pitchFamily="18" charset="0"/>
                <a:ea typeface="Cambria Math" panose="02040503050406030204" pitchFamily="18" charset="0"/>
              </a:rPr>
              <a:t>), </a:t>
            </a:r>
            <a:r>
              <a:rPr lang="en-US" dirty="0">
                <a:solidFill>
                  <a:schemeClr val="bg1"/>
                </a:solidFill>
                <a:latin typeface="Cambria Math" panose="02040503050406030204" pitchFamily="18" charset="0"/>
                <a:ea typeface="Cambria Math" panose="02040503050406030204" pitchFamily="18" charset="0"/>
              </a:rPr>
              <a:t>along with </a:t>
            </a:r>
            <a:r>
              <a:rPr lang="en-US" dirty="0" err="1">
                <a:solidFill>
                  <a:schemeClr val="bg1"/>
                </a:solidFill>
                <a:latin typeface="Cambria Math" panose="02040503050406030204" pitchFamily="18" charset="0"/>
                <a:ea typeface="Cambria Math" panose="02040503050406030204" pitchFamily="18" charset="0"/>
              </a:rPr>
              <a:t>v</a:t>
            </a:r>
            <a:r>
              <a:rPr lang="en-US" baseline="-25000" dirty="0" err="1">
                <a:solidFill>
                  <a:schemeClr val="bg1"/>
                </a:solidFill>
                <a:latin typeface="Cambria Math" panose="02040503050406030204" pitchFamily="18" charset="0"/>
                <a:ea typeface="Cambria Math" panose="02040503050406030204" pitchFamily="18" charset="0"/>
              </a:rPr>
              <a:t>out</a:t>
            </a:r>
            <a:r>
              <a:rPr lang="en-US" dirty="0">
                <a:solidFill>
                  <a:schemeClr val="bg1"/>
                </a:solidFill>
                <a:latin typeface="Cambria Math" panose="02040503050406030204" pitchFamily="18" charset="0"/>
                <a:ea typeface="Cambria Math" panose="02040503050406030204" pitchFamily="18" charset="0"/>
              </a:rPr>
              <a:t> connected </a:t>
            </a:r>
          </a:p>
          <a:p>
            <a:pPr>
              <a:lnSpc>
                <a:spcPct val="107000"/>
              </a:lnSpc>
              <a:spcBef>
                <a:spcPts val="0"/>
              </a:spcBef>
              <a:spcAft>
                <a:spcPts val="0"/>
              </a:spcAft>
            </a:pPr>
            <a:r>
              <a:rPr lang="en-US" dirty="0">
                <a:solidFill>
                  <a:schemeClr val="bg1"/>
                </a:solidFill>
                <a:latin typeface="Cambria Math" panose="02040503050406030204" pitchFamily="18" charset="0"/>
                <a:ea typeface="Cambria Math" panose="02040503050406030204" pitchFamily="18" charset="0"/>
              </a:rPr>
              <a:t>to the minus input, referred to as negative feedback,</a:t>
            </a:r>
          </a:p>
          <a:p>
            <a:pPr>
              <a:lnSpc>
                <a:spcPct val="107000"/>
              </a:lnSpc>
              <a:spcBef>
                <a:spcPts val="0"/>
              </a:spcBef>
              <a:spcAft>
                <a:spcPts val="0"/>
              </a:spcAft>
            </a:pPr>
            <a:r>
              <a:rPr lang="en-US" dirty="0">
                <a:solidFill>
                  <a:schemeClr val="bg1"/>
                </a:solidFill>
                <a:latin typeface="Cambria Math" panose="02040503050406030204" pitchFamily="18" charset="0"/>
                <a:ea typeface="Cambria Math" panose="02040503050406030204" pitchFamily="18" charset="0"/>
              </a:rPr>
              <a:t>results in </a:t>
            </a:r>
            <a:r>
              <a:rPr lang="en-US" dirty="0" err="1">
                <a:solidFill>
                  <a:schemeClr val="bg1"/>
                </a:solidFill>
                <a:latin typeface="Cambria Math" panose="02040503050406030204" pitchFamily="18" charset="0"/>
                <a:ea typeface="Cambria Math" panose="02040503050406030204" pitchFamily="18" charset="0"/>
              </a:rPr>
              <a:t>v</a:t>
            </a:r>
            <a:r>
              <a:rPr lang="en-US" baseline="-25000" dirty="0" err="1">
                <a:solidFill>
                  <a:schemeClr val="bg1"/>
                </a:solidFill>
                <a:latin typeface="Cambria Math" panose="02040503050406030204" pitchFamily="18" charset="0"/>
                <a:ea typeface="Cambria Math" panose="02040503050406030204" pitchFamily="18" charset="0"/>
              </a:rPr>
              <a:t>out</a:t>
            </a:r>
            <a:r>
              <a:rPr lang="en-US" dirty="0">
                <a:solidFill>
                  <a:schemeClr val="bg1"/>
                </a:solidFill>
                <a:latin typeface="Cambria Math" panose="02040503050406030204" pitchFamily="18" charset="0"/>
                <a:ea typeface="Cambria Math" panose="02040503050406030204" pitchFamily="18" charset="0"/>
              </a:rPr>
              <a:t> almost exactly </a:t>
            </a:r>
            <a:r>
              <a:rPr lang="en-US" dirty="0" err="1">
                <a:solidFill>
                  <a:schemeClr val="bg1"/>
                </a:solidFill>
                <a:latin typeface="Cambria Math" panose="02040503050406030204" pitchFamily="18" charset="0"/>
                <a:ea typeface="Cambria Math" panose="02040503050406030204" pitchFamily="18" charset="0"/>
              </a:rPr>
              <a:t>equalling</a:t>
            </a:r>
            <a:r>
              <a:rPr lang="en-US" dirty="0">
                <a:solidFill>
                  <a:schemeClr val="bg1"/>
                </a:solidFill>
                <a:latin typeface="Cambria Math" panose="02040503050406030204" pitchFamily="18" charset="0"/>
                <a:ea typeface="Cambria Math" panose="02040503050406030204" pitchFamily="18" charset="0"/>
              </a:rPr>
              <a:t> v</a:t>
            </a:r>
            <a:r>
              <a:rPr lang="en-US" baseline="-25000" dirty="0">
                <a:solidFill>
                  <a:schemeClr val="bg1"/>
                </a:solidFill>
                <a:latin typeface="Cambria Math" panose="02040503050406030204" pitchFamily="18" charset="0"/>
                <a:ea typeface="Cambria Math" panose="02040503050406030204" pitchFamily="18" charset="0"/>
              </a:rPr>
              <a:t>in</a:t>
            </a:r>
            <a:r>
              <a:rPr lang="en-US" dirty="0">
                <a:solidFill>
                  <a:schemeClr val="bg1"/>
                </a:solidFill>
                <a:latin typeface="Cambria Math" panose="02040503050406030204" pitchFamily="18" charset="0"/>
                <a:ea typeface="Cambria Math" panose="02040503050406030204" pitchFamily="18" charset="0"/>
              </a:rPr>
              <a:t>. </a:t>
            </a: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The resulting circuit is constantly adjusting the voltage </a:t>
            </a:r>
          </a:p>
          <a:p>
            <a:pPr>
              <a:lnSpc>
                <a:spcPct val="107000"/>
              </a:lnSpc>
              <a:spcBef>
                <a:spcPts val="0"/>
              </a:spcBef>
              <a:spcAft>
                <a:spcPts val="0"/>
              </a:spcAft>
            </a:pPr>
            <a:r>
              <a:rPr lang="en-US" dirty="0">
                <a:solidFill>
                  <a:schemeClr val="bg1"/>
                </a:solidFill>
                <a:latin typeface="Cambria Math" panose="02040503050406030204" pitchFamily="18" charset="0"/>
                <a:ea typeface="Cambria Math" panose="02040503050406030204" pitchFamily="18" charset="0"/>
              </a:rPr>
              <a:t>on the minus input towards the voltage on the plus input,</a:t>
            </a:r>
          </a:p>
          <a:p>
            <a:pPr>
              <a:lnSpc>
                <a:spcPct val="107000"/>
              </a:lnSpc>
              <a:spcBef>
                <a:spcPts val="0"/>
              </a:spcBef>
              <a:spcAft>
                <a:spcPts val="600"/>
              </a:spcAft>
            </a:pPr>
            <a:r>
              <a:rPr lang="en-US" dirty="0">
                <a:solidFill>
                  <a:schemeClr val="bg1"/>
                </a:solidFill>
                <a:latin typeface="Cambria Math" panose="02040503050406030204" pitchFamily="18" charset="0"/>
                <a:ea typeface="Cambria Math" panose="02040503050406030204" pitchFamily="18" charset="0"/>
              </a:rPr>
              <a:t>referred to as feedback control.</a:t>
            </a:r>
          </a:p>
          <a:p>
            <a:pPr marL="285750" indent="-285750">
              <a:lnSpc>
                <a:spcPct val="107000"/>
              </a:lnSpc>
              <a:spcBef>
                <a:spcPts val="0"/>
              </a:spcBef>
              <a:spcAft>
                <a:spcPts val="600"/>
              </a:spcAft>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Where else is feedback control used?</a:t>
            </a:r>
          </a:p>
          <a:p>
            <a:pPr marL="285750" indent="-285750">
              <a:lnSpc>
                <a:spcPct val="107000"/>
              </a:lnSpc>
              <a:spcBef>
                <a:spcPts val="0"/>
              </a:spcBef>
              <a:spcAft>
                <a:spcPts val="0"/>
              </a:spcAft>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Cruise control, building heating and air conditioning,</a:t>
            </a:r>
          </a:p>
          <a:p>
            <a:pPr>
              <a:lnSpc>
                <a:spcPct val="107000"/>
              </a:lnSpc>
              <a:spcBef>
                <a:spcPts val="0"/>
              </a:spcBef>
              <a:spcAft>
                <a:spcPts val="0"/>
              </a:spcAft>
            </a:pPr>
            <a:r>
              <a:rPr lang="en-US" dirty="0">
                <a:solidFill>
                  <a:schemeClr val="bg1"/>
                </a:solidFill>
                <a:latin typeface="Cambria Math" panose="02040503050406030204" pitchFamily="18" charset="0"/>
                <a:ea typeface="Cambria Math" panose="02040503050406030204" pitchFamily="18" charset="0"/>
              </a:rPr>
              <a:t>oven temperature control, etc. ECEN 470 – “Feedback </a:t>
            </a:r>
          </a:p>
          <a:p>
            <a:pPr>
              <a:lnSpc>
                <a:spcPct val="107000"/>
              </a:lnSpc>
              <a:spcBef>
                <a:spcPts val="0"/>
              </a:spcBef>
              <a:spcAft>
                <a:spcPts val="600"/>
              </a:spcAft>
            </a:pPr>
            <a:r>
              <a:rPr lang="en-US" dirty="0">
                <a:solidFill>
                  <a:schemeClr val="bg1"/>
                </a:solidFill>
                <a:latin typeface="Cambria Math" panose="02040503050406030204" pitchFamily="18" charset="0"/>
                <a:ea typeface="Cambria Math" panose="02040503050406030204" pitchFamily="18" charset="0"/>
              </a:rPr>
              <a:t>Control of Dynamic Systems” covers important details.</a:t>
            </a:r>
          </a:p>
        </p:txBody>
      </p:sp>
      <p:sp>
        <p:nvSpPr>
          <p:cNvPr id="10" name="Arrow: Down 9">
            <a:extLst>
              <a:ext uri="{FF2B5EF4-FFF2-40B4-BE49-F238E27FC236}">
                <a16:creationId xmlns:a16="http://schemas.microsoft.com/office/drawing/2014/main" id="{829BF5A6-B227-42E0-B934-43FED461513A}"/>
              </a:ext>
            </a:extLst>
          </p:cNvPr>
          <p:cNvSpPr/>
          <p:nvPr/>
        </p:nvSpPr>
        <p:spPr bwMode="auto">
          <a:xfrm>
            <a:off x="8683057" y="2441065"/>
            <a:ext cx="628153" cy="453224"/>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4" name="Picture 3">
            <a:extLst>
              <a:ext uri="{FF2B5EF4-FFF2-40B4-BE49-F238E27FC236}">
                <a16:creationId xmlns:a16="http://schemas.microsoft.com/office/drawing/2014/main" id="{DBCBF0BB-D828-45DE-8C84-E44FC6E38AF6}"/>
              </a:ext>
            </a:extLst>
          </p:cNvPr>
          <p:cNvPicPr>
            <a:picLocks noChangeAspect="1"/>
          </p:cNvPicPr>
          <p:nvPr/>
        </p:nvPicPr>
        <p:blipFill>
          <a:blip r:embed="rId2"/>
          <a:stretch>
            <a:fillRect/>
          </a:stretch>
        </p:blipFill>
        <p:spPr>
          <a:xfrm>
            <a:off x="6126216" y="2981555"/>
            <a:ext cx="5710677" cy="3570319"/>
          </a:xfrm>
          <a:prstGeom prst="rect">
            <a:avLst/>
          </a:prstGeom>
        </p:spPr>
      </p:pic>
      <p:pic>
        <p:nvPicPr>
          <p:cNvPr id="7" name="Picture 6">
            <a:extLst>
              <a:ext uri="{FF2B5EF4-FFF2-40B4-BE49-F238E27FC236}">
                <a16:creationId xmlns:a16="http://schemas.microsoft.com/office/drawing/2014/main" id="{4A72E8A1-B810-4D24-A3C4-5C121547ADF9}"/>
              </a:ext>
            </a:extLst>
          </p:cNvPr>
          <p:cNvPicPr>
            <a:picLocks noChangeAspect="1"/>
          </p:cNvPicPr>
          <p:nvPr/>
        </p:nvPicPr>
        <p:blipFill>
          <a:blip r:embed="rId3"/>
          <a:stretch>
            <a:fillRect/>
          </a:stretch>
        </p:blipFill>
        <p:spPr>
          <a:xfrm>
            <a:off x="6981246" y="686355"/>
            <a:ext cx="4229414" cy="1632500"/>
          </a:xfrm>
          <a:prstGeom prst="rect">
            <a:avLst/>
          </a:prstGeom>
        </p:spPr>
      </p:pic>
    </p:spTree>
    <p:extLst>
      <p:ext uri="{BB962C8B-B14F-4D97-AF65-F5344CB8AC3E}">
        <p14:creationId xmlns:p14="http://schemas.microsoft.com/office/powerpoint/2010/main" val="362056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 calcmode="lin" valueType="num">
                                      <p:cBhvr additive="base">
                                        <p:cTn id="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anim calcmode="lin" valueType="num">
                                      <p:cBhvr additive="base">
                                        <p:cTn id="1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anim calcmode="lin" valueType="num">
                                      <p:cBhvr additive="base">
                                        <p:cTn id="1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 calcmode="lin" valueType="num">
                                      <p:cBhvr additive="base">
                                        <p:cTn id="1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xEl>
                                              <p:pRg st="9" end="9"/>
                                            </p:txEl>
                                          </p:spTgt>
                                        </p:tgtEl>
                                        <p:attrNameLst>
                                          <p:attrName>style.visibility</p:attrName>
                                        </p:attrNameLst>
                                      </p:cBhvr>
                                      <p:to>
                                        <p:strVal val="visible"/>
                                      </p:to>
                                    </p:set>
                                    <p:anim calcmode="lin" valueType="num">
                                      <p:cBhvr additive="base">
                                        <p:cTn id="23"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anim calcmode="lin" valueType="num">
                                      <p:cBhvr additive="base">
                                        <p:cTn id="29"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xEl>
                                              <p:pRg st="12" end="12"/>
                                            </p:txEl>
                                          </p:spTgt>
                                        </p:tgtEl>
                                        <p:attrNameLst>
                                          <p:attrName>style.visibility</p:attrName>
                                        </p:attrNameLst>
                                      </p:cBhvr>
                                      <p:to>
                                        <p:strVal val="visible"/>
                                      </p:to>
                                    </p:set>
                                    <p:anim calcmode="lin" valueType="num">
                                      <p:cBhvr additive="base">
                                        <p:cTn id="3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12" end="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xEl>
                                              <p:pRg st="13" end="13"/>
                                            </p:txEl>
                                          </p:spTgt>
                                        </p:tgtEl>
                                        <p:attrNameLst>
                                          <p:attrName>style.visibility</p:attrName>
                                        </p:attrNameLst>
                                      </p:cBhvr>
                                      <p:to>
                                        <p:strVal val="visible"/>
                                      </p:to>
                                    </p:set>
                                    <p:anim calcmode="lin" valueType="num">
                                      <p:cBhvr additive="base">
                                        <p:cTn id="37"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15" end="15"/>
                                            </p:txEl>
                                          </p:spTgt>
                                        </p:tgtEl>
                                        <p:attrNameLst>
                                          <p:attrName>style.visibility</p:attrName>
                                        </p:attrNameLst>
                                      </p:cBhvr>
                                      <p:to>
                                        <p:strVal val="visible"/>
                                      </p:to>
                                    </p:set>
                                    <p:anim calcmode="lin" valueType="num">
                                      <p:cBhvr additive="base">
                                        <p:cTn id="43"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17" end="17"/>
                                            </p:txEl>
                                          </p:spTgt>
                                        </p:tgtEl>
                                        <p:attrNameLst>
                                          <p:attrName>style.visibility</p:attrName>
                                        </p:attrNameLst>
                                      </p:cBhvr>
                                      <p:to>
                                        <p:strVal val="visible"/>
                                      </p:to>
                                    </p:set>
                                    <p:anim calcmode="lin" valueType="num">
                                      <p:cBhvr additive="base">
                                        <p:cTn id="49"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7" end="1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
                                            <p:txEl>
                                              <p:pRg st="18" end="18"/>
                                            </p:txEl>
                                          </p:spTgt>
                                        </p:tgtEl>
                                        <p:attrNameLst>
                                          <p:attrName>style.visibility</p:attrName>
                                        </p:attrNameLst>
                                      </p:cBhvr>
                                      <p:to>
                                        <p:strVal val="visible"/>
                                      </p:to>
                                    </p:set>
                                    <p:anim calcmode="lin" valueType="num">
                                      <p:cBhvr additive="base">
                                        <p:cTn id="53" dur="500" fill="hold"/>
                                        <p:tgtEl>
                                          <p:spTgt spid="8">
                                            <p:txEl>
                                              <p:pRg st="18" end="1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txEl>
                                              <p:pRg st="18" end="1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8">
                                            <p:txEl>
                                              <p:pRg st="19" end="19"/>
                                            </p:txEl>
                                          </p:spTgt>
                                        </p:tgtEl>
                                        <p:attrNameLst>
                                          <p:attrName>style.visibility</p:attrName>
                                        </p:attrNameLst>
                                      </p:cBhvr>
                                      <p:to>
                                        <p:strVal val="visible"/>
                                      </p:to>
                                    </p:set>
                                    <p:anim calcmode="lin" valueType="num">
                                      <p:cBhvr additive="base">
                                        <p:cTn id="57" dur="500" fill="hold"/>
                                        <p:tgtEl>
                                          <p:spTgt spid="8">
                                            <p:txEl>
                                              <p:pRg st="19" end="1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667" y="-11390"/>
            <a:ext cx="7466275" cy="533400"/>
          </a:xfrm>
        </p:spPr>
        <p:txBody>
          <a:bodyPr>
            <a:noAutofit/>
          </a:bodyPr>
          <a:lstStyle/>
          <a:p>
            <a:pPr algn="ctr"/>
            <a:r>
              <a:rPr lang="en-US" sz="4000" dirty="0"/>
              <a:t>Operational Amplifier – Op-Amp</a:t>
            </a:r>
          </a:p>
        </p:txBody>
      </p:sp>
      <p:sp>
        <p:nvSpPr>
          <p:cNvPr id="8" name="Rectangle 7"/>
          <p:cNvSpPr/>
          <p:nvPr/>
        </p:nvSpPr>
        <p:spPr>
          <a:xfrm>
            <a:off x="275208" y="644046"/>
            <a:ext cx="11718523" cy="5998052"/>
          </a:xfrm>
          <a:prstGeom prst="rect">
            <a:avLst/>
          </a:prstGeom>
          <a:solidFill>
            <a:schemeClr val="tx1">
              <a:lumMod val="95000"/>
            </a:schemeClr>
          </a:solidFill>
          <a:ln w="38100" cmpd="thickThin">
            <a:solidFill>
              <a:schemeClr val="accent1"/>
            </a:solidFill>
          </a:ln>
        </p:spPr>
        <p:txBody>
          <a:bodyPr wrap="square">
            <a:spAutoFit/>
          </a:bodyPr>
          <a:lstStyle/>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Voltage-dependent voltage source with large open-loop voltage gain A</a:t>
            </a:r>
            <a:r>
              <a:rPr lang="en-US" altLang="en-US" baseline="-25000" dirty="0">
                <a:solidFill>
                  <a:prstClr val="black"/>
                </a:solidFill>
                <a:latin typeface="Cambria Math" panose="02040503050406030204" pitchFamily="18" charset="0"/>
                <a:ea typeface="Cambria Math" panose="02040503050406030204" pitchFamily="18" charset="0"/>
                <a:cs typeface="Arial" panose="020B0604020202020204" pitchFamily="34" charset="0"/>
              </a:rPr>
              <a:t>V</a:t>
            </a: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 1e6 in the circuit below.</a:t>
            </a:r>
          </a:p>
          <a:p>
            <a:pPr marL="285750" indent="-285750">
              <a:lnSpc>
                <a:spcPct val="107000"/>
              </a:lnSpc>
              <a:spcBef>
                <a:spcPts val="0"/>
              </a:spcBef>
              <a:spcAft>
                <a:spcPts val="0"/>
              </a:spcAft>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Voltage gain is referred to a simply A in our text. So the text A equals the voltage gain A</a:t>
            </a:r>
            <a:r>
              <a:rPr lang="en-US" altLang="en-US" baseline="-25000" dirty="0">
                <a:solidFill>
                  <a:prstClr val="black"/>
                </a:solidFill>
                <a:latin typeface="Cambria Math" panose="02040503050406030204" pitchFamily="18" charset="0"/>
                <a:ea typeface="Cambria Math" panose="02040503050406030204" pitchFamily="18" charset="0"/>
                <a:cs typeface="Arial" panose="020B0604020202020204" pitchFamily="34" charset="0"/>
              </a:rPr>
              <a:t>V</a:t>
            </a: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in these slides, where the subscript V indicates voltage versus current gain. </a:t>
            </a:r>
          </a:p>
          <a:p>
            <a:pPr marL="285750" indent="-285750">
              <a:lnSpc>
                <a:spcPct val="107000"/>
              </a:lnSpc>
              <a:spcBef>
                <a:spcPts val="0"/>
              </a:spcBef>
              <a:spcAft>
                <a:spcPts val="0"/>
              </a:spcAft>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What does voltage gain A</a:t>
            </a:r>
            <a:r>
              <a:rPr lang="en-US" altLang="en-US" baseline="-25000" dirty="0">
                <a:solidFill>
                  <a:prstClr val="black"/>
                </a:solidFill>
                <a:latin typeface="Cambria Math" panose="02040503050406030204" pitchFamily="18" charset="0"/>
                <a:ea typeface="Cambria Math" panose="02040503050406030204" pitchFamily="18" charset="0"/>
                <a:cs typeface="Arial" panose="020B0604020202020204" pitchFamily="34" charset="0"/>
              </a:rPr>
              <a:t>V</a:t>
            </a: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mean? </a:t>
            </a:r>
          </a:p>
          <a:p>
            <a:pPr marL="285750" indent="-285750">
              <a:lnSpc>
                <a:spcPct val="107000"/>
              </a:lnSpc>
              <a:spcBef>
                <a:spcPts val="0"/>
              </a:spcBef>
              <a:spcAft>
                <a:spcPts val="0"/>
              </a:spcAft>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A</a:t>
            </a:r>
            <a:r>
              <a:rPr lang="en-US" altLang="en-US" baseline="-25000" dirty="0">
                <a:solidFill>
                  <a:prstClr val="black"/>
                </a:solidFill>
                <a:latin typeface="Cambria Math" panose="02040503050406030204" pitchFamily="18" charset="0"/>
                <a:ea typeface="Cambria Math" panose="02040503050406030204" pitchFamily="18" charset="0"/>
                <a:cs typeface="Arial" panose="020B0604020202020204" pitchFamily="34" charset="0"/>
              </a:rPr>
              <a:t>V</a:t>
            </a: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is r</a:t>
            </a: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eferred to as open-loop gain, when there is no output feedback.</a:t>
            </a:r>
          </a:p>
          <a:p>
            <a:pPr marL="285750" indent="-285750">
              <a:lnSpc>
                <a:spcPct val="107000"/>
              </a:lnSpc>
              <a:spcBef>
                <a:spcPts val="0"/>
              </a:spcBef>
              <a:spcAft>
                <a:spcPts val="0"/>
              </a:spcAft>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Op-amps are most useful, with output feedback to the minus input, i.e., negative feedback.</a:t>
            </a:r>
          </a:p>
          <a:p>
            <a:pPr marL="285750" indent="-285750">
              <a:lnSpc>
                <a:spcPct val="107000"/>
              </a:lnSpc>
              <a:spcBef>
                <a:spcPts val="0"/>
              </a:spcBef>
              <a:spcAft>
                <a:spcPts val="0"/>
              </a:spcAft>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Plus and minus inputs sense voltage, but require no </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input current.</a:t>
            </a:r>
          </a:p>
          <a:p>
            <a:pPr marL="285750" indent="-285750">
              <a:lnSpc>
                <a:spcPct val="107000"/>
              </a:lnSpc>
              <a:spcBef>
                <a:spcPts val="0"/>
              </a:spcBef>
              <a:spcAft>
                <a:spcPts val="0"/>
              </a:spcAft>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Relatively small R</a:t>
            </a:r>
            <a:r>
              <a:rPr lang="en-US" altLang="en-US" baseline="-25000" dirty="0">
                <a:solidFill>
                  <a:prstClr val="black"/>
                </a:solidFill>
                <a:latin typeface="Cambria Math" panose="02040503050406030204" pitchFamily="18" charset="0"/>
                <a:ea typeface="Cambria Math" panose="02040503050406030204" pitchFamily="18" charset="0"/>
                <a:cs typeface="Arial" panose="020B0604020202020204" pitchFamily="34" charset="0"/>
              </a:rPr>
              <a:t>out</a:t>
            </a: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a:t>
            </a:r>
          </a:p>
          <a:p>
            <a:pPr marL="285750" indent="-285750">
              <a:lnSpc>
                <a:spcPct val="107000"/>
              </a:lnSpc>
              <a:spcBef>
                <a:spcPts val="0"/>
              </a:spcBef>
              <a:spcAft>
                <a:spcPts val="0"/>
              </a:spcAft>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The voltage-dependent voltage source is simply</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an equivalent model for the many transistors that are</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used to construct real op-amps.</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558F66C-0CE4-455D-BC8B-AF1490325342}"/>
                  </a:ext>
                </a:extLst>
              </p:cNvPr>
              <p:cNvSpPr txBox="1"/>
              <p:nvPr/>
            </p:nvSpPr>
            <p:spPr>
              <a:xfrm>
                <a:off x="3820249" y="2011063"/>
                <a:ext cx="2953087" cy="6101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A</m:t>
                          </m:r>
                        </m:e>
                        <m:sub>
                          <m:r>
                            <m:rPr>
                              <m:sty m:val="p"/>
                            </m:rPr>
                            <a:rPr lang="en-US" b="0" i="0" smtClean="0">
                              <a:solidFill>
                                <a:schemeClr val="bg1"/>
                              </a:solidFill>
                              <a:latin typeface="Cambria Math" panose="02040503050406030204" pitchFamily="18" charset="0"/>
                            </a:rPr>
                            <m:t>V</m:t>
                          </m:r>
                        </m:sub>
                      </m:sSub>
                      <m:r>
                        <a:rPr lang="en-US" b="0" i="1" smtClean="0">
                          <a:solidFill>
                            <a:schemeClr val="bg1"/>
                          </a:solidFill>
                          <a:latin typeface="Cambria Math" panose="02040503050406030204" pitchFamily="18" charset="0"/>
                          <a:ea typeface="Cambria Math" panose="02040503050406030204" pitchFamily="18" charset="0"/>
                        </a:rPr>
                        <m:t>≜</m:t>
                      </m:r>
                      <m:f>
                        <m:fPr>
                          <m:ctrlPr>
                            <a:rPr lang="en-US" b="0" i="1" smtClean="0">
                              <a:solidFill>
                                <a:schemeClr val="bg1"/>
                              </a:solidFill>
                              <a:latin typeface="Cambria Math" panose="02040503050406030204" pitchFamily="18" charset="0"/>
                              <a:ea typeface="Cambria Math" panose="02040503050406030204" pitchFamily="18" charset="0"/>
                            </a:rPr>
                          </m:ctrlPr>
                        </m:fPr>
                        <m:num>
                          <m:sSub>
                            <m:sSubPr>
                              <m:ctrlPr>
                                <a:rPr lang="en-US" i="1">
                                  <a:solidFill>
                                    <a:schemeClr val="bg1"/>
                                  </a:solidFill>
                                  <a:latin typeface="Cambria Math" panose="02040503050406030204" pitchFamily="18" charset="0"/>
                                </a:rPr>
                              </m:ctrlPr>
                            </m:sSubPr>
                            <m:e>
                              <m:r>
                                <m:rPr>
                                  <m:sty m:val="p"/>
                                </m:rPr>
                                <a:rPr lang="en-US" i="0">
                                  <a:solidFill>
                                    <a:schemeClr val="bg1"/>
                                  </a:solidFill>
                                  <a:latin typeface="Cambria Math" panose="02040503050406030204" pitchFamily="18" charset="0"/>
                                </a:rPr>
                                <m:t>v</m:t>
                              </m:r>
                            </m:e>
                            <m:sub>
                              <m:r>
                                <m:rPr>
                                  <m:sty m:val="p"/>
                                </m:rPr>
                                <a:rPr lang="en-US" i="0">
                                  <a:solidFill>
                                    <a:schemeClr val="bg1"/>
                                  </a:solidFill>
                                  <a:latin typeface="Cambria Math" panose="02040503050406030204" pitchFamily="18" charset="0"/>
                                </a:rPr>
                                <m:t>out</m:t>
                              </m:r>
                            </m:sub>
                          </m:sSub>
                        </m:num>
                        <m:den>
                          <m:sSub>
                            <m:sSubPr>
                              <m:ctrlPr>
                                <a:rPr lang="en-US" b="0" i="1" smtClean="0">
                                  <a:solidFill>
                                    <a:schemeClr val="bg1"/>
                                  </a:solidFill>
                                  <a:latin typeface="Cambria Math" panose="02040503050406030204" pitchFamily="18" charset="0"/>
                                  <a:ea typeface="Cambria Math" panose="02040503050406030204" pitchFamily="18" charset="0"/>
                                </a:rPr>
                              </m:ctrlPr>
                            </m:sSubPr>
                            <m:e>
                              <m:r>
                                <m:rPr>
                                  <m:sty m:val="p"/>
                                </m:rPr>
                                <a:rPr lang="en-US" b="0" i="0" smtClean="0">
                                  <a:solidFill>
                                    <a:schemeClr val="bg1"/>
                                  </a:solidFill>
                                  <a:latin typeface="Cambria Math" panose="02040503050406030204" pitchFamily="18" charset="0"/>
                                  <a:ea typeface="Cambria Math" panose="02040503050406030204" pitchFamily="18" charset="0"/>
                                </a:rPr>
                                <m:t>v</m:t>
                              </m:r>
                            </m:e>
                            <m:sub>
                              <m:r>
                                <m:rPr>
                                  <m:sty m:val="p"/>
                                </m:rPr>
                                <a:rPr lang="en-US" b="0" i="0" smtClean="0">
                                  <a:solidFill>
                                    <a:schemeClr val="bg1"/>
                                  </a:solidFill>
                                  <a:latin typeface="Cambria Math" panose="02040503050406030204" pitchFamily="18" charset="0"/>
                                  <a:ea typeface="Cambria Math" panose="02040503050406030204" pitchFamily="18" charset="0"/>
                                </a:rPr>
                                <m:t>d</m:t>
                              </m:r>
                            </m:sub>
                          </m:sSub>
                        </m:den>
                      </m:f>
                      <m:r>
                        <a:rPr lang="en-US" b="0" i="0" smtClean="0">
                          <a:solidFill>
                            <a:schemeClr val="bg1"/>
                          </a:solidFill>
                          <a:latin typeface="Cambria Math" panose="02040503050406030204" pitchFamily="18" charset="0"/>
                          <a:ea typeface="Cambria Math" panose="02040503050406030204" pitchFamily="18" charset="0"/>
                        </a:rPr>
                        <m:t>=</m:t>
                      </m:r>
                      <m:f>
                        <m:fPr>
                          <m:ctrlPr>
                            <a:rPr lang="en-US" b="0" i="1" smtClean="0">
                              <a:solidFill>
                                <a:schemeClr val="bg1"/>
                              </a:solidFill>
                              <a:latin typeface="Cambria Math" panose="02040503050406030204" pitchFamily="18" charset="0"/>
                            </a:rPr>
                          </m:ctrlPr>
                        </m:fPr>
                        <m:num>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v</m:t>
                              </m:r>
                            </m:e>
                            <m:sub>
                              <m:r>
                                <m:rPr>
                                  <m:sty m:val="p"/>
                                </m:rPr>
                                <a:rPr lang="en-US" b="0" i="0" smtClean="0">
                                  <a:solidFill>
                                    <a:schemeClr val="bg1"/>
                                  </a:solidFill>
                                  <a:latin typeface="Cambria Math" panose="02040503050406030204" pitchFamily="18" charset="0"/>
                                </a:rPr>
                                <m:t>out</m:t>
                              </m:r>
                            </m:sub>
                          </m:sSub>
                        </m:num>
                        <m:den>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v</m:t>
                              </m:r>
                            </m:e>
                            <m:sub>
                              <m:r>
                                <a:rPr lang="en-US" b="0" i="0" smtClean="0">
                                  <a:solidFill>
                                    <a:schemeClr val="bg1"/>
                                  </a:solidFill>
                                  <a:latin typeface="Cambria Math" panose="02040503050406030204" pitchFamily="18" charset="0"/>
                                </a:rPr>
                                <m:t>2</m:t>
                              </m:r>
                            </m:sub>
                          </m:sSub>
                          <m:r>
                            <a:rPr lang="en-US" b="0" i="0"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v</m:t>
                              </m:r>
                            </m:e>
                            <m:sub>
                              <m:r>
                                <a:rPr lang="en-US" b="0" i="0" smtClean="0">
                                  <a:solidFill>
                                    <a:schemeClr val="bg1"/>
                                  </a:solidFill>
                                  <a:latin typeface="Cambria Math" panose="02040503050406030204" pitchFamily="18" charset="0"/>
                                </a:rPr>
                                <m:t>1</m:t>
                              </m:r>
                            </m:sub>
                          </m:sSub>
                        </m:den>
                      </m:f>
                      <m:r>
                        <a:rPr lang="en-US" b="0" i="0"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4" name="TextBox 3">
                <a:extLst>
                  <a:ext uri="{FF2B5EF4-FFF2-40B4-BE49-F238E27FC236}">
                    <a16:creationId xmlns:a16="http://schemas.microsoft.com/office/drawing/2014/main" id="{B558F66C-0CE4-455D-BC8B-AF1490325342}"/>
                  </a:ext>
                </a:extLst>
              </p:cNvPr>
              <p:cNvSpPr txBox="1">
                <a:spLocks noRot="1" noChangeAspect="1" noMove="1" noResize="1" noEditPoints="1" noAdjustHandles="1" noChangeArrowheads="1" noChangeShapeType="1" noTextEdit="1"/>
              </p:cNvSpPr>
              <p:nvPr/>
            </p:nvSpPr>
            <p:spPr>
              <a:xfrm>
                <a:off x="3820249" y="2011063"/>
                <a:ext cx="2953087" cy="610103"/>
              </a:xfrm>
              <a:prstGeom prst="rect">
                <a:avLst/>
              </a:prstGeom>
              <a:blipFill>
                <a:blip r:embed="rId2"/>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3C3065B3-9380-4CEE-B730-D82D45B1CEA0}"/>
              </a:ext>
            </a:extLst>
          </p:cNvPr>
          <p:cNvPicPr>
            <a:picLocks noChangeAspect="1"/>
          </p:cNvPicPr>
          <p:nvPr/>
        </p:nvPicPr>
        <p:blipFill>
          <a:blip r:embed="rId3"/>
          <a:stretch>
            <a:fillRect/>
          </a:stretch>
        </p:blipFill>
        <p:spPr>
          <a:xfrm>
            <a:off x="6777538" y="3744673"/>
            <a:ext cx="5139254" cy="2839723"/>
          </a:xfrm>
          <a:prstGeom prst="rect">
            <a:avLst/>
          </a:prstGeom>
        </p:spPr>
      </p:pic>
    </p:spTree>
    <p:extLst>
      <p:ext uri="{BB962C8B-B14F-4D97-AF65-F5344CB8AC3E}">
        <p14:creationId xmlns:p14="http://schemas.microsoft.com/office/powerpoint/2010/main" val="257309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0" end="10"/>
                                            </p:txEl>
                                          </p:spTgt>
                                        </p:tgtEl>
                                        <p:attrNameLst>
                                          <p:attrName>style.visibility</p:attrName>
                                        </p:attrNameLst>
                                      </p:cBhvr>
                                      <p:to>
                                        <p:strVal val="visible"/>
                                      </p:to>
                                    </p:set>
                                    <p:anim calcmode="lin" valueType="num">
                                      <p:cBhvr additive="base">
                                        <p:cTn id="13"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11" end="11"/>
                                            </p:txEl>
                                          </p:spTgt>
                                        </p:tgtEl>
                                        <p:attrNameLst>
                                          <p:attrName>style.visibility</p:attrName>
                                        </p:attrNameLst>
                                      </p:cBhvr>
                                      <p:to>
                                        <p:strVal val="visible"/>
                                      </p:to>
                                    </p:set>
                                    <p:anim calcmode="lin" valueType="num">
                                      <p:cBhvr additive="base">
                                        <p:cTn id="1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11" end="1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13" end="13"/>
                                            </p:txEl>
                                          </p:spTgt>
                                        </p:tgtEl>
                                        <p:attrNameLst>
                                          <p:attrName>style.visibility</p:attrName>
                                        </p:attrNameLst>
                                      </p:cBhvr>
                                      <p:to>
                                        <p:strVal val="visible"/>
                                      </p:to>
                                    </p:set>
                                    <p:anim calcmode="lin" valueType="num">
                                      <p:cBhvr additive="base">
                                        <p:cTn id="21"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xEl>
                                              <p:pRg st="15" end="15"/>
                                            </p:txEl>
                                          </p:spTgt>
                                        </p:tgtEl>
                                        <p:attrNameLst>
                                          <p:attrName>style.visibility</p:attrName>
                                        </p:attrNameLst>
                                      </p:cBhvr>
                                      <p:to>
                                        <p:strVal val="visible"/>
                                      </p:to>
                                    </p:set>
                                    <p:anim calcmode="lin" valueType="num">
                                      <p:cBhvr additive="base">
                                        <p:cTn id="27"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15" end="1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xEl>
                                              <p:pRg st="16" end="16"/>
                                            </p:txEl>
                                          </p:spTgt>
                                        </p:tgtEl>
                                        <p:attrNameLst>
                                          <p:attrName>style.visibility</p:attrName>
                                        </p:attrNameLst>
                                      </p:cBhvr>
                                      <p:to>
                                        <p:strVal val="visible"/>
                                      </p:to>
                                    </p:set>
                                    <p:anim calcmode="lin" valueType="num">
                                      <p:cBhvr additive="base">
                                        <p:cTn id="31" dur="500" fill="hold"/>
                                        <p:tgtEl>
                                          <p:spTgt spid="8">
                                            <p:txEl>
                                              <p:pRg st="16" end="1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16" end="1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xEl>
                                              <p:pRg st="17" end="17"/>
                                            </p:txEl>
                                          </p:spTgt>
                                        </p:tgtEl>
                                        <p:attrNameLst>
                                          <p:attrName>style.visibility</p:attrName>
                                        </p:attrNameLst>
                                      </p:cBhvr>
                                      <p:to>
                                        <p:strVal val="visible"/>
                                      </p:to>
                                    </p:set>
                                    <p:anim calcmode="lin" valueType="num">
                                      <p:cBhvr additive="base">
                                        <p:cTn id="35"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5051" y="40259"/>
            <a:ext cx="4736472" cy="533400"/>
          </a:xfrm>
        </p:spPr>
        <p:txBody>
          <a:bodyPr>
            <a:noAutofit/>
          </a:bodyPr>
          <a:lstStyle/>
          <a:p>
            <a:pPr algn="ctr"/>
            <a:r>
              <a:rPr lang="en-US" sz="4000" dirty="0"/>
              <a:t>Classic 741 Op-Amp</a:t>
            </a:r>
          </a:p>
        </p:txBody>
      </p:sp>
      <p:sp>
        <p:nvSpPr>
          <p:cNvPr id="13" name="Rectangle 4"/>
          <p:cNvSpPr>
            <a:spLocks noChangeArrowheads="1"/>
          </p:cNvSpPr>
          <p:nvPr/>
        </p:nvSpPr>
        <p:spPr bwMode="auto">
          <a:xfrm>
            <a:off x="2016805" y="5323114"/>
            <a:ext cx="8050303" cy="92333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auto">
              <a:spcBef>
                <a:spcPts val="0"/>
              </a:spcBef>
              <a:spcAft>
                <a:spcPts val="0"/>
              </a:spcAft>
              <a:defRPr/>
            </a:pPr>
            <a:r>
              <a:rPr lang="en-US" altLang="en-US" kern="0" dirty="0">
                <a:solidFill>
                  <a:prstClr val="black"/>
                </a:solidFill>
                <a:latin typeface="Cambria Math" panose="02040503050406030204" pitchFamily="18" charset="0"/>
                <a:ea typeface="Cambria Math" panose="02040503050406030204" pitchFamily="18" charset="0"/>
              </a:rPr>
              <a:t>A component-level diagram of the common 741 op-amp. Dotted lines outline: c</a:t>
            </a:r>
            <a:r>
              <a:rPr lang="en-US" altLang="en-US" kern="0" dirty="0" err="1">
                <a:solidFill>
                  <a:prstClr val="black"/>
                </a:solidFill>
                <a:latin typeface="Cambria Math" panose="02040503050406030204" pitchFamily="18" charset="0"/>
                <a:ea typeface="Cambria Math" panose="02040503050406030204" pitchFamily="18" charset="0"/>
              </a:rPr>
              <a:t>urrent</a:t>
            </a:r>
            <a:r>
              <a:rPr lang="en-US" altLang="en-US" kern="0" dirty="0">
                <a:solidFill>
                  <a:prstClr val="black"/>
                </a:solidFill>
                <a:latin typeface="Cambria Math" panose="02040503050406030204" pitchFamily="18" charset="0"/>
                <a:ea typeface="Cambria Math" panose="02040503050406030204" pitchFamily="18" charset="0"/>
              </a:rPr>
              <a:t> mirrors (</a:t>
            </a:r>
            <a:r>
              <a:rPr lang="en-US" altLang="en-US" kern="0" dirty="0">
                <a:solidFill>
                  <a:srgbClr val="FF0000"/>
                </a:solidFill>
                <a:latin typeface="Cambria Math" panose="02040503050406030204" pitchFamily="18" charset="0"/>
                <a:ea typeface="Cambria Math" panose="02040503050406030204" pitchFamily="18" charset="0"/>
              </a:rPr>
              <a:t>red</a:t>
            </a:r>
            <a:r>
              <a:rPr lang="en-US" altLang="en-US" kern="0" dirty="0">
                <a:solidFill>
                  <a:prstClr val="black"/>
                </a:solidFill>
                <a:latin typeface="Cambria Math" panose="02040503050406030204" pitchFamily="18" charset="0"/>
                <a:ea typeface="Cambria Math" panose="02040503050406030204" pitchFamily="18" charset="0"/>
              </a:rPr>
              <a:t>); differential amplifier (</a:t>
            </a:r>
            <a:r>
              <a:rPr lang="en-US" altLang="en-US" kern="0" dirty="0">
                <a:solidFill>
                  <a:srgbClr val="0000FF"/>
                </a:solidFill>
                <a:latin typeface="Cambria Math" panose="02040503050406030204" pitchFamily="18" charset="0"/>
                <a:ea typeface="Cambria Math" panose="02040503050406030204" pitchFamily="18" charset="0"/>
              </a:rPr>
              <a:t>blue</a:t>
            </a:r>
            <a:r>
              <a:rPr lang="en-US" altLang="en-US" kern="0" dirty="0">
                <a:solidFill>
                  <a:prstClr val="black"/>
                </a:solidFill>
                <a:latin typeface="Cambria Math" panose="02040503050406030204" pitchFamily="18" charset="0"/>
                <a:ea typeface="Cambria Math" panose="02040503050406030204" pitchFamily="18" charset="0"/>
              </a:rPr>
              <a:t>); output gain stage (</a:t>
            </a:r>
            <a:r>
              <a:rPr lang="en-US" altLang="en-US" kern="0" dirty="0">
                <a:solidFill>
                  <a:srgbClr val="FF00FF"/>
                </a:solidFill>
                <a:latin typeface="Cambria Math" panose="02040503050406030204" pitchFamily="18" charset="0"/>
                <a:ea typeface="Cambria Math" panose="02040503050406030204" pitchFamily="18" charset="0"/>
              </a:rPr>
              <a:t>magenta</a:t>
            </a:r>
            <a:r>
              <a:rPr lang="en-US" altLang="en-US" kern="0" dirty="0">
                <a:solidFill>
                  <a:prstClr val="black"/>
                </a:solidFill>
                <a:latin typeface="Cambria Math" panose="02040503050406030204" pitchFamily="18" charset="0"/>
                <a:ea typeface="Cambria Math" panose="02040503050406030204" pitchFamily="18" charset="0"/>
              </a:rPr>
              <a:t>); voltage level shifter (</a:t>
            </a:r>
            <a:r>
              <a:rPr lang="en-US" altLang="en-US" kern="0" dirty="0">
                <a:solidFill>
                  <a:srgbClr val="00FF00"/>
                </a:solidFill>
                <a:latin typeface="Cambria Math" panose="02040503050406030204" pitchFamily="18" charset="0"/>
                <a:ea typeface="Cambria Math" panose="02040503050406030204" pitchFamily="18" charset="0"/>
              </a:rPr>
              <a:t>green</a:t>
            </a:r>
            <a:r>
              <a:rPr lang="en-US" altLang="en-US" kern="0" dirty="0">
                <a:solidFill>
                  <a:prstClr val="black"/>
                </a:solidFill>
                <a:latin typeface="Cambria Math" panose="02040503050406030204" pitchFamily="18" charset="0"/>
                <a:ea typeface="Cambria Math" panose="02040503050406030204" pitchFamily="18" charset="0"/>
              </a:rPr>
              <a:t>); emitter-follower output stage (</a:t>
            </a:r>
            <a:r>
              <a:rPr lang="en-US" altLang="en-US" kern="0" dirty="0">
                <a:solidFill>
                  <a:srgbClr val="00FFFF"/>
                </a:solidFill>
                <a:latin typeface="Cambria Math" panose="02040503050406030204" pitchFamily="18" charset="0"/>
                <a:ea typeface="Cambria Math" panose="02040503050406030204" pitchFamily="18" charset="0"/>
              </a:rPr>
              <a:t>cyan</a:t>
            </a:r>
            <a:r>
              <a:rPr lang="en-US" altLang="en-US" kern="0" dirty="0">
                <a:solidFill>
                  <a:prstClr val="black"/>
                </a:solidFill>
                <a:latin typeface="Cambria Math" panose="02040503050406030204" pitchFamily="18" charset="0"/>
                <a:ea typeface="Cambria Math" panose="02040503050406030204" pitchFamily="18" charset="0"/>
              </a:rPr>
              <a:t>).</a:t>
            </a:r>
          </a:p>
        </p:txBody>
      </p:sp>
      <p:pic>
        <p:nvPicPr>
          <p:cNvPr id="1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9481" y="1068127"/>
            <a:ext cx="6364288"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630DD866-0131-4EBC-B069-5A6A91E0740C}"/>
              </a:ext>
            </a:extLst>
          </p:cNvPr>
          <p:cNvPicPr>
            <a:picLocks noChangeAspect="1"/>
          </p:cNvPicPr>
          <p:nvPr/>
        </p:nvPicPr>
        <p:blipFill>
          <a:blip r:embed="rId3"/>
          <a:stretch>
            <a:fillRect/>
          </a:stretch>
        </p:blipFill>
        <p:spPr>
          <a:xfrm>
            <a:off x="8025415" y="1907970"/>
            <a:ext cx="3982594" cy="2200605"/>
          </a:xfrm>
          <a:prstGeom prst="rect">
            <a:avLst/>
          </a:prstGeom>
        </p:spPr>
      </p:pic>
      <p:sp>
        <p:nvSpPr>
          <p:cNvPr id="6" name="Arrow: Down 5">
            <a:extLst>
              <a:ext uri="{FF2B5EF4-FFF2-40B4-BE49-F238E27FC236}">
                <a16:creationId xmlns:a16="http://schemas.microsoft.com/office/drawing/2014/main" id="{E1F18CA0-B7BB-4E4D-9EA9-1BAA024A449C}"/>
              </a:ext>
            </a:extLst>
          </p:cNvPr>
          <p:cNvSpPr/>
          <p:nvPr/>
        </p:nvSpPr>
        <p:spPr bwMode="auto">
          <a:xfrm rot="16200000">
            <a:off x="7096368" y="2714349"/>
            <a:ext cx="687241" cy="657254"/>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146367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927" y="36316"/>
            <a:ext cx="7955279" cy="533400"/>
          </a:xfrm>
        </p:spPr>
        <p:txBody>
          <a:bodyPr>
            <a:noAutofit/>
          </a:bodyPr>
          <a:lstStyle/>
          <a:p>
            <a:pPr algn="ctr"/>
            <a:r>
              <a:rPr lang="en-US" sz="4000" dirty="0"/>
              <a:t>Operational Amplifier – Op-Amp</a:t>
            </a:r>
          </a:p>
        </p:txBody>
      </p:sp>
      <p:sp>
        <p:nvSpPr>
          <p:cNvPr id="8" name="Rectangle 7"/>
          <p:cNvSpPr/>
          <p:nvPr/>
        </p:nvSpPr>
        <p:spPr>
          <a:xfrm>
            <a:off x="381740" y="767691"/>
            <a:ext cx="11469949" cy="6019597"/>
          </a:xfrm>
          <a:prstGeom prst="rect">
            <a:avLst/>
          </a:prstGeom>
          <a:solidFill>
            <a:schemeClr val="tx1">
              <a:lumMod val="95000"/>
            </a:schemeClr>
          </a:solidFill>
          <a:ln w="38100" cmpd="thickThin">
            <a:solidFill>
              <a:schemeClr val="accent1"/>
            </a:solidFill>
          </a:ln>
        </p:spPr>
        <p:txBody>
          <a:bodyPr wrap="square">
            <a:spAutoFit/>
          </a:bodyPr>
          <a:lstStyle/>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Op-amp </a:t>
            </a:r>
            <a:r>
              <a:rPr lang="en-US" altLang="en-US" sz="1400" dirty="0">
                <a:solidFill>
                  <a:prstClr val="black"/>
                </a:solidFill>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a:t></a:t>
            </a: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Active circuit element designed to perform the mathematical operations of addition, subtraction, multiplication, division, differentiation and integration.</a:t>
            </a:r>
          </a:p>
          <a:p>
            <a:pPr marL="285750" indent="-285750">
              <a:lnSpc>
                <a:spcPct val="107000"/>
              </a:lnSpc>
              <a:spcBef>
                <a:spcPts val="0"/>
              </a:spcBef>
              <a:spcAft>
                <a:spcPts val="0"/>
              </a:spcAft>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Name Operational comes from analog computer days in which op-amps and other components were used to implement mathematical operations.</a:t>
            </a:r>
          </a:p>
          <a:p>
            <a:pPr marL="285750" indent="-285750">
              <a:lnSpc>
                <a:spcPct val="107000"/>
              </a:lnSpc>
              <a:spcBef>
                <a:spcPts val="0"/>
              </a:spcBef>
              <a:spcAft>
                <a:spcPts val="0"/>
              </a:spcAft>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Op-amps behave like a </a:t>
            </a:r>
            <a:r>
              <a:rPr lang="en-US" b="1" dirty="0">
                <a:solidFill>
                  <a:schemeClr val="bg1"/>
                </a:solidFill>
                <a:latin typeface="Cambria Math" panose="02040503050406030204" pitchFamily="18" charset="0"/>
                <a:ea typeface="Cambria Math" panose="02040503050406030204" pitchFamily="18" charset="0"/>
              </a:rPr>
              <a:t>voltage-controlled voltage-source</a:t>
            </a:r>
            <a:r>
              <a:rPr lang="en-US" dirty="0">
                <a:solidFill>
                  <a:schemeClr val="bg1"/>
                </a:solidFill>
                <a:latin typeface="Cambria Math" panose="02040503050406030204" pitchFamily="18" charset="0"/>
                <a:ea typeface="Cambria Math" panose="02040503050406030204" pitchFamily="18" charset="0"/>
              </a:rPr>
              <a:t>. </a:t>
            </a: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 An op-amp output is governed by the voltage difference between the + and - inputs.</a:t>
            </a:r>
          </a:p>
        </p:txBody>
      </p:sp>
      <p:sp>
        <p:nvSpPr>
          <p:cNvPr id="36" name="Text Box 1427"/>
          <p:cNvSpPr txBox="1">
            <a:spLocks noChangeArrowheads="1"/>
          </p:cNvSpPr>
          <p:nvPr/>
        </p:nvSpPr>
        <p:spPr bwMode="auto">
          <a:xfrm>
            <a:off x="6739498" y="4295215"/>
            <a:ext cx="3275823" cy="1077218"/>
          </a:xfrm>
          <a:prstGeom prst="rect">
            <a:avLst/>
          </a:prstGeom>
          <a:noFill/>
          <a:ln w="12700" cap="sq">
            <a:noFill/>
            <a:miter lim="800000"/>
            <a:headEnd type="none" w="sm" len="sm"/>
            <a:tailEnd type="none" w="sm" len="sm"/>
          </a:ln>
        </p:spPr>
        <p:txBody>
          <a:bodyPr wrap="square">
            <a:spAutoFit/>
          </a:bodyPr>
          <a:lstStyle/>
          <a:p>
            <a:r>
              <a:rPr lang="en-US" sz="1600" dirty="0" err="1">
                <a:solidFill>
                  <a:srgbClr val="000000"/>
                </a:solidFill>
                <a:latin typeface="Cambria Math" panose="02040503050406030204" pitchFamily="18" charset="0"/>
                <a:ea typeface="Cambria Math" panose="02040503050406030204" pitchFamily="18" charset="0"/>
              </a:rPr>
              <a:t>v</a:t>
            </a:r>
            <a:r>
              <a:rPr lang="en-US" sz="1600" baseline="-25000" dirty="0" err="1">
                <a:solidFill>
                  <a:srgbClr val="000000"/>
                </a:solidFill>
                <a:latin typeface="Cambria Math" panose="02040503050406030204" pitchFamily="18" charset="0"/>
                <a:ea typeface="Cambria Math" panose="02040503050406030204" pitchFamily="18" charset="0"/>
              </a:rPr>
              <a:t>p</a:t>
            </a:r>
            <a:r>
              <a:rPr lang="en-US" sz="1600" dirty="0">
                <a:solidFill>
                  <a:srgbClr val="000000"/>
                </a:solidFill>
                <a:latin typeface="Cambria Math" panose="02040503050406030204" pitchFamily="18" charset="0"/>
                <a:ea typeface="Cambria Math" panose="02040503050406030204" pitchFamily="18" charset="0"/>
              </a:rPr>
              <a:t> - </a:t>
            </a:r>
            <a:r>
              <a:rPr lang="en-US" sz="1600" dirty="0" err="1">
                <a:solidFill>
                  <a:srgbClr val="000000"/>
                </a:solidFill>
                <a:latin typeface="Cambria Math" panose="02040503050406030204" pitchFamily="18" charset="0"/>
                <a:ea typeface="Cambria Math" panose="02040503050406030204" pitchFamily="18" charset="0"/>
              </a:rPr>
              <a:t>v</a:t>
            </a:r>
            <a:r>
              <a:rPr lang="en-US" sz="1600" baseline="-25000" dirty="0" err="1">
                <a:solidFill>
                  <a:srgbClr val="000000"/>
                </a:solidFill>
                <a:latin typeface="Cambria Math" panose="02040503050406030204" pitchFamily="18" charset="0"/>
                <a:ea typeface="Cambria Math" panose="02040503050406030204" pitchFamily="18" charset="0"/>
              </a:rPr>
              <a:t>m</a:t>
            </a:r>
            <a:r>
              <a:rPr lang="en-US" sz="1600" dirty="0">
                <a:solidFill>
                  <a:schemeClr val="bg1"/>
                </a:solidFill>
                <a:latin typeface="Cambria Math" panose="02040503050406030204" pitchFamily="18" charset="0"/>
                <a:ea typeface="Cambria Math" panose="02040503050406030204" pitchFamily="18" charset="0"/>
              </a:rPr>
              <a:t>, where A</a:t>
            </a:r>
            <a:r>
              <a:rPr lang="en-US" sz="1600" baseline="-25000" dirty="0">
                <a:solidFill>
                  <a:schemeClr val="bg1"/>
                </a:solidFill>
                <a:latin typeface="Cambria Math" panose="02040503050406030204" pitchFamily="18" charset="0"/>
                <a:ea typeface="Cambria Math" panose="02040503050406030204" pitchFamily="18" charset="0"/>
              </a:rPr>
              <a:t>V</a:t>
            </a:r>
            <a:r>
              <a:rPr lang="en-US" sz="1600" dirty="0">
                <a:solidFill>
                  <a:schemeClr val="bg1"/>
                </a:solidFill>
                <a:latin typeface="Cambria Math" panose="02040503050406030204" pitchFamily="18" charset="0"/>
                <a:ea typeface="Cambria Math" panose="02040503050406030204" pitchFamily="18" charset="0"/>
              </a:rPr>
              <a:t> is the open-loop voltage gain.</a:t>
            </a:r>
          </a:p>
          <a:p>
            <a:endParaRPr lang="en-US" sz="1600" dirty="0">
              <a:solidFill>
                <a:schemeClr val="bg1"/>
              </a:solidFill>
              <a:latin typeface="Cambria Math" panose="02040503050406030204" pitchFamily="18" charset="0"/>
              <a:ea typeface="Cambria Math" panose="02040503050406030204" pitchFamily="18" charset="0"/>
            </a:endParaRPr>
          </a:p>
          <a:p>
            <a:r>
              <a:rPr lang="en-US" sz="1600" dirty="0">
                <a:solidFill>
                  <a:schemeClr val="bg1"/>
                </a:solidFill>
                <a:latin typeface="Cambria Math" panose="02040503050406030204" pitchFamily="18" charset="0"/>
                <a:ea typeface="Cambria Math" panose="02040503050406030204" pitchFamily="18" charset="0"/>
              </a:rPr>
              <a:t>A</a:t>
            </a:r>
            <a:r>
              <a:rPr lang="en-US" sz="1600" baseline="-25000" dirty="0">
                <a:solidFill>
                  <a:schemeClr val="bg1"/>
                </a:solidFill>
                <a:latin typeface="Cambria Math" panose="02040503050406030204" pitchFamily="18" charset="0"/>
                <a:ea typeface="Cambria Math" panose="02040503050406030204" pitchFamily="18" charset="0"/>
              </a:rPr>
              <a:t>V</a:t>
            </a:r>
            <a:r>
              <a:rPr lang="en-US" sz="1600" dirty="0">
                <a:solidFill>
                  <a:schemeClr val="bg1"/>
                </a:solidFill>
                <a:latin typeface="Cambria Math" panose="02040503050406030204" pitchFamily="18" charset="0"/>
                <a:ea typeface="Cambria Math" panose="02040503050406030204" pitchFamily="18" charset="0"/>
              </a:rPr>
              <a:t> &gt; 100,000 for most op-amps.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926" y="3080942"/>
            <a:ext cx="4468198" cy="3095998"/>
          </a:xfrm>
          <a:prstGeom prst="rect">
            <a:avLst/>
          </a:prstGeom>
        </p:spPr>
      </p:pic>
    </p:spTree>
    <p:extLst>
      <p:ext uri="{BB962C8B-B14F-4D97-AF65-F5344CB8AC3E}">
        <p14:creationId xmlns:p14="http://schemas.microsoft.com/office/powerpoint/2010/main" val="182252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7" end="17"/>
                                            </p:txEl>
                                          </p:spTgt>
                                        </p:tgtEl>
                                        <p:attrNameLst>
                                          <p:attrName>style.visibility</p:attrName>
                                        </p:attrNameLst>
                                      </p:cBhvr>
                                      <p:to>
                                        <p:strVal val="visible"/>
                                      </p:to>
                                    </p:set>
                                    <p:anim calcmode="lin" valueType="num">
                                      <p:cBhvr additive="base">
                                        <p:cTn id="13"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4351" y="-35956"/>
            <a:ext cx="6046321" cy="533400"/>
          </a:xfrm>
        </p:spPr>
        <p:txBody>
          <a:bodyPr>
            <a:noAutofit/>
          </a:bodyPr>
          <a:lstStyle/>
          <a:p>
            <a:pPr algn="ctr"/>
            <a:r>
              <a:rPr lang="en-US" sz="4000" dirty="0"/>
              <a:t>Op-Amps (Continued)</a:t>
            </a:r>
          </a:p>
        </p:txBody>
      </p:sp>
      <p:sp>
        <p:nvSpPr>
          <p:cNvPr id="8" name="Rectangle 7"/>
          <p:cNvSpPr/>
          <p:nvPr/>
        </p:nvSpPr>
        <p:spPr>
          <a:xfrm>
            <a:off x="355107" y="639591"/>
            <a:ext cx="11558726" cy="5998052"/>
          </a:xfrm>
          <a:prstGeom prst="rect">
            <a:avLst/>
          </a:prstGeom>
          <a:solidFill>
            <a:schemeClr val="tx1">
              <a:lumMod val="95000"/>
            </a:schemeClr>
          </a:solidFill>
          <a:ln w="38100" cmpd="thickThin">
            <a:solidFill>
              <a:schemeClr val="accent1"/>
            </a:solidFill>
          </a:ln>
        </p:spPr>
        <p:txBody>
          <a:bodyPr wrap="square">
            <a:spAutoFit/>
          </a:bodyPr>
          <a:lstStyle/>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Because of the large open-loop voltage </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gain, if the voltage on the non-inverting input</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is slightly greater than the voltage on the </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inverting input, then the output will increase </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in voltage towards V</a:t>
            </a:r>
            <a:r>
              <a:rPr lang="en-US" altLang="en-US" baseline="-25000" dirty="0">
                <a:solidFill>
                  <a:prstClr val="black"/>
                </a:solidFill>
                <a:latin typeface="Cambria Math" panose="02040503050406030204" pitchFamily="18" charset="0"/>
                <a:ea typeface="Cambria Math" panose="02040503050406030204" pitchFamily="18" charset="0"/>
                <a:cs typeface="Arial" panose="020B0604020202020204" pitchFamily="34" charset="0"/>
              </a:rPr>
              <a:t>CC</a:t>
            </a: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a:t>
            </a:r>
          </a:p>
          <a:p>
            <a:pPr>
              <a:lnSpc>
                <a:spcPct val="107000"/>
              </a:lnSpc>
              <a:spcBef>
                <a:spcPts val="0"/>
              </a:spcBef>
              <a:spcAft>
                <a:spcPts val="0"/>
              </a:spcAft>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Likewise, if the voltage on the inverting input</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is slightly greater than the voltage on the non-inverting input, </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then the output will decrease in voltage towards V</a:t>
            </a:r>
            <a:r>
              <a:rPr lang="en-US" altLang="en-US" baseline="-25000" dirty="0">
                <a:solidFill>
                  <a:prstClr val="black"/>
                </a:solidFill>
                <a:latin typeface="Cambria Math" panose="02040503050406030204" pitchFamily="18" charset="0"/>
                <a:ea typeface="Cambria Math" panose="02040503050406030204" pitchFamily="18" charset="0"/>
                <a:cs typeface="Arial" panose="020B0604020202020204" pitchFamily="34" charset="0"/>
              </a:rPr>
              <a:t>EE</a:t>
            </a: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a:t>
            </a:r>
          </a:p>
          <a:p>
            <a:pPr>
              <a:lnSpc>
                <a:spcPct val="107000"/>
              </a:lnSpc>
              <a:spcBef>
                <a:spcPts val="0"/>
              </a:spcBef>
              <a:spcAft>
                <a:spcPts val="0"/>
              </a:spcAft>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a:lnSpc>
                <a:spcPct val="107000"/>
              </a:lnSpc>
              <a:spcBef>
                <a:spcPts val="0"/>
              </a:spcBef>
              <a:spcAft>
                <a:spcPts val="0"/>
              </a:spcAft>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p:txBody>
      </p:sp>
      <p:sp>
        <p:nvSpPr>
          <p:cNvPr id="50" name="Text Box 1427"/>
          <p:cNvSpPr txBox="1">
            <a:spLocks noChangeArrowheads="1"/>
          </p:cNvSpPr>
          <p:nvPr/>
        </p:nvSpPr>
        <p:spPr bwMode="auto">
          <a:xfrm>
            <a:off x="6324360" y="4594074"/>
            <a:ext cx="3213572" cy="830997"/>
          </a:xfrm>
          <a:prstGeom prst="rect">
            <a:avLst/>
          </a:prstGeom>
          <a:noFill/>
          <a:ln w="12700" cap="sq">
            <a:noFill/>
            <a:miter lim="800000"/>
            <a:headEnd type="none" w="sm" len="sm"/>
            <a:tailEnd type="none" w="sm" len="sm"/>
          </a:ln>
        </p:spPr>
        <p:txBody>
          <a:bodyPr wrap="square">
            <a:spAutoFit/>
          </a:bodyPr>
          <a:lstStyle/>
          <a:p>
            <a:r>
              <a:rPr lang="en-US" sz="1600" dirty="0" err="1">
                <a:solidFill>
                  <a:schemeClr val="bg1"/>
                </a:solidFill>
                <a:latin typeface="Cambria Math" panose="02040503050406030204" pitchFamily="18" charset="0"/>
                <a:ea typeface="Cambria Math" panose="02040503050406030204" pitchFamily="18" charset="0"/>
              </a:rPr>
              <a:t>v</a:t>
            </a:r>
            <a:r>
              <a:rPr lang="en-US" sz="1600" baseline="-25000" dirty="0" err="1">
                <a:solidFill>
                  <a:schemeClr val="bg1"/>
                </a:solidFill>
                <a:latin typeface="Cambria Math" panose="02040503050406030204" pitchFamily="18" charset="0"/>
                <a:ea typeface="Cambria Math" panose="02040503050406030204" pitchFamily="18" charset="0"/>
              </a:rPr>
              <a:t>o</a:t>
            </a:r>
            <a:r>
              <a:rPr lang="en-US" sz="1600" dirty="0">
                <a:solidFill>
                  <a:schemeClr val="bg1"/>
                </a:solidFill>
                <a:latin typeface="Cambria Math" panose="02040503050406030204" pitchFamily="18" charset="0"/>
                <a:ea typeface="Cambria Math" panose="02040503050406030204" pitchFamily="18" charset="0"/>
              </a:rPr>
              <a:t>= </a:t>
            </a:r>
            <a:r>
              <a:rPr lang="en-US" sz="1600" dirty="0" err="1">
                <a:solidFill>
                  <a:schemeClr val="bg1"/>
                </a:solidFill>
                <a:latin typeface="Cambria Math" panose="02040503050406030204" pitchFamily="18" charset="0"/>
                <a:ea typeface="Cambria Math" panose="02040503050406030204" pitchFamily="18" charset="0"/>
              </a:rPr>
              <a:t>A</a:t>
            </a:r>
            <a:r>
              <a:rPr lang="en-US" sz="1600" baseline="-25000" dirty="0" err="1">
                <a:solidFill>
                  <a:schemeClr val="bg1"/>
                </a:solidFill>
                <a:latin typeface="Cambria Math" panose="02040503050406030204" pitchFamily="18" charset="0"/>
                <a:ea typeface="Cambria Math" panose="02040503050406030204" pitchFamily="18" charset="0"/>
              </a:rPr>
              <a:t>V</a:t>
            </a:r>
            <a:r>
              <a:rPr lang="en-US" sz="1600" dirty="0" err="1">
                <a:solidFill>
                  <a:schemeClr val="bg1"/>
                </a:solidFill>
                <a:latin typeface="Cambria Math" panose="02040503050406030204" pitchFamily="18" charset="0"/>
                <a:ea typeface="Cambria Math" panose="02040503050406030204" pitchFamily="18" charset="0"/>
              </a:rPr>
              <a:t>v</a:t>
            </a:r>
            <a:r>
              <a:rPr lang="en-US" sz="1600" baseline="-25000" dirty="0" err="1">
                <a:solidFill>
                  <a:schemeClr val="bg1"/>
                </a:solidFill>
                <a:latin typeface="Cambria Math" panose="02040503050406030204" pitchFamily="18" charset="0"/>
                <a:ea typeface="Cambria Math" panose="02040503050406030204" pitchFamily="18" charset="0"/>
              </a:rPr>
              <a:t>d</a:t>
            </a:r>
            <a:r>
              <a:rPr lang="en-US" sz="1600" baseline="-25000" dirty="0">
                <a:solidFill>
                  <a:schemeClr val="bg1"/>
                </a:solidFill>
                <a:latin typeface="Cambria Math" panose="02040503050406030204" pitchFamily="18" charset="0"/>
                <a:ea typeface="Cambria Math" panose="02040503050406030204" pitchFamily="18" charset="0"/>
              </a:rPr>
              <a:t> </a:t>
            </a:r>
            <a:r>
              <a:rPr lang="en-US" sz="1600" dirty="0">
                <a:solidFill>
                  <a:schemeClr val="bg1"/>
                </a:solidFill>
                <a:latin typeface="Cambria Math" panose="02040503050406030204" pitchFamily="18" charset="0"/>
                <a:ea typeface="Cambria Math" panose="02040503050406030204" pitchFamily="18" charset="0"/>
              </a:rPr>
              <a:t>=A</a:t>
            </a:r>
            <a:r>
              <a:rPr lang="en-US" sz="1600" baseline="-25000" dirty="0">
                <a:solidFill>
                  <a:schemeClr val="bg1"/>
                </a:solidFill>
                <a:latin typeface="Cambria Math" panose="02040503050406030204" pitchFamily="18" charset="0"/>
                <a:ea typeface="Cambria Math" panose="02040503050406030204" pitchFamily="18" charset="0"/>
              </a:rPr>
              <a:t>V</a:t>
            </a:r>
            <a:r>
              <a:rPr lang="en-US" sz="1600" dirty="0">
                <a:solidFill>
                  <a:schemeClr val="bg1"/>
                </a:solidFill>
                <a:latin typeface="Cambria Math" panose="02040503050406030204" pitchFamily="18" charset="0"/>
                <a:ea typeface="Cambria Math" panose="02040503050406030204" pitchFamily="18" charset="0"/>
              </a:rPr>
              <a:t>(</a:t>
            </a:r>
            <a:r>
              <a:rPr lang="en-US" sz="1600" dirty="0" err="1">
                <a:solidFill>
                  <a:schemeClr val="bg1"/>
                </a:solidFill>
                <a:latin typeface="Cambria Math" panose="02040503050406030204" pitchFamily="18" charset="0"/>
                <a:ea typeface="Cambria Math" panose="02040503050406030204" pitchFamily="18" charset="0"/>
              </a:rPr>
              <a:t>v</a:t>
            </a:r>
            <a:r>
              <a:rPr lang="en-US" sz="1600" baseline="-25000" dirty="0" err="1">
                <a:solidFill>
                  <a:schemeClr val="bg1"/>
                </a:solidFill>
                <a:latin typeface="Cambria Math" panose="02040503050406030204" pitchFamily="18" charset="0"/>
                <a:ea typeface="Cambria Math" panose="02040503050406030204" pitchFamily="18" charset="0"/>
              </a:rPr>
              <a:t>p</a:t>
            </a:r>
            <a:r>
              <a:rPr lang="en-US" sz="1600" baseline="-25000" dirty="0">
                <a:solidFill>
                  <a:schemeClr val="bg1"/>
                </a:solidFill>
                <a:latin typeface="Cambria Math" panose="02040503050406030204" pitchFamily="18" charset="0"/>
                <a:ea typeface="Cambria Math" panose="02040503050406030204" pitchFamily="18" charset="0"/>
              </a:rPr>
              <a:t> </a:t>
            </a:r>
            <a:r>
              <a:rPr lang="en-US" sz="1600" dirty="0">
                <a:solidFill>
                  <a:schemeClr val="bg1"/>
                </a:solidFill>
                <a:latin typeface="Cambria Math" panose="02040503050406030204" pitchFamily="18" charset="0"/>
                <a:ea typeface="Cambria Math" panose="02040503050406030204" pitchFamily="18" charset="0"/>
              </a:rPr>
              <a:t>– </a:t>
            </a:r>
            <a:r>
              <a:rPr lang="en-US" sz="1600" dirty="0" err="1">
                <a:solidFill>
                  <a:schemeClr val="bg1"/>
                </a:solidFill>
                <a:latin typeface="Cambria Math" panose="02040503050406030204" pitchFamily="18" charset="0"/>
                <a:ea typeface="Cambria Math" panose="02040503050406030204" pitchFamily="18" charset="0"/>
              </a:rPr>
              <a:t>v</a:t>
            </a:r>
            <a:r>
              <a:rPr lang="en-US" sz="1600" baseline="-25000" dirty="0" err="1">
                <a:solidFill>
                  <a:schemeClr val="bg1"/>
                </a:solidFill>
                <a:latin typeface="Cambria Math" panose="02040503050406030204" pitchFamily="18" charset="0"/>
                <a:ea typeface="Cambria Math" panose="02040503050406030204" pitchFamily="18" charset="0"/>
              </a:rPr>
              <a:t>m</a:t>
            </a:r>
            <a:r>
              <a:rPr lang="en-US" sz="1600" dirty="0">
                <a:solidFill>
                  <a:schemeClr val="bg1"/>
                </a:solidFill>
                <a:latin typeface="Cambria Math" panose="02040503050406030204" pitchFamily="18" charset="0"/>
                <a:ea typeface="Cambria Math" panose="02040503050406030204" pitchFamily="18" charset="0"/>
              </a:rPr>
              <a:t>). (Open loop)</a:t>
            </a:r>
          </a:p>
          <a:p>
            <a:endParaRPr lang="en-US" sz="1600" dirty="0">
              <a:solidFill>
                <a:schemeClr val="bg1"/>
              </a:solidFill>
              <a:latin typeface="Cambria Math" panose="02040503050406030204" pitchFamily="18" charset="0"/>
              <a:ea typeface="Cambria Math" panose="02040503050406030204" pitchFamily="18" charset="0"/>
            </a:endParaRPr>
          </a:p>
          <a:p>
            <a:r>
              <a:rPr lang="en-US" sz="1600" dirty="0">
                <a:solidFill>
                  <a:schemeClr val="bg1"/>
                </a:solidFill>
                <a:latin typeface="Cambria Math" panose="02040503050406030204" pitchFamily="18" charset="0"/>
                <a:ea typeface="Cambria Math" panose="02040503050406030204" pitchFamily="18" charset="0"/>
              </a:rPr>
              <a:t>A</a:t>
            </a:r>
            <a:r>
              <a:rPr lang="en-US" sz="1600" baseline="-25000" dirty="0">
                <a:solidFill>
                  <a:schemeClr val="bg1"/>
                </a:solidFill>
                <a:latin typeface="Cambria Math" panose="02040503050406030204" pitchFamily="18" charset="0"/>
                <a:ea typeface="Cambria Math" panose="02040503050406030204" pitchFamily="18" charset="0"/>
              </a:rPr>
              <a:t>V</a:t>
            </a:r>
            <a:r>
              <a:rPr lang="en-US" sz="1600" dirty="0">
                <a:solidFill>
                  <a:schemeClr val="bg1"/>
                </a:solidFill>
                <a:latin typeface="Cambria Math" panose="02040503050406030204" pitchFamily="18" charset="0"/>
                <a:ea typeface="Cambria Math" panose="02040503050406030204" pitchFamily="18" charset="0"/>
              </a:rPr>
              <a:t> &gt; 100,000 for most op-amps.</a:t>
            </a:r>
          </a:p>
        </p:txBody>
      </p:sp>
      <p:sp>
        <p:nvSpPr>
          <p:cNvPr id="4" name="TextBox 3"/>
          <p:cNvSpPr txBox="1"/>
          <p:nvPr/>
        </p:nvSpPr>
        <p:spPr>
          <a:xfrm>
            <a:off x="5867642" y="5569692"/>
            <a:ext cx="4653143" cy="923330"/>
          </a:xfrm>
          <a:prstGeom prst="rect">
            <a:avLst/>
          </a:prstGeom>
          <a:noFill/>
        </p:spPr>
        <p:txBody>
          <a:bodyPr wrap="square" rtlCol="0">
            <a:spAutoFit/>
          </a:bodyPr>
          <a:lstStyle/>
          <a:p>
            <a:r>
              <a:rPr lang="en-US" dirty="0">
                <a:solidFill>
                  <a:schemeClr val="bg1"/>
                </a:solidFill>
                <a:latin typeface="Cambria Math" panose="02040503050406030204" pitchFamily="18" charset="0"/>
                <a:ea typeface="Cambria Math" panose="02040503050406030204" pitchFamily="18" charset="0"/>
              </a:rPr>
              <a:t>Op-amp output is governed by the voltage difference between the + and - inputs.</a:t>
            </a:r>
          </a:p>
          <a:p>
            <a:endParaRPr lang="en-US" dirty="0"/>
          </a:p>
        </p:txBody>
      </p:sp>
      <p:pic>
        <p:nvPicPr>
          <p:cNvPr id="5" name="Picture 4"/>
          <p:cNvPicPr>
            <a:picLocks noChangeAspect="1"/>
          </p:cNvPicPr>
          <p:nvPr/>
        </p:nvPicPr>
        <p:blipFill>
          <a:blip r:embed="rId2"/>
          <a:stretch>
            <a:fillRect/>
          </a:stretch>
        </p:blipFill>
        <p:spPr>
          <a:xfrm>
            <a:off x="6478428" y="826643"/>
            <a:ext cx="3894229" cy="216272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101" y="3756356"/>
            <a:ext cx="3924541" cy="2719300"/>
          </a:xfrm>
          <a:prstGeom prst="rect">
            <a:avLst/>
          </a:prstGeom>
        </p:spPr>
      </p:pic>
    </p:spTree>
    <p:extLst>
      <p:ext uri="{BB962C8B-B14F-4D97-AF65-F5344CB8AC3E}">
        <p14:creationId xmlns:p14="http://schemas.microsoft.com/office/powerpoint/2010/main" val="227311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 calcmode="lin" valueType="num">
                                      <p:cBhvr additive="base">
                                        <p:cTn id="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anim calcmode="lin" valueType="num">
                                      <p:cBhvr additive="base">
                                        <p:cTn id="1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anim calcmode="lin" valueType="num">
                                      <p:cBhvr additive="base">
                                        <p:cTn id="1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9394" y="2026"/>
            <a:ext cx="5657777" cy="533400"/>
          </a:xfrm>
        </p:spPr>
        <p:txBody>
          <a:bodyPr>
            <a:noAutofit/>
          </a:bodyPr>
          <a:lstStyle/>
          <a:p>
            <a:pPr algn="ctr"/>
            <a:r>
              <a:rPr lang="en-US" sz="4400" dirty="0"/>
              <a:t>Op-Amps (Continued)</a:t>
            </a:r>
          </a:p>
        </p:txBody>
      </p:sp>
      <mc:AlternateContent xmlns:mc="http://schemas.openxmlformats.org/markup-compatibility/2006">
        <mc:Choice xmlns:a14="http://schemas.microsoft.com/office/drawing/2010/main" Requires="a14">
          <p:sp>
            <p:nvSpPr>
              <p:cNvPr id="8" name="Rectangle 7"/>
              <p:cNvSpPr/>
              <p:nvPr/>
            </p:nvSpPr>
            <p:spPr>
              <a:xfrm>
                <a:off x="342900" y="710541"/>
                <a:ext cx="11681459" cy="5944704"/>
              </a:xfrm>
              <a:prstGeom prst="rect">
                <a:avLst/>
              </a:prstGeom>
              <a:solidFill>
                <a:schemeClr val="tx1">
                  <a:lumMod val="95000"/>
                </a:schemeClr>
              </a:solidFill>
              <a:ln w="38100" cmpd="thickThin">
                <a:solidFill>
                  <a:schemeClr val="accent1"/>
                </a:solidFill>
              </a:ln>
            </p:spPr>
            <p:txBody>
              <a:bodyPr wrap="square">
                <a:spAutoFit/>
              </a:bodyPr>
              <a:lstStyle/>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Op-amps have very large open-loop voltage gain (A</a:t>
                </a:r>
                <a:r>
                  <a:rPr kumimoji="0" lang="en-US" alt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V_OL</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 &gt; 50,000 at low frequency), resulting in output saturation for relatively small voltage differences on the inputs.</a:t>
                </a:r>
              </a:p>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285750" marR="0" lvl="0" indent="-285750" algn="l" defTabSz="914400" rtl="0" eaLnBrk="1" fontAlgn="base" latinLnBrk="0" hangingPunct="1">
                  <a:lnSpc>
                    <a:spcPct val="107000"/>
                  </a:lnSpc>
                  <a:spcBef>
                    <a:spcPts val="0"/>
                  </a:spcBef>
                  <a:spcAft>
                    <a:spcPts val="60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An op-amp operating without negative feedback, i.e., a connection between the output and the inverting input, is said to be operating open-loop, with the output usually saturated, i.e., maxed out at one of the power supply rails. </a:t>
                </a:r>
              </a:p>
              <a:p>
                <a:pPr marL="285750" marR="0" lvl="0" indent="-285750" algn="l" defTabSz="914400" rtl="0" eaLnBrk="1" fontAlgn="base" latinLnBrk="0" hangingPunct="1">
                  <a:lnSpc>
                    <a:spcPct val="107000"/>
                  </a:lnSpc>
                  <a:spcBef>
                    <a:spcPts val="0"/>
                  </a:spcBef>
                  <a:spcAft>
                    <a:spcPts val="60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0" marR="0" lvl="0" indent="0" algn="l" defTabSz="914400" rtl="0" eaLnBrk="1" fontAlgn="base" latinLnBrk="0" hangingPunct="1">
                  <a:lnSpc>
                    <a:spcPct val="107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7000"/>
                  </a:lnSpc>
                  <a:spcBef>
                    <a:spcPts val="0"/>
                  </a:spcBef>
                  <a:spcAft>
                    <a:spcPts val="0"/>
                  </a:spcAft>
                  <a:buClrTx/>
                  <a:buSzTx/>
                  <a:buFontTx/>
                  <a:buNone/>
                  <a:tabLst/>
                  <a:defRPr/>
                </a:pPr>
                <a:endParaRPr lang="en-US" dirty="0">
                  <a:solidFill>
                    <a:srgbClr val="000000"/>
                  </a:solidFill>
                  <a:latin typeface="Cambria Math" panose="02040503050406030204" pitchFamily="18" charset="0"/>
                  <a:ea typeface="Cambria Math" panose="02040503050406030204" pitchFamily="18" charset="0"/>
                </a:endParaRPr>
              </a:p>
              <a:p>
                <a:pPr marL="0" marR="0" lvl="0" indent="0" algn="l" defTabSz="914400" rtl="0" eaLnBrk="1" fontAlgn="base" latinLnBrk="0" hangingPunct="1">
                  <a:lnSpc>
                    <a:spcPct val="107000"/>
                  </a:lnSpc>
                  <a:spcBef>
                    <a:spcPts val="0"/>
                  </a:spcBef>
                  <a:spcAft>
                    <a:spcPts val="0"/>
                  </a:spcAft>
                  <a:buClrTx/>
                  <a:buSzTx/>
                  <a:buFontTx/>
                  <a:buNone/>
                  <a:tabLst/>
                  <a:defRPr/>
                </a:pPr>
                <a:endParaRPr lang="en-US" dirty="0">
                  <a:solidFill>
                    <a:srgbClr val="000000"/>
                  </a:solidFill>
                  <a:latin typeface="Cambria Math" panose="02040503050406030204" pitchFamily="18" charset="0"/>
                  <a:ea typeface="Cambria Math" panose="02040503050406030204" pitchFamily="18" charset="0"/>
                </a:endParaRPr>
              </a:p>
              <a:p>
                <a:pPr marL="0" marR="0" lvl="0" indent="0" algn="l" defTabSz="914400" rtl="0" eaLnBrk="1" fontAlgn="base" latinLnBrk="0" hangingPunct="1">
                  <a:lnSpc>
                    <a:spcPct val="107000"/>
                  </a:lnSpc>
                  <a:spcBef>
                    <a:spcPts val="0"/>
                  </a:spcBef>
                  <a:spcAft>
                    <a:spcPts val="0"/>
                  </a:spcAft>
                  <a:buClrTx/>
                  <a:buSzTx/>
                  <a:buFontTx/>
                  <a:buNone/>
                  <a:tabLst/>
                  <a:defRPr/>
                </a:pPr>
                <a:endParaRPr lang="en-US" dirty="0">
                  <a:solidFill>
                    <a:srgbClr val="000000"/>
                  </a:solidFill>
                  <a:latin typeface="Cambria Math" panose="02040503050406030204" pitchFamily="18" charset="0"/>
                  <a:ea typeface="Cambria Math" panose="02040503050406030204" pitchFamily="18" charset="0"/>
                </a:endParaRPr>
              </a:p>
              <a:p>
                <a:pPr marL="0" marR="0" lvl="0" indent="0" algn="l" defTabSz="914400" rtl="0" eaLnBrk="1" fontAlgn="base" latinLnBrk="0" hangingPunct="1">
                  <a:lnSpc>
                    <a:spcPct val="107000"/>
                  </a:lnSpc>
                  <a:spcBef>
                    <a:spcPts val="0"/>
                  </a:spcBef>
                  <a:spcAft>
                    <a:spcPts val="0"/>
                  </a:spcAft>
                  <a:buClrTx/>
                  <a:buSzTx/>
                  <a:buFontTx/>
                  <a:buNone/>
                  <a:tabLst/>
                  <a:defRPr/>
                </a:pPr>
                <a:endParaRPr lang="en-US" dirty="0">
                  <a:solidFill>
                    <a:srgbClr val="000000"/>
                  </a:solidFill>
                  <a:latin typeface="Cambria Math" panose="02040503050406030204" pitchFamily="18" charset="0"/>
                  <a:ea typeface="Cambria Math" panose="02040503050406030204" pitchFamily="18" charset="0"/>
                </a:endParaRPr>
              </a:p>
              <a:p>
                <a:pPr marL="0" marR="0" lvl="0" indent="0" algn="l" defTabSz="914400" rtl="0" eaLnBrk="1" fontAlgn="base" latinLnBrk="0" hangingPunct="1">
                  <a:lnSpc>
                    <a:spcPct val="107000"/>
                  </a:lnSpc>
                  <a:spcBef>
                    <a:spcPts val="0"/>
                  </a:spcBef>
                  <a:spcAft>
                    <a:spcPts val="0"/>
                  </a:spcAft>
                  <a:buClrTx/>
                  <a:buSzTx/>
                  <a:buFontTx/>
                  <a:buNone/>
                  <a:tabLst/>
                  <a:defRPr/>
                </a:pPr>
                <a:endParaRPr lang="en-US" dirty="0">
                  <a:solidFill>
                    <a:srgbClr val="000000"/>
                  </a:solidFill>
                  <a:latin typeface="Cambria Math" panose="02040503050406030204" pitchFamily="18" charset="0"/>
                  <a:ea typeface="Cambria Math" panose="02040503050406030204" pitchFamily="18" charset="0"/>
                </a:endParaRP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7000"/>
                  </a:lnSpc>
                  <a:spcBef>
                    <a:spcPts val="0"/>
                  </a:spcBef>
                  <a:spcAft>
                    <a:spcPts val="0"/>
                  </a:spcAft>
                  <a:buClrTx/>
                  <a:buSzTx/>
                  <a:buFontTx/>
                  <a:buNone/>
                  <a:tabLst/>
                  <a:defRPr/>
                </a:pPr>
                <a:endParaRPr lang="en-US" dirty="0">
                  <a:solidFill>
                    <a:srgbClr val="000000"/>
                  </a:solidFill>
                  <a:latin typeface="Cambria Math" panose="02040503050406030204" pitchFamily="18" charset="0"/>
                  <a:ea typeface="Cambria Math" panose="02040503050406030204" pitchFamily="18" charset="0"/>
                </a:endParaRPr>
              </a:p>
              <a:p>
                <a:pPr marL="0" marR="0" lvl="0" indent="0" algn="l" defTabSz="914400" rtl="0" eaLnBrk="1" fontAlgn="base"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In</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the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Non</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Saturated</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Region</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_</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OL</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o</m:t>
                              </m:r>
                            </m:sub>
                          </m:sSub>
                        </m:num>
                        <m:den>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m:t>
                              </m:r>
                            </m:sub>
                          </m:sSub>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&gt;50,000.</m:t>
                      </m:r>
                    </m:oMath>
                  </m:oMathPara>
                </a14:m>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Most op-amp applications incorporate negative feedback, referred to as closed-loop operation. This feedback usually results in a closed-loop gain that is much smaller in magnitude than the open-loop gain.</a:t>
                </a:r>
              </a:p>
            </p:txBody>
          </p:sp>
        </mc:Choice>
        <mc:Fallback>
          <p:sp>
            <p:nvSpPr>
              <p:cNvPr id="8" name="Rectangle 7"/>
              <p:cNvSpPr>
                <a:spLocks noRot="1" noChangeAspect="1" noMove="1" noResize="1" noEditPoints="1" noAdjustHandles="1" noChangeArrowheads="1" noChangeShapeType="1" noTextEdit="1"/>
              </p:cNvSpPr>
              <p:nvPr/>
            </p:nvSpPr>
            <p:spPr>
              <a:xfrm>
                <a:off x="342900" y="710541"/>
                <a:ext cx="11681459" cy="5944704"/>
              </a:xfrm>
              <a:prstGeom prst="rect">
                <a:avLst/>
              </a:prstGeom>
              <a:blipFill>
                <a:blip r:embed="rId2"/>
                <a:stretch>
                  <a:fillRect l="-156" t="-408" b="-306"/>
                </a:stretch>
              </a:blipFill>
              <a:ln w="38100" cmpd="thickThin">
                <a:solidFill>
                  <a:schemeClr val="accent1"/>
                </a:solidFill>
              </a:ln>
            </p:spPr>
            <p:txBody>
              <a:bodyPr/>
              <a:lstStyle/>
              <a:p>
                <a:r>
                  <a:rPr lang="en-US">
                    <a:noFill/>
                  </a:rPr>
                  <a:t> </a:t>
                </a:r>
              </a:p>
            </p:txBody>
          </p:sp>
        </mc:Fallback>
      </mc:AlternateContent>
      <p:pic>
        <p:nvPicPr>
          <p:cNvPr id="7" name="Picture 6" descr="A picture containing application&#10;&#10;Description automatically generated">
            <a:extLst>
              <a:ext uri="{FF2B5EF4-FFF2-40B4-BE49-F238E27FC236}">
                <a16:creationId xmlns:a16="http://schemas.microsoft.com/office/drawing/2014/main" id="{D31F4A07-7C1D-4B97-83A3-308AAC1DD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214" y="2324361"/>
            <a:ext cx="7515927" cy="2603158"/>
          </a:xfrm>
          <a:prstGeom prst="rect">
            <a:avLst/>
          </a:prstGeom>
        </p:spPr>
      </p:pic>
    </p:spTree>
    <p:extLst>
      <p:ext uri="{BB962C8B-B14F-4D97-AF65-F5344CB8AC3E}">
        <p14:creationId xmlns:p14="http://schemas.microsoft.com/office/powerpoint/2010/main" val="328134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2" end="12"/>
                                            </p:txEl>
                                          </p:spTgt>
                                        </p:tgtEl>
                                        <p:attrNameLst>
                                          <p:attrName>style.visibility</p:attrName>
                                        </p:attrNameLst>
                                      </p:cBhvr>
                                      <p:to>
                                        <p:strVal val="visible"/>
                                      </p:to>
                                    </p:set>
                                    <p:anim calcmode="lin" valueType="num">
                                      <p:cBhvr additive="base">
                                        <p:cTn id="7"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4" end="14"/>
                                            </p:txEl>
                                          </p:spTgt>
                                        </p:tgtEl>
                                        <p:attrNameLst>
                                          <p:attrName>style.visibility</p:attrName>
                                        </p:attrNameLst>
                                      </p:cBhvr>
                                      <p:to>
                                        <p:strVal val="visible"/>
                                      </p:to>
                                    </p:set>
                                    <p:anim calcmode="lin" valueType="num">
                                      <p:cBhvr additive="base">
                                        <p:cTn id="13"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4351" y="-7468"/>
            <a:ext cx="6046321" cy="533400"/>
          </a:xfrm>
        </p:spPr>
        <p:txBody>
          <a:bodyPr>
            <a:noAutofit/>
          </a:bodyPr>
          <a:lstStyle/>
          <a:p>
            <a:pPr algn="ctr"/>
            <a:r>
              <a:rPr lang="en-US" sz="4000" dirty="0"/>
              <a:t>Ideal Op-Amps</a:t>
            </a:r>
          </a:p>
        </p:txBody>
      </p:sp>
      <p:sp>
        <p:nvSpPr>
          <p:cNvPr id="8" name="Rectangle 7"/>
          <p:cNvSpPr/>
          <p:nvPr/>
        </p:nvSpPr>
        <p:spPr>
          <a:xfrm>
            <a:off x="275208" y="702765"/>
            <a:ext cx="11638625" cy="5998052"/>
          </a:xfrm>
          <a:prstGeom prst="rect">
            <a:avLst/>
          </a:prstGeom>
          <a:solidFill>
            <a:schemeClr val="tx1">
              <a:lumMod val="95000"/>
            </a:schemeClr>
          </a:solidFill>
          <a:ln w="38100" cmpd="thickThin">
            <a:solidFill>
              <a:schemeClr val="accent1"/>
            </a:solidFill>
          </a:ln>
        </p:spPr>
        <p:txBody>
          <a:bodyPr wrap="square">
            <a:spAutoFit/>
          </a:bodyPr>
          <a:lstStyle/>
          <a:p>
            <a:pPr marL="285750" indent="-285750">
              <a:lnSpc>
                <a:spcPct val="107000"/>
              </a:lnSpc>
              <a:spcBef>
                <a:spcPts val="0"/>
              </a:spcBef>
              <a:spcAft>
                <a:spcPts val="0"/>
              </a:spcAft>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An ideal op-amp utilizes the following three assumptions, commonly used for hand calculations:</a:t>
            </a:r>
          </a:p>
          <a:p>
            <a:pPr marL="285750" indent="-285750">
              <a:lnSpc>
                <a:spcPct val="107000"/>
              </a:lnSpc>
              <a:spcBef>
                <a:spcPts val="0"/>
              </a:spcBef>
              <a:spcAft>
                <a:spcPts val="0"/>
              </a:spcAft>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1. Infinite open-loop gain, i.e., </a:t>
            </a:r>
            <a:r>
              <a:rPr lang="en-US" dirty="0">
                <a:solidFill>
                  <a:schemeClr val="bg1"/>
                </a:solidFill>
                <a:latin typeface="Cambria Math" panose="02040503050406030204" pitchFamily="18" charset="0"/>
                <a:ea typeface="Cambria Math" panose="02040503050406030204" pitchFamily="18" charset="0"/>
              </a:rPr>
              <a:t>A</a:t>
            </a:r>
            <a:r>
              <a:rPr lang="en-US" baseline="-25000" dirty="0">
                <a:solidFill>
                  <a:schemeClr val="bg1"/>
                </a:solidFill>
                <a:latin typeface="Cambria Math" panose="02040503050406030204" pitchFamily="18" charset="0"/>
                <a:ea typeface="Cambria Math" panose="02040503050406030204" pitchFamily="18" charset="0"/>
              </a:rPr>
              <a:t>V</a:t>
            </a: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 ∞.</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2. Infinite input resistance, meaning current into the two input terminals equals 0.00 µA.</a:t>
            </a:r>
          </a:p>
          <a:p>
            <a:pPr>
              <a:lnSpc>
                <a:spcPct val="107000"/>
              </a:lnSpc>
              <a:spcBef>
                <a:spcPts val="0"/>
              </a:spcBef>
              <a:spcAft>
                <a:spcPts val="0"/>
              </a:spcAft>
            </a:pPr>
            <a:r>
              <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3. Zero output resistance, which is the assumption made for an ideal voltage source.</a:t>
            </a:r>
          </a:p>
          <a:p>
            <a:pPr marL="285750" indent="-285750">
              <a:lnSpc>
                <a:spcPct val="107000"/>
              </a:lnSpc>
              <a:spcBef>
                <a:spcPts val="0"/>
              </a:spcBef>
              <a:spcAft>
                <a:spcPts val="0"/>
              </a:spcAft>
              <a:buFont typeface="Arial" panose="020B0604020202020204" pitchFamily="34" charset="0"/>
              <a:buChar char="•"/>
            </a:pPr>
            <a:endParaRPr lang="en-US" alt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marL="285750" indent="-285750">
              <a:lnSpc>
                <a:spcPct val="107000"/>
              </a:lnSpc>
              <a:spcBef>
                <a:spcPts val="0"/>
              </a:spcBef>
              <a:spcAft>
                <a:spcPts val="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Modern practical op-amps are close enough to ideal that the above ideal op-amp assumptions give good results for most hand calculations.</a:t>
            </a:r>
          </a:p>
          <a:p>
            <a:pPr>
              <a:lnSpc>
                <a:spcPct val="107000"/>
              </a:lnSpc>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19054126"/>
              </p:ext>
            </p:extLst>
          </p:nvPr>
        </p:nvGraphicFramePr>
        <p:xfrm>
          <a:off x="6094520" y="3236230"/>
          <a:ext cx="5386660" cy="2038902"/>
        </p:xfrm>
        <a:graphic>
          <a:graphicData uri="http://schemas.openxmlformats.org/drawingml/2006/table">
            <a:tbl>
              <a:tblPr firstRow="1" bandRow="1">
                <a:tableStyleId>{3C2FFA5D-87B4-456A-9821-1D502468CF0F}</a:tableStyleId>
              </a:tblPr>
              <a:tblGrid>
                <a:gridCol w="2217527">
                  <a:extLst>
                    <a:ext uri="{9D8B030D-6E8A-4147-A177-3AD203B41FA5}">
                      <a16:colId xmlns:a16="http://schemas.microsoft.com/office/drawing/2014/main" val="20000"/>
                    </a:ext>
                  </a:extLst>
                </a:gridCol>
                <a:gridCol w="1678535">
                  <a:extLst>
                    <a:ext uri="{9D8B030D-6E8A-4147-A177-3AD203B41FA5}">
                      <a16:colId xmlns:a16="http://schemas.microsoft.com/office/drawing/2014/main" val="20001"/>
                    </a:ext>
                  </a:extLst>
                </a:gridCol>
                <a:gridCol w="1490598">
                  <a:extLst>
                    <a:ext uri="{9D8B030D-6E8A-4147-A177-3AD203B41FA5}">
                      <a16:colId xmlns:a16="http://schemas.microsoft.com/office/drawing/2014/main" val="20002"/>
                    </a:ext>
                  </a:extLst>
                </a:gridCol>
              </a:tblGrid>
              <a:tr h="413471">
                <a:tc>
                  <a:txBody>
                    <a:bodyPr/>
                    <a:lstStyle/>
                    <a:p>
                      <a:pPr algn="ctr"/>
                      <a:r>
                        <a:rPr lang="en-US" sz="1800" dirty="0">
                          <a:solidFill>
                            <a:schemeClr val="bg1"/>
                          </a:solidFill>
                        </a:rPr>
                        <a:t>Parameter</a:t>
                      </a:r>
                      <a:endParaRPr lang="en-US" sz="1800" b="0" dirty="0">
                        <a:solidFill>
                          <a:schemeClr val="bg1"/>
                        </a:solidFill>
                      </a:endParaRPr>
                    </a:p>
                  </a:txBody>
                  <a:tcPr/>
                </a:tc>
                <a:tc>
                  <a:txBody>
                    <a:bodyPr/>
                    <a:lstStyle/>
                    <a:p>
                      <a:pPr algn="ctr"/>
                      <a:r>
                        <a:rPr lang="en-US" sz="1800">
                          <a:solidFill>
                            <a:schemeClr val="bg1"/>
                          </a:solidFill>
                        </a:rPr>
                        <a:t>Typical</a:t>
                      </a:r>
                      <a:r>
                        <a:rPr lang="en-US" sz="1800" baseline="0">
                          <a:solidFill>
                            <a:schemeClr val="bg1"/>
                          </a:solidFill>
                        </a:rPr>
                        <a:t> Range</a:t>
                      </a:r>
                      <a:endParaRPr lang="en-US" sz="1800" b="0">
                        <a:solidFill>
                          <a:schemeClr val="bg1"/>
                        </a:solidFill>
                      </a:endParaRPr>
                    </a:p>
                  </a:txBody>
                  <a:tcPr/>
                </a:tc>
                <a:tc>
                  <a:txBody>
                    <a:bodyPr/>
                    <a:lstStyle/>
                    <a:p>
                      <a:pPr algn="ctr"/>
                      <a:r>
                        <a:rPr lang="en-US" sz="1800">
                          <a:solidFill>
                            <a:schemeClr val="bg1"/>
                          </a:solidFill>
                        </a:rPr>
                        <a:t>Ideal</a:t>
                      </a:r>
                      <a:r>
                        <a:rPr lang="en-US" sz="1800" baseline="0">
                          <a:solidFill>
                            <a:schemeClr val="bg1"/>
                          </a:solidFill>
                        </a:rPr>
                        <a:t> Values</a:t>
                      </a:r>
                      <a:endParaRPr lang="en-US" sz="1800" b="0">
                        <a:solidFill>
                          <a:schemeClr val="bg1"/>
                        </a:solidFill>
                      </a:endParaRPr>
                    </a:p>
                  </a:txBody>
                  <a:tcPr/>
                </a:tc>
                <a:extLst>
                  <a:ext uri="{0D108BD9-81ED-4DB2-BD59-A6C34878D82A}">
                    <a16:rowId xmlns:a16="http://schemas.microsoft.com/office/drawing/2014/main" val="10000"/>
                  </a:ext>
                </a:extLst>
              </a:tr>
              <a:tr h="385016">
                <a:tc>
                  <a:txBody>
                    <a:bodyPr/>
                    <a:lstStyle/>
                    <a:p>
                      <a:pPr algn="ctr"/>
                      <a:r>
                        <a:rPr lang="en-US"/>
                        <a:t>Open-Loop Voltage Gain, A</a:t>
                      </a:r>
                      <a:r>
                        <a:rPr lang="en-US" baseline="-25000"/>
                        <a:t>V</a:t>
                      </a:r>
                      <a:endParaRPr lang="en-US"/>
                    </a:p>
                  </a:txBody>
                  <a:tcPr/>
                </a:tc>
                <a:tc>
                  <a:txBody>
                    <a:bodyPr/>
                    <a:lstStyle/>
                    <a:p>
                      <a:pPr algn="ctr"/>
                      <a:r>
                        <a:rPr lang="en-US"/>
                        <a:t>10</a:t>
                      </a:r>
                      <a:r>
                        <a:rPr lang="en-US" baseline="30000"/>
                        <a:t>5</a:t>
                      </a:r>
                      <a:r>
                        <a:rPr lang="en-US" baseline="0"/>
                        <a:t> to 10</a:t>
                      </a:r>
                      <a:r>
                        <a:rPr lang="en-US" baseline="30000"/>
                        <a:t>8</a:t>
                      </a:r>
                      <a:endParaRPr lang="en-US"/>
                    </a:p>
                  </a:txBody>
                  <a:tcPr/>
                </a:tc>
                <a:tc>
                  <a:txBody>
                    <a:bodyPr/>
                    <a:lstStyle/>
                    <a:p>
                      <a:pPr algn="ctr"/>
                      <a:r>
                        <a:rPr lang="en-US"/>
                        <a:t>∞</a:t>
                      </a:r>
                    </a:p>
                  </a:txBody>
                  <a:tcPr/>
                </a:tc>
                <a:extLst>
                  <a:ext uri="{0D108BD9-81ED-4DB2-BD59-A6C34878D82A}">
                    <a16:rowId xmlns:a16="http://schemas.microsoft.com/office/drawing/2014/main" val="10001"/>
                  </a:ext>
                </a:extLst>
              </a:tr>
              <a:tr h="335946">
                <a:tc>
                  <a:txBody>
                    <a:bodyPr/>
                    <a:lstStyle/>
                    <a:p>
                      <a:pPr marL="0" marR="0" indent="0" algn="ctr" defTabSz="685772" rtl="0" eaLnBrk="1" fontAlgn="auto" latinLnBrk="0" hangingPunct="1">
                        <a:lnSpc>
                          <a:spcPct val="100000"/>
                        </a:lnSpc>
                        <a:spcBef>
                          <a:spcPts val="0"/>
                        </a:spcBef>
                        <a:spcAft>
                          <a:spcPts val="0"/>
                        </a:spcAft>
                        <a:buClrTx/>
                        <a:buSzTx/>
                        <a:buFontTx/>
                        <a:buNone/>
                        <a:tabLst/>
                        <a:defRPr/>
                      </a:pPr>
                      <a:r>
                        <a:rPr lang="en-US"/>
                        <a:t>Input</a:t>
                      </a:r>
                      <a:r>
                        <a:rPr lang="en-US" baseline="0"/>
                        <a:t> Resistance</a:t>
                      </a:r>
                      <a:r>
                        <a:rPr lang="en-US"/>
                        <a:t>, </a:t>
                      </a:r>
                      <a:r>
                        <a:rPr lang="en-US" err="1"/>
                        <a:t>R</a:t>
                      </a:r>
                      <a:r>
                        <a:rPr lang="en-US" baseline="-25000" err="1"/>
                        <a:t>i</a:t>
                      </a:r>
                      <a:endParaRPr lang="en-US"/>
                    </a:p>
                  </a:txBody>
                  <a:tcPr/>
                </a:tc>
                <a:tc>
                  <a:txBody>
                    <a:bodyPr/>
                    <a:lstStyle/>
                    <a:p>
                      <a:pPr marL="0" marR="0" indent="0" algn="ctr" defTabSz="685772" rtl="0" eaLnBrk="1" fontAlgn="auto" latinLnBrk="0" hangingPunct="1">
                        <a:lnSpc>
                          <a:spcPct val="100000"/>
                        </a:lnSpc>
                        <a:spcBef>
                          <a:spcPts val="0"/>
                        </a:spcBef>
                        <a:spcAft>
                          <a:spcPts val="0"/>
                        </a:spcAft>
                        <a:buClrTx/>
                        <a:buSzTx/>
                        <a:buFontTx/>
                        <a:buNone/>
                        <a:tabLst/>
                        <a:defRPr/>
                      </a:pPr>
                      <a:r>
                        <a:rPr lang="en-US"/>
                        <a:t>10</a:t>
                      </a:r>
                      <a:r>
                        <a:rPr lang="en-US" baseline="30000"/>
                        <a:t>5</a:t>
                      </a:r>
                      <a:r>
                        <a:rPr lang="en-US" baseline="0"/>
                        <a:t> to 10</a:t>
                      </a:r>
                      <a:r>
                        <a:rPr lang="en-US" baseline="30000"/>
                        <a:t>13</a:t>
                      </a:r>
                      <a:r>
                        <a:rPr lang="en-US" baseline="0"/>
                        <a:t> </a:t>
                      </a:r>
                      <a:r>
                        <a:rPr lang="el-GR" baseline="0"/>
                        <a:t>Ω</a:t>
                      </a:r>
                      <a:endParaRPr lang="en-US"/>
                    </a:p>
                  </a:txBody>
                  <a:tcPr/>
                </a:tc>
                <a:tc>
                  <a:txBody>
                    <a:bodyPr/>
                    <a:lstStyle/>
                    <a:p>
                      <a:pPr marL="0" marR="0" indent="0" algn="ctr" defTabSz="685772" rtl="0" eaLnBrk="1" fontAlgn="auto" latinLnBrk="0" hangingPunct="1">
                        <a:lnSpc>
                          <a:spcPct val="100000"/>
                        </a:lnSpc>
                        <a:spcBef>
                          <a:spcPts val="0"/>
                        </a:spcBef>
                        <a:spcAft>
                          <a:spcPts val="0"/>
                        </a:spcAft>
                        <a:buClrTx/>
                        <a:buSzTx/>
                        <a:buFontTx/>
                        <a:buNone/>
                        <a:tabLst/>
                        <a:defRPr/>
                      </a:pPr>
                      <a:r>
                        <a:rPr lang="en-US"/>
                        <a:t>∞</a:t>
                      </a:r>
                      <a:r>
                        <a:rPr lang="en-US" baseline="0"/>
                        <a:t> </a:t>
                      </a:r>
                      <a:r>
                        <a:rPr lang="el-GR" baseline="0"/>
                        <a:t>Ω</a:t>
                      </a:r>
                      <a:endParaRPr lang="en-US"/>
                    </a:p>
                  </a:txBody>
                  <a:tcPr/>
                </a:tc>
                <a:extLst>
                  <a:ext uri="{0D108BD9-81ED-4DB2-BD59-A6C34878D82A}">
                    <a16:rowId xmlns:a16="http://schemas.microsoft.com/office/drawing/2014/main" val="10002"/>
                  </a:ext>
                </a:extLst>
              </a:tr>
              <a:tr h="335946">
                <a:tc>
                  <a:txBody>
                    <a:bodyPr/>
                    <a:lstStyle/>
                    <a:p>
                      <a:pPr marL="0" marR="0" indent="0" algn="ctr" defTabSz="685772" rtl="0" eaLnBrk="1" fontAlgn="auto" latinLnBrk="0" hangingPunct="1">
                        <a:lnSpc>
                          <a:spcPct val="100000"/>
                        </a:lnSpc>
                        <a:spcBef>
                          <a:spcPts val="0"/>
                        </a:spcBef>
                        <a:spcAft>
                          <a:spcPts val="0"/>
                        </a:spcAft>
                        <a:buClrTx/>
                        <a:buSzTx/>
                        <a:buFontTx/>
                        <a:buNone/>
                        <a:tabLst/>
                        <a:defRPr/>
                      </a:pPr>
                      <a:r>
                        <a:rPr lang="en-US" baseline="0"/>
                        <a:t>Output Resistance</a:t>
                      </a:r>
                      <a:r>
                        <a:rPr lang="en-US"/>
                        <a:t>, R</a:t>
                      </a:r>
                      <a:r>
                        <a:rPr lang="en-US" baseline="-25000"/>
                        <a:t>o</a:t>
                      </a:r>
                      <a:endParaRPr lang="en-US"/>
                    </a:p>
                  </a:txBody>
                  <a:tcPr/>
                </a:tc>
                <a:tc>
                  <a:txBody>
                    <a:bodyPr/>
                    <a:lstStyle/>
                    <a:p>
                      <a:pPr marL="0" marR="0" indent="0" algn="ctr" defTabSz="685772" rtl="0" eaLnBrk="1" fontAlgn="auto" latinLnBrk="0" hangingPunct="1">
                        <a:lnSpc>
                          <a:spcPct val="100000"/>
                        </a:lnSpc>
                        <a:spcBef>
                          <a:spcPts val="0"/>
                        </a:spcBef>
                        <a:spcAft>
                          <a:spcPts val="0"/>
                        </a:spcAft>
                        <a:buClrTx/>
                        <a:buSzTx/>
                        <a:buFontTx/>
                        <a:buNone/>
                        <a:tabLst/>
                        <a:defRPr/>
                      </a:pPr>
                      <a:r>
                        <a:rPr lang="en-US"/>
                        <a:t>10</a:t>
                      </a:r>
                      <a:r>
                        <a:rPr lang="en-US" baseline="0"/>
                        <a:t> to 100 </a:t>
                      </a:r>
                      <a:r>
                        <a:rPr lang="el-GR" baseline="0"/>
                        <a:t>Ω</a:t>
                      </a:r>
                      <a:endParaRPr lang="en-US"/>
                    </a:p>
                  </a:txBody>
                  <a:tcPr/>
                </a:tc>
                <a:tc>
                  <a:txBody>
                    <a:bodyPr/>
                    <a:lstStyle/>
                    <a:p>
                      <a:pPr marL="0" marR="0" indent="0" algn="ctr" defTabSz="685772" rtl="0" eaLnBrk="1" fontAlgn="auto" latinLnBrk="0" hangingPunct="1">
                        <a:lnSpc>
                          <a:spcPct val="100000"/>
                        </a:lnSpc>
                        <a:spcBef>
                          <a:spcPts val="0"/>
                        </a:spcBef>
                        <a:spcAft>
                          <a:spcPts val="0"/>
                        </a:spcAft>
                        <a:buClrTx/>
                        <a:buSzTx/>
                        <a:buFontTx/>
                        <a:buNone/>
                        <a:tabLst/>
                        <a:defRPr/>
                      </a:pPr>
                      <a:r>
                        <a:rPr lang="en-US" baseline="0"/>
                        <a:t>0 </a:t>
                      </a:r>
                      <a:r>
                        <a:rPr lang="el-GR" baseline="0"/>
                        <a:t>Ω</a:t>
                      </a:r>
                      <a:endParaRPr lang="en-US"/>
                    </a:p>
                  </a:txBody>
                  <a:tcPr/>
                </a:tc>
                <a:extLst>
                  <a:ext uri="{0D108BD9-81ED-4DB2-BD59-A6C34878D82A}">
                    <a16:rowId xmlns:a16="http://schemas.microsoft.com/office/drawing/2014/main" val="10003"/>
                  </a:ext>
                </a:extLst>
              </a:tr>
              <a:tr h="568523">
                <a:tc>
                  <a:txBody>
                    <a:bodyPr/>
                    <a:lstStyle/>
                    <a:p>
                      <a:pPr marL="0" marR="0" indent="0" algn="ctr" defTabSz="685772" rtl="0" eaLnBrk="1" fontAlgn="auto" latinLnBrk="0" hangingPunct="1">
                        <a:lnSpc>
                          <a:spcPct val="100000"/>
                        </a:lnSpc>
                        <a:spcBef>
                          <a:spcPts val="0"/>
                        </a:spcBef>
                        <a:spcAft>
                          <a:spcPts val="0"/>
                        </a:spcAft>
                        <a:buClrTx/>
                        <a:buSzTx/>
                        <a:buFontTx/>
                        <a:buNone/>
                        <a:tabLst/>
                        <a:defRPr/>
                      </a:pPr>
                      <a:r>
                        <a:rPr lang="en-US" baseline="0"/>
                        <a:t>Supply Voltage Range </a:t>
                      </a:r>
                    </a:p>
                    <a:p>
                      <a:pPr marL="0" marR="0" indent="0" algn="ctr" defTabSz="685772" rtl="0" eaLnBrk="1" fontAlgn="auto" latinLnBrk="0" hangingPunct="1">
                        <a:lnSpc>
                          <a:spcPct val="100000"/>
                        </a:lnSpc>
                        <a:spcBef>
                          <a:spcPts val="0"/>
                        </a:spcBef>
                        <a:spcAft>
                          <a:spcPts val="0"/>
                        </a:spcAft>
                        <a:buClrTx/>
                        <a:buSzTx/>
                        <a:buFontTx/>
                        <a:buNone/>
                        <a:tabLst/>
                        <a:defRPr/>
                      </a:pPr>
                      <a:r>
                        <a:rPr lang="en-US" baseline="0"/>
                        <a:t>(V</a:t>
                      </a:r>
                      <a:r>
                        <a:rPr lang="en-US" baseline="-25000"/>
                        <a:t>CC</a:t>
                      </a:r>
                      <a:r>
                        <a:rPr lang="en-US" baseline="0"/>
                        <a:t> – V</a:t>
                      </a:r>
                      <a:r>
                        <a:rPr lang="en-US" baseline="-25000"/>
                        <a:t>EE</a:t>
                      </a:r>
                      <a:r>
                        <a:rPr lang="en-US" baseline="0"/>
                        <a:t>)</a:t>
                      </a:r>
                      <a:endParaRPr lang="en-US"/>
                    </a:p>
                  </a:txBody>
                  <a:tcPr/>
                </a:tc>
                <a:tc>
                  <a:txBody>
                    <a:bodyPr/>
                    <a:lstStyle/>
                    <a:p>
                      <a:pPr algn="ctr"/>
                      <a:r>
                        <a:rPr lang="en-US"/>
                        <a:t>5 V to 30 V</a:t>
                      </a:r>
                    </a:p>
                  </a:txBody>
                  <a:tcPr/>
                </a:tc>
                <a:tc>
                  <a:txBody>
                    <a:bodyPr/>
                    <a:lstStyle/>
                    <a:p>
                      <a:pPr algn="ctr"/>
                      <a:r>
                        <a:rPr lang="en-US" dirty="0"/>
                        <a:t>Any Value</a:t>
                      </a:r>
                    </a:p>
                  </a:txBody>
                  <a:tcPr/>
                </a:tc>
                <a:extLst>
                  <a:ext uri="{0D108BD9-81ED-4DB2-BD59-A6C34878D82A}">
                    <a16:rowId xmlns:a16="http://schemas.microsoft.com/office/drawing/2014/main" val="10004"/>
                  </a:ext>
                </a:extLst>
              </a:tr>
            </a:tbl>
          </a:graphicData>
        </a:graphic>
      </p:graphicFrame>
      <p:pic>
        <p:nvPicPr>
          <p:cNvPr id="3" name="Picture 2"/>
          <p:cNvPicPr>
            <a:picLocks noChangeAspect="1"/>
          </p:cNvPicPr>
          <p:nvPr/>
        </p:nvPicPr>
        <p:blipFill>
          <a:blip r:embed="rId2"/>
          <a:stretch>
            <a:fillRect/>
          </a:stretch>
        </p:blipFill>
        <p:spPr>
          <a:xfrm>
            <a:off x="1573595" y="3068568"/>
            <a:ext cx="3628151" cy="2009961"/>
          </a:xfrm>
          <a:prstGeom prst="rect">
            <a:avLst/>
          </a:prstGeom>
        </p:spPr>
      </p:pic>
    </p:spTree>
    <p:extLst>
      <p:ext uri="{BB962C8B-B14F-4D97-AF65-F5344CB8AC3E}">
        <p14:creationId xmlns:p14="http://schemas.microsoft.com/office/powerpoint/2010/main" val="259752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7" end="17"/>
                                            </p:txEl>
                                          </p:spTgt>
                                        </p:tgtEl>
                                        <p:attrNameLst>
                                          <p:attrName>style.visibility</p:attrName>
                                        </p:attrNameLst>
                                      </p:cBhvr>
                                      <p:to>
                                        <p:strVal val="visible"/>
                                      </p:to>
                                    </p:set>
                                    <p:anim calcmode="lin" valueType="num">
                                      <p:cBhvr additive="base">
                                        <p:cTn id="13"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wareDevelopment">
  <a:themeElements>
    <a:clrScheme name="BYU-Idaho">
      <a:dk1>
        <a:srgbClr val="283D5E"/>
      </a:dk1>
      <a:lt1>
        <a:srgbClr val="FFFFFF"/>
      </a:lt1>
      <a:dk2>
        <a:srgbClr val="466BA6"/>
      </a:dk2>
      <a:lt2>
        <a:srgbClr val="000000"/>
      </a:lt2>
      <a:accent1>
        <a:srgbClr val="CACFD1"/>
      </a:accent1>
      <a:accent2>
        <a:srgbClr val="A8B1B4"/>
      </a:accent2>
      <a:accent3>
        <a:srgbClr val="95ADD3"/>
      </a:accent3>
      <a:accent4>
        <a:srgbClr val="DADADA"/>
      </a:accent4>
      <a:accent5>
        <a:srgbClr val="E1E4E5"/>
      </a:accent5>
      <a:accent6>
        <a:srgbClr val="B7BBBD"/>
      </a:accent6>
      <a:hlink>
        <a:srgbClr val="CACFD1"/>
      </a:hlink>
      <a:folHlink>
        <a:srgbClr val="CACFD1"/>
      </a:folHlink>
    </a:clrScheme>
    <a:fontScheme name="BYU-Idaho">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BYU-Idaho">
      <a:dk1>
        <a:srgbClr val="283D5E"/>
      </a:dk1>
      <a:lt1>
        <a:srgbClr val="FFFFFF"/>
      </a:lt1>
      <a:dk2>
        <a:srgbClr val="466BA6"/>
      </a:dk2>
      <a:lt2>
        <a:srgbClr val="000000"/>
      </a:lt2>
      <a:accent1>
        <a:srgbClr val="CACFD1"/>
      </a:accent1>
      <a:accent2>
        <a:srgbClr val="A8B1B4"/>
      </a:accent2>
      <a:accent3>
        <a:srgbClr val="95ADD3"/>
      </a:accent3>
      <a:accent4>
        <a:srgbClr val="DADADA"/>
      </a:accent4>
      <a:accent5>
        <a:srgbClr val="E1E4E5"/>
      </a:accent5>
      <a:accent6>
        <a:srgbClr val="B7BBBD"/>
      </a:accent6>
      <a:hlink>
        <a:srgbClr val="CACFD1"/>
      </a:hlink>
      <a:folHlink>
        <a:srgbClr val="CACFD1"/>
      </a:folHlink>
    </a:clrScheme>
    <a:fontScheme name="BYU-Idaho">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4C3F4C1D-D9F2-4568-A602-3BE8BC04BBBA}" vid="{787B2600-95D6-4E5C-89EA-3F56D76C27BD}"/>
    </a:ext>
  </a:extLst>
</a:theme>
</file>

<file path=ppt/theme/theme3.xml><?xml version="1.0" encoding="utf-8"?>
<a:theme xmlns:a="http://schemas.openxmlformats.org/drawingml/2006/main" name="1_Theme1">
  <a:themeElements>
    <a:clrScheme name="BYU-Idaho">
      <a:dk1>
        <a:srgbClr val="283D5E"/>
      </a:dk1>
      <a:lt1>
        <a:srgbClr val="FFFFFF"/>
      </a:lt1>
      <a:dk2>
        <a:srgbClr val="466BA6"/>
      </a:dk2>
      <a:lt2>
        <a:srgbClr val="000000"/>
      </a:lt2>
      <a:accent1>
        <a:srgbClr val="CACFD1"/>
      </a:accent1>
      <a:accent2>
        <a:srgbClr val="A8B1B4"/>
      </a:accent2>
      <a:accent3>
        <a:srgbClr val="95ADD3"/>
      </a:accent3>
      <a:accent4>
        <a:srgbClr val="DADADA"/>
      </a:accent4>
      <a:accent5>
        <a:srgbClr val="E1E4E5"/>
      </a:accent5>
      <a:accent6>
        <a:srgbClr val="B7BBBD"/>
      </a:accent6>
      <a:hlink>
        <a:srgbClr val="CACFD1"/>
      </a:hlink>
      <a:folHlink>
        <a:srgbClr val="CACFD1"/>
      </a:folHlink>
    </a:clrScheme>
    <a:fontScheme name="BYU-Idaho">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D1A115FF-D138-4C75-9194-DBE918856BE0}" vid="{DE4019B1-55F9-4C31-909A-C1AB600B0BE0}"/>
    </a:ext>
  </a:extLst>
</a:theme>
</file>

<file path=ppt/theme/theme4.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1_Blue Segoe 4-3 template-template_April-17-2007">
  <a:themeElements>
    <a:clrScheme name="Custom 16">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0000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6.xml><?xml version="1.0" encoding="utf-8"?>
<a:theme xmlns:a="http://schemas.openxmlformats.org/drawingml/2006/main" name="2_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D97538E726494A833B9D72E2D24378" ma:contentTypeVersion="8" ma:contentTypeDescription="Create a new document." ma:contentTypeScope="" ma:versionID="c5994faf7c5b9d4e438a529eec89e4dc">
  <xsd:schema xmlns:xsd="http://www.w3.org/2001/XMLSchema" xmlns:xs="http://www.w3.org/2001/XMLSchema" xmlns:p="http://schemas.microsoft.com/office/2006/metadata/properties" xmlns:ns2="585cf7ef-03f3-45fc-afc7-b6aa291d6457" xmlns:ns3="b2e0dfcf-80fa-4b9d-a247-a9bf92876911" targetNamespace="http://schemas.microsoft.com/office/2006/metadata/properties" ma:root="true" ma:fieldsID="53f0a950cddf3a59dd0353a6050604bd" ns2:_="" ns3:_="">
    <xsd:import namespace="585cf7ef-03f3-45fc-afc7-b6aa291d6457"/>
    <xsd:import namespace="b2e0dfcf-80fa-4b9d-a247-a9bf9287691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cf7ef-03f3-45fc-afc7-b6aa291d645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2e0dfcf-80fa-4b9d-a247-a9bf9287691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E9AB99-B8D6-4821-9016-88C86689D1D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8AD45E1-BECA-4A46-8649-32F8E4B15953}">
  <ds:schemaRefs>
    <ds:schemaRef ds:uri="http://schemas.microsoft.com/sharepoint/v3/contenttype/forms"/>
  </ds:schemaRefs>
</ds:datastoreItem>
</file>

<file path=customXml/itemProps3.xml><?xml version="1.0" encoding="utf-8"?>
<ds:datastoreItem xmlns:ds="http://schemas.openxmlformats.org/officeDocument/2006/customXml" ds:itemID="{EFDCAB25-6B2E-465D-89BB-A1F0AB099A4B}">
  <ds:schemaRefs>
    <ds:schemaRef ds:uri="585cf7ef-03f3-45fc-afc7-b6aa291d6457"/>
    <ds:schemaRef ds:uri="b2e0dfcf-80fa-4b9d-a247-a9bf928769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1075</TotalTime>
  <Words>2637</Words>
  <Application>Microsoft Office PowerPoint</Application>
  <PresentationFormat>Widescreen</PresentationFormat>
  <Paragraphs>319</Paragraphs>
  <Slides>21</Slides>
  <Notes>3</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21</vt:i4>
      </vt:variant>
    </vt:vector>
  </HeadingPairs>
  <TitlesOfParts>
    <vt:vector size="35" baseType="lpstr">
      <vt:lpstr>Segoe</vt:lpstr>
      <vt:lpstr>Courier New</vt:lpstr>
      <vt:lpstr>Galliard BT</vt:lpstr>
      <vt:lpstr>Calibri</vt:lpstr>
      <vt:lpstr>Cambria Math</vt:lpstr>
      <vt:lpstr>Cambria</vt:lpstr>
      <vt:lpstr>Wingdings</vt:lpstr>
      <vt:lpstr>Arial</vt:lpstr>
      <vt:lpstr>SoftwareDevelopment</vt:lpstr>
      <vt:lpstr>Theme1</vt:lpstr>
      <vt:lpstr>1_Theme1</vt:lpstr>
      <vt:lpstr>Blue Segoe 4-3 template-template_April-17-2007</vt:lpstr>
      <vt:lpstr>1_Blue Segoe 4-3 template-template_April-17-2007</vt:lpstr>
      <vt:lpstr>2_Blue Segoe 4-3 template-template_April-17-2007</vt:lpstr>
      <vt:lpstr>ECEN 150 Circuit Analysis I</vt:lpstr>
      <vt:lpstr>Voltage-Dependent Voltage Source</vt:lpstr>
      <vt:lpstr>Feedback Control</vt:lpstr>
      <vt:lpstr>Operational Amplifier – Op-Amp</vt:lpstr>
      <vt:lpstr>Classic 741 Op-Amp</vt:lpstr>
      <vt:lpstr>Operational Amplifier – Op-Amp</vt:lpstr>
      <vt:lpstr>Op-Amps (Continued)</vt:lpstr>
      <vt:lpstr>Op-Amps (Continued)</vt:lpstr>
      <vt:lpstr>Ideal Op-Amps</vt:lpstr>
      <vt:lpstr>Ideal Op-Amps (Continued)</vt:lpstr>
      <vt:lpstr>Ideal Voltage Follower</vt:lpstr>
      <vt:lpstr>Feedback Control</vt:lpstr>
      <vt:lpstr>Non-Inverting Op-Amp Configuration</vt:lpstr>
      <vt:lpstr>Non-Inverting Op-Amp Configuration (Continued)</vt:lpstr>
      <vt:lpstr>Inverting Op-Amp Configuration</vt:lpstr>
      <vt:lpstr>Inverting Op-Amp Configuration</vt:lpstr>
      <vt:lpstr>Voltage Follower Application</vt:lpstr>
      <vt:lpstr>Practical Voltage Follower</vt:lpstr>
      <vt:lpstr>PowerPoint Presentation</vt:lpstr>
      <vt:lpstr>PowerPoint Presentation</vt:lpstr>
      <vt:lpstr>Feedback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Conductors like Copper.</dc:title>
  <dc:creator>Swenson, Jody</dc:creator>
  <cp:lastModifiedBy>Swenson, Jody</cp:lastModifiedBy>
  <cp:revision>1</cp:revision>
  <dcterms:modified xsi:type="dcterms:W3CDTF">2022-06-06T16:00:39Z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0x010100A4D97538E726494A833B9D72E2D24378</vt:lpwstr>
  </property>
</Properties>
</file>