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8" r:id="rId1"/>
    <p:sldMasterId id="2147483695" r:id="rId2"/>
    <p:sldMasterId id="2147483719" r:id="rId3"/>
    <p:sldMasterId id="2147483728" r:id="rId4"/>
  </p:sldMasterIdLst>
  <p:notesMasterIdLst>
    <p:notesMasterId r:id="rId35"/>
  </p:notesMasterIdLst>
  <p:sldIdLst>
    <p:sldId id="262" r:id="rId5"/>
    <p:sldId id="660" r:id="rId6"/>
    <p:sldId id="670" r:id="rId7"/>
    <p:sldId id="516" r:id="rId8"/>
    <p:sldId id="663" r:id="rId9"/>
    <p:sldId id="515" r:id="rId10"/>
    <p:sldId id="522" r:id="rId11"/>
    <p:sldId id="523" r:id="rId12"/>
    <p:sldId id="525" r:id="rId13"/>
    <p:sldId id="548" r:id="rId14"/>
    <p:sldId id="669" r:id="rId15"/>
    <p:sldId id="665" r:id="rId16"/>
    <p:sldId id="667" r:id="rId17"/>
    <p:sldId id="668" r:id="rId18"/>
    <p:sldId id="524" r:id="rId19"/>
    <p:sldId id="518" r:id="rId20"/>
    <p:sldId id="519" r:id="rId21"/>
    <p:sldId id="549" r:id="rId22"/>
    <p:sldId id="550" r:id="rId23"/>
    <p:sldId id="552" r:id="rId24"/>
    <p:sldId id="514" r:id="rId25"/>
    <p:sldId id="450" r:id="rId26"/>
    <p:sldId id="661" r:id="rId27"/>
    <p:sldId id="273" r:id="rId28"/>
    <p:sldId id="447" r:id="rId29"/>
    <p:sldId id="666" r:id="rId30"/>
    <p:sldId id="526" r:id="rId31"/>
    <p:sldId id="527" r:id="rId32"/>
    <p:sldId id="493" r:id="rId33"/>
    <p:sldId id="494" r:id="rId34"/>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Cambria" panose="02040503050406030204" pitchFamily="18" charset="0"/>
      <p:regular r:id="rId40"/>
      <p:bold r:id="rId41"/>
      <p:italic r:id="rId42"/>
      <p:boldItalic r:id="rId43"/>
    </p:embeddedFont>
    <p:embeddedFont>
      <p:font typeface="Cambria Math" panose="02040503050406030204" pitchFamily="18" charset="0"/>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736F7A-0642-4011-A1D2-BB3C005B59F1}" v="729" dt="2022-07-15T02:07:40.1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9.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nson, Jody" userId="f700768a-5749-4e0f-98d7-2b523cc7d418" providerId="ADAL" clId="{BF736F7A-0642-4011-A1D2-BB3C005B59F1}"/>
    <pc:docChg chg="modSld">
      <pc:chgData name="Swenson, Jody" userId="f700768a-5749-4e0f-98d7-2b523cc7d418" providerId="ADAL" clId="{BF736F7A-0642-4011-A1D2-BB3C005B59F1}" dt="2022-07-15T02:07:40.187" v="785" actId="20577"/>
      <pc:docMkLst>
        <pc:docMk/>
      </pc:docMkLst>
      <pc:sldChg chg="modSp">
        <pc:chgData name="Swenson, Jody" userId="f700768a-5749-4e0f-98d7-2b523cc7d418" providerId="ADAL" clId="{BF736F7A-0642-4011-A1D2-BB3C005B59F1}" dt="2022-07-13T19:21:50.179" v="3" actId="20577"/>
        <pc:sldMkLst>
          <pc:docMk/>
          <pc:sldMk cId="2767674108" sldId="548"/>
        </pc:sldMkLst>
        <pc:spChg chg="mod">
          <ac:chgData name="Swenson, Jody" userId="f700768a-5749-4e0f-98d7-2b523cc7d418" providerId="ADAL" clId="{BF736F7A-0642-4011-A1D2-BB3C005B59F1}" dt="2022-07-13T19:21:50.179" v="3" actId="20577"/>
          <ac:spMkLst>
            <pc:docMk/>
            <pc:sldMk cId="2767674108" sldId="548"/>
            <ac:spMk id="11" creationId="{00000000-0000-0000-0000-000000000000}"/>
          </ac:spMkLst>
        </pc:spChg>
      </pc:sldChg>
      <pc:sldChg chg="modAnim">
        <pc:chgData name="Swenson, Jody" userId="f700768a-5749-4e0f-98d7-2b523cc7d418" providerId="ADAL" clId="{BF736F7A-0642-4011-A1D2-BB3C005B59F1}" dt="2022-07-14T01:55:42.894" v="5"/>
        <pc:sldMkLst>
          <pc:docMk/>
          <pc:sldMk cId="485883078" sldId="663"/>
        </pc:sldMkLst>
      </pc:sldChg>
      <pc:sldChg chg="modSp">
        <pc:chgData name="Swenson, Jody" userId="f700768a-5749-4e0f-98d7-2b523cc7d418" providerId="ADAL" clId="{BF736F7A-0642-4011-A1D2-BB3C005B59F1}" dt="2022-07-15T01:52:10.995" v="88" actId="20577"/>
        <pc:sldMkLst>
          <pc:docMk/>
          <pc:sldMk cId="828688337" sldId="665"/>
        </pc:sldMkLst>
        <pc:spChg chg="mod">
          <ac:chgData name="Swenson, Jody" userId="f700768a-5749-4e0f-98d7-2b523cc7d418" providerId="ADAL" clId="{BF736F7A-0642-4011-A1D2-BB3C005B59F1}" dt="2022-07-15T01:52:10.995" v="88" actId="20577"/>
          <ac:spMkLst>
            <pc:docMk/>
            <pc:sldMk cId="828688337" sldId="665"/>
            <ac:spMk id="11" creationId="{00000000-0000-0000-0000-000000000000}"/>
          </ac:spMkLst>
        </pc:spChg>
      </pc:sldChg>
      <pc:sldChg chg="modSp mod modAnim">
        <pc:chgData name="Swenson, Jody" userId="f700768a-5749-4e0f-98d7-2b523cc7d418" providerId="ADAL" clId="{BF736F7A-0642-4011-A1D2-BB3C005B59F1}" dt="2022-07-15T02:03:02.080" v="544"/>
        <pc:sldMkLst>
          <pc:docMk/>
          <pc:sldMk cId="2477097705" sldId="667"/>
        </pc:sldMkLst>
        <pc:spChg chg="mod">
          <ac:chgData name="Swenson, Jody" userId="f700768a-5749-4e0f-98d7-2b523cc7d418" providerId="ADAL" clId="{BF736F7A-0642-4011-A1D2-BB3C005B59F1}" dt="2022-07-15T01:58:19.041" v="391" actId="1038"/>
          <ac:spMkLst>
            <pc:docMk/>
            <pc:sldMk cId="2477097705" sldId="667"/>
            <ac:spMk id="8" creationId="{00000000-0000-0000-0000-000000000000}"/>
          </ac:spMkLst>
        </pc:spChg>
        <pc:spChg chg="mod">
          <ac:chgData name="Swenson, Jody" userId="f700768a-5749-4e0f-98d7-2b523cc7d418" providerId="ADAL" clId="{BF736F7A-0642-4011-A1D2-BB3C005B59F1}" dt="2022-07-15T01:58:19.041" v="391" actId="1038"/>
          <ac:spMkLst>
            <pc:docMk/>
            <pc:sldMk cId="2477097705" sldId="667"/>
            <ac:spMk id="9" creationId="{00000000-0000-0000-0000-000000000000}"/>
          </ac:spMkLst>
        </pc:spChg>
        <pc:spChg chg="mod">
          <ac:chgData name="Swenson, Jody" userId="f700768a-5749-4e0f-98d7-2b523cc7d418" providerId="ADAL" clId="{BF736F7A-0642-4011-A1D2-BB3C005B59F1}" dt="2022-07-15T01:58:19.041" v="391" actId="1038"/>
          <ac:spMkLst>
            <pc:docMk/>
            <pc:sldMk cId="2477097705" sldId="667"/>
            <ac:spMk id="10" creationId="{00000000-0000-0000-0000-000000000000}"/>
          </ac:spMkLst>
        </pc:spChg>
        <pc:spChg chg="mod">
          <ac:chgData name="Swenson, Jody" userId="f700768a-5749-4e0f-98d7-2b523cc7d418" providerId="ADAL" clId="{BF736F7A-0642-4011-A1D2-BB3C005B59F1}" dt="2022-07-15T02:02:51.174" v="543" actId="20577"/>
          <ac:spMkLst>
            <pc:docMk/>
            <pc:sldMk cId="2477097705" sldId="667"/>
            <ac:spMk id="11" creationId="{00000000-0000-0000-0000-000000000000}"/>
          </ac:spMkLst>
        </pc:spChg>
        <pc:spChg chg="mod">
          <ac:chgData name="Swenson, Jody" userId="f700768a-5749-4e0f-98d7-2b523cc7d418" providerId="ADAL" clId="{BF736F7A-0642-4011-A1D2-BB3C005B59F1}" dt="2022-07-15T01:58:19.041" v="391" actId="1038"/>
          <ac:spMkLst>
            <pc:docMk/>
            <pc:sldMk cId="2477097705" sldId="667"/>
            <ac:spMk id="12" creationId="{00000000-0000-0000-0000-000000000000}"/>
          </ac:spMkLst>
        </pc:spChg>
        <pc:picChg chg="mod">
          <ac:chgData name="Swenson, Jody" userId="f700768a-5749-4e0f-98d7-2b523cc7d418" providerId="ADAL" clId="{BF736F7A-0642-4011-A1D2-BB3C005B59F1}" dt="2022-07-15T01:58:19.041" v="391" actId="1038"/>
          <ac:picMkLst>
            <pc:docMk/>
            <pc:sldMk cId="2477097705" sldId="667"/>
            <ac:picMk id="3" creationId="{00000000-0000-0000-0000-000000000000}"/>
          </ac:picMkLst>
        </pc:picChg>
      </pc:sldChg>
      <pc:sldChg chg="modSp mod modAnim">
        <pc:chgData name="Swenson, Jody" userId="f700768a-5749-4e0f-98d7-2b523cc7d418" providerId="ADAL" clId="{BF736F7A-0642-4011-A1D2-BB3C005B59F1}" dt="2022-07-15T02:07:40.187" v="785" actId="20577"/>
        <pc:sldMkLst>
          <pc:docMk/>
          <pc:sldMk cId="1166773959" sldId="668"/>
        </pc:sldMkLst>
        <pc:spChg chg="mod">
          <ac:chgData name="Swenson, Jody" userId="f700768a-5749-4e0f-98d7-2b523cc7d418" providerId="ADAL" clId="{BF736F7A-0642-4011-A1D2-BB3C005B59F1}" dt="2022-07-15T02:07:40.187" v="785" actId="20577"/>
          <ac:spMkLst>
            <pc:docMk/>
            <pc:sldMk cId="1166773959" sldId="668"/>
            <ac:spMk id="11" creationId="{00000000-0000-0000-0000-000000000000}"/>
          </ac:spMkLst>
        </pc:spChg>
      </pc:sldChg>
    </pc:docChg>
  </pc:docChgLst>
  <pc:docChgLst>
    <pc:chgData name="Swenson, Jody" userId="f700768a-5749-4e0f-98d7-2b523cc7d418" providerId="ADAL" clId="{12859C35-E075-445F-B535-76F720FB4FD9}"/>
    <pc:docChg chg="undo custSel addSld delSld modSld">
      <pc:chgData name="Swenson, Jody" userId="f700768a-5749-4e0f-98d7-2b523cc7d418" providerId="ADAL" clId="{12859C35-E075-445F-B535-76F720FB4FD9}" dt="2022-03-30T19:26:46.424" v="1017" actId="20577"/>
      <pc:docMkLst>
        <pc:docMk/>
      </pc:docMkLst>
      <pc:sldChg chg="modSp del mod modAnim">
        <pc:chgData name="Swenson, Jody" userId="f700768a-5749-4e0f-98d7-2b523cc7d418" providerId="ADAL" clId="{12859C35-E075-445F-B535-76F720FB4FD9}" dt="2022-03-29T19:06:08.069" v="864" actId="47"/>
        <pc:sldMkLst>
          <pc:docMk/>
          <pc:sldMk cId="216439962" sldId="513"/>
        </pc:sldMkLst>
        <pc:spChg chg="mod">
          <ac:chgData name="Swenson, Jody" userId="f700768a-5749-4e0f-98d7-2b523cc7d418" providerId="ADAL" clId="{12859C35-E075-445F-B535-76F720FB4FD9}" dt="2022-03-29T18:20:34.469" v="858" actId="20577"/>
          <ac:spMkLst>
            <pc:docMk/>
            <pc:sldMk cId="216439962" sldId="513"/>
            <ac:spMk id="138" creationId="{00000000-0000-0000-0000-000000000000}"/>
          </ac:spMkLst>
        </pc:spChg>
        <pc:picChg chg="mod">
          <ac:chgData name="Swenson, Jody" userId="f700768a-5749-4e0f-98d7-2b523cc7d418" providerId="ADAL" clId="{12859C35-E075-445F-B535-76F720FB4FD9}" dt="2022-03-29T17:57:07.422" v="657" actId="1035"/>
          <ac:picMkLst>
            <pc:docMk/>
            <pc:sldMk cId="216439962" sldId="513"/>
            <ac:picMk id="5" creationId="{00000000-0000-0000-0000-000000000000}"/>
          </ac:picMkLst>
        </pc:picChg>
      </pc:sldChg>
      <pc:sldChg chg="modSp add del mod modAnim">
        <pc:chgData name="Swenson, Jody" userId="f700768a-5749-4e0f-98d7-2b523cc7d418" providerId="ADAL" clId="{12859C35-E075-445F-B535-76F720FB4FD9}" dt="2022-03-30T17:12:10.062" v="971" actId="20577"/>
        <pc:sldMkLst>
          <pc:docMk/>
          <pc:sldMk cId="1541019364" sldId="516"/>
        </pc:sldMkLst>
        <pc:spChg chg="mod">
          <ac:chgData name="Swenson, Jody" userId="f700768a-5749-4e0f-98d7-2b523cc7d418" providerId="ADAL" clId="{12859C35-E075-445F-B535-76F720FB4FD9}" dt="2022-03-29T17:31:37.671" v="596" actId="1037"/>
          <ac:spMkLst>
            <pc:docMk/>
            <pc:sldMk cId="1541019364" sldId="516"/>
            <ac:spMk id="3" creationId="{C0D507E9-C901-4071-AC5D-AE3CBCE5AA4C}"/>
          </ac:spMkLst>
        </pc:spChg>
        <pc:spChg chg="mod">
          <ac:chgData name="Swenson, Jody" userId="f700768a-5749-4e0f-98d7-2b523cc7d418" providerId="ADAL" clId="{12859C35-E075-445F-B535-76F720FB4FD9}" dt="2022-03-30T17:12:10.062" v="971" actId="20577"/>
          <ac:spMkLst>
            <pc:docMk/>
            <pc:sldMk cId="1541019364" sldId="516"/>
            <ac:spMk id="11" creationId="{00000000-0000-0000-0000-000000000000}"/>
          </ac:spMkLst>
        </pc:spChg>
        <pc:grpChg chg="mod">
          <ac:chgData name="Swenson, Jody" userId="f700768a-5749-4e0f-98d7-2b523cc7d418" providerId="ADAL" clId="{12859C35-E075-445F-B535-76F720FB4FD9}" dt="2022-03-29T17:31:23.575" v="575" actId="1035"/>
          <ac:grpSpMkLst>
            <pc:docMk/>
            <pc:sldMk cId="1541019364" sldId="516"/>
            <ac:grpSpMk id="5" creationId="{00000000-0000-0000-0000-000000000000}"/>
          </ac:grpSpMkLst>
        </pc:grpChg>
        <pc:picChg chg="mod">
          <ac:chgData name="Swenson, Jody" userId="f700768a-5749-4e0f-98d7-2b523cc7d418" providerId="ADAL" clId="{12859C35-E075-445F-B535-76F720FB4FD9}" dt="2022-03-29T17:31:33.327" v="587" actId="1035"/>
          <ac:picMkLst>
            <pc:docMk/>
            <pc:sldMk cId="1541019364" sldId="516"/>
            <ac:picMk id="9" creationId="{FB6E2F37-C798-4470-903A-F93E4D9CEF93}"/>
          </ac:picMkLst>
        </pc:picChg>
      </pc:sldChg>
      <pc:sldChg chg="add del">
        <pc:chgData name="Swenson, Jody" userId="f700768a-5749-4e0f-98d7-2b523cc7d418" providerId="ADAL" clId="{12859C35-E075-445F-B535-76F720FB4FD9}" dt="2022-03-29T19:06:15.731" v="865" actId="47"/>
        <pc:sldMkLst>
          <pc:docMk/>
          <pc:sldMk cId="2012033949" sldId="521"/>
        </pc:sldMkLst>
      </pc:sldChg>
      <pc:sldChg chg="modSp del mod">
        <pc:chgData name="Swenson, Jody" userId="f700768a-5749-4e0f-98d7-2b523cc7d418" providerId="ADAL" clId="{12859C35-E075-445F-B535-76F720FB4FD9}" dt="2022-03-29T18:14:28.854" v="812" actId="47"/>
        <pc:sldMkLst>
          <pc:docMk/>
          <pc:sldMk cId="430989067" sldId="662"/>
        </pc:sldMkLst>
        <pc:spChg chg="mod">
          <ac:chgData name="Swenson, Jody" userId="f700768a-5749-4e0f-98d7-2b523cc7d418" providerId="ADAL" clId="{12859C35-E075-445F-B535-76F720FB4FD9}" dt="2022-03-29T17:49:36.030" v="643" actId="1037"/>
          <ac:spMkLst>
            <pc:docMk/>
            <pc:sldMk cId="430989067" sldId="662"/>
            <ac:spMk id="2" creationId="{00000000-0000-0000-0000-000000000000}"/>
          </ac:spMkLst>
        </pc:spChg>
        <pc:spChg chg="mod">
          <ac:chgData name="Swenson, Jody" userId="f700768a-5749-4e0f-98d7-2b523cc7d418" providerId="ADAL" clId="{12859C35-E075-445F-B535-76F720FB4FD9}" dt="2022-03-29T17:16:52.785" v="96" actId="20577"/>
          <ac:spMkLst>
            <pc:docMk/>
            <pc:sldMk cId="430989067" sldId="662"/>
            <ac:spMk id="11" creationId="{00000000-0000-0000-0000-000000000000}"/>
          </ac:spMkLst>
        </pc:spChg>
      </pc:sldChg>
      <pc:sldChg chg="modSp add">
        <pc:chgData name="Swenson, Jody" userId="f700768a-5749-4e0f-98d7-2b523cc7d418" providerId="ADAL" clId="{12859C35-E075-445F-B535-76F720FB4FD9}" dt="2022-03-30T17:12:35.533" v="972" actId="20577"/>
        <pc:sldMkLst>
          <pc:docMk/>
          <pc:sldMk cId="485883078" sldId="663"/>
        </pc:sldMkLst>
        <pc:spChg chg="mod">
          <ac:chgData name="Swenson, Jody" userId="f700768a-5749-4e0f-98d7-2b523cc7d418" providerId="ADAL" clId="{12859C35-E075-445F-B535-76F720FB4FD9}" dt="2022-03-30T17:12:35.533" v="972" actId="20577"/>
          <ac:spMkLst>
            <pc:docMk/>
            <pc:sldMk cId="485883078" sldId="663"/>
            <ac:spMk id="8" creationId="{E8A3076A-1B58-40D5-A3D8-3284CD760D12}"/>
          </ac:spMkLst>
        </pc:spChg>
      </pc:sldChg>
      <pc:sldChg chg="modSp">
        <pc:chgData name="Swenson, Jody" userId="f700768a-5749-4e0f-98d7-2b523cc7d418" providerId="ADAL" clId="{12859C35-E075-445F-B535-76F720FB4FD9}" dt="2022-03-30T19:24:35.605" v="977" actId="20577"/>
        <pc:sldMkLst>
          <pc:docMk/>
          <pc:sldMk cId="828688337" sldId="665"/>
        </pc:sldMkLst>
        <pc:spChg chg="mod">
          <ac:chgData name="Swenson, Jody" userId="f700768a-5749-4e0f-98d7-2b523cc7d418" providerId="ADAL" clId="{12859C35-E075-445F-B535-76F720FB4FD9}" dt="2022-03-30T19:24:35.605" v="977" actId="20577"/>
          <ac:spMkLst>
            <pc:docMk/>
            <pc:sldMk cId="828688337" sldId="665"/>
            <ac:spMk id="11" creationId="{00000000-0000-0000-0000-000000000000}"/>
          </ac:spMkLst>
        </pc:spChg>
      </pc:sldChg>
      <pc:sldChg chg="modSp">
        <pc:chgData name="Swenson, Jody" userId="f700768a-5749-4e0f-98d7-2b523cc7d418" providerId="ADAL" clId="{12859C35-E075-445F-B535-76F720FB4FD9}" dt="2022-03-30T19:26:46.424" v="1017" actId="20577"/>
        <pc:sldMkLst>
          <pc:docMk/>
          <pc:sldMk cId="2477097705" sldId="667"/>
        </pc:sldMkLst>
        <pc:spChg chg="mod">
          <ac:chgData name="Swenson, Jody" userId="f700768a-5749-4e0f-98d7-2b523cc7d418" providerId="ADAL" clId="{12859C35-E075-445F-B535-76F720FB4FD9}" dt="2022-03-30T19:26:46.424" v="1017" actId="20577"/>
          <ac:spMkLst>
            <pc:docMk/>
            <pc:sldMk cId="2477097705" sldId="667"/>
            <ac:spMk id="11" creationId="{00000000-0000-0000-0000-000000000000}"/>
          </ac:spMkLst>
        </pc:spChg>
      </pc:sldChg>
      <pc:sldChg chg="modSp">
        <pc:chgData name="Swenson, Jody" userId="f700768a-5749-4e0f-98d7-2b523cc7d418" providerId="ADAL" clId="{12859C35-E075-445F-B535-76F720FB4FD9}" dt="2022-03-30T19:23:51.118" v="975" actId="20577"/>
        <pc:sldMkLst>
          <pc:docMk/>
          <pc:sldMk cId="1166773959" sldId="668"/>
        </pc:sldMkLst>
        <pc:spChg chg="mod">
          <ac:chgData name="Swenson, Jody" userId="f700768a-5749-4e0f-98d7-2b523cc7d418" providerId="ADAL" clId="{12859C35-E075-445F-B535-76F720FB4FD9}" dt="2022-03-30T19:23:51.118" v="975" actId="20577"/>
          <ac:spMkLst>
            <pc:docMk/>
            <pc:sldMk cId="1166773959" sldId="668"/>
            <ac:spMk id="11" creationId="{00000000-0000-0000-0000-000000000000}"/>
          </ac:spMkLst>
        </pc:spChg>
      </pc:sldChg>
      <pc:sldChg chg="modSp mod modAnim">
        <pc:chgData name="Swenson, Jody" userId="f700768a-5749-4e0f-98d7-2b523cc7d418" providerId="ADAL" clId="{12859C35-E075-445F-B535-76F720FB4FD9}" dt="2022-03-30T19:26:22.801" v="1016" actId="20577"/>
        <pc:sldMkLst>
          <pc:docMk/>
          <pc:sldMk cId="3991432298" sldId="669"/>
        </pc:sldMkLst>
        <pc:spChg chg="mod">
          <ac:chgData name="Swenson, Jody" userId="f700768a-5749-4e0f-98d7-2b523cc7d418" providerId="ADAL" clId="{12859C35-E075-445F-B535-76F720FB4FD9}" dt="2022-03-30T19:26:03.821" v="1014" actId="1038"/>
          <ac:spMkLst>
            <pc:docMk/>
            <pc:sldMk cId="3991432298" sldId="669"/>
            <ac:spMk id="8" creationId="{D12093F6-BD4D-4CB2-92DB-AD4627A7C0E7}"/>
          </ac:spMkLst>
        </pc:spChg>
        <pc:spChg chg="mod">
          <ac:chgData name="Swenson, Jody" userId="f700768a-5749-4e0f-98d7-2b523cc7d418" providerId="ADAL" clId="{12859C35-E075-445F-B535-76F720FB4FD9}" dt="2022-03-30T19:26:22.801" v="1016" actId="20577"/>
          <ac:spMkLst>
            <pc:docMk/>
            <pc:sldMk cId="3991432298" sldId="669"/>
            <ac:spMk id="11" creationId="{00000000-0000-0000-0000-000000000000}"/>
          </ac:spMkLst>
        </pc:spChg>
      </pc:sldChg>
      <pc:sldChg chg="modSp add modAnim">
        <pc:chgData name="Swenson, Jody" userId="f700768a-5749-4e0f-98d7-2b523cc7d418" providerId="ADAL" clId="{12859C35-E075-445F-B535-76F720FB4FD9}" dt="2022-03-30T17:09:14.663" v="924"/>
        <pc:sldMkLst>
          <pc:docMk/>
          <pc:sldMk cId="33327798" sldId="670"/>
        </pc:sldMkLst>
        <pc:spChg chg="mod">
          <ac:chgData name="Swenson, Jody" userId="f700768a-5749-4e0f-98d7-2b523cc7d418" providerId="ADAL" clId="{12859C35-E075-445F-B535-76F720FB4FD9}" dt="2022-03-30T17:08:51.925" v="923" actId="20577"/>
          <ac:spMkLst>
            <pc:docMk/>
            <pc:sldMk cId="33327798" sldId="670"/>
            <ac:spMk id="138" creationId="{00000000-0000-0000-0000-000000000000}"/>
          </ac:spMkLst>
        </pc:spChg>
      </pc:sldChg>
      <pc:sldChg chg="add del">
        <pc:chgData name="Swenson, Jody" userId="f700768a-5749-4e0f-98d7-2b523cc7d418" providerId="ADAL" clId="{12859C35-E075-445F-B535-76F720FB4FD9}" dt="2022-03-29T18:14:25.613" v="811" actId="47"/>
        <pc:sldMkLst>
          <pc:docMk/>
          <pc:sldMk cId="1109742240" sldId="670"/>
        </pc:sldMkLst>
      </pc:sldChg>
      <pc:sldChg chg="add del">
        <pc:chgData name="Swenson, Jody" userId="f700768a-5749-4e0f-98d7-2b523cc7d418" providerId="ADAL" clId="{12859C35-E075-445F-B535-76F720FB4FD9}" dt="2022-03-29T18:30:35.683" v="861" actId="47"/>
        <pc:sldMkLst>
          <pc:docMk/>
          <pc:sldMk cId="4042692269" sldId="671"/>
        </pc:sldMkLst>
      </pc:sldChg>
    </pc:docChg>
  </pc:docChgLst>
  <pc:docChgLst>
    <pc:chgData name="Swenson, Jody" userId="f700768a-5749-4e0f-98d7-2b523cc7d418" providerId="ADAL" clId="{E654631C-DD16-4090-8EFF-1D6BB5E10F60}"/>
    <pc:docChg chg="undo custSel addSld delSld modSld">
      <pc:chgData name="Swenson, Jody" userId="f700768a-5749-4e0f-98d7-2b523cc7d418" providerId="ADAL" clId="{E654631C-DD16-4090-8EFF-1D6BB5E10F60}" dt="2020-11-24T00:34:49.545" v="366" actId="1076"/>
      <pc:docMkLst>
        <pc:docMk/>
      </pc:docMkLst>
      <pc:sldChg chg="modSp mod">
        <pc:chgData name="Swenson, Jody" userId="f700768a-5749-4e0f-98d7-2b523cc7d418" providerId="ADAL" clId="{E654631C-DD16-4090-8EFF-1D6BB5E10F60}" dt="2020-11-24T00:34:49.545" v="366" actId="1076"/>
        <pc:sldMkLst>
          <pc:docMk/>
          <pc:sldMk cId="1925272907" sldId="262"/>
        </pc:sldMkLst>
        <pc:spChg chg="mod">
          <ac:chgData name="Swenson, Jody" userId="f700768a-5749-4e0f-98d7-2b523cc7d418" providerId="ADAL" clId="{E654631C-DD16-4090-8EFF-1D6BB5E10F60}" dt="2020-11-24T00:34:49.545" v="366" actId="1076"/>
          <ac:spMkLst>
            <pc:docMk/>
            <pc:sldMk cId="1925272907" sldId="262"/>
            <ac:spMk id="4" creationId="{00000000-0000-0000-0000-000000000000}"/>
          </ac:spMkLst>
        </pc:spChg>
      </pc:sldChg>
      <pc:sldChg chg="del">
        <pc:chgData name="Swenson, Jody" userId="f700768a-5749-4e0f-98d7-2b523cc7d418" providerId="ADAL" clId="{E654631C-DD16-4090-8EFF-1D6BB5E10F60}" dt="2020-11-24T00:12:08.685" v="1" actId="47"/>
        <pc:sldMkLst>
          <pc:docMk/>
          <pc:sldMk cId="2138986041" sldId="448"/>
        </pc:sldMkLst>
      </pc:sldChg>
      <pc:sldChg chg="del">
        <pc:chgData name="Swenson, Jody" userId="f700768a-5749-4e0f-98d7-2b523cc7d418" providerId="ADAL" clId="{E654631C-DD16-4090-8EFF-1D6BB5E10F60}" dt="2020-11-24T00:13:10.852" v="5" actId="47"/>
        <pc:sldMkLst>
          <pc:docMk/>
          <pc:sldMk cId="1834694175" sldId="508"/>
        </pc:sldMkLst>
      </pc:sldChg>
      <pc:sldChg chg="del">
        <pc:chgData name="Swenson, Jody" userId="f700768a-5749-4e0f-98d7-2b523cc7d418" providerId="ADAL" clId="{E654631C-DD16-4090-8EFF-1D6BB5E10F60}" dt="2020-11-24T00:13:10.852" v="5" actId="47"/>
        <pc:sldMkLst>
          <pc:docMk/>
          <pc:sldMk cId="367339329" sldId="509"/>
        </pc:sldMkLst>
      </pc:sldChg>
      <pc:sldChg chg="del">
        <pc:chgData name="Swenson, Jody" userId="f700768a-5749-4e0f-98d7-2b523cc7d418" providerId="ADAL" clId="{E654631C-DD16-4090-8EFF-1D6BB5E10F60}" dt="2020-11-24T00:13:10.852" v="5" actId="47"/>
        <pc:sldMkLst>
          <pc:docMk/>
          <pc:sldMk cId="4026353589" sldId="510"/>
        </pc:sldMkLst>
      </pc:sldChg>
      <pc:sldChg chg="del">
        <pc:chgData name="Swenson, Jody" userId="f700768a-5749-4e0f-98d7-2b523cc7d418" providerId="ADAL" clId="{E654631C-DD16-4090-8EFF-1D6BB5E10F60}" dt="2020-11-24T00:13:10.852" v="5" actId="47"/>
        <pc:sldMkLst>
          <pc:docMk/>
          <pc:sldMk cId="3167778028" sldId="511"/>
        </pc:sldMkLst>
      </pc:sldChg>
      <pc:sldChg chg="del">
        <pc:chgData name="Swenson, Jody" userId="f700768a-5749-4e0f-98d7-2b523cc7d418" providerId="ADAL" clId="{E654631C-DD16-4090-8EFF-1D6BB5E10F60}" dt="2020-11-24T00:13:28.844" v="6" actId="47"/>
        <pc:sldMkLst>
          <pc:docMk/>
          <pc:sldMk cId="2831979673" sldId="533"/>
        </pc:sldMkLst>
      </pc:sldChg>
      <pc:sldChg chg="del">
        <pc:chgData name="Swenson, Jody" userId="f700768a-5749-4e0f-98d7-2b523cc7d418" providerId="ADAL" clId="{E654631C-DD16-4090-8EFF-1D6BB5E10F60}" dt="2020-11-24T00:13:10.852" v="5" actId="47"/>
        <pc:sldMkLst>
          <pc:docMk/>
          <pc:sldMk cId="2669012400" sldId="534"/>
        </pc:sldMkLst>
      </pc:sldChg>
      <pc:sldChg chg="del">
        <pc:chgData name="Swenson, Jody" userId="f700768a-5749-4e0f-98d7-2b523cc7d418" providerId="ADAL" clId="{E654631C-DD16-4090-8EFF-1D6BB5E10F60}" dt="2020-11-24T00:13:10.852" v="5" actId="47"/>
        <pc:sldMkLst>
          <pc:docMk/>
          <pc:sldMk cId="3085203363" sldId="535"/>
        </pc:sldMkLst>
      </pc:sldChg>
      <pc:sldChg chg="del">
        <pc:chgData name="Swenson, Jody" userId="f700768a-5749-4e0f-98d7-2b523cc7d418" providerId="ADAL" clId="{E654631C-DD16-4090-8EFF-1D6BB5E10F60}" dt="2020-11-24T00:13:10.852" v="5" actId="47"/>
        <pc:sldMkLst>
          <pc:docMk/>
          <pc:sldMk cId="3267260526" sldId="536"/>
        </pc:sldMkLst>
      </pc:sldChg>
      <pc:sldChg chg="del">
        <pc:chgData name="Swenson, Jody" userId="f700768a-5749-4e0f-98d7-2b523cc7d418" providerId="ADAL" clId="{E654631C-DD16-4090-8EFF-1D6BB5E10F60}" dt="2020-11-24T00:13:10.852" v="5" actId="47"/>
        <pc:sldMkLst>
          <pc:docMk/>
          <pc:sldMk cId="2738917565" sldId="537"/>
        </pc:sldMkLst>
      </pc:sldChg>
      <pc:sldChg chg="del">
        <pc:chgData name="Swenson, Jody" userId="f700768a-5749-4e0f-98d7-2b523cc7d418" providerId="ADAL" clId="{E654631C-DD16-4090-8EFF-1D6BB5E10F60}" dt="2020-11-24T00:13:10.852" v="5" actId="47"/>
        <pc:sldMkLst>
          <pc:docMk/>
          <pc:sldMk cId="1398437104" sldId="538"/>
        </pc:sldMkLst>
      </pc:sldChg>
      <pc:sldChg chg="del">
        <pc:chgData name="Swenson, Jody" userId="f700768a-5749-4e0f-98d7-2b523cc7d418" providerId="ADAL" clId="{E654631C-DD16-4090-8EFF-1D6BB5E10F60}" dt="2020-11-24T00:13:10.852" v="5" actId="47"/>
        <pc:sldMkLst>
          <pc:docMk/>
          <pc:sldMk cId="701015379" sldId="539"/>
        </pc:sldMkLst>
      </pc:sldChg>
      <pc:sldChg chg="del">
        <pc:chgData name="Swenson, Jody" userId="f700768a-5749-4e0f-98d7-2b523cc7d418" providerId="ADAL" clId="{E654631C-DD16-4090-8EFF-1D6BB5E10F60}" dt="2020-11-24T00:13:10.852" v="5" actId="47"/>
        <pc:sldMkLst>
          <pc:docMk/>
          <pc:sldMk cId="3035953156" sldId="540"/>
        </pc:sldMkLst>
      </pc:sldChg>
      <pc:sldChg chg="del">
        <pc:chgData name="Swenson, Jody" userId="f700768a-5749-4e0f-98d7-2b523cc7d418" providerId="ADAL" clId="{E654631C-DD16-4090-8EFF-1D6BB5E10F60}" dt="2020-11-24T00:13:10.852" v="5" actId="47"/>
        <pc:sldMkLst>
          <pc:docMk/>
          <pc:sldMk cId="3523722642" sldId="541"/>
        </pc:sldMkLst>
      </pc:sldChg>
      <pc:sldChg chg="del">
        <pc:chgData name="Swenson, Jody" userId="f700768a-5749-4e0f-98d7-2b523cc7d418" providerId="ADAL" clId="{E654631C-DD16-4090-8EFF-1D6BB5E10F60}" dt="2020-11-24T00:13:10.852" v="5" actId="47"/>
        <pc:sldMkLst>
          <pc:docMk/>
          <pc:sldMk cId="1404167792" sldId="542"/>
        </pc:sldMkLst>
      </pc:sldChg>
      <pc:sldChg chg="del">
        <pc:chgData name="Swenson, Jody" userId="f700768a-5749-4e0f-98d7-2b523cc7d418" providerId="ADAL" clId="{E654631C-DD16-4090-8EFF-1D6BB5E10F60}" dt="2020-11-24T00:12:38.492" v="4" actId="47"/>
        <pc:sldMkLst>
          <pc:docMk/>
          <pc:sldMk cId="4145905609" sldId="543"/>
        </pc:sldMkLst>
      </pc:sldChg>
      <pc:sldChg chg="del">
        <pc:chgData name="Swenson, Jody" userId="f700768a-5749-4e0f-98d7-2b523cc7d418" providerId="ADAL" clId="{E654631C-DD16-4090-8EFF-1D6BB5E10F60}" dt="2020-11-24T00:13:10.852" v="5" actId="47"/>
        <pc:sldMkLst>
          <pc:docMk/>
          <pc:sldMk cId="753953206" sldId="544"/>
        </pc:sldMkLst>
      </pc:sldChg>
      <pc:sldChg chg="del">
        <pc:chgData name="Swenson, Jody" userId="f700768a-5749-4e0f-98d7-2b523cc7d418" providerId="ADAL" clId="{E654631C-DD16-4090-8EFF-1D6BB5E10F60}" dt="2020-11-24T00:13:28.844" v="6" actId="47"/>
        <pc:sldMkLst>
          <pc:docMk/>
          <pc:sldMk cId="236792750" sldId="545"/>
        </pc:sldMkLst>
      </pc:sldChg>
      <pc:sldChg chg="del">
        <pc:chgData name="Swenson, Jody" userId="f700768a-5749-4e0f-98d7-2b523cc7d418" providerId="ADAL" clId="{E654631C-DD16-4090-8EFF-1D6BB5E10F60}" dt="2020-11-24T00:13:28.844" v="6" actId="47"/>
        <pc:sldMkLst>
          <pc:docMk/>
          <pc:sldMk cId="187425660" sldId="546"/>
        </pc:sldMkLst>
      </pc:sldChg>
      <pc:sldChg chg="del">
        <pc:chgData name="Swenson, Jody" userId="f700768a-5749-4e0f-98d7-2b523cc7d418" providerId="ADAL" clId="{E654631C-DD16-4090-8EFF-1D6BB5E10F60}" dt="2020-11-24T00:13:28.844" v="6" actId="47"/>
        <pc:sldMkLst>
          <pc:docMk/>
          <pc:sldMk cId="868221463" sldId="547"/>
        </pc:sldMkLst>
      </pc:sldChg>
      <pc:sldChg chg="modSp del mod">
        <pc:chgData name="Swenson, Jody" userId="f700768a-5749-4e0f-98d7-2b523cc7d418" providerId="ADAL" clId="{E654631C-DD16-4090-8EFF-1D6BB5E10F60}" dt="2020-11-24T00:23:47.689" v="363" actId="47"/>
        <pc:sldMkLst>
          <pc:docMk/>
          <pc:sldMk cId="1319970731" sldId="551"/>
        </pc:sldMkLst>
        <pc:spChg chg="mod">
          <ac:chgData name="Swenson, Jody" userId="f700768a-5749-4e0f-98d7-2b523cc7d418" providerId="ADAL" clId="{E654631C-DD16-4090-8EFF-1D6BB5E10F60}" dt="2020-11-24T00:16:03.188" v="33"/>
          <ac:spMkLst>
            <pc:docMk/>
            <pc:sldMk cId="1319970731" sldId="551"/>
            <ac:spMk id="11" creationId="{00000000-0000-0000-0000-000000000000}"/>
          </ac:spMkLst>
        </pc:spChg>
        <pc:picChg chg="mod">
          <ac:chgData name="Swenson, Jody" userId="f700768a-5749-4e0f-98d7-2b523cc7d418" providerId="ADAL" clId="{E654631C-DD16-4090-8EFF-1D6BB5E10F60}" dt="2020-11-24T00:16:02.670" v="32" actId="1076"/>
          <ac:picMkLst>
            <pc:docMk/>
            <pc:sldMk cId="1319970731" sldId="551"/>
            <ac:picMk id="12" creationId="{00000000-0000-0000-0000-000000000000}"/>
          </ac:picMkLst>
        </pc:picChg>
      </pc:sldChg>
      <pc:sldChg chg="delSp modSp mod modAnim">
        <pc:chgData name="Swenson, Jody" userId="f700768a-5749-4e0f-98d7-2b523cc7d418" providerId="ADAL" clId="{E654631C-DD16-4090-8EFF-1D6BB5E10F60}" dt="2020-11-24T00:23:36.605" v="362"/>
        <pc:sldMkLst>
          <pc:docMk/>
          <pc:sldMk cId="4205079349" sldId="552"/>
        </pc:sldMkLst>
        <pc:spChg chg="mod">
          <ac:chgData name="Swenson, Jody" userId="f700768a-5749-4e0f-98d7-2b523cc7d418" providerId="ADAL" clId="{E654631C-DD16-4090-8EFF-1D6BB5E10F60}" dt="2020-11-24T00:16:49.306" v="54" actId="20577"/>
          <ac:spMkLst>
            <pc:docMk/>
            <pc:sldMk cId="4205079349" sldId="552"/>
            <ac:spMk id="2" creationId="{00000000-0000-0000-0000-000000000000}"/>
          </ac:spMkLst>
        </pc:spChg>
        <pc:spChg chg="mod">
          <ac:chgData name="Swenson, Jody" userId="f700768a-5749-4e0f-98d7-2b523cc7d418" providerId="ADAL" clId="{E654631C-DD16-4090-8EFF-1D6BB5E10F60}" dt="2020-11-24T00:22:54.626" v="353" actId="255"/>
          <ac:spMkLst>
            <pc:docMk/>
            <pc:sldMk cId="4205079349" sldId="552"/>
            <ac:spMk id="11" creationId="{00000000-0000-0000-0000-000000000000}"/>
          </ac:spMkLst>
        </pc:spChg>
        <pc:picChg chg="del">
          <ac:chgData name="Swenson, Jody" userId="f700768a-5749-4e0f-98d7-2b523cc7d418" providerId="ADAL" clId="{E654631C-DD16-4090-8EFF-1D6BB5E10F60}" dt="2020-11-24T00:14:50.398" v="7" actId="478"/>
          <ac:picMkLst>
            <pc:docMk/>
            <pc:sldMk cId="4205079349" sldId="552"/>
            <ac:picMk id="5" creationId="{00000000-0000-0000-0000-000000000000}"/>
          </ac:picMkLst>
        </pc:picChg>
        <pc:picChg chg="mod">
          <ac:chgData name="Swenson, Jody" userId="f700768a-5749-4e0f-98d7-2b523cc7d418" providerId="ADAL" clId="{E654631C-DD16-4090-8EFF-1D6BB5E10F60}" dt="2020-11-24T00:23:32.082" v="361" actId="1076"/>
          <ac:picMkLst>
            <pc:docMk/>
            <pc:sldMk cId="4205079349" sldId="552"/>
            <ac:picMk id="6" creationId="{00000000-0000-0000-0000-000000000000}"/>
          </ac:picMkLst>
        </pc:picChg>
      </pc:sldChg>
      <pc:sldChg chg="add">
        <pc:chgData name="Swenson, Jody" userId="f700768a-5749-4e0f-98d7-2b523cc7d418" providerId="ADAL" clId="{E654631C-DD16-4090-8EFF-1D6BB5E10F60}" dt="2020-11-24T00:12:03.441" v="0"/>
        <pc:sldMkLst>
          <pc:docMk/>
          <pc:sldMk cId="2659343370" sldId="660"/>
        </pc:sldMkLst>
      </pc:sldChg>
      <pc:sldChg chg="modSp add mod">
        <pc:chgData name="Swenson, Jody" userId="f700768a-5749-4e0f-98d7-2b523cc7d418" providerId="ADAL" clId="{E654631C-DD16-4090-8EFF-1D6BB5E10F60}" dt="2020-11-24T00:12:35.877" v="3" actId="207"/>
        <pc:sldMkLst>
          <pc:docMk/>
          <pc:sldMk cId="3183716197" sldId="661"/>
        </pc:sldMkLst>
        <pc:spChg chg="mod">
          <ac:chgData name="Swenson, Jody" userId="f700768a-5749-4e0f-98d7-2b523cc7d418" providerId="ADAL" clId="{E654631C-DD16-4090-8EFF-1D6BB5E10F60}" dt="2020-11-24T00:12:35.877" v="3" actId="207"/>
          <ac:spMkLst>
            <pc:docMk/>
            <pc:sldMk cId="3183716197" sldId="661"/>
            <ac:spMk id="63" creationId="{00000000-0000-0000-0000-000000000000}"/>
          </ac:spMkLst>
        </pc:spChg>
      </pc:sldChg>
    </pc:docChg>
  </pc:docChgLst>
  <pc:docChgLst>
    <pc:chgData name="Swenson, Jody" userId="f700768a-5749-4e0f-98d7-2b523cc7d418" providerId="ADAL" clId="{2E151482-5B72-4129-815E-4D77BCA1A62F}"/>
    <pc:docChg chg="modSld">
      <pc:chgData name="Swenson, Jody" userId="f700768a-5749-4e0f-98d7-2b523cc7d418" providerId="ADAL" clId="{2E151482-5B72-4129-815E-4D77BCA1A62F}" dt="2021-05-08T23:40:16.922" v="17"/>
      <pc:docMkLst>
        <pc:docMk/>
      </pc:docMkLst>
      <pc:sldChg chg="addSp modSp mod modAnim">
        <pc:chgData name="Swenson, Jody" userId="f700768a-5749-4e0f-98d7-2b523cc7d418" providerId="ADAL" clId="{2E151482-5B72-4129-815E-4D77BCA1A62F}" dt="2021-05-08T23:40:16.922" v="17"/>
        <pc:sldMkLst>
          <pc:docMk/>
          <pc:sldMk cId="2767674108" sldId="548"/>
        </pc:sldMkLst>
        <pc:spChg chg="add mod">
          <ac:chgData name="Swenson, Jody" userId="f700768a-5749-4e0f-98d7-2b523cc7d418" providerId="ADAL" clId="{2E151482-5B72-4129-815E-4D77BCA1A62F}" dt="2021-05-08T23:40:13.785" v="16" actId="1076"/>
          <ac:spMkLst>
            <pc:docMk/>
            <pc:sldMk cId="2767674108" sldId="548"/>
            <ac:spMk id="3" creationId="{0601BE11-B734-4F33-9D0B-9439AA8BE89A}"/>
          </ac:spMkLst>
        </pc:spChg>
      </pc:sldChg>
    </pc:docChg>
  </pc:docChgLst>
  <pc:docChgLst>
    <pc:chgData name="Swenson, Jody" userId="f700768a-5749-4e0f-98d7-2b523cc7d418" providerId="ADAL" clId="{67B239B7-0C71-405F-93F8-AC983F8A7116}"/>
    <pc:docChg chg="delSld">
      <pc:chgData name="Swenson, Jody" userId="f700768a-5749-4e0f-98d7-2b523cc7d418" providerId="ADAL" clId="{67B239B7-0C71-405F-93F8-AC983F8A7116}" dt="2021-12-08T18:27:28.115" v="0" actId="47"/>
      <pc:docMkLst>
        <pc:docMk/>
      </pc:docMkLst>
      <pc:sldChg chg="del">
        <pc:chgData name="Swenson, Jody" userId="f700768a-5749-4e0f-98d7-2b523cc7d418" providerId="ADAL" clId="{67B239B7-0C71-405F-93F8-AC983F8A7116}" dt="2021-12-08T18:27:28.115" v="0" actId="47"/>
        <pc:sldMkLst>
          <pc:docMk/>
          <pc:sldMk cId="1808307011" sldId="517"/>
        </pc:sldMkLst>
      </pc:sldChg>
    </pc:docChg>
  </pc:docChgLst>
  <pc:docChgLst>
    <pc:chgData name="Swenson, Jody" userId="f700768a-5749-4e0f-98d7-2b523cc7d418" providerId="ADAL" clId="{CE2656BB-4FB0-43AB-B2AB-551826BE0A75}"/>
    <pc:docChg chg="undo custSel addSld delSld modSld sldOrd modMainMaster modNotesMaster">
      <pc:chgData name="Swenson, Jody" userId="f700768a-5749-4e0f-98d7-2b523cc7d418" providerId="ADAL" clId="{CE2656BB-4FB0-43AB-B2AB-551826BE0A75}" dt="2020-10-30T16:18:48.963" v="1447" actId="1038"/>
      <pc:docMkLst>
        <pc:docMk/>
      </pc:docMkLst>
      <pc:sldChg chg="modSp modNotes">
        <pc:chgData name="Swenson, Jody" userId="f700768a-5749-4e0f-98d7-2b523cc7d418" providerId="ADAL" clId="{CE2656BB-4FB0-43AB-B2AB-551826BE0A75}" dt="2020-10-30T00:42:49.610" v="0"/>
        <pc:sldMkLst>
          <pc:docMk/>
          <pc:sldMk cId="1925272907" sldId="262"/>
        </pc:sldMkLst>
        <pc:spChg chg="mod">
          <ac:chgData name="Swenson, Jody" userId="f700768a-5749-4e0f-98d7-2b523cc7d418" providerId="ADAL" clId="{CE2656BB-4FB0-43AB-B2AB-551826BE0A75}" dt="2020-10-30T00:42:49.610" v="0"/>
          <ac:spMkLst>
            <pc:docMk/>
            <pc:sldMk cId="1925272907" sldId="262"/>
            <ac:spMk id="2" creationId="{00000000-0000-0000-0000-000000000000}"/>
          </ac:spMkLst>
        </pc:spChg>
        <pc:spChg chg="mod">
          <ac:chgData name="Swenson, Jody" userId="f700768a-5749-4e0f-98d7-2b523cc7d418" providerId="ADAL" clId="{CE2656BB-4FB0-43AB-B2AB-551826BE0A75}" dt="2020-10-30T00:42:49.610" v="0"/>
          <ac:spMkLst>
            <pc:docMk/>
            <pc:sldMk cId="1925272907" sldId="262"/>
            <ac:spMk id="4" creationId="{00000000-0000-0000-0000-000000000000}"/>
          </ac:spMkLst>
        </pc:spChg>
      </pc:sldChg>
      <pc:sldChg chg="modSp modNotes">
        <pc:chgData name="Swenson, Jody" userId="f700768a-5749-4e0f-98d7-2b523cc7d418" providerId="ADAL" clId="{CE2656BB-4FB0-43AB-B2AB-551826BE0A75}" dt="2020-10-30T00:42:49.610" v="0"/>
        <pc:sldMkLst>
          <pc:docMk/>
          <pc:sldMk cId="1757437761" sldId="273"/>
        </pc:sldMkLst>
        <pc:spChg chg="mod">
          <ac:chgData name="Swenson, Jody" userId="f700768a-5749-4e0f-98d7-2b523cc7d418" providerId="ADAL" clId="{CE2656BB-4FB0-43AB-B2AB-551826BE0A75}" dt="2020-10-30T00:42:49.610" v="0"/>
          <ac:spMkLst>
            <pc:docMk/>
            <pc:sldMk cId="1757437761" sldId="273"/>
            <ac:spMk id="2" creationId="{00000000-0000-0000-0000-000000000000}"/>
          </ac:spMkLst>
        </pc:spChg>
      </pc:sldChg>
      <pc:sldChg chg="modSp modNotes">
        <pc:chgData name="Swenson, Jody" userId="f700768a-5749-4e0f-98d7-2b523cc7d418" providerId="ADAL" clId="{CE2656BB-4FB0-43AB-B2AB-551826BE0A75}" dt="2020-10-30T00:42:49.610" v="0"/>
        <pc:sldMkLst>
          <pc:docMk/>
          <pc:sldMk cId="3046161421" sldId="447"/>
        </pc:sldMkLst>
        <pc:spChg chg="mod">
          <ac:chgData name="Swenson, Jody" userId="f700768a-5749-4e0f-98d7-2b523cc7d418" providerId="ADAL" clId="{CE2656BB-4FB0-43AB-B2AB-551826BE0A75}" dt="2020-10-30T00:42:49.610" v="0"/>
          <ac:spMkLst>
            <pc:docMk/>
            <pc:sldMk cId="3046161421" sldId="447"/>
            <ac:spMk id="2" creationId="{00000000-0000-0000-0000-000000000000}"/>
          </ac:spMkLst>
        </pc:spChg>
      </pc:sldChg>
      <pc:sldChg chg="modSp modNotes">
        <pc:chgData name="Swenson, Jody" userId="f700768a-5749-4e0f-98d7-2b523cc7d418" providerId="ADAL" clId="{CE2656BB-4FB0-43AB-B2AB-551826BE0A75}" dt="2020-10-30T00:42:49.610" v="0"/>
        <pc:sldMkLst>
          <pc:docMk/>
          <pc:sldMk cId="2138986041" sldId="448"/>
        </pc:sldMkLst>
        <pc:spChg chg="mod">
          <ac:chgData name="Swenson, Jody" userId="f700768a-5749-4e0f-98d7-2b523cc7d418" providerId="ADAL" clId="{CE2656BB-4FB0-43AB-B2AB-551826BE0A75}" dt="2020-10-30T00:42:49.610" v="0"/>
          <ac:spMkLst>
            <pc:docMk/>
            <pc:sldMk cId="2138986041" sldId="448"/>
            <ac:spMk id="33" creationId="{00000000-0000-0000-0000-000000000000}"/>
          </ac:spMkLst>
        </pc:spChg>
        <pc:spChg chg="mod">
          <ac:chgData name="Swenson, Jody" userId="f700768a-5749-4e0f-98d7-2b523cc7d418" providerId="ADAL" clId="{CE2656BB-4FB0-43AB-B2AB-551826BE0A75}" dt="2020-10-30T00:42:49.610" v="0"/>
          <ac:spMkLst>
            <pc:docMk/>
            <pc:sldMk cId="2138986041" sldId="448"/>
            <ac:spMk id="34" creationId="{00000000-0000-0000-0000-000000000000}"/>
          </ac:spMkLst>
        </pc:spChg>
        <pc:spChg chg="mod">
          <ac:chgData name="Swenson, Jody" userId="f700768a-5749-4e0f-98d7-2b523cc7d418" providerId="ADAL" clId="{CE2656BB-4FB0-43AB-B2AB-551826BE0A75}" dt="2020-10-30T00:42:49.610" v="0"/>
          <ac:spMkLst>
            <pc:docMk/>
            <pc:sldMk cId="2138986041" sldId="448"/>
            <ac:spMk id="35" creationId="{00000000-0000-0000-0000-000000000000}"/>
          </ac:spMkLst>
        </pc:spChg>
        <pc:spChg chg="mod">
          <ac:chgData name="Swenson, Jody" userId="f700768a-5749-4e0f-98d7-2b523cc7d418" providerId="ADAL" clId="{CE2656BB-4FB0-43AB-B2AB-551826BE0A75}" dt="2020-10-30T00:42:49.610" v="0"/>
          <ac:spMkLst>
            <pc:docMk/>
            <pc:sldMk cId="2138986041" sldId="448"/>
            <ac:spMk id="36" creationId="{00000000-0000-0000-0000-000000000000}"/>
          </ac:spMkLst>
        </pc:spChg>
        <pc:spChg chg="mod">
          <ac:chgData name="Swenson, Jody" userId="f700768a-5749-4e0f-98d7-2b523cc7d418" providerId="ADAL" clId="{CE2656BB-4FB0-43AB-B2AB-551826BE0A75}" dt="2020-10-30T00:42:49.610" v="0"/>
          <ac:spMkLst>
            <pc:docMk/>
            <pc:sldMk cId="2138986041" sldId="448"/>
            <ac:spMk id="37" creationId="{00000000-0000-0000-0000-000000000000}"/>
          </ac:spMkLst>
        </pc:spChg>
        <pc:spChg chg="mod">
          <ac:chgData name="Swenson, Jody" userId="f700768a-5749-4e0f-98d7-2b523cc7d418" providerId="ADAL" clId="{CE2656BB-4FB0-43AB-B2AB-551826BE0A75}" dt="2020-10-30T00:42:49.610" v="0"/>
          <ac:spMkLst>
            <pc:docMk/>
            <pc:sldMk cId="2138986041" sldId="448"/>
            <ac:spMk id="38" creationId="{00000000-0000-0000-0000-000000000000}"/>
          </ac:spMkLst>
        </pc:spChg>
        <pc:spChg chg="mod">
          <ac:chgData name="Swenson, Jody" userId="f700768a-5749-4e0f-98d7-2b523cc7d418" providerId="ADAL" clId="{CE2656BB-4FB0-43AB-B2AB-551826BE0A75}" dt="2020-10-30T00:42:49.610" v="0"/>
          <ac:spMkLst>
            <pc:docMk/>
            <pc:sldMk cId="2138986041" sldId="448"/>
            <ac:spMk id="39" creationId="{00000000-0000-0000-0000-000000000000}"/>
          </ac:spMkLst>
        </pc:spChg>
        <pc:spChg chg="mod">
          <ac:chgData name="Swenson, Jody" userId="f700768a-5749-4e0f-98d7-2b523cc7d418" providerId="ADAL" clId="{CE2656BB-4FB0-43AB-B2AB-551826BE0A75}" dt="2020-10-30T00:42:49.610" v="0"/>
          <ac:spMkLst>
            <pc:docMk/>
            <pc:sldMk cId="2138986041" sldId="448"/>
            <ac:spMk id="40" creationId="{00000000-0000-0000-0000-000000000000}"/>
          </ac:spMkLst>
        </pc:spChg>
        <pc:spChg chg="mod">
          <ac:chgData name="Swenson, Jody" userId="f700768a-5749-4e0f-98d7-2b523cc7d418" providerId="ADAL" clId="{CE2656BB-4FB0-43AB-B2AB-551826BE0A75}" dt="2020-10-30T00:42:49.610" v="0"/>
          <ac:spMkLst>
            <pc:docMk/>
            <pc:sldMk cId="2138986041" sldId="448"/>
            <ac:spMk id="41" creationId="{00000000-0000-0000-0000-000000000000}"/>
          </ac:spMkLst>
        </pc:spChg>
        <pc:spChg chg="mod">
          <ac:chgData name="Swenson, Jody" userId="f700768a-5749-4e0f-98d7-2b523cc7d418" providerId="ADAL" clId="{CE2656BB-4FB0-43AB-B2AB-551826BE0A75}" dt="2020-10-30T00:42:49.610" v="0"/>
          <ac:spMkLst>
            <pc:docMk/>
            <pc:sldMk cId="2138986041" sldId="448"/>
            <ac:spMk id="42" creationId="{00000000-0000-0000-0000-000000000000}"/>
          </ac:spMkLst>
        </pc:spChg>
        <pc:spChg chg="mod">
          <ac:chgData name="Swenson, Jody" userId="f700768a-5749-4e0f-98d7-2b523cc7d418" providerId="ADAL" clId="{CE2656BB-4FB0-43AB-B2AB-551826BE0A75}" dt="2020-10-30T00:42:49.610" v="0"/>
          <ac:spMkLst>
            <pc:docMk/>
            <pc:sldMk cId="2138986041" sldId="448"/>
            <ac:spMk id="43" creationId="{00000000-0000-0000-0000-000000000000}"/>
          </ac:spMkLst>
        </pc:spChg>
        <pc:spChg chg="mod">
          <ac:chgData name="Swenson, Jody" userId="f700768a-5749-4e0f-98d7-2b523cc7d418" providerId="ADAL" clId="{CE2656BB-4FB0-43AB-B2AB-551826BE0A75}" dt="2020-10-30T00:42:49.610" v="0"/>
          <ac:spMkLst>
            <pc:docMk/>
            <pc:sldMk cId="2138986041" sldId="448"/>
            <ac:spMk id="44" creationId="{00000000-0000-0000-0000-000000000000}"/>
          </ac:spMkLst>
        </pc:spChg>
        <pc:spChg chg="mod">
          <ac:chgData name="Swenson, Jody" userId="f700768a-5749-4e0f-98d7-2b523cc7d418" providerId="ADAL" clId="{CE2656BB-4FB0-43AB-B2AB-551826BE0A75}" dt="2020-10-30T00:42:49.610" v="0"/>
          <ac:spMkLst>
            <pc:docMk/>
            <pc:sldMk cId="2138986041" sldId="448"/>
            <ac:spMk id="59" creationId="{00000000-0000-0000-0000-000000000000}"/>
          </ac:spMkLst>
        </pc:spChg>
        <pc:spChg chg="mod">
          <ac:chgData name="Swenson, Jody" userId="f700768a-5749-4e0f-98d7-2b523cc7d418" providerId="ADAL" clId="{CE2656BB-4FB0-43AB-B2AB-551826BE0A75}" dt="2020-10-30T00:42:49.610" v="0"/>
          <ac:spMkLst>
            <pc:docMk/>
            <pc:sldMk cId="2138986041" sldId="448"/>
            <ac:spMk id="61" creationId="{00000000-0000-0000-0000-000000000000}"/>
          </ac:spMkLst>
        </pc:spChg>
        <pc:cxnChg chg="mod">
          <ac:chgData name="Swenson, Jody" userId="f700768a-5749-4e0f-98d7-2b523cc7d418" providerId="ADAL" clId="{CE2656BB-4FB0-43AB-B2AB-551826BE0A75}" dt="2020-10-30T00:42:49.610" v="0"/>
          <ac:cxnSpMkLst>
            <pc:docMk/>
            <pc:sldMk cId="2138986041" sldId="448"/>
            <ac:cxnSpMk id="46" creationId="{00000000-0000-0000-0000-000000000000}"/>
          </ac:cxnSpMkLst>
        </pc:cxnChg>
        <pc:cxnChg chg="mod">
          <ac:chgData name="Swenson, Jody" userId="f700768a-5749-4e0f-98d7-2b523cc7d418" providerId="ADAL" clId="{CE2656BB-4FB0-43AB-B2AB-551826BE0A75}" dt="2020-10-30T00:42:49.610" v="0"/>
          <ac:cxnSpMkLst>
            <pc:docMk/>
            <pc:sldMk cId="2138986041" sldId="448"/>
            <ac:cxnSpMk id="47" creationId="{00000000-0000-0000-0000-000000000000}"/>
          </ac:cxnSpMkLst>
        </pc:cxnChg>
        <pc:cxnChg chg="mod">
          <ac:chgData name="Swenson, Jody" userId="f700768a-5749-4e0f-98d7-2b523cc7d418" providerId="ADAL" clId="{CE2656BB-4FB0-43AB-B2AB-551826BE0A75}" dt="2020-10-30T00:42:49.610" v="0"/>
          <ac:cxnSpMkLst>
            <pc:docMk/>
            <pc:sldMk cId="2138986041" sldId="448"/>
            <ac:cxnSpMk id="48" creationId="{00000000-0000-0000-0000-000000000000}"/>
          </ac:cxnSpMkLst>
        </pc:cxnChg>
        <pc:cxnChg chg="mod">
          <ac:chgData name="Swenson, Jody" userId="f700768a-5749-4e0f-98d7-2b523cc7d418" providerId="ADAL" clId="{CE2656BB-4FB0-43AB-B2AB-551826BE0A75}" dt="2020-10-30T00:42:49.610" v="0"/>
          <ac:cxnSpMkLst>
            <pc:docMk/>
            <pc:sldMk cId="2138986041" sldId="448"/>
            <ac:cxnSpMk id="49" creationId="{00000000-0000-0000-0000-000000000000}"/>
          </ac:cxnSpMkLst>
        </pc:cxnChg>
        <pc:cxnChg chg="mod">
          <ac:chgData name="Swenson, Jody" userId="f700768a-5749-4e0f-98d7-2b523cc7d418" providerId="ADAL" clId="{CE2656BB-4FB0-43AB-B2AB-551826BE0A75}" dt="2020-10-30T00:42:49.610" v="0"/>
          <ac:cxnSpMkLst>
            <pc:docMk/>
            <pc:sldMk cId="2138986041" sldId="448"/>
            <ac:cxnSpMk id="50" creationId="{00000000-0000-0000-0000-000000000000}"/>
          </ac:cxnSpMkLst>
        </pc:cxnChg>
        <pc:cxnChg chg="mod">
          <ac:chgData name="Swenson, Jody" userId="f700768a-5749-4e0f-98d7-2b523cc7d418" providerId="ADAL" clId="{CE2656BB-4FB0-43AB-B2AB-551826BE0A75}" dt="2020-10-30T00:42:49.610" v="0"/>
          <ac:cxnSpMkLst>
            <pc:docMk/>
            <pc:sldMk cId="2138986041" sldId="448"/>
            <ac:cxnSpMk id="51" creationId="{00000000-0000-0000-0000-000000000000}"/>
          </ac:cxnSpMkLst>
        </pc:cxnChg>
        <pc:cxnChg chg="mod">
          <ac:chgData name="Swenson, Jody" userId="f700768a-5749-4e0f-98d7-2b523cc7d418" providerId="ADAL" clId="{CE2656BB-4FB0-43AB-B2AB-551826BE0A75}" dt="2020-10-30T00:42:49.610" v="0"/>
          <ac:cxnSpMkLst>
            <pc:docMk/>
            <pc:sldMk cId="2138986041" sldId="448"/>
            <ac:cxnSpMk id="52" creationId="{00000000-0000-0000-0000-000000000000}"/>
          </ac:cxnSpMkLst>
        </pc:cxnChg>
        <pc:cxnChg chg="mod">
          <ac:chgData name="Swenson, Jody" userId="f700768a-5749-4e0f-98d7-2b523cc7d418" providerId="ADAL" clId="{CE2656BB-4FB0-43AB-B2AB-551826BE0A75}" dt="2020-10-30T00:42:49.610" v="0"/>
          <ac:cxnSpMkLst>
            <pc:docMk/>
            <pc:sldMk cId="2138986041" sldId="448"/>
            <ac:cxnSpMk id="53" creationId="{00000000-0000-0000-0000-000000000000}"/>
          </ac:cxnSpMkLst>
        </pc:cxnChg>
        <pc:cxnChg chg="mod">
          <ac:chgData name="Swenson, Jody" userId="f700768a-5749-4e0f-98d7-2b523cc7d418" providerId="ADAL" clId="{CE2656BB-4FB0-43AB-B2AB-551826BE0A75}" dt="2020-10-30T00:42:49.610" v="0"/>
          <ac:cxnSpMkLst>
            <pc:docMk/>
            <pc:sldMk cId="2138986041" sldId="448"/>
            <ac:cxnSpMk id="54" creationId="{00000000-0000-0000-0000-000000000000}"/>
          </ac:cxnSpMkLst>
        </pc:cxnChg>
        <pc:cxnChg chg="mod">
          <ac:chgData name="Swenson, Jody" userId="f700768a-5749-4e0f-98d7-2b523cc7d418" providerId="ADAL" clId="{CE2656BB-4FB0-43AB-B2AB-551826BE0A75}" dt="2020-10-30T00:42:49.610" v="0"/>
          <ac:cxnSpMkLst>
            <pc:docMk/>
            <pc:sldMk cId="2138986041" sldId="448"/>
            <ac:cxnSpMk id="55" creationId="{00000000-0000-0000-0000-000000000000}"/>
          </ac:cxnSpMkLst>
        </pc:cxnChg>
        <pc:cxnChg chg="mod">
          <ac:chgData name="Swenson, Jody" userId="f700768a-5749-4e0f-98d7-2b523cc7d418" providerId="ADAL" clId="{CE2656BB-4FB0-43AB-B2AB-551826BE0A75}" dt="2020-10-30T00:42:49.610" v="0"/>
          <ac:cxnSpMkLst>
            <pc:docMk/>
            <pc:sldMk cId="2138986041" sldId="448"/>
            <ac:cxnSpMk id="56" creationId="{00000000-0000-0000-0000-000000000000}"/>
          </ac:cxnSpMkLst>
        </pc:cxnChg>
        <pc:cxnChg chg="mod">
          <ac:chgData name="Swenson, Jody" userId="f700768a-5749-4e0f-98d7-2b523cc7d418" providerId="ADAL" clId="{CE2656BB-4FB0-43AB-B2AB-551826BE0A75}" dt="2020-10-30T00:42:49.610" v="0"/>
          <ac:cxnSpMkLst>
            <pc:docMk/>
            <pc:sldMk cId="2138986041" sldId="448"/>
            <ac:cxnSpMk id="57" creationId="{00000000-0000-0000-0000-000000000000}"/>
          </ac:cxnSpMkLst>
        </pc:cxnChg>
        <pc:cxnChg chg="mod">
          <ac:chgData name="Swenson, Jody" userId="f700768a-5749-4e0f-98d7-2b523cc7d418" providerId="ADAL" clId="{CE2656BB-4FB0-43AB-B2AB-551826BE0A75}" dt="2020-10-30T00:42:49.610" v="0"/>
          <ac:cxnSpMkLst>
            <pc:docMk/>
            <pc:sldMk cId="2138986041" sldId="448"/>
            <ac:cxnSpMk id="58" creationId="{00000000-0000-0000-0000-000000000000}"/>
          </ac:cxnSpMkLst>
        </pc:cxnChg>
        <pc:cxnChg chg="mod">
          <ac:chgData name="Swenson, Jody" userId="f700768a-5749-4e0f-98d7-2b523cc7d418" providerId="ADAL" clId="{CE2656BB-4FB0-43AB-B2AB-551826BE0A75}" dt="2020-10-30T00:42:49.610" v="0"/>
          <ac:cxnSpMkLst>
            <pc:docMk/>
            <pc:sldMk cId="2138986041" sldId="448"/>
            <ac:cxnSpMk id="60" creationId="{00000000-0000-0000-0000-000000000000}"/>
          </ac:cxnSpMkLst>
        </pc:cxnChg>
      </pc:sldChg>
      <pc:sldChg chg="modSp mod ord modAnim modNotes">
        <pc:chgData name="Swenson, Jody" userId="f700768a-5749-4e0f-98d7-2b523cc7d418" providerId="ADAL" clId="{CE2656BB-4FB0-43AB-B2AB-551826BE0A75}" dt="2020-10-30T01:48:18.274" v="1429"/>
        <pc:sldMkLst>
          <pc:docMk/>
          <pc:sldMk cId="3685166367" sldId="450"/>
        </pc:sldMkLst>
        <pc:spChg chg="mod">
          <ac:chgData name="Swenson, Jody" userId="f700768a-5749-4e0f-98d7-2b523cc7d418" providerId="ADAL" clId="{CE2656BB-4FB0-43AB-B2AB-551826BE0A75}" dt="2020-10-30T00:42:49.610" v="0"/>
          <ac:spMkLst>
            <pc:docMk/>
            <pc:sldMk cId="3685166367" sldId="450"/>
            <ac:spMk id="2" creationId="{00000000-0000-0000-0000-000000000000}"/>
          </ac:spMkLst>
        </pc:spChg>
        <pc:spChg chg="mod">
          <ac:chgData name="Swenson, Jody" userId="f700768a-5749-4e0f-98d7-2b523cc7d418" providerId="ADAL" clId="{CE2656BB-4FB0-43AB-B2AB-551826BE0A75}" dt="2020-10-30T00:52:24.575" v="24" actId="20577"/>
          <ac:spMkLst>
            <pc:docMk/>
            <pc:sldMk cId="3685166367" sldId="450"/>
            <ac:spMk id="138" creationId="{00000000-0000-0000-0000-000000000000}"/>
          </ac:spMkLst>
        </pc:spChg>
        <pc:picChg chg="mod">
          <ac:chgData name="Swenson, Jody" userId="f700768a-5749-4e0f-98d7-2b523cc7d418" providerId="ADAL" clId="{CE2656BB-4FB0-43AB-B2AB-551826BE0A75}" dt="2020-10-30T00:51:01.088" v="3" actId="1076"/>
          <ac:picMkLst>
            <pc:docMk/>
            <pc:sldMk cId="3685166367" sldId="450"/>
            <ac:picMk id="6" creationId="{00000000-0000-0000-0000-000000000000}"/>
          </ac:picMkLst>
        </pc:picChg>
      </pc:sldChg>
      <pc:sldChg chg="modSp modNotes">
        <pc:chgData name="Swenson, Jody" userId="f700768a-5749-4e0f-98d7-2b523cc7d418" providerId="ADAL" clId="{CE2656BB-4FB0-43AB-B2AB-551826BE0A75}" dt="2020-10-30T00:42:49.610" v="0"/>
        <pc:sldMkLst>
          <pc:docMk/>
          <pc:sldMk cId="4200475605" sldId="493"/>
        </pc:sldMkLst>
        <pc:spChg chg="mod">
          <ac:chgData name="Swenson, Jody" userId="f700768a-5749-4e0f-98d7-2b523cc7d418" providerId="ADAL" clId="{CE2656BB-4FB0-43AB-B2AB-551826BE0A75}" dt="2020-10-30T00:42:49.610" v="0"/>
          <ac:spMkLst>
            <pc:docMk/>
            <pc:sldMk cId="4200475605" sldId="493"/>
            <ac:spMk id="2" creationId="{00000000-0000-0000-0000-000000000000}"/>
          </ac:spMkLst>
        </pc:spChg>
        <pc:spChg chg="mod">
          <ac:chgData name="Swenson, Jody" userId="f700768a-5749-4e0f-98d7-2b523cc7d418" providerId="ADAL" clId="{CE2656BB-4FB0-43AB-B2AB-551826BE0A75}" dt="2020-10-30T00:42:49.610" v="0"/>
          <ac:spMkLst>
            <pc:docMk/>
            <pc:sldMk cId="4200475605" sldId="493"/>
            <ac:spMk id="11" creationId="{00000000-0000-0000-0000-000000000000}"/>
          </ac:spMkLst>
        </pc:spChg>
        <pc:picChg chg="mod">
          <ac:chgData name="Swenson, Jody" userId="f700768a-5749-4e0f-98d7-2b523cc7d418" providerId="ADAL" clId="{CE2656BB-4FB0-43AB-B2AB-551826BE0A75}" dt="2020-10-30T00:42:49.610" v="0"/>
          <ac:picMkLst>
            <pc:docMk/>
            <pc:sldMk cId="4200475605" sldId="493"/>
            <ac:picMk id="4" creationId="{00000000-0000-0000-0000-000000000000}"/>
          </ac:picMkLst>
        </pc:picChg>
        <pc:picChg chg="mod">
          <ac:chgData name="Swenson, Jody" userId="f700768a-5749-4e0f-98d7-2b523cc7d418" providerId="ADAL" clId="{CE2656BB-4FB0-43AB-B2AB-551826BE0A75}" dt="2020-10-30T00:42:49.610" v="0"/>
          <ac:picMkLst>
            <pc:docMk/>
            <pc:sldMk cId="4200475605" sldId="493"/>
            <ac:picMk id="6" creationId="{00000000-0000-0000-0000-000000000000}"/>
          </ac:picMkLst>
        </pc:picChg>
      </pc:sldChg>
      <pc:sldChg chg="modSp modNotes">
        <pc:chgData name="Swenson, Jody" userId="f700768a-5749-4e0f-98d7-2b523cc7d418" providerId="ADAL" clId="{CE2656BB-4FB0-43AB-B2AB-551826BE0A75}" dt="2020-10-30T00:42:49.610" v="0"/>
        <pc:sldMkLst>
          <pc:docMk/>
          <pc:sldMk cId="1206818151" sldId="494"/>
        </pc:sldMkLst>
        <pc:spChg chg="mod">
          <ac:chgData name="Swenson, Jody" userId="f700768a-5749-4e0f-98d7-2b523cc7d418" providerId="ADAL" clId="{CE2656BB-4FB0-43AB-B2AB-551826BE0A75}" dt="2020-10-30T00:42:49.610" v="0"/>
          <ac:spMkLst>
            <pc:docMk/>
            <pc:sldMk cId="1206818151" sldId="494"/>
            <ac:spMk id="2" creationId="{00000000-0000-0000-0000-000000000000}"/>
          </ac:spMkLst>
        </pc:spChg>
        <pc:spChg chg="mod">
          <ac:chgData name="Swenson, Jody" userId="f700768a-5749-4e0f-98d7-2b523cc7d418" providerId="ADAL" clId="{CE2656BB-4FB0-43AB-B2AB-551826BE0A75}" dt="2020-10-30T00:42:49.610" v="0"/>
          <ac:spMkLst>
            <pc:docMk/>
            <pc:sldMk cId="1206818151" sldId="494"/>
            <ac:spMk id="11" creationId="{00000000-0000-0000-0000-000000000000}"/>
          </ac:spMkLst>
        </pc:spChg>
        <pc:picChg chg="mod">
          <ac:chgData name="Swenson, Jody" userId="f700768a-5749-4e0f-98d7-2b523cc7d418" providerId="ADAL" clId="{CE2656BB-4FB0-43AB-B2AB-551826BE0A75}" dt="2020-10-30T00:42:49.610" v="0"/>
          <ac:picMkLst>
            <pc:docMk/>
            <pc:sldMk cId="1206818151" sldId="494"/>
            <ac:picMk id="4" creationId="{00000000-0000-0000-0000-000000000000}"/>
          </ac:picMkLst>
        </pc:picChg>
        <pc:picChg chg="mod">
          <ac:chgData name="Swenson, Jody" userId="f700768a-5749-4e0f-98d7-2b523cc7d418" providerId="ADAL" clId="{CE2656BB-4FB0-43AB-B2AB-551826BE0A75}" dt="2020-10-30T00:42:49.610" v="0"/>
          <ac:picMkLst>
            <pc:docMk/>
            <pc:sldMk cId="1206818151" sldId="494"/>
            <ac:picMk id="5" creationId="{00000000-0000-0000-0000-000000000000}"/>
          </ac:picMkLst>
        </pc:picChg>
      </pc:sldChg>
      <pc:sldChg chg="delSp modSp del mod modNotes">
        <pc:chgData name="Swenson, Jody" userId="f700768a-5749-4e0f-98d7-2b523cc7d418" providerId="ADAL" clId="{CE2656BB-4FB0-43AB-B2AB-551826BE0A75}" dt="2020-10-30T01:36:19.050" v="1003" actId="47"/>
        <pc:sldMkLst>
          <pc:docMk/>
          <pc:sldMk cId="168353735" sldId="503"/>
        </pc:sldMkLst>
        <pc:spChg chg="mod">
          <ac:chgData name="Swenson, Jody" userId="f700768a-5749-4e0f-98d7-2b523cc7d418" providerId="ADAL" clId="{CE2656BB-4FB0-43AB-B2AB-551826BE0A75}" dt="2020-10-30T00:42:49.610" v="0"/>
          <ac:spMkLst>
            <pc:docMk/>
            <pc:sldMk cId="168353735" sldId="503"/>
            <ac:spMk id="2" creationId="{00000000-0000-0000-0000-000000000000}"/>
          </ac:spMkLst>
        </pc:spChg>
        <pc:spChg chg="mod">
          <ac:chgData name="Swenson, Jody" userId="f700768a-5749-4e0f-98d7-2b523cc7d418" providerId="ADAL" clId="{CE2656BB-4FB0-43AB-B2AB-551826BE0A75}" dt="2020-10-30T01:34:49.920" v="1001" actId="14100"/>
          <ac:spMkLst>
            <pc:docMk/>
            <pc:sldMk cId="168353735" sldId="503"/>
            <ac:spMk id="11" creationId="{00000000-0000-0000-0000-000000000000}"/>
          </ac:spMkLst>
        </pc:spChg>
        <pc:picChg chg="del mod">
          <ac:chgData name="Swenson, Jody" userId="f700768a-5749-4e0f-98d7-2b523cc7d418" providerId="ADAL" clId="{CE2656BB-4FB0-43AB-B2AB-551826BE0A75}" dt="2020-10-30T01:36:15.141" v="1002" actId="478"/>
          <ac:picMkLst>
            <pc:docMk/>
            <pc:sldMk cId="168353735" sldId="503"/>
            <ac:picMk id="5" creationId="{CA4DB3C8-F731-4190-B97B-EC41B9EB73D7}"/>
          </ac:picMkLst>
        </pc:picChg>
      </pc:sldChg>
      <pc:sldChg chg="modSp mod modNotes">
        <pc:chgData name="Swenson, Jody" userId="f700768a-5749-4e0f-98d7-2b523cc7d418" providerId="ADAL" clId="{CE2656BB-4FB0-43AB-B2AB-551826BE0A75}" dt="2020-10-30T01:42:43.140" v="1260" actId="1036"/>
        <pc:sldMkLst>
          <pc:docMk/>
          <pc:sldMk cId="1834694175" sldId="508"/>
        </pc:sldMkLst>
        <pc:spChg chg="mod">
          <ac:chgData name="Swenson, Jody" userId="f700768a-5749-4e0f-98d7-2b523cc7d418" providerId="ADAL" clId="{CE2656BB-4FB0-43AB-B2AB-551826BE0A75}" dt="2020-10-30T00:42:49.610" v="0"/>
          <ac:spMkLst>
            <pc:docMk/>
            <pc:sldMk cId="1834694175" sldId="508"/>
            <ac:spMk id="2" creationId="{00000000-0000-0000-0000-000000000000}"/>
          </ac:spMkLst>
        </pc:spChg>
        <pc:spChg chg="mod">
          <ac:chgData name="Swenson, Jody" userId="f700768a-5749-4e0f-98d7-2b523cc7d418" providerId="ADAL" clId="{CE2656BB-4FB0-43AB-B2AB-551826BE0A75}" dt="2020-10-30T01:42:43.140" v="1260" actId="1036"/>
          <ac:spMkLst>
            <pc:docMk/>
            <pc:sldMk cId="1834694175" sldId="508"/>
            <ac:spMk id="11" creationId="{00000000-0000-0000-0000-000000000000}"/>
          </ac:spMkLst>
        </pc:spChg>
      </pc:sldChg>
      <pc:sldChg chg="modSp mod modNotes">
        <pc:chgData name="Swenson, Jody" userId="f700768a-5749-4e0f-98d7-2b523cc7d418" providerId="ADAL" clId="{CE2656BB-4FB0-43AB-B2AB-551826BE0A75}" dt="2020-10-30T01:42:56.277" v="1269" actId="1036"/>
        <pc:sldMkLst>
          <pc:docMk/>
          <pc:sldMk cId="367339329" sldId="509"/>
        </pc:sldMkLst>
        <pc:spChg chg="mod">
          <ac:chgData name="Swenson, Jody" userId="f700768a-5749-4e0f-98d7-2b523cc7d418" providerId="ADAL" clId="{CE2656BB-4FB0-43AB-B2AB-551826BE0A75}" dt="2020-10-30T00:42:49.610" v="0"/>
          <ac:spMkLst>
            <pc:docMk/>
            <pc:sldMk cId="367339329" sldId="509"/>
            <ac:spMk id="2" creationId="{00000000-0000-0000-0000-000000000000}"/>
          </ac:spMkLst>
        </pc:spChg>
        <pc:spChg chg="mod">
          <ac:chgData name="Swenson, Jody" userId="f700768a-5749-4e0f-98d7-2b523cc7d418" providerId="ADAL" clId="{CE2656BB-4FB0-43AB-B2AB-551826BE0A75}" dt="2020-10-30T01:42:56.277" v="1269" actId="1036"/>
          <ac:spMkLst>
            <pc:docMk/>
            <pc:sldMk cId="367339329" sldId="509"/>
            <ac:spMk id="11" creationId="{00000000-0000-0000-0000-000000000000}"/>
          </ac:spMkLst>
        </pc:spChg>
      </pc:sldChg>
      <pc:sldChg chg="modSp mod modNotes">
        <pc:chgData name="Swenson, Jody" userId="f700768a-5749-4e0f-98d7-2b523cc7d418" providerId="ADAL" clId="{CE2656BB-4FB0-43AB-B2AB-551826BE0A75}" dt="2020-10-30T01:43:18.700" v="1294" actId="1038"/>
        <pc:sldMkLst>
          <pc:docMk/>
          <pc:sldMk cId="4026353589" sldId="510"/>
        </pc:sldMkLst>
        <pc:spChg chg="mod">
          <ac:chgData name="Swenson, Jody" userId="f700768a-5749-4e0f-98d7-2b523cc7d418" providerId="ADAL" clId="{CE2656BB-4FB0-43AB-B2AB-551826BE0A75}" dt="2020-10-30T00:42:49.610" v="0"/>
          <ac:spMkLst>
            <pc:docMk/>
            <pc:sldMk cId="4026353589" sldId="510"/>
            <ac:spMk id="2" creationId="{00000000-0000-0000-0000-000000000000}"/>
          </ac:spMkLst>
        </pc:spChg>
        <pc:spChg chg="mod">
          <ac:chgData name="Swenson, Jody" userId="f700768a-5749-4e0f-98d7-2b523cc7d418" providerId="ADAL" clId="{CE2656BB-4FB0-43AB-B2AB-551826BE0A75}" dt="2020-10-30T01:43:11.996" v="1271" actId="14100"/>
          <ac:spMkLst>
            <pc:docMk/>
            <pc:sldMk cId="4026353589" sldId="510"/>
            <ac:spMk id="11" creationId="{00000000-0000-0000-0000-000000000000}"/>
          </ac:spMkLst>
        </pc:spChg>
        <pc:picChg chg="mod">
          <ac:chgData name="Swenson, Jody" userId="f700768a-5749-4e0f-98d7-2b523cc7d418" providerId="ADAL" clId="{CE2656BB-4FB0-43AB-B2AB-551826BE0A75}" dt="2020-10-30T01:43:18.700" v="1294" actId="1038"/>
          <ac:picMkLst>
            <pc:docMk/>
            <pc:sldMk cId="4026353589" sldId="510"/>
            <ac:picMk id="3" creationId="{00000000-0000-0000-0000-000000000000}"/>
          </ac:picMkLst>
        </pc:picChg>
      </pc:sldChg>
      <pc:sldChg chg="modSp mod modNotes">
        <pc:chgData name="Swenson, Jody" userId="f700768a-5749-4e0f-98d7-2b523cc7d418" providerId="ADAL" clId="{CE2656BB-4FB0-43AB-B2AB-551826BE0A75}" dt="2020-10-30T01:43:29.701" v="1296" actId="14100"/>
        <pc:sldMkLst>
          <pc:docMk/>
          <pc:sldMk cId="3167778028" sldId="511"/>
        </pc:sldMkLst>
        <pc:spChg chg="mod">
          <ac:chgData name="Swenson, Jody" userId="f700768a-5749-4e0f-98d7-2b523cc7d418" providerId="ADAL" clId="{CE2656BB-4FB0-43AB-B2AB-551826BE0A75}" dt="2020-10-30T00:42:49.610" v="0"/>
          <ac:spMkLst>
            <pc:docMk/>
            <pc:sldMk cId="3167778028" sldId="511"/>
            <ac:spMk id="2" creationId="{00000000-0000-0000-0000-000000000000}"/>
          </ac:spMkLst>
        </pc:spChg>
        <pc:spChg chg="mod">
          <ac:chgData name="Swenson, Jody" userId="f700768a-5749-4e0f-98d7-2b523cc7d418" providerId="ADAL" clId="{CE2656BB-4FB0-43AB-B2AB-551826BE0A75}" dt="2020-10-30T01:43:29.701" v="1296" actId="14100"/>
          <ac:spMkLst>
            <pc:docMk/>
            <pc:sldMk cId="3167778028" sldId="511"/>
            <ac:spMk id="11" creationId="{00000000-0000-0000-0000-000000000000}"/>
          </ac:spMkLst>
        </pc:spChg>
        <pc:picChg chg="mod">
          <ac:chgData name="Swenson, Jody" userId="f700768a-5749-4e0f-98d7-2b523cc7d418" providerId="ADAL" clId="{CE2656BB-4FB0-43AB-B2AB-551826BE0A75}" dt="2020-10-30T00:42:49.610" v="0"/>
          <ac:picMkLst>
            <pc:docMk/>
            <pc:sldMk cId="3167778028" sldId="511"/>
            <ac:picMk id="4" creationId="{00000000-0000-0000-0000-000000000000}"/>
          </ac:picMkLst>
        </pc:picChg>
      </pc:sldChg>
      <pc:sldChg chg="modSp mod modNotes">
        <pc:chgData name="Swenson, Jody" userId="f700768a-5749-4e0f-98d7-2b523cc7d418" providerId="ADAL" clId="{CE2656BB-4FB0-43AB-B2AB-551826BE0A75}" dt="2020-10-30T00:53:02.395" v="26" actId="14100"/>
        <pc:sldMkLst>
          <pc:docMk/>
          <pc:sldMk cId="216439962" sldId="513"/>
        </pc:sldMkLst>
        <pc:spChg chg="mod">
          <ac:chgData name="Swenson, Jody" userId="f700768a-5749-4e0f-98d7-2b523cc7d418" providerId="ADAL" clId="{CE2656BB-4FB0-43AB-B2AB-551826BE0A75}" dt="2020-10-30T00:42:49.610" v="0"/>
          <ac:spMkLst>
            <pc:docMk/>
            <pc:sldMk cId="216439962" sldId="513"/>
            <ac:spMk id="2" creationId="{00000000-0000-0000-0000-000000000000}"/>
          </ac:spMkLst>
        </pc:spChg>
        <pc:spChg chg="mod">
          <ac:chgData name="Swenson, Jody" userId="f700768a-5749-4e0f-98d7-2b523cc7d418" providerId="ADAL" clId="{CE2656BB-4FB0-43AB-B2AB-551826BE0A75}" dt="2020-10-30T00:53:02.395" v="26" actId="14100"/>
          <ac:spMkLst>
            <pc:docMk/>
            <pc:sldMk cId="216439962" sldId="513"/>
            <ac:spMk id="138" creationId="{00000000-0000-0000-0000-000000000000}"/>
          </ac:spMkLst>
        </pc:spChg>
        <pc:picChg chg="mod">
          <ac:chgData name="Swenson, Jody" userId="f700768a-5749-4e0f-98d7-2b523cc7d418" providerId="ADAL" clId="{CE2656BB-4FB0-43AB-B2AB-551826BE0A75}" dt="2020-10-30T00:42:49.610" v="0"/>
          <ac:picMkLst>
            <pc:docMk/>
            <pc:sldMk cId="216439962" sldId="513"/>
            <ac:picMk id="5" creationId="{00000000-0000-0000-0000-000000000000}"/>
          </ac:picMkLst>
        </pc:picChg>
      </pc:sldChg>
      <pc:sldChg chg="modSp mod modNotes">
        <pc:chgData name="Swenson, Jody" userId="f700768a-5749-4e0f-98d7-2b523cc7d418" providerId="ADAL" clId="{CE2656BB-4FB0-43AB-B2AB-551826BE0A75}" dt="2020-10-30T01:42:15.242" v="1240" actId="14100"/>
        <pc:sldMkLst>
          <pc:docMk/>
          <pc:sldMk cId="3844856488" sldId="514"/>
        </pc:sldMkLst>
        <pc:spChg chg="mod">
          <ac:chgData name="Swenson, Jody" userId="f700768a-5749-4e0f-98d7-2b523cc7d418" providerId="ADAL" clId="{CE2656BB-4FB0-43AB-B2AB-551826BE0A75}" dt="2020-10-30T00:42:49.610" v="0"/>
          <ac:spMkLst>
            <pc:docMk/>
            <pc:sldMk cId="3844856488" sldId="514"/>
            <ac:spMk id="2" creationId="{00000000-0000-0000-0000-000000000000}"/>
          </ac:spMkLst>
        </pc:spChg>
        <pc:spChg chg="mod">
          <ac:chgData name="Swenson, Jody" userId="f700768a-5749-4e0f-98d7-2b523cc7d418" providerId="ADAL" clId="{CE2656BB-4FB0-43AB-B2AB-551826BE0A75}" dt="2020-10-30T00:42:49.610" v="0"/>
          <ac:spMkLst>
            <pc:docMk/>
            <pc:sldMk cId="3844856488" sldId="514"/>
            <ac:spMk id="10" creationId="{00000000-0000-0000-0000-000000000000}"/>
          </ac:spMkLst>
        </pc:spChg>
        <pc:spChg chg="mod">
          <ac:chgData name="Swenson, Jody" userId="f700768a-5749-4e0f-98d7-2b523cc7d418" providerId="ADAL" clId="{CE2656BB-4FB0-43AB-B2AB-551826BE0A75}" dt="2020-10-30T00:42:49.610" v="0"/>
          <ac:spMkLst>
            <pc:docMk/>
            <pc:sldMk cId="3844856488" sldId="514"/>
            <ac:spMk id="12" creationId="{00000000-0000-0000-0000-000000000000}"/>
          </ac:spMkLst>
        </pc:spChg>
        <pc:spChg chg="mod">
          <ac:chgData name="Swenson, Jody" userId="f700768a-5749-4e0f-98d7-2b523cc7d418" providerId="ADAL" clId="{CE2656BB-4FB0-43AB-B2AB-551826BE0A75}" dt="2020-10-30T00:42:49.610" v="0"/>
          <ac:spMkLst>
            <pc:docMk/>
            <pc:sldMk cId="3844856488" sldId="514"/>
            <ac:spMk id="13" creationId="{00000000-0000-0000-0000-000000000000}"/>
          </ac:spMkLst>
        </pc:spChg>
        <pc:spChg chg="mod">
          <ac:chgData name="Swenson, Jody" userId="f700768a-5749-4e0f-98d7-2b523cc7d418" providerId="ADAL" clId="{CE2656BB-4FB0-43AB-B2AB-551826BE0A75}" dt="2020-10-30T01:42:15.242" v="1240" actId="14100"/>
          <ac:spMkLst>
            <pc:docMk/>
            <pc:sldMk cId="3844856488" sldId="514"/>
            <ac:spMk id="138" creationId="{00000000-0000-0000-0000-000000000000}"/>
          </ac:spMkLst>
        </pc:spChg>
        <pc:picChg chg="mod">
          <ac:chgData name="Swenson, Jody" userId="f700768a-5749-4e0f-98d7-2b523cc7d418" providerId="ADAL" clId="{CE2656BB-4FB0-43AB-B2AB-551826BE0A75}" dt="2020-10-30T00:42:49.610" v="0"/>
          <ac:picMkLst>
            <pc:docMk/>
            <pc:sldMk cId="3844856488" sldId="514"/>
            <ac:picMk id="3" creationId="{00000000-0000-0000-0000-000000000000}"/>
          </ac:picMkLst>
        </pc:picChg>
        <pc:picChg chg="mod">
          <ac:chgData name="Swenson, Jody" userId="f700768a-5749-4e0f-98d7-2b523cc7d418" providerId="ADAL" clId="{CE2656BB-4FB0-43AB-B2AB-551826BE0A75}" dt="2020-10-30T00:42:49.610" v="0"/>
          <ac:picMkLst>
            <pc:docMk/>
            <pc:sldMk cId="3844856488" sldId="514"/>
            <ac:picMk id="4" creationId="{00000000-0000-0000-0000-000000000000}"/>
          </ac:picMkLst>
        </pc:picChg>
        <pc:picChg chg="mod">
          <ac:chgData name="Swenson, Jody" userId="f700768a-5749-4e0f-98d7-2b523cc7d418" providerId="ADAL" clId="{CE2656BB-4FB0-43AB-B2AB-551826BE0A75}" dt="2020-10-30T00:42:49.610" v="0"/>
          <ac:picMkLst>
            <pc:docMk/>
            <pc:sldMk cId="3844856488" sldId="514"/>
            <ac:picMk id="5" creationId="{00000000-0000-0000-0000-000000000000}"/>
          </ac:picMkLst>
        </pc:picChg>
      </pc:sldChg>
      <pc:sldChg chg="modSp mod modNotes">
        <pc:chgData name="Swenson, Jody" userId="f700768a-5749-4e0f-98d7-2b523cc7d418" providerId="ADAL" clId="{CE2656BB-4FB0-43AB-B2AB-551826BE0A75}" dt="2020-10-30T01:30:57.120" v="886" actId="20577"/>
        <pc:sldMkLst>
          <pc:docMk/>
          <pc:sldMk cId="3242115135" sldId="515"/>
        </pc:sldMkLst>
        <pc:spChg chg="mod">
          <ac:chgData name="Swenson, Jody" userId="f700768a-5749-4e0f-98d7-2b523cc7d418" providerId="ADAL" clId="{CE2656BB-4FB0-43AB-B2AB-551826BE0A75}" dt="2020-10-30T00:42:49.610" v="0"/>
          <ac:spMkLst>
            <pc:docMk/>
            <pc:sldMk cId="3242115135" sldId="515"/>
            <ac:spMk id="2" creationId="{00000000-0000-0000-0000-000000000000}"/>
          </ac:spMkLst>
        </pc:spChg>
        <pc:spChg chg="mod">
          <ac:chgData name="Swenson, Jody" userId="f700768a-5749-4e0f-98d7-2b523cc7d418" providerId="ADAL" clId="{CE2656BB-4FB0-43AB-B2AB-551826BE0A75}" dt="2020-10-30T01:30:57.120" v="886" actId="20577"/>
          <ac:spMkLst>
            <pc:docMk/>
            <pc:sldMk cId="3242115135" sldId="515"/>
            <ac:spMk id="138" creationId="{00000000-0000-0000-0000-000000000000}"/>
          </ac:spMkLst>
        </pc:spChg>
        <pc:graphicFrameChg chg="mod">
          <ac:chgData name="Swenson, Jody" userId="f700768a-5749-4e0f-98d7-2b523cc7d418" providerId="ADAL" clId="{CE2656BB-4FB0-43AB-B2AB-551826BE0A75}" dt="2020-10-30T00:42:49.610" v="0"/>
          <ac:graphicFrameMkLst>
            <pc:docMk/>
            <pc:sldMk cId="3242115135" sldId="515"/>
            <ac:graphicFrameMk id="7" creationId="{00000000-0000-0000-0000-000000000000}"/>
          </ac:graphicFrameMkLst>
        </pc:graphicFrameChg>
        <pc:picChg chg="mod">
          <ac:chgData name="Swenson, Jody" userId="f700768a-5749-4e0f-98d7-2b523cc7d418" providerId="ADAL" clId="{CE2656BB-4FB0-43AB-B2AB-551826BE0A75}" dt="2020-10-30T00:42:49.610" v="0"/>
          <ac:picMkLst>
            <pc:docMk/>
            <pc:sldMk cId="3242115135" sldId="515"/>
            <ac:picMk id="4" creationId="{00000000-0000-0000-0000-000000000000}"/>
          </ac:picMkLst>
        </pc:picChg>
        <pc:picChg chg="mod">
          <ac:chgData name="Swenson, Jody" userId="f700768a-5749-4e0f-98d7-2b523cc7d418" providerId="ADAL" clId="{CE2656BB-4FB0-43AB-B2AB-551826BE0A75}" dt="2020-10-30T00:42:49.610" v="0"/>
          <ac:picMkLst>
            <pc:docMk/>
            <pc:sldMk cId="3242115135" sldId="515"/>
            <ac:picMk id="6" creationId="{00000000-0000-0000-0000-000000000000}"/>
          </ac:picMkLst>
        </pc:picChg>
      </pc:sldChg>
      <pc:sldChg chg="modSp mod modNotes">
        <pc:chgData name="Swenson, Jody" userId="f700768a-5749-4e0f-98d7-2b523cc7d418" providerId="ADAL" clId="{CE2656BB-4FB0-43AB-B2AB-551826BE0A75}" dt="2020-10-30T00:53:48.913" v="38" actId="20577"/>
        <pc:sldMkLst>
          <pc:docMk/>
          <pc:sldMk cId="1541019364" sldId="516"/>
        </pc:sldMkLst>
        <pc:spChg chg="mod">
          <ac:chgData name="Swenson, Jody" userId="f700768a-5749-4e0f-98d7-2b523cc7d418" providerId="ADAL" clId="{CE2656BB-4FB0-43AB-B2AB-551826BE0A75}" dt="2020-10-30T00:42:49.610" v="0"/>
          <ac:spMkLst>
            <pc:docMk/>
            <pc:sldMk cId="1541019364" sldId="516"/>
            <ac:spMk id="2" creationId="{00000000-0000-0000-0000-000000000000}"/>
          </ac:spMkLst>
        </pc:spChg>
        <pc:spChg chg="mod">
          <ac:chgData name="Swenson, Jody" userId="f700768a-5749-4e0f-98d7-2b523cc7d418" providerId="ADAL" clId="{CE2656BB-4FB0-43AB-B2AB-551826BE0A75}" dt="2020-10-30T00:42:49.610" v="0"/>
          <ac:spMkLst>
            <pc:docMk/>
            <pc:sldMk cId="1541019364" sldId="516"/>
            <ac:spMk id="7" creationId="{00000000-0000-0000-0000-000000000000}"/>
          </ac:spMkLst>
        </pc:spChg>
        <pc:spChg chg="mod">
          <ac:chgData name="Swenson, Jody" userId="f700768a-5749-4e0f-98d7-2b523cc7d418" providerId="ADAL" clId="{CE2656BB-4FB0-43AB-B2AB-551826BE0A75}" dt="2020-10-30T00:42:49.610" v="0"/>
          <ac:spMkLst>
            <pc:docMk/>
            <pc:sldMk cId="1541019364" sldId="516"/>
            <ac:spMk id="8" creationId="{00000000-0000-0000-0000-000000000000}"/>
          </ac:spMkLst>
        </pc:spChg>
        <pc:spChg chg="mod">
          <ac:chgData name="Swenson, Jody" userId="f700768a-5749-4e0f-98d7-2b523cc7d418" providerId="ADAL" clId="{CE2656BB-4FB0-43AB-B2AB-551826BE0A75}" dt="2020-10-30T00:53:48.913" v="38" actId="20577"/>
          <ac:spMkLst>
            <pc:docMk/>
            <pc:sldMk cId="1541019364" sldId="516"/>
            <ac:spMk id="11" creationId="{00000000-0000-0000-0000-000000000000}"/>
          </ac:spMkLst>
        </pc:spChg>
        <pc:grpChg chg="mod">
          <ac:chgData name="Swenson, Jody" userId="f700768a-5749-4e0f-98d7-2b523cc7d418" providerId="ADAL" clId="{CE2656BB-4FB0-43AB-B2AB-551826BE0A75}" dt="2020-10-30T00:53:30.674" v="34" actId="1076"/>
          <ac:grpSpMkLst>
            <pc:docMk/>
            <pc:sldMk cId="1541019364" sldId="516"/>
            <ac:grpSpMk id="5" creationId="{00000000-0000-0000-0000-000000000000}"/>
          </ac:grpSpMkLst>
        </pc:grpChg>
        <pc:picChg chg="mod">
          <ac:chgData name="Swenson, Jody" userId="f700768a-5749-4e0f-98d7-2b523cc7d418" providerId="ADAL" clId="{CE2656BB-4FB0-43AB-B2AB-551826BE0A75}" dt="2020-10-30T00:42:49.610" v="0"/>
          <ac:picMkLst>
            <pc:docMk/>
            <pc:sldMk cId="1541019364" sldId="516"/>
            <ac:picMk id="6" creationId="{00000000-0000-0000-0000-000000000000}"/>
          </ac:picMkLst>
        </pc:picChg>
      </pc:sldChg>
      <pc:sldChg chg="modSp mod modAnim modNotes">
        <pc:chgData name="Swenson, Jody" userId="f700768a-5749-4e0f-98d7-2b523cc7d418" providerId="ADAL" clId="{CE2656BB-4FB0-43AB-B2AB-551826BE0A75}" dt="2020-10-30T00:56:02.539" v="220" actId="1036"/>
        <pc:sldMkLst>
          <pc:docMk/>
          <pc:sldMk cId="1808307011" sldId="517"/>
        </pc:sldMkLst>
        <pc:spChg chg="mod">
          <ac:chgData name="Swenson, Jody" userId="f700768a-5749-4e0f-98d7-2b523cc7d418" providerId="ADAL" clId="{CE2656BB-4FB0-43AB-B2AB-551826BE0A75}" dt="2020-10-30T00:42:49.610" v="0"/>
          <ac:spMkLst>
            <pc:docMk/>
            <pc:sldMk cId="1808307011" sldId="517"/>
            <ac:spMk id="2" creationId="{00000000-0000-0000-0000-000000000000}"/>
          </ac:spMkLst>
        </pc:spChg>
        <pc:spChg chg="mod">
          <ac:chgData name="Swenson, Jody" userId="f700768a-5749-4e0f-98d7-2b523cc7d418" providerId="ADAL" clId="{CE2656BB-4FB0-43AB-B2AB-551826BE0A75}" dt="2020-10-30T00:56:02.539" v="220" actId="1036"/>
          <ac:spMkLst>
            <pc:docMk/>
            <pc:sldMk cId="1808307011" sldId="517"/>
            <ac:spMk id="11" creationId="{00000000-0000-0000-0000-000000000000}"/>
          </ac:spMkLst>
        </pc:spChg>
        <pc:picChg chg="mod">
          <ac:chgData name="Swenson, Jody" userId="f700768a-5749-4e0f-98d7-2b523cc7d418" providerId="ADAL" clId="{CE2656BB-4FB0-43AB-B2AB-551826BE0A75}" dt="2020-10-30T00:56:02.539" v="220" actId="1036"/>
          <ac:picMkLst>
            <pc:docMk/>
            <pc:sldMk cId="1808307011" sldId="517"/>
            <ac:picMk id="4" creationId="{00000000-0000-0000-0000-000000000000}"/>
          </ac:picMkLst>
        </pc:picChg>
        <pc:picChg chg="mod">
          <ac:chgData name="Swenson, Jody" userId="f700768a-5749-4e0f-98d7-2b523cc7d418" providerId="ADAL" clId="{CE2656BB-4FB0-43AB-B2AB-551826BE0A75}" dt="2020-10-30T00:56:02.539" v="220" actId="1036"/>
          <ac:picMkLst>
            <pc:docMk/>
            <pc:sldMk cId="1808307011" sldId="517"/>
            <ac:picMk id="5" creationId="{B566E081-FD1E-488A-A90D-158367C16839}"/>
          </ac:picMkLst>
        </pc:picChg>
        <pc:picChg chg="mod">
          <ac:chgData name="Swenson, Jody" userId="f700768a-5749-4e0f-98d7-2b523cc7d418" providerId="ADAL" clId="{CE2656BB-4FB0-43AB-B2AB-551826BE0A75}" dt="2020-10-30T00:56:02.539" v="220" actId="1036"/>
          <ac:picMkLst>
            <pc:docMk/>
            <pc:sldMk cId="1808307011" sldId="517"/>
            <ac:picMk id="7" creationId="{A2E69CA9-1AF3-4946-AD99-F40CEB9B57D6}"/>
          </ac:picMkLst>
        </pc:picChg>
      </pc:sldChg>
      <pc:sldChg chg="addSp delSp modSp mod delAnim modAnim modNotes">
        <pc:chgData name="Swenson, Jody" userId="f700768a-5749-4e0f-98d7-2b523cc7d418" providerId="ADAL" clId="{CE2656BB-4FB0-43AB-B2AB-551826BE0A75}" dt="2020-10-30T01:28:13.175" v="868"/>
        <pc:sldMkLst>
          <pc:docMk/>
          <pc:sldMk cId="1989462211" sldId="518"/>
        </pc:sldMkLst>
        <pc:spChg chg="mod">
          <ac:chgData name="Swenson, Jody" userId="f700768a-5749-4e0f-98d7-2b523cc7d418" providerId="ADAL" clId="{CE2656BB-4FB0-43AB-B2AB-551826BE0A75}" dt="2020-10-30T00:42:49.610" v="0"/>
          <ac:spMkLst>
            <pc:docMk/>
            <pc:sldMk cId="1989462211" sldId="518"/>
            <ac:spMk id="2" creationId="{00000000-0000-0000-0000-000000000000}"/>
          </ac:spMkLst>
        </pc:spChg>
        <pc:spChg chg="mod ord">
          <ac:chgData name="Swenson, Jody" userId="f700768a-5749-4e0f-98d7-2b523cc7d418" providerId="ADAL" clId="{CE2656BB-4FB0-43AB-B2AB-551826BE0A75}" dt="2020-10-30T01:17:14.854" v="414" actId="1037"/>
          <ac:spMkLst>
            <pc:docMk/>
            <pc:sldMk cId="1989462211" sldId="518"/>
            <ac:spMk id="6" creationId="{6D2ED091-D497-4BD2-98A9-2928BF80E019}"/>
          </ac:spMkLst>
        </pc:spChg>
        <pc:spChg chg="mod ord">
          <ac:chgData name="Swenson, Jody" userId="f700768a-5749-4e0f-98d7-2b523cc7d418" providerId="ADAL" clId="{CE2656BB-4FB0-43AB-B2AB-551826BE0A75}" dt="2020-10-30T01:17:22.424" v="422" actId="1036"/>
          <ac:spMkLst>
            <pc:docMk/>
            <pc:sldMk cId="1989462211" sldId="518"/>
            <ac:spMk id="7" creationId="{607595FF-FB57-46AA-A895-6BA47A3AB905}"/>
          </ac:spMkLst>
        </pc:spChg>
        <pc:spChg chg="mod">
          <ac:chgData name="Swenson, Jody" userId="f700768a-5749-4e0f-98d7-2b523cc7d418" providerId="ADAL" clId="{CE2656BB-4FB0-43AB-B2AB-551826BE0A75}" dt="2020-10-30T01:28:05.363" v="867" actId="20577"/>
          <ac:spMkLst>
            <pc:docMk/>
            <pc:sldMk cId="1989462211" sldId="518"/>
            <ac:spMk id="138" creationId="{00000000-0000-0000-0000-000000000000}"/>
          </ac:spMkLst>
        </pc:spChg>
        <pc:picChg chg="del mod">
          <ac:chgData name="Swenson, Jody" userId="f700768a-5749-4e0f-98d7-2b523cc7d418" providerId="ADAL" clId="{CE2656BB-4FB0-43AB-B2AB-551826BE0A75}" dt="2020-10-30T01:15:45.072" v="365" actId="478"/>
          <ac:picMkLst>
            <pc:docMk/>
            <pc:sldMk cId="1989462211" sldId="518"/>
            <ac:picMk id="3" creationId="{00000000-0000-0000-0000-000000000000}"/>
          </ac:picMkLst>
        </pc:picChg>
        <pc:picChg chg="add mod">
          <ac:chgData name="Swenson, Jody" userId="f700768a-5749-4e0f-98d7-2b523cc7d418" providerId="ADAL" clId="{CE2656BB-4FB0-43AB-B2AB-551826BE0A75}" dt="2020-10-30T01:14:20.546" v="292" actId="14100"/>
          <ac:picMkLst>
            <pc:docMk/>
            <pc:sldMk cId="1989462211" sldId="518"/>
            <ac:picMk id="5" creationId="{6CBBB198-E741-438E-B47C-55E275F9701C}"/>
          </ac:picMkLst>
        </pc:picChg>
        <pc:picChg chg="add mod">
          <ac:chgData name="Swenson, Jody" userId="f700768a-5749-4e0f-98d7-2b523cc7d418" providerId="ADAL" clId="{CE2656BB-4FB0-43AB-B2AB-551826BE0A75}" dt="2020-10-30T01:16:40.312" v="392" actId="1035"/>
          <ac:picMkLst>
            <pc:docMk/>
            <pc:sldMk cId="1989462211" sldId="518"/>
            <ac:picMk id="9" creationId="{1AABB467-25AC-4E4D-8B53-D468FD4C48E9}"/>
          </ac:picMkLst>
        </pc:picChg>
        <pc:picChg chg="del mod">
          <ac:chgData name="Swenson, Jody" userId="f700768a-5749-4e0f-98d7-2b523cc7d418" providerId="ADAL" clId="{CE2656BB-4FB0-43AB-B2AB-551826BE0A75}" dt="2020-10-30T01:14:23.056" v="293" actId="478"/>
          <ac:picMkLst>
            <pc:docMk/>
            <pc:sldMk cId="1989462211" sldId="518"/>
            <ac:picMk id="10" creationId="{B601A0E9-3257-470B-9A6F-5E9D722812AC}"/>
          </ac:picMkLst>
        </pc:picChg>
      </pc:sldChg>
      <pc:sldChg chg="addSp delSp modSp mod delAnim modAnim modNotes">
        <pc:chgData name="Swenson, Jody" userId="f700768a-5749-4e0f-98d7-2b523cc7d418" providerId="ADAL" clId="{CE2656BB-4FB0-43AB-B2AB-551826BE0A75}" dt="2020-10-30T16:18:48.963" v="1447" actId="1038"/>
        <pc:sldMkLst>
          <pc:docMk/>
          <pc:sldMk cId="595293469" sldId="519"/>
        </pc:sldMkLst>
        <pc:spChg chg="mod">
          <ac:chgData name="Swenson, Jody" userId="f700768a-5749-4e0f-98d7-2b523cc7d418" providerId="ADAL" clId="{CE2656BB-4FB0-43AB-B2AB-551826BE0A75}" dt="2020-10-30T00:42:49.610" v="0"/>
          <ac:spMkLst>
            <pc:docMk/>
            <pc:sldMk cId="595293469" sldId="519"/>
            <ac:spMk id="2" creationId="{00000000-0000-0000-0000-000000000000}"/>
          </ac:spMkLst>
        </pc:spChg>
        <pc:spChg chg="mod ord">
          <ac:chgData name="Swenson, Jody" userId="f700768a-5749-4e0f-98d7-2b523cc7d418" providerId="ADAL" clId="{CE2656BB-4FB0-43AB-B2AB-551826BE0A75}" dt="2020-10-30T01:24:51.239" v="748" actId="1035"/>
          <ac:spMkLst>
            <pc:docMk/>
            <pc:sldMk cId="595293469" sldId="519"/>
            <ac:spMk id="8" creationId="{EAF9B14E-AC8D-4941-9439-74DD443CF69A}"/>
          </ac:spMkLst>
        </pc:spChg>
        <pc:spChg chg="mod ord">
          <ac:chgData name="Swenson, Jody" userId="f700768a-5749-4e0f-98d7-2b523cc7d418" providerId="ADAL" clId="{CE2656BB-4FB0-43AB-B2AB-551826BE0A75}" dt="2020-10-30T01:25:00.584" v="766" actId="1037"/>
          <ac:spMkLst>
            <pc:docMk/>
            <pc:sldMk cId="595293469" sldId="519"/>
            <ac:spMk id="9" creationId="{AB1E71F5-54C5-4A06-87AF-99C87741391A}"/>
          </ac:spMkLst>
        </pc:spChg>
        <pc:spChg chg="mod">
          <ac:chgData name="Swenson, Jody" userId="f700768a-5749-4e0f-98d7-2b523cc7d418" providerId="ADAL" clId="{CE2656BB-4FB0-43AB-B2AB-551826BE0A75}" dt="2020-10-30T01:27:46.411" v="865" actId="20577"/>
          <ac:spMkLst>
            <pc:docMk/>
            <pc:sldMk cId="595293469" sldId="519"/>
            <ac:spMk id="138" creationId="{00000000-0000-0000-0000-000000000000}"/>
          </ac:spMkLst>
        </pc:spChg>
        <pc:picChg chg="del mod">
          <ac:chgData name="Swenson, Jody" userId="f700768a-5749-4e0f-98d7-2b523cc7d418" providerId="ADAL" clId="{CE2656BB-4FB0-43AB-B2AB-551826BE0A75}" dt="2020-10-30T01:21:47.577" v="567" actId="478"/>
          <ac:picMkLst>
            <pc:docMk/>
            <pc:sldMk cId="595293469" sldId="519"/>
            <ac:picMk id="3" creationId="{00000000-0000-0000-0000-000000000000}"/>
          </ac:picMkLst>
        </pc:picChg>
        <pc:picChg chg="add mod">
          <ac:chgData name="Swenson, Jody" userId="f700768a-5749-4e0f-98d7-2b523cc7d418" providerId="ADAL" clId="{CE2656BB-4FB0-43AB-B2AB-551826BE0A75}" dt="2020-10-30T16:18:48.963" v="1447" actId="1038"/>
          <ac:picMkLst>
            <pc:docMk/>
            <pc:sldMk cId="595293469" sldId="519"/>
            <ac:picMk id="4" creationId="{292B2FCA-1159-4611-9BE6-A92299205A49}"/>
          </ac:picMkLst>
        </pc:picChg>
        <pc:picChg chg="add del mod">
          <ac:chgData name="Swenson, Jody" userId="f700768a-5749-4e0f-98d7-2b523cc7d418" providerId="ADAL" clId="{CE2656BB-4FB0-43AB-B2AB-551826BE0A75}" dt="2020-10-30T16:18:43.856" v="1441" actId="478"/>
          <ac:picMkLst>
            <pc:docMk/>
            <pc:sldMk cId="595293469" sldId="519"/>
            <ac:picMk id="5" creationId="{42246F9C-69E4-4A75-AB33-65297D6945E1}"/>
          </ac:picMkLst>
        </pc:picChg>
        <pc:picChg chg="del mod">
          <ac:chgData name="Swenson, Jody" userId="f700768a-5749-4e0f-98d7-2b523cc7d418" providerId="ADAL" clId="{CE2656BB-4FB0-43AB-B2AB-551826BE0A75}" dt="2020-10-30T01:21:23.823" v="562" actId="478"/>
          <ac:picMkLst>
            <pc:docMk/>
            <pc:sldMk cId="595293469" sldId="519"/>
            <ac:picMk id="6" creationId="{5C84E209-556E-4FBA-9751-2675CA17BA0F}"/>
          </ac:picMkLst>
        </pc:picChg>
        <pc:picChg chg="add mod">
          <ac:chgData name="Swenson, Jody" userId="f700768a-5749-4e0f-98d7-2b523cc7d418" providerId="ADAL" clId="{CE2656BB-4FB0-43AB-B2AB-551826BE0A75}" dt="2020-10-30T01:24:39.734" v="714" actId="1036"/>
          <ac:picMkLst>
            <pc:docMk/>
            <pc:sldMk cId="595293469" sldId="519"/>
            <ac:picMk id="10" creationId="{37E36B33-A27C-4CAD-97CB-425EC5F3ED23}"/>
          </ac:picMkLst>
        </pc:picChg>
      </pc:sldChg>
      <pc:sldChg chg="delSp modSp del modNotes">
        <pc:chgData name="Swenson, Jody" userId="f700768a-5749-4e0f-98d7-2b523cc7d418" providerId="ADAL" clId="{CE2656BB-4FB0-43AB-B2AB-551826BE0A75}" dt="2020-10-30T01:29:13.286" v="873" actId="47"/>
        <pc:sldMkLst>
          <pc:docMk/>
          <pc:sldMk cId="415747926" sldId="520"/>
        </pc:sldMkLst>
        <pc:spChg chg="mod">
          <ac:chgData name="Swenson, Jody" userId="f700768a-5749-4e0f-98d7-2b523cc7d418" providerId="ADAL" clId="{CE2656BB-4FB0-43AB-B2AB-551826BE0A75}" dt="2020-10-30T00:42:49.610" v="0"/>
          <ac:spMkLst>
            <pc:docMk/>
            <pc:sldMk cId="415747926" sldId="520"/>
            <ac:spMk id="2" creationId="{00000000-0000-0000-0000-000000000000}"/>
          </ac:spMkLst>
        </pc:spChg>
        <pc:spChg chg="mod">
          <ac:chgData name="Swenson, Jody" userId="f700768a-5749-4e0f-98d7-2b523cc7d418" providerId="ADAL" clId="{CE2656BB-4FB0-43AB-B2AB-551826BE0A75}" dt="2020-10-30T00:42:49.610" v="0"/>
          <ac:spMkLst>
            <pc:docMk/>
            <pc:sldMk cId="415747926" sldId="520"/>
            <ac:spMk id="3" creationId="{72E5686B-2E8D-4638-AA83-5C3B044EEB31}"/>
          </ac:spMkLst>
        </pc:spChg>
        <pc:spChg chg="mod">
          <ac:chgData name="Swenson, Jody" userId="f700768a-5749-4e0f-98d7-2b523cc7d418" providerId="ADAL" clId="{CE2656BB-4FB0-43AB-B2AB-551826BE0A75}" dt="2020-10-30T00:42:49.610" v="0"/>
          <ac:spMkLst>
            <pc:docMk/>
            <pc:sldMk cId="415747926" sldId="520"/>
            <ac:spMk id="4" creationId="{CDDCDADF-A07F-4B9E-BD72-11477C2A31BD}"/>
          </ac:spMkLst>
        </pc:spChg>
        <pc:spChg chg="mod">
          <ac:chgData name="Swenson, Jody" userId="f700768a-5749-4e0f-98d7-2b523cc7d418" providerId="ADAL" clId="{CE2656BB-4FB0-43AB-B2AB-551826BE0A75}" dt="2020-10-30T00:42:49.610" v="0"/>
          <ac:spMkLst>
            <pc:docMk/>
            <pc:sldMk cId="415747926" sldId="520"/>
            <ac:spMk id="9" creationId="{00000000-0000-0000-0000-000000000000}"/>
          </ac:spMkLst>
        </pc:spChg>
        <pc:spChg chg="mod">
          <ac:chgData name="Swenson, Jody" userId="f700768a-5749-4e0f-98d7-2b523cc7d418" providerId="ADAL" clId="{CE2656BB-4FB0-43AB-B2AB-551826BE0A75}" dt="2020-10-30T00:42:49.610" v="0"/>
          <ac:spMkLst>
            <pc:docMk/>
            <pc:sldMk cId="415747926" sldId="520"/>
            <ac:spMk id="11" creationId="{E8DFB796-9CF2-4993-A70D-89124A94398B}"/>
          </ac:spMkLst>
        </pc:spChg>
        <pc:spChg chg="mod">
          <ac:chgData name="Swenson, Jody" userId="f700768a-5749-4e0f-98d7-2b523cc7d418" providerId="ADAL" clId="{CE2656BB-4FB0-43AB-B2AB-551826BE0A75}" dt="2020-10-30T00:42:49.610" v="0"/>
          <ac:spMkLst>
            <pc:docMk/>
            <pc:sldMk cId="415747926" sldId="520"/>
            <ac:spMk id="12" creationId="{DEDA0410-D23F-4308-B57B-4BFEC26BD6BB}"/>
          </ac:spMkLst>
        </pc:spChg>
        <pc:spChg chg="mod">
          <ac:chgData name="Swenson, Jody" userId="f700768a-5749-4e0f-98d7-2b523cc7d418" providerId="ADAL" clId="{CE2656BB-4FB0-43AB-B2AB-551826BE0A75}" dt="2020-10-30T00:42:49.610" v="0"/>
          <ac:spMkLst>
            <pc:docMk/>
            <pc:sldMk cId="415747926" sldId="520"/>
            <ac:spMk id="13" creationId="{166BED32-E554-44F9-86E0-1B891EBB5E5B}"/>
          </ac:spMkLst>
        </pc:spChg>
        <pc:grpChg chg="del mod">
          <ac:chgData name="Swenson, Jody" userId="f700768a-5749-4e0f-98d7-2b523cc7d418" providerId="ADAL" clId="{CE2656BB-4FB0-43AB-B2AB-551826BE0A75}" dt="2020-10-30T01:29:08.639" v="872" actId="478"/>
          <ac:grpSpMkLst>
            <pc:docMk/>
            <pc:sldMk cId="415747926" sldId="520"/>
            <ac:grpSpMk id="6" creationId="{00000000-0000-0000-0000-000000000000}"/>
          </ac:grpSpMkLst>
        </pc:grpChg>
        <pc:picChg chg="mod">
          <ac:chgData name="Swenson, Jody" userId="f700768a-5749-4e0f-98d7-2b523cc7d418" providerId="ADAL" clId="{CE2656BB-4FB0-43AB-B2AB-551826BE0A75}" dt="2020-10-30T00:42:49.610" v="0"/>
          <ac:picMkLst>
            <pc:docMk/>
            <pc:sldMk cId="415747926" sldId="520"/>
            <ac:picMk id="8" creationId="{00000000-0000-0000-0000-000000000000}"/>
          </ac:picMkLst>
        </pc:picChg>
        <pc:picChg chg="mod">
          <ac:chgData name="Swenson, Jody" userId="f700768a-5749-4e0f-98d7-2b523cc7d418" providerId="ADAL" clId="{CE2656BB-4FB0-43AB-B2AB-551826BE0A75}" dt="2020-10-30T00:42:49.610" v="0"/>
          <ac:picMkLst>
            <pc:docMk/>
            <pc:sldMk cId="415747926" sldId="520"/>
            <ac:picMk id="14" creationId="{180A3D4C-E5EF-4437-A384-2E735BC2DBC3}"/>
          </ac:picMkLst>
        </pc:picChg>
        <pc:picChg chg="mod">
          <ac:chgData name="Swenson, Jody" userId="f700768a-5749-4e0f-98d7-2b523cc7d418" providerId="ADAL" clId="{CE2656BB-4FB0-43AB-B2AB-551826BE0A75}" dt="2020-10-30T00:42:49.610" v="0"/>
          <ac:picMkLst>
            <pc:docMk/>
            <pc:sldMk cId="415747926" sldId="520"/>
            <ac:picMk id="18" creationId="{497C0B33-9501-4E65-83C2-9AD7BAE5A339}"/>
          </ac:picMkLst>
        </pc:picChg>
      </pc:sldChg>
      <pc:sldChg chg="modSp mod modAnim modNotes">
        <pc:chgData name="Swenson, Jody" userId="f700768a-5749-4e0f-98d7-2b523cc7d418" providerId="ADAL" clId="{CE2656BB-4FB0-43AB-B2AB-551826BE0A75}" dt="2020-10-30T01:30:26.473" v="883"/>
        <pc:sldMkLst>
          <pc:docMk/>
          <pc:sldMk cId="2012033949" sldId="521"/>
        </pc:sldMkLst>
        <pc:spChg chg="mod">
          <ac:chgData name="Swenson, Jody" userId="f700768a-5749-4e0f-98d7-2b523cc7d418" providerId="ADAL" clId="{CE2656BB-4FB0-43AB-B2AB-551826BE0A75}" dt="2020-10-30T00:42:49.610" v="0"/>
          <ac:spMkLst>
            <pc:docMk/>
            <pc:sldMk cId="2012033949" sldId="521"/>
            <ac:spMk id="2" creationId="{00000000-0000-0000-0000-000000000000}"/>
          </ac:spMkLst>
        </pc:spChg>
        <pc:spChg chg="mod">
          <ac:chgData name="Swenson, Jody" userId="f700768a-5749-4e0f-98d7-2b523cc7d418" providerId="ADAL" clId="{CE2656BB-4FB0-43AB-B2AB-551826BE0A75}" dt="2020-10-30T01:29:39.503" v="881" actId="20577"/>
          <ac:spMkLst>
            <pc:docMk/>
            <pc:sldMk cId="2012033949" sldId="521"/>
            <ac:spMk id="11" creationId="{00000000-0000-0000-0000-000000000000}"/>
          </ac:spMkLst>
        </pc:spChg>
        <pc:picChg chg="mod">
          <ac:chgData name="Swenson, Jody" userId="f700768a-5749-4e0f-98d7-2b523cc7d418" providerId="ADAL" clId="{CE2656BB-4FB0-43AB-B2AB-551826BE0A75}" dt="2020-10-30T01:29:32.390" v="877" actId="1076"/>
          <ac:picMkLst>
            <pc:docMk/>
            <pc:sldMk cId="2012033949" sldId="521"/>
            <ac:picMk id="5" creationId="{00000000-0000-0000-0000-000000000000}"/>
          </ac:picMkLst>
        </pc:picChg>
      </pc:sldChg>
      <pc:sldChg chg="modSp mod modNotes">
        <pc:chgData name="Swenson, Jody" userId="f700768a-5749-4e0f-98d7-2b523cc7d418" providerId="ADAL" clId="{CE2656BB-4FB0-43AB-B2AB-551826BE0A75}" dt="2020-10-30T01:32:41.218" v="973" actId="1037"/>
        <pc:sldMkLst>
          <pc:docMk/>
          <pc:sldMk cId="3499297440" sldId="522"/>
        </pc:sldMkLst>
        <pc:spChg chg="mod">
          <ac:chgData name="Swenson, Jody" userId="f700768a-5749-4e0f-98d7-2b523cc7d418" providerId="ADAL" clId="{CE2656BB-4FB0-43AB-B2AB-551826BE0A75}" dt="2020-10-30T01:31:17.311" v="890" actId="20577"/>
          <ac:spMkLst>
            <pc:docMk/>
            <pc:sldMk cId="3499297440" sldId="522"/>
            <ac:spMk id="2" creationId="{00000000-0000-0000-0000-000000000000}"/>
          </ac:spMkLst>
        </pc:spChg>
        <pc:spChg chg="mod">
          <ac:chgData name="Swenson, Jody" userId="f700768a-5749-4e0f-98d7-2b523cc7d418" providerId="ADAL" clId="{CE2656BB-4FB0-43AB-B2AB-551826BE0A75}" dt="2020-10-30T01:32:41.218" v="973" actId="1037"/>
          <ac:spMkLst>
            <pc:docMk/>
            <pc:sldMk cId="3499297440" sldId="522"/>
            <ac:spMk id="6" creationId="{00000000-0000-0000-0000-000000000000}"/>
          </ac:spMkLst>
        </pc:spChg>
        <pc:spChg chg="mod">
          <ac:chgData name="Swenson, Jody" userId="f700768a-5749-4e0f-98d7-2b523cc7d418" providerId="ADAL" clId="{CE2656BB-4FB0-43AB-B2AB-551826BE0A75}" dt="2020-10-30T01:31:36.501" v="900" actId="1036"/>
          <ac:spMkLst>
            <pc:docMk/>
            <pc:sldMk cId="3499297440" sldId="522"/>
            <ac:spMk id="8" creationId="{00000000-0000-0000-0000-000000000000}"/>
          </ac:spMkLst>
        </pc:spChg>
        <pc:spChg chg="mod">
          <ac:chgData name="Swenson, Jody" userId="f700768a-5749-4e0f-98d7-2b523cc7d418" providerId="ADAL" clId="{CE2656BB-4FB0-43AB-B2AB-551826BE0A75}" dt="2020-10-30T01:31:36.501" v="900" actId="1036"/>
          <ac:spMkLst>
            <pc:docMk/>
            <pc:sldMk cId="3499297440" sldId="522"/>
            <ac:spMk id="11" creationId="{00000000-0000-0000-0000-000000000000}"/>
          </ac:spMkLst>
        </pc:spChg>
        <pc:spChg chg="mod">
          <ac:chgData name="Swenson, Jody" userId="f700768a-5749-4e0f-98d7-2b523cc7d418" providerId="ADAL" clId="{CE2656BB-4FB0-43AB-B2AB-551826BE0A75}" dt="2020-10-30T01:31:36.501" v="900" actId="1036"/>
          <ac:spMkLst>
            <pc:docMk/>
            <pc:sldMk cId="3499297440" sldId="522"/>
            <ac:spMk id="12" creationId="{00000000-0000-0000-0000-000000000000}"/>
          </ac:spMkLst>
        </pc:spChg>
        <pc:spChg chg="mod">
          <ac:chgData name="Swenson, Jody" userId="f700768a-5749-4e0f-98d7-2b523cc7d418" providerId="ADAL" clId="{CE2656BB-4FB0-43AB-B2AB-551826BE0A75}" dt="2020-10-30T01:32:41.218" v="973" actId="1037"/>
          <ac:spMkLst>
            <pc:docMk/>
            <pc:sldMk cId="3499297440" sldId="522"/>
            <ac:spMk id="14" creationId="{00000000-0000-0000-0000-000000000000}"/>
          </ac:spMkLst>
        </pc:spChg>
        <pc:graphicFrameChg chg="mod">
          <ac:chgData name="Swenson, Jody" userId="f700768a-5749-4e0f-98d7-2b523cc7d418" providerId="ADAL" clId="{CE2656BB-4FB0-43AB-B2AB-551826BE0A75}" dt="2020-10-30T01:31:36.501" v="900" actId="1036"/>
          <ac:graphicFrameMkLst>
            <pc:docMk/>
            <pc:sldMk cId="3499297440" sldId="522"/>
            <ac:graphicFrameMk id="9" creationId="{00000000-0000-0000-0000-000000000000}"/>
          </ac:graphicFrameMkLst>
        </pc:graphicFrameChg>
        <pc:picChg chg="mod">
          <ac:chgData name="Swenson, Jody" userId="f700768a-5749-4e0f-98d7-2b523cc7d418" providerId="ADAL" clId="{CE2656BB-4FB0-43AB-B2AB-551826BE0A75}" dt="2020-10-30T01:32:41.218" v="973" actId="1037"/>
          <ac:picMkLst>
            <pc:docMk/>
            <pc:sldMk cId="3499297440" sldId="522"/>
            <ac:picMk id="7" creationId="{00000000-0000-0000-0000-000000000000}"/>
          </ac:picMkLst>
        </pc:picChg>
        <pc:picChg chg="mod">
          <ac:chgData name="Swenson, Jody" userId="f700768a-5749-4e0f-98d7-2b523cc7d418" providerId="ADAL" clId="{CE2656BB-4FB0-43AB-B2AB-551826BE0A75}" dt="2020-10-30T01:31:36.501" v="900" actId="1036"/>
          <ac:picMkLst>
            <pc:docMk/>
            <pc:sldMk cId="3499297440" sldId="522"/>
            <ac:picMk id="13" creationId="{00000000-0000-0000-0000-000000000000}"/>
          </ac:picMkLst>
        </pc:picChg>
      </pc:sldChg>
      <pc:sldChg chg="modSp mod modNotes">
        <pc:chgData name="Swenson, Jody" userId="f700768a-5749-4e0f-98d7-2b523cc7d418" providerId="ADAL" clId="{CE2656BB-4FB0-43AB-B2AB-551826BE0A75}" dt="2020-10-30T01:32:33.324" v="961" actId="1037"/>
        <pc:sldMkLst>
          <pc:docMk/>
          <pc:sldMk cId="450723619" sldId="523"/>
        </pc:sldMkLst>
        <pc:spChg chg="mod">
          <ac:chgData name="Swenson, Jody" userId="f700768a-5749-4e0f-98d7-2b523cc7d418" providerId="ADAL" clId="{CE2656BB-4FB0-43AB-B2AB-551826BE0A75}" dt="2020-10-30T01:31:48.637" v="902" actId="20577"/>
          <ac:spMkLst>
            <pc:docMk/>
            <pc:sldMk cId="450723619" sldId="523"/>
            <ac:spMk id="2" creationId="{00000000-0000-0000-0000-000000000000}"/>
          </ac:spMkLst>
        </pc:spChg>
        <pc:spChg chg="mod">
          <ac:chgData name="Swenson, Jody" userId="f700768a-5749-4e0f-98d7-2b523cc7d418" providerId="ADAL" clId="{CE2656BB-4FB0-43AB-B2AB-551826BE0A75}" dt="2020-10-30T01:32:33.324" v="961" actId="1037"/>
          <ac:spMkLst>
            <pc:docMk/>
            <pc:sldMk cId="450723619" sldId="523"/>
            <ac:spMk id="6" creationId="{00000000-0000-0000-0000-000000000000}"/>
          </ac:spMkLst>
        </pc:spChg>
        <pc:spChg chg="mod">
          <ac:chgData name="Swenson, Jody" userId="f700768a-5749-4e0f-98d7-2b523cc7d418" providerId="ADAL" clId="{CE2656BB-4FB0-43AB-B2AB-551826BE0A75}" dt="2020-10-30T00:42:49.610" v="0"/>
          <ac:spMkLst>
            <pc:docMk/>
            <pc:sldMk cId="450723619" sldId="523"/>
            <ac:spMk id="8" creationId="{00000000-0000-0000-0000-000000000000}"/>
          </ac:spMkLst>
        </pc:spChg>
        <pc:spChg chg="mod">
          <ac:chgData name="Swenson, Jody" userId="f700768a-5749-4e0f-98d7-2b523cc7d418" providerId="ADAL" clId="{CE2656BB-4FB0-43AB-B2AB-551826BE0A75}" dt="2020-10-30T01:31:55.559" v="904" actId="14100"/>
          <ac:spMkLst>
            <pc:docMk/>
            <pc:sldMk cId="450723619" sldId="523"/>
            <ac:spMk id="11" creationId="{00000000-0000-0000-0000-000000000000}"/>
          </ac:spMkLst>
        </pc:spChg>
        <pc:spChg chg="mod">
          <ac:chgData name="Swenson, Jody" userId="f700768a-5749-4e0f-98d7-2b523cc7d418" providerId="ADAL" clId="{CE2656BB-4FB0-43AB-B2AB-551826BE0A75}" dt="2020-10-30T00:42:49.610" v="0"/>
          <ac:spMkLst>
            <pc:docMk/>
            <pc:sldMk cId="450723619" sldId="523"/>
            <ac:spMk id="12" creationId="{00000000-0000-0000-0000-000000000000}"/>
          </ac:spMkLst>
        </pc:spChg>
        <pc:spChg chg="mod">
          <ac:chgData name="Swenson, Jody" userId="f700768a-5749-4e0f-98d7-2b523cc7d418" providerId="ADAL" clId="{CE2656BB-4FB0-43AB-B2AB-551826BE0A75}" dt="2020-10-30T01:32:22.629" v="939" actId="1037"/>
          <ac:spMkLst>
            <pc:docMk/>
            <pc:sldMk cId="450723619" sldId="523"/>
            <ac:spMk id="14" creationId="{00000000-0000-0000-0000-000000000000}"/>
          </ac:spMkLst>
        </pc:spChg>
        <pc:graphicFrameChg chg="mod">
          <ac:chgData name="Swenson, Jody" userId="f700768a-5749-4e0f-98d7-2b523cc7d418" providerId="ADAL" clId="{CE2656BB-4FB0-43AB-B2AB-551826BE0A75}" dt="2020-10-30T00:42:49.610" v="0"/>
          <ac:graphicFrameMkLst>
            <pc:docMk/>
            <pc:sldMk cId="450723619" sldId="523"/>
            <ac:graphicFrameMk id="9" creationId="{00000000-0000-0000-0000-000000000000}"/>
          </ac:graphicFrameMkLst>
        </pc:graphicFrameChg>
        <pc:picChg chg="mod">
          <ac:chgData name="Swenson, Jody" userId="f700768a-5749-4e0f-98d7-2b523cc7d418" providerId="ADAL" clId="{CE2656BB-4FB0-43AB-B2AB-551826BE0A75}" dt="2020-10-30T01:32:22.629" v="939" actId="1037"/>
          <ac:picMkLst>
            <pc:docMk/>
            <pc:sldMk cId="450723619" sldId="523"/>
            <ac:picMk id="3" creationId="{00000000-0000-0000-0000-000000000000}"/>
          </ac:picMkLst>
        </pc:picChg>
        <pc:picChg chg="mod">
          <ac:chgData name="Swenson, Jody" userId="f700768a-5749-4e0f-98d7-2b523cc7d418" providerId="ADAL" clId="{CE2656BB-4FB0-43AB-B2AB-551826BE0A75}" dt="2020-10-30T00:42:49.610" v="0"/>
          <ac:picMkLst>
            <pc:docMk/>
            <pc:sldMk cId="450723619" sldId="523"/>
            <ac:picMk id="4" creationId="{00000000-0000-0000-0000-000000000000}"/>
          </ac:picMkLst>
        </pc:picChg>
      </pc:sldChg>
      <pc:sldChg chg="modSp mod modNotes">
        <pc:chgData name="Swenson, Jody" userId="f700768a-5749-4e0f-98d7-2b523cc7d418" providerId="ADAL" clId="{CE2656BB-4FB0-43AB-B2AB-551826BE0A75}" dt="2020-10-30T01:47:36.421" v="1427" actId="6549"/>
        <pc:sldMkLst>
          <pc:docMk/>
          <pc:sldMk cId="1140930220" sldId="524"/>
        </pc:sldMkLst>
        <pc:spChg chg="mod">
          <ac:chgData name="Swenson, Jody" userId="f700768a-5749-4e0f-98d7-2b523cc7d418" providerId="ADAL" clId="{CE2656BB-4FB0-43AB-B2AB-551826BE0A75}" dt="2020-10-30T00:42:49.610" v="0"/>
          <ac:spMkLst>
            <pc:docMk/>
            <pc:sldMk cId="1140930220" sldId="524"/>
            <ac:spMk id="2" creationId="{00000000-0000-0000-0000-000000000000}"/>
          </ac:spMkLst>
        </pc:spChg>
        <pc:spChg chg="mod">
          <ac:chgData name="Swenson, Jody" userId="f700768a-5749-4e0f-98d7-2b523cc7d418" providerId="ADAL" clId="{CE2656BB-4FB0-43AB-B2AB-551826BE0A75}" dt="2020-10-30T01:47:36.421" v="1427" actId="6549"/>
          <ac:spMkLst>
            <pc:docMk/>
            <pc:sldMk cId="1140930220" sldId="524"/>
            <ac:spMk id="11" creationId="{00000000-0000-0000-0000-000000000000}"/>
          </ac:spMkLst>
        </pc:spChg>
        <pc:picChg chg="mod">
          <ac:chgData name="Swenson, Jody" userId="f700768a-5749-4e0f-98d7-2b523cc7d418" providerId="ADAL" clId="{CE2656BB-4FB0-43AB-B2AB-551826BE0A75}" dt="2020-10-30T00:42:49.610" v="0"/>
          <ac:picMkLst>
            <pc:docMk/>
            <pc:sldMk cId="1140930220" sldId="524"/>
            <ac:picMk id="3" creationId="{00000000-0000-0000-0000-000000000000}"/>
          </ac:picMkLst>
        </pc:picChg>
        <pc:picChg chg="mod">
          <ac:chgData name="Swenson, Jody" userId="f700768a-5749-4e0f-98d7-2b523cc7d418" providerId="ADAL" clId="{CE2656BB-4FB0-43AB-B2AB-551826BE0A75}" dt="2020-10-30T00:42:49.610" v="0"/>
          <ac:picMkLst>
            <pc:docMk/>
            <pc:sldMk cId="1140930220" sldId="524"/>
            <ac:picMk id="7" creationId="{00000000-0000-0000-0000-000000000000}"/>
          </ac:picMkLst>
        </pc:picChg>
      </pc:sldChg>
      <pc:sldChg chg="modSp mod modNotes">
        <pc:chgData name="Swenson, Jody" userId="f700768a-5749-4e0f-98d7-2b523cc7d418" providerId="ADAL" clId="{CE2656BB-4FB0-43AB-B2AB-551826BE0A75}" dt="2020-10-30T01:34:03.133" v="996" actId="1035"/>
        <pc:sldMkLst>
          <pc:docMk/>
          <pc:sldMk cId="1125910841" sldId="525"/>
        </pc:sldMkLst>
        <pc:spChg chg="mod">
          <ac:chgData name="Swenson, Jody" userId="f700768a-5749-4e0f-98d7-2b523cc7d418" providerId="ADAL" clId="{CE2656BB-4FB0-43AB-B2AB-551826BE0A75}" dt="2020-10-30T01:34:03.133" v="996" actId="1035"/>
          <ac:spMkLst>
            <pc:docMk/>
            <pc:sldMk cId="1125910841" sldId="525"/>
            <ac:spMk id="2" creationId="{00000000-0000-0000-0000-000000000000}"/>
          </ac:spMkLst>
        </pc:spChg>
        <pc:spChg chg="mod">
          <ac:chgData name="Swenson, Jody" userId="f700768a-5749-4e0f-98d7-2b523cc7d418" providerId="ADAL" clId="{CE2656BB-4FB0-43AB-B2AB-551826BE0A75}" dt="2020-10-30T01:33:50.566" v="986" actId="1036"/>
          <ac:spMkLst>
            <pc:docMk/>
            <pc:sldMk cId="1125910841" sldId="525"/>
            <ac:spMk id="11" creationId="{00000000-0000-0000-0000-000000000000}"/>
          </ac:spMkLst>
        </pc:spChg>
        <pc:picChg chg="mod">
          <ac:chgData name="Swenson, Jody" userId="f700768a-5749-4e0f-98d7-2b523cc7d418" providerId="ADAL" clId="{CE2656BB-4FB0-43AB-B2AB-551826BE0A75}" dt="2020-10-30T01:33:50.566" v="986" actId="1036"/>
          <ac:picMkLst>
            <pc:docMk/>
            <pc:sldMk cId="1125910841" sldId="525"/>
            <ac:picMk id="4" creationId="{00000000-0000-0000-0000-000000000000}"/>
          </ac:picMkLst>
        </pc:picChg>
      </pc:sldChg>
      <pc:sldChg chg="modSp mod modNotes">
        <pc:chgData name="Swenson, Jody" userId="f700768a-5749-4e0f-98d7-2b523cc7d418" providerId="ADAL" clId="{CE2656BB-4FB0-43AB-B2AB-551826BE0A75}" dt="2020-10-30T01:37:31.037" v="1016" actId="1035"/>
        <pc:sldMkLst>
          <pc:docMk/>
          <pc:sldMk cId="3182107681" sldId="526"/>
        </pc:sldMkLst>
        <pc:spChg chg="mod">
          <ac:chgData name="Swenson, Jody" userId="f700768a-5749-4e0f-98d7-2b523cc7d418" providerId="ADAL" clId="{CE2656BB-4FB0-43AB-B2AB-551826BE0A75}" dt="2020-10-30T00:42:49.610" v="0"/>
          <ac:spMkLst>
            <pc:docMk/>
            <pc:sldMk cId="3182107681" sldId="526"/>
            <ac:spMk id="2" creationId="{00000000-0000-0000-0000-000000000000}"/>
          </ac:spMkLst>
        </pc:spChg>
        <pc:spChg chg="mod">
          <ac:chgData name="Swenson, Jody" userId="f700768a-5749-4e0f-98d7-2b523cc7d418" providerId="ADAL" clId="{CE2656BB-4FB0-43AB-B2AB-551826BE0A75}" dt="2020-10-30T00:42:49.610" v="0"/>
          <ac:spMkLst>
            <pc:docMk/>
            <pc:sldMk cId="3182107681" sldId="526"/>
            <ac:spMk id="6" creationId="{00000000-0000-0000-0000-000000000000}"/>
          </ac:spMkLst>
        </pc:spChg>
        <pc:spChg chg="mod">
          <ac:chgData name="Swenson, Jody" userId="f700768a-5749-4e0f-98d7-2b523cc7d418" providerId="ADAL" clId="{CE2656BB-4FB0-43AB-B2AB-551826BE0A75}" dt="2020-10-30T01:37:17.056" v="1006" actId="14100"/>
          <ac:spMkLst>
            <pc:docMk/>
            <pc:sldMk cId="3182107681" sldId="526"/>
            <ac:spMk id="11" creationId="{00000000-0000-0000-0000-000000000000}"/>
          </ac:spMkLst>
        </pc:spChg>
        <pc:picChg chg="mod">
          <ac:chgData name="Swenson, Jody" userId="f700768a-5749-4e0f-98d7-2b523cc7d418" providerId="ADAL" clId="{CE2656BB-4FB0-43AB-B2AB-551826BE0A75}" dt="2020-10-30T01:37:31.037" v="1016" actId="1035"/>
          <ac:picMkLst>
            <pc:docMk/>
            <pc:sldMk cId="3182107681" sldId="526"/>
            <ac:picMk id="7" creationId="{00000000-0000-0000-0000-000000000000}"/>
          </ac:picMkLst>
        </pc:picChg>
      </pc:sldChg>
      <pc:sldChg chg="modSp mod modAnim modNotes">
        <pc:chgData name="Swenson, Jody" userId="f700768a-5749-4e0f-98d7-2b523cc7d418" providerId="ADAL" clId="{CE2656BB-4FB0-43AB-B2AB-551826BE0A75}" dt="2020-10-30T01:38:47.372" v="1094" actId="1036"/>
        <pc:sldMkLst>
          <pc:docMk/>
          <pc:sldMk cId="3493590764" sldId="527"/>
        </pc:sldMkLst>
        <pc:spChg chg="mod">
          <ac:chgData name="Swenson, Jody" userId="f700768a-5749-4e0f-98d7-2b523cc7d418" providerId="ADAL" clId="{CE2656BB-4FB0-43AB-B2AB-551826BE0A75}" dt="2020-10-30T01:38:47.372" v="1094" actId="1036"/>
          <ac:spMkLst>
            <pc:docMk/>
            <pc:sldMk cId="3493590764" sldId="527"/>
            <ac:spMk id="2" creationId="{00000000-0000-0000-0000-000000000000}"/>
          </ac:spMkLst>
        </pc:spChg>
        <pc:spChg chg="mod">
          <ac:chgData name="Swenson, Jody" userId="f700768a-5749-4e0f-98d7-2b523cc7d418" providerId="ADAL" clId="{CE2656BB-4FB0-43AB-B2AB-551826BE0A75}" dt="2020-10-30T01:38:37.012" v="1090" actId="1036"/>
          <ac:spMkLst>
            <pc:docMk/>
            <pc:sldMk cId="3493590764" sldId="527"/>
            <ac:spMk id="8" creationId="{00000000-0000-0000-0000-000000000000}"/>
          </ac:spMkLst>
        </pc:spChg>
        <pc:spChg chg="mod">
          <ac:chgData name="Swenson, Jody" userId="f700768a-5749-4e0f-98d7-2b523cc7d418" providerId="ADAL" clId="{CE2656BB-4FB0-43AB-B2AB-551826BE0A75}" dt="2020-10-30T01:38:37.012" v="1090" actId="1036"/>
          <ac:spMkLst>
            <pc:docMk/>
            <pc:sldMk cId="3493590764" sldId="527"/>
            <ac:spMk id="9" creationId="{00000000-0000-0000-0000-000000000000}"/>
          </ac:spMkLst>
        </pc:spChg>
        <pc:spChg chg="mod">
          <ac:chgData name="Swenson, Jody" userId="f700768a-5749-4e0f-98d7-2b523cc7d418" providerId="ADAL" clId="{CE2656BB-4FB0-43AB-B2AB-551826BE0A75}" dt="2020-10-30T01:38:37.012" v="1090" actId="1036"/>
          <ac:spMkLst>
            <pc:docMk/>
            <pc:sldMk cId="3493590764" sldId="527"/>
            <ac:spMk id="11" creationId="{00000000-0000-0000-0000-000000000000}"/>
          </ac:spMkLst>
        </pc:spChg>
        <pc:picChg chg="mod">
          <ac:chgData name="Swenson, Jody" userId="f700768a-5749-4e0f-98d7-2b523cc7d418" providerId="ADAL" clId="{CE2656BB-4FB0-43AB-B2AB-551826BE0A75}" dt="2020-10-30T01:38:37.012" v="1090" actId="1036"/>
          <ac:picMkLst>
            <pc:docMk/>
            <pc:sldMk cId="3493590764" sldId="527"/>
            <ac:picMk id="7" creationId="{00000000-0000-0000-0000-000000000000}"/>
          </ac:picMkLst>
        </pc:picChg>
      </pc:sldChg>
      <pc:sldChg chg="modSp mod modAnim modNotes">
        <pc:chgData name="Swenson, Jody" userId="f700768a-5749-4e0f-98d7-2b523cc7d418" providerId="ADAL" clId="{CE2656BB-4FB0-43AB-B2AB-551826BE0A75}" dt="2020-10-30T01:54:52.166" v="1435" actId="20577"/>
        <pc:sldMkLst>
          <pc:docMk/>
          <pc:sldMk cId="2772472435" sldId="528"/>
        </pc:sldMkLst>
        <pc:spChg chg="mod">
          <ac:chgData name="Swenson, Jody" userId="f700768a-5749-4e0f-98d7-2b523cc7d418" providerId="ADAL" clId="{CE2656BB-4FB0-43AB-B2AB-551826BE0A75}" dt="2020-10-30T00:42:49.610" v="0"/>
          <ac:spMkLst>
            <pc:docMk/>
            <pc:sldMk cId="2772472435" sldId="528"/>
            <ac:spMk id="2" creationId="{00000000-0000-0000-0000-000000000000}"/>
          </ac:spMkLst>
        </pc:spChg>
        <pc:spChg chg="mod">
          <ac:chgData name="Swenson, Jody" userId="f700768a-5749-4e0f-98d7-2b523cc7d418" providerId="ADAL" clId="{CE2656BB-4FB0-43AB-B2AB-551826BE0A75}" dt="2020-10-30T01:39:31.212" v="1140" actId="1038"/>
          <ac:spMkLst>
            <pc:docMk/>
            <pc:sldMk cId="2772472435" sldId="528"/>
            <ac:spMk id="8" creationId="{00000000-0000-0000-0000-000000000000}"/>
          </ac:spMkLst>
        </pc:spChg>
        <pc:spChg chg="mod">
          <ac:chgData name="Swenson, Jody" userId="f700768a-5749-4e0f-98d7-2b523cc7d418" providerId="ADAL" clId="{CE2656BB-4FB0-43AB-B2AB-551826BE0A75}" dt="2020-10-30T01:39:31.212" v="1140" actId="1038"/>
          <ac:spMkLst>
            <pc:docMk/>
            <pc:sldMk cId="2772472435" sldId="528"/>
            <ac:spMk id="9" creationId="{00000000-0000-0000-0000-000000000000}"/>
          </ac:spMkLst>
        </pc:spChg>
        <pc:spChg chg="mod">
          <ac:chgData name="Swenson, Jody" userId="f700768a-5749-4e0f-98d7-2b523cc7d418" providerId="ADAL" clId="{CE2656BB-4FB0-43AB-B2AB-551826BE0A75}" dt="2020-10-30T01:39:31.212" v="1140" actId="1038"/>
          <ac:spMkLst>
            <pc:docMk/>
            <pc:sldMk cId="2772472435" sldId="528"/>
            <ac:spMk id="10" creationId="{00000000-0000-0000-0000-000000000000}"/>
          </ac:spMkLst>
        </pc:spChg>
        <pc:spChg chg="mod">
          <ac:chgData name="Swenson, Jody" userId="f700768a-5749-4e0f-98d7-2b523cc7d418" providerId="ADAL" clId="{CE2656BB-4FB0-43AB-B2AB-551826BE0A75}" dt="2020-10-30T01:54:52.166" v="1435" actId="20577"/>
          <ac:spMkLst>
            <pc:docMk/>
            <pc:sldMk cId="2772472435" sldId="528"/>
            <ac:spMk id="11" creationId="{00000000-0000-0000-0000-000000000000}"/>
          </ac:spMkLst>
        </pc:spChg>
        <pc:spChg chg="mod">
          <ac:chgData name="Swenson, Jody" userId="f700768a-5749-4e0f-98d7-2b523cc7d418" providerId="ADAL" clId="{CE2656BB-4FB0-43AB-B2AB-551826BE0A75}" dt="2020-10-30T01:39:31.212" v="1140" actId="1038"/>
          <ac:spMkLst>
            <pc:docMk/>
            <pc:sldMk cId="2772472435" sldId="528"/>
            <ac:spMk id="12" creationId="{00000000-0000-0000-0000-000000000000}"/>
          </ac:spMkLst>
        </pc:spChg>
        <pc:picChg chg="mod">
          <ac:chgData name="Swenson, Jody" userId="f700768a-5749-4e0f-98d7-2b523cc7d418" providerId="ADAL" clId="{CE2656BB-4FB0-43AB-B2AB-551826BE0A75}" dt="2020-10-30T01:39:31.212" v="1140" actId="1038"/>
          <ac:picMkLst>
            <pc:docMk/>
            <pc:sldMk cId="2772472435" sldId="528"/>
            <ac:picMk id="3" creationId="{00000000-0000-0000-0000-000000000000}"/>
          </ac:picMkLst>
        </pc:picChg>
      </pc:sldChg>
      <pc:sldChg chg="modSp mod modAnim modNotes">
        <pc:chgData name="Swenson, Jody" userId="f700768a-5749-4e0f-98d7-2b523cc7d418" providerId="ADAL" clId="{CE2656BB-4FB0-43AB-B2AB-551826BE0A75}" dt="2020-10-30T01:41:44.557" v="1235" actId="1036"/>
        <pc:sldMkLst>
          <pc:docMk/>
          <pc:sldMk cId="759852200" sldId="529"/>
        </pc:sldMkLst>
        <pc:spChg chg="mod">
          <ac:chgData name="Swenson, Jody" userId="f700768a-5749-4e0f-98d7-2b523cc7d418" providerId="ADAL" clId="{CE2656BB-4FB0-43AB-B2AB-551826BE0A75}" dt="2020-10-30T01:41:44.557" v="1235" actId="1036"/>
          <ac:spMkLst>
            <pc:docMk/>
            <pc:sldMk cId="759852200" sldId="529"/>
            <ac:spMk id="2" creationId="{00000000-0000-0000-0000-000000000000}"/>
          </ac:spMkLst>
        </pc:spChg>
        <pc:spChg chg="mod">
          <ac:chgData name="Swenson, Jody" userId="f700768a-5749-4e0f-98d7-2b523cc7d418" providerId="ADAL" clId="{CE2656BB-4FB0-43AB-B2AB-551826BE0A75}" dt="2020-10-30T01:41:33.021" v="1232" actId="14100"/>
          <ac:spMkLst>
            <pc:docMk/>
            <pc:sldMk cId="759852200" sldId="529"/>
            <ac:spMk id="8" creationId="{00000000-0000-0000-0000-000000000000}"/>
          </ac:spMkLst>
        </pc:spChg>
        <pc:spChg chg="mod">
          <ac:chgData name="Swenson, Jody" userId="f700768a-5749-4e0f-98d7-2b523cc7d418" providerId="ADAL" clId="{CE2656BB-4FB0-43AB-B2AB-551826BE0A75}" dt="2020-10-30T01:41:33.021" v="1232" actId="14100"/>
          <ac:spMkLst>
            <pc:docMk/>
            <pc:sldMk cId="759852200" sldId="529"/>
            <ac:spMk id="9" creationId="{00000000-0000-0000-0000-000000000000}"/>
          </ac:spMkLst>
        </pc:spChg>
        <pc:spChg chg="mod">
          <ac:chgData name="Swenson, Jody" userId="f700768a-5749-4e0f-98d7-2b523cc7d418" providerId="ADAL" clId="{CE2656BB-4FB0-43AB-B2AB-551826BE0A75}" dt="2020-10-30T01:41:33.021" v="1232" actId="14100"/>
          <ac:spMkLst>
            <pc:docMk/>
            <pc:sldMk cId="759852200" sldId="529"/>
            <ac:spMk id="10" creationId="{00000000-0000-0000-0000-000000000000}"/>
          </ac:spMkLst>
        </pc:spChg>
        <pc:spChg chg="mod">
          <ac:chgData name="Swenson, Jody" userId="f700768a-5749-4e0f-98d7-2b523cc7d418" providerId="ADAL" clId="{CE2656BB-4FB0-43AB-B2AB-551826BE0A75}" dt="2020-10-30T01:41:38.386" v="1233" actId="14100"/>
          <ac:spMkLst>
            <pc:docMk/>
            <pc:sldMk cId="759852200" sldId="529"/>
            <ac:spMk id="11" creationId="{00000000-0000-0000-0000-000000000000}"/>
          </ac:spMkLst>
        </pc:spChg>
        <pc:spChg chg="mod">
          <ac:chgData name="Swenson, Jody" userId="f700768a-5749-4e0f-98d7-2b523cc7d418" providerId="ADAL" clId="{CE2656BB-4FB0-43AB-B2AB-551826BE0A75}" dt="2020-10-30T01:41:33.021" v="1232" actId="14100"/>
          <ac:spMkLst>
            <pc:docMk/>
            <pc:sldMk cId="759852200" sldId="529"/>
            <ac:spMk id="12" creationId="{00000000-0000-0000-0000-000000000000}"/>
          </ac:spMkLst>
        </pc:spChg>
        <pc:picChg chg="mod">
          <ac:chgData name="Swenson, Jody" userId="f700768a-5749-4e0f-98d7-2b523cc7d418" providerId="ADAL" clId="{CE2656BB-4FB0-43AB-B2AB-551826BE0A75}" dt="2020-10-30T01:41:33.021" v="1232" actId="14100"/>
          <ac:picMkLst>
            <pc:docMk/>
            <pc:sldMk cId="759852200" sldId="529"/>
            <ac:picMk id="4" creationId="{00000000-0000-0000-0000-000000000000}"/>
          </ac:picMkLst>
        </pc:picChg>
      </pc:sldChg>
      <pc:sldChg chg="modSp mod modNotes">
        <pc:chgData name="Swenson, Jody" userId="f700768a-5749-4e0f-98d7-2b523cc7d418" providerId="ADAL" clId="{CE2656BB-4FB0-43AB-B2AB-551826BE0A75}" dt="2020-10-30T01:46:42.477" v="1425" actId="1035"/>
        <pc:sldMkLst>
          <pc:docMk/>
          <pc:sldMk cId="2831979673" sldId="533"/>
        </pc:sldMkLst>
        <pc:spChg chg="mod">
          <ac:chgData name="Swenson, Jody" userId="f700768a-5749-4e0f-98d7-2b523cc7d418" providerId="ADAL" clId="{CE2656BB-4FB0-43AB-B2AB-551826BE0A75}" dt="2020-10-30T00:42:49.610" v="0"/>
          <ac:spMkLst>
            <pc:docMk/>
            <pc:sldMk cId="2831979673" sldId="533"/>
            <ac:spMk id="2" creationId="{00000000-0000-0000-0000-000000000000}"/>
          </ac:spMkLst>
        </pc:spChg>
        <pc:spChg chg="mod">
          <ac:chgData name="Swenson, Jody" userId="f700768a-5749-4e0f-98d7-2b523cc7d418" providerId="ADAL" clId="{CE2656BB-4FB0-43AB-B2AB-551826BE0A75}" dt="2020-10-30T01:46:39.064" v="1416" actId="14100"/>
          <ac:spMkLst>
            <pc:docMk/>
            <pc:sldMk cId="2831979673" sldId="533"/>
            <ac:spMk id="11" creationId="{00000000-0000-0000-0000-000000000000}"/>
          </ac:spMkLst>
        </pc:spChg>
        <pc:picChg chg="mod">
          <ac:chgData name="Swenson, Jody" userId="f700768a-5749-4e0f-98d7-2b523cc7d418" providerId="ADAL" clId="{CE2656BB-4FB0-43AB-B2AB-551826BE0A75}" dt="2020-10-30T01:46:42.477" v="1425" actId="1035"/>
          <ac:picMkLst>
            <pc:docMk/>
            <pc:sldMk cId="2831979673" sldId="533"/>
            <ac:picMk id="5" creationId="{00000000-0000-0000-0000-000000000000}"/>
          </ac:picMkLst>
        </pc:picChg>
        <pc:picChg chg="mod">
          <ac:chgData name="Swenson, Jody" userId="f700768a-5749-4e0f-98d7-2b523cc7d418" providerId="ADAL" clId="{CE2656BB-4FB0-43AB-B2AB-551826BE0A75}" dt="2020-10-30T00:42:49.610" v="0"/>
          <ac:picMkLst>
            <pc:docMk/>
            <pc:sldMk cId="2831979673" sldId="533"/>
            <ac:picMk id="6" creationId="{00000000-0000-0000-0000-000000000000}"/>
          </ac:picMkLst>
        </pc:picChg>
      </pc:sldChg>
      <pc:sldChg chg="modSp modNotes">
        <pc:chgData name="Swenson, Jody" userId="f700768a-5749-4e0f-98d7-2b523cc7d418" providerId="ADAL" clId="{CE2656BB-4FB0-43AB-B2AB-551826BE0A75}" dt="2020-10-30T00:42:49.610" v="0"/>
        <pc:sldMkLst>
          <pc:docMk/>
          <pc:sldMk cId="2669012400" sldId="534"/>
        </pc:sldMkLst>
        <pc:spChg chg="mod">
          <ac:chgData name="Swenson, Jody" userId="f700768a-5749-4e0f-98d7-2b523cc7d418" providerId="ADAL" clId="{CE2656BB-4FB0-43AB-B2AB-551826BE0A75}" dt="2020-10-30T00:42:49.610" v="0"/>
          <ac:spMkLst>
            <pc:docMk/>
            <pc:sldMk cId="2669012400" sldId="534"/>
            <ac:spMk id="2" creationId="{00000000-0000-0000-0000-000000000000}"/>
          </ac:spMkLst>
        </pc:spChg>
      </pc:sldChg>
      <pc:sldChg chg="modSp mod modNotes">
        <pc:chgData name="Swenson, Jody" userId="f700768a-5749-4e0f-98d7-2b523cc7d418" providerId="ADAL" clId="{CE2656BB-4FB0-43AB-B2AB-551826BE0A75}" dt="2020-10-30T01:43:40.530" v="1298" actId="14100"/>
        <pc:sldMkLst>
          <pc:docMk/>
          <pc:sldMk cId="3085203363" sldId="535"/>
        </pc:sldMkLst>
        <pc:spChg chg="mod">
          <ac:chgData name="Swenson, Jody" userId="f700768a-5749-4e0f-98d7-2b523cc7d418" providerId="ADAL" clId="{CE2656BB-4FB0-43AB-B2AB-551826BE0A75}" dt="2020-10-30T00:42:49.610" v="0"/>
          <ac:spMkLst>
            <pc:docMk/>
            <pc:sldMk cId="3085203363" sldId="535"/>
            <ac:spMk id="2" creationId="{00000000-0000-0000-0000-000000000000}"/>
          </ac:spMkLst>
        </pc:spChg>
        <pc:spChg chg="mod">
          <ac:chgData name="Swenson, Jody" userId="f700768a-5749-4e0f-98d7-2b523cc7d418" providerId="ADAL" clId="{CE2656BB-4FB0-43AB-B2AB-551826BE0A75}" dt="2020-10-30T00:42:49.610" v="0"/>
          <ac:spMkLst>
            <pc:docMk/>
            <pc:sldMk cId="3085203363" sldId="535"/>
            <ac:spMk id="5" creationId="{00000000-0000-0000-0000-000000000000}"/>
          </ac:spMkLst>
        </pc:spChg>
        <pc:spChg chg="mod">
          <ac:chgData name="Swenson, Jody" userId="f700768a-5749-4e0f-98d7-2b523cc7d418" providerId="ADAL" clId="{CE2656BB-4FB0-43AB-B2AB-551826BE0A75}" dt="2020-10-30T01:43:40.530" v="1298" actId="14100"/>
          <ac:spMkLst>
            <pc:docMk/>
            <pc:sldMk cId="3085203363" sldId="535"/>
            <ac:spMk id="11" creationId="{00000000-0000-0000-0000-000000000000}"/>
          </ac:spMkLst>
        </pc:spChg>
        <pc:picChg chg="mod">
          <ac:chgData name="Swenson, Jody" userId="f700768a-5749-4e0f-98d7-2b523cc7d418" providerId="ADAL" clId="{CE2656BB-4FB0-43AB-B2AB-551826BE0A75}" dt="2020-10-30T00:42:49.610" v="0"/>
          <ac:picMkLst>
            <pc:docMk/>
            <pc:sldMk cId="3085203363" sldId="535"/>
            <ac:picMk id="6" creationId="{00000000-0000-0000-0000-000000000000}"/>
          </ac:picMkLst>
        </pc:picChg>
        <pc:picChg chg="mod">
          <ac:chgData name="Swenson, Jody" userId="f700768a-5749-4e0f-98d7-2b523cc7d418" providerId="ADAL" clId="{CE2656BB-4FB0-43AB-B2AB-551826BE0A75}" dt="2020-10-30T00:42:49.610" v="0"/>
          <ac:picMkLst>
            <pc:docMk/>
            <pc:sldMk cId="3085203363" sldId="535"/>
            <ac:picMk id="7" creationId="{00000000-0000-0000-0000-000000000000}"/>
          </ac:picMkLst>
        </pc:picChg>
      </pc:sldChg>
      <pc:sldChg chg="modSp mod modNotes">
        <pc:chgData name="Swenson, Jody" userId="f700768a-5749-4e0f-98d7-2b523cc7d418" providerId="ADAL" clId="{CE2656BB-4FB0-43AB-B2AB-551826BE0A75}" dt="2020-10-30T01:44:09.805" v="1375" actId="14100"/>
        <pc:sldMkLst>
          <pc:docMk/>
          <pc:sldMk cId="3267260526" sldId="536"/>
        </pc:sldMkLst>
        <pc:spChg chg="mod">
          <ac:chgData name="Swenson, Jody" userId="f700768a-5749-4e0f-98d7-2b523cc7d418" providerId="ADAL" clId="{CE2656BB-4FB0-43AB-B2AB-551826BE0A75}" dt="2020-10-30T00:42:49.610" v="0"/>
          <ac:spMkLst>
            <pc:docMk/>
            <pc:sldMk cId="3267260526" sldId="536"/>
            <ac:spMk id="2" creationId="{00000000-0000-0000-0000-000000000000}"/>
          </ac:spMkLst>
        </pc:spChg>
        <pc:spChg chg="mod">
          <ac:chgData name="Swenson, Jody" userId="f700768a-5749-4e0f-98d7-2b523cc7d418" providerId="ADAL" clId="{CE2656BB-4FB0-43AB-B2AB-551826BE0A75}" dt="2020-10-30T01:43:51.719" v="1300" actId="14100"/>
          <ac:spMkLst>
            <pc:docMk/>
            <pc:sldMk cId="3267260526" sldId="536"/>
            <ac:spMk id="11" creationId="{00000000-0000-0000-0000-000000000000}"/>
          </ac:spMkLst>
        </pc:spChg>
        <pc:picChg chg="mod">
          <ac:chgData name="Swenson, Jody" userId="f700768a-5749-4e0f-98d7-2b523cc7d418" providerId="ADAL" clId="{CE2656BB-4FB0-43AB-B2AB-551826BE0A75}" dt="2020-10-30T01:44:09.805" v="1375" actId="14100"/>
          <ac:picMkLst>
            <pc:docMk/>
            <pc:sldMk cId="3267260526" sldId="536"/>
            <ac:picMk id="8" creationId="{00000000-0000-0000-0000-000000000000}"/>
          </ac:picMkLst>
        </pc:picChg>
      </pc:sldChg>
      <pc:sldChg chg="modSp mod modNotes">
        <pc:chgData name="Swenson, Jody" userId="f700768a-5749-4e0f-98d7-2b523cc7d418" providerId="ADAL" clId="{CE2656BB-4FB0-43AB-B2AB-551826BE0A75}" dt="2020-10-30T01:44:28.548" v="1382" actId="1036"/>
        <pc:sldMkLst>
          <pc:docMk/>
          <pc:sldMk cId="2738917565" sldId="537"/>
        </pc:sldMkLst>
        <pc:spChg chg="mod">
          <ac:chgData name="Swenson, Jody" userId="f700768a-5749-4e0f-98d7-2b523cc7d418" providerId="ADAL" clId="{CE2656BB-4FB0-43AB-B2AB-551826BE0A75}" dt="2020-10-30T01:44:28.548" v="1382" actId="1036"/>
          <ac:spMkLst>
            <pc:docMk/>
            <pc:sldMk cId="2738917565" sldId="537"/>
            <ac:spMk id="2" creationId="{00000000-0000-0000-0000-000000000000}"/>
          </ac:spMkLst>
        </pc:spChg>
        <pc:spChg chg="mod">
          <ac:chgData name="Swenson, Jody" userId="f700768a-5749-4e0f-98d7-2b523cc7d418" providerId="ADAL" clId="{CE2656BB-4FB0-43AB-B2AB-551826BE0A75}" dt="2020-10-30T00:42:49.610" v="0"/>
          <ac:spMkLst>
            <pc:docMk/>
            <pc:sldMk cId="2738917565" sldId="537"/>
            <ac:spMk id="8" creationId="{00000000-0000-0000-0000-000000000000}"/>
          </ac:spMkLst>
        </pc:spChg>
        <pc:spChg chg="mod">
          <ac:chgData name="Swenson, Jody" userId="f700768a-5749-4e0f-98d7-2b523cc7d418" providerId="ADAL" clId="{CE2656BB-4FB0-43AB-B2AB-551826BE0A75}" dt="2020-10-30T01:44:21.313" v="1377" actId="14100"/>
          <ac:spMkLst>
            <pc:docMk/>
            <pc:sldMk cId="2738917565" sldId="537"/>
            <ac:spMk id="11" creationId="{00000000-0000-0000-0000-000000000000}"/>
          </ac:spMkLst>
        </pc:spChg>
        <pc:picChg chg="mod">
          <ac:chgData name="Swenson, Jody" userId="f700768a-5749-4e0f-98d7-2b523cc7d418" providerId="ADAL" clId="{CE2656BB-4FB0-43AB-B2AB-551826BE0A75}" dt="2020-10-30T00:42:49.610" v="0"/>
          <ac:picMkLst>
            <pc:docMk/>
            <pc:sldMk cId="2738917565" sldId="537"/>
            <ac:picMk id="9" creationId="{00000000-0000-0000-0000-000000000000}"/>
          </ac:picMkLst>
        </pc:picChg>
        <pc:picChg chg="mod">
          <ac:chgData name="Swenson, Jody" userId="f700768a-5749-4e0f-98d7-2b523cc7d418" providerId="ADAL" clId="{CE2656BB-4FB0-43AB-B2AB-551826BE0A75}" dt="2020-10-30T00:42:49.610" v="0"/>
          <ac:picMkLst>
            <pc:docMk/>
            <pc:sldMk cId="2738917565" sldId="537"/>
            <ac:picMk id="10" creationId="{00000000-0000-0000-0000-000000000000}"/>
          </ac:picMkLst>
        </pc:picChg>
      </pc:sldChg>
      <pc:sldChg chg="modSp mod modNotes">
        <pc:chgData name="Swenson, Jody" userId="f700768a-5749-4e0f-98d7-2b523cc7d418" providerId="ADAL" clId="{CE2656BB-4FB0-43AB-B2AB-551826BE0A75}" dt="2020-10-30T01:44:38.318" v="1384" actId="14100"/>
        <pc:sldMkLst>
          <pc:docMk/>
          <pc:sldMk cId="1398437104" sldId="538"/>
        </pc:sldMkLst>
        <pc:spChg chg="mod">
          <ac:chgData name="Swenson, Jody" userId="f700768a-5749-4e0f-98d7-2b523cc7d418" providerId="ADAL" clId="{CE2656BB-4FB0-43AB-B2AB-551826BE0A75}" dt="2020-10-30T00:42:49.610" v="0"/>
          <ac:spMkLst>
            <pc:docMk/>
            <pc:sldMk cId="1398437104" sldId="538"/>
            <ac:spMk id="2" creationId="{00000000-0000-0000-0000-000000000000}"/>
          </ac:spMkLst>
        </pc:spChg>
        <pc:spChg chg="mod">
          <ac:chgData name="Swenson, Jody" userId="f700768a-5749-4e0f-98d7-2b523cc7d418" providerId="ADAL" clId="{CE2656BB-4FB0-43AB-B2AB-551826BE0A75}" dt="2020-10-30T01:44:38.318" v="1384" actId="14100"/>
          <ac:spMkLst>
            <pc:docMk/>
            <pc:sldMk cId="1398437104" sldId="538"/>
            <ac:spMk id="11" creationId="{00000000-0000-0000-0000-000000000000}"/>
          </ac:spMkLst>
        </pc:spChg>
        <pc:picChg chg="mod">
          <ac:chgData name="Swenson, Jody" userId="f700768a-5749-4e0f-98d7-2b523cc7d418" providerId="ADAL" clId="{CE2656BB-4FB0-43AB-B2AB-551826BE0A75}" dt="2020-10-30T00:42:49.610" v="0"/>
          <ac:picMkLst>
            <pc:docMk/>
            <pc:sldMk cId="1398437104" sldId="538"/>
            <ac:picMk id="7" creationId="{00000000-0000-0000-0000-000000000000}"/>
          </ac:picMkLst>
        </pc:picChg>
      </pc:sldChg>
      <pc:sldChg chg="modSp mod modNotes">
        <pc:chgData name="Swenson, Jody" userId="f700768a-5749-4e0f-98d7-2b523cc7d418" providerId="ADAL" clId="{CE2656BB-4FB0-43AB-B2AB-551826BE0A75}" dt="2020-10-30T01:45:06.805" v="1388" actId="14100"/>
        <pc:sldMkLst>
          <pc:docMk/>
          <pc:sldMk cId="701015379" sldId="539"/>
        </pc:sldMkLst>
        <pc:spChg chg="mod">
          <ac:chgData name="Swenson, Jody" userId="f700768a-5749-4e0f-98d7-2b523cc7d418" providerId="ADAL" clId="{CE2656BB-4FB0-43AB-B2AB-551826BE0A75}" dt="2020-10-30T00:42:49.610" v="0"/>
          <ac:spMkLst>
            <pc:docMk/>
            <pc:sldMk cId="701015379" sldId="539"/>
            <ac:spMk id="2" creationId="{00000000-0000-0000-0000-000000000000}"/>
          </ac:spMkLst>
        </pc:spChg>
        <pc:spChg chg="mod">
          <ac:chgData name="Swenson, Jody" userId="f700768a-5749-4e0f-98d7-2b523cc7d418" providerId="ADAL" clId="{CE2656BB-4FB0-43AB-B2AB-551826BE0A75}" dt="2020-10-30T01:45:06.805" v="1388" actId="14100"/>
          <ac:spMkLst>
            <pc:docMk/>
            <pc:sldMk cId="701015379" sldId="539"/>
            <ac:spMk id="11" creationId="{00000000-0000-0000-0000-000000000000}"/>
          </ac:spMkLst>
        </pc:spChg>
        <pc:picChg chg="mod">
          <ac:chgData name="Swenson, Jody" userId="f700768a-5749-4e0f-98d7-2b523cc7d418" providerId="ADAL" clId="{CE2656BB-4FB0-43AB-B2AB-551826BE0A75}" dt="2020-10-30T00:42:49.610" v="0"/>
          <ac:picMkLst>
            <pc:docMk/>
            <pc:sldMk cId="701015379" sldId="539"/>
            <ac:picMk id="5" creationId="{00000000-0000-0000-0000-000000000000}"/>
          </ac:picMkLst>
        </pc:picChg>
      </pc:sldChg>
      <pc:sldChg chg="modSp mod modNotes">
        <pc:chgData name="Swenson, Jody" userId="f700768a-5749-4e0f-98d7-2b523cc7d418" providerId="ADAL" clId="{CE2656BB-4FB0-43AB-B2AB-551826BE0A75}" dt="2020-10-30T01:45:25.420" v="1392" actId="14100"/>
        <pc:sldMkLst>
          <pc:docMk/>
          <pc:sldMk cId="3035953156" sldId="540"/>
        </pc:sldMkLst>
        <pc:spChg chg="mod">
          <ac:chgData name="Swenson, Jody" userId="f700768a-5749-4e0f-98d7-2b523cc7d418" providerId="ADAL" clId="{CE2656BB-4FB0-43AB-B2AB-551826BE0A75}" dt="2020-10-30T00:42:49.610" v="0"/>
          <ac:spMkLst>
            <pc:docMk/>
            <pc:sldMk cId="3035953156" sldId="540"/>
            <ac:spMk id="2" creationId="{00000000-0000-0000-0000-000000000000}"/>
          </ac:spMkLst>
        </pc:spChg>
        <pc:spChg chg="mod">
          <ac:chgData name="Swenson, Jody" userId="f700768a-5749-4e0f-98d7-2b523cc7d418" providerId="ADAL" clId="{CE2656BB-4FB0-43AB-B2AB-551826BE0A75}" dt="2020-10-30T01:45:25.420" v="1392" actId="14100"/>
          <ac:spMkLst>
            <pc:docMk/>
            <pc:sldMk cId="3035953156" sldId="540"/>
            <ac:spMk id="11" creationId="{00000000-0000-0000-0000-000000000000}"/>
          </ac:spMkLst>
        </pc:spChg>
        <pc:picChg chg="mod">
          <ac:chgData name="Swenson, Jody" userId="f700768a-5749-4e0f-98d7-2b523cc7d418" providerId="ADAL" clId="{CE2656BB-4FB0-43AB-B2AB-551826BE0A75}" dt="2020-10-30T00:42:49.610" v="0"/>
          <ac:picMkLst>
            <pc:docMk/>
            <pc:sldMk cId="3035953156" sldId="540"/>
            <ac:picMk id="6" creationId="{00000000-0000-0000-0000-000000000000}"/>
          </ac:picMkLst>
        </pc:picChg>
      </pc:sldChg>
      <pc:sldChg chg="modSp mod modNotes">
        <pc:chgData name="Swenson, Jody" userId="f700768a-5749-4e0f-98d7-2b523cc7d418" providerId="ADAL" clId="{CE2656BB-4FB0-43AB-B2AB-551826BE0A75}" dt="2020-10-30T01:45:39.006" v="1394" actId="14100"/>
        <pc:sldMkLst>
          <pc:docMk/>
          <pc:sldMk cId="3523722642" sldId="541"/>
        </pc:sldMkLst>
        <pc:spChg chg="mod">
          <ac:chgData name="Swenson, Jody" userId="f700768a-5749-4e0f-98d7-2b523cc7d418" providerId="ADAL" clId="{CE2656BB-4FB0-43AB-B2AB-551826BE0A75}" dt="2020-10-30T00:42:49.610" v="0"/>
          <ac:spMkLst>
            <pc:docMk/>
            <pc:sldMk cId="3523722642" sldId="541"/>
            <ac:spMk id="2" creationId="{00000000-0000-0000-0000-000000000000}"/>
          </ac:spMkLst>
        </pc:spChg>
        <pc:spChg chg="mod">
          <ac:chgData name="Swenson, Jody" userId="f700768a-5749-4e0f-98d7-2b523cc7d418" providerId="ADAL" clId="{CE2656BB-4FB0-43AB-B2AB-551826BE0A75}" dt="2020-10-30T01:45:39.006" v="1394" actId="14100"/>
          <ac:spMkLst>
            <pc:docMk/>
            <pc:sldMk cId="3523722642" sldId="541"/>
            <ac:spMk id="11" creationId="{00000000-0000-0000-0000-000000000000}"/>
          </ac:spMkLst>
        </pc:spChg>
        <pc:picChg chg="mod">
          <ac:chgData name="Swenson, Jody" userId="f700768a-5749-4e0f-98d7-2b523cc7d418" providerId="ADAL" clId="{CE2656BB-4FB0-43AB-B2AB-551826BE0A75}" dt="2020-10-30T00:42:49.610" v="0"/>
          <ac:picMkLst>
            <pc:docMk/>
            <pc:sldMk cId="3523722642" sldId="541"/>
            <ac:picMk id="5" creationId="{00000000-0000-0000-0000-000000000000}"/>
          </ac:picMkLst>
        </pc:picChg>
      </pc:sldChg>
      <pc:sldChg chg="modSp mod modNotes">
        <pc:chgData name="Swenson, Jody" userId="f700768a-5749-4e0f-98d7-2b523cc7d418" providerId="ADAL" clId="{CE2656BB-4FB0-43AB-B2AB-551826BE0A75}" dt="2020-10-30T01:45:46.791" v="1396" actId="14100"/>
        <pc:sldMkLst>
          <pc:docMk/>
          <pc:sldMk cId="1404167792" sldId="542"/>
        </pc:sldMkLst>
        <pc:spChg chg="mod">
          <ac:chgData name="Swenson, Jody" userId="f700768a-5749-4e0f-98d7-2b523cc7d418" providerId="ADAL" clId="{CE2656BB-4FB0-43AB-B2AB-551826BE0A75}" dt="2020-10-30T00:42:49.610" v="0"/>
          <ac:spMkLst>
            <pc:docMk/>
            <pc:sldMk cId="1404167792" sldId="542"/>
            <ac:spMk id="2" creationId="{00000000-0000-0000-0000-000000000000}"/>
          </ac:spMkLst>
        </pc:spChg>
        <pc:spChg chg="mod">
          <ac:chgData name="Swenson, Jody" userId="f700768a-5749-4e0f-98d7-2b523cc7d418" providerId="ADAL" clId="{CE2656BB-4FB0-43AB-B2AB-551826BE0A75}" dt="2020-10-30T00:42:49.610" v="0"/>
          <ac:spMkLst>
            <pc:docMk/>
            <pc:sldMk cId="1404167792" sldId="542"/>
            <ac:spMk id="6" creationId="{00000000-0000-0000-0000-000000000000}"/>
          </ac:spMkLst>
        </pc:spChg>
        <pc:spChg chg="mod">
          <ac:chgData name="Swenson, Jody" userId="f700768a-5749-4e0f-98d7-2b523cc7d418" providerId="ADAL" clId="{CE2656BB-4FB0-43AB-B2AB-551826BE0A75}" dt="2020-10-30T00:42:49.610" v="0"/>
          <ac:spMkLst>
            <pc:docMk/>
            <pc:sldMk cId="1404167792" sldId="542"/>
            <ac:spMk id="8" creationId="{00000000-0000-0000-0000-000000000000}"/>
          </ac:spMkLst>
        </pc:spChg>
        <pc:spChg chg="mod">
          <ac:chgData name="Swenson, Jody" userId="f700768a-5749-4e0f-98d7-2b523cc7d418" providerId="ADAL" clId="{CE2656BB-4FB0-43AB-B2AB-551826BE0A75}" dt="2020-10-30T01:45:46.791" v="1396" actId="14100"/>
          <ac:spMkLst>
            <pc:docMk/>
            <pc:sldMk cId="1404167792" sldId="542"/>
            <ac:spMk id="11" creationId="{00000000-0000-0000-0000-000000000000}"/>
          </ac:spMkLst>
        </pc:spChg>
        <pc:picChg chg="mod">
          <ac:chgData name="Swenson, Jody" userId="f700768a-5749-4e0f-98d7-2b523cc7d418" providerId="ADAL" clId="{CE2656BB-4FB0-43AB-B2AB-551826BE0A75}" dt="2020-10-30T00:42:49.610" v="0"/>
          <ac:picMkLst>
            <pc:docMk/>
            <pc:sldMk cId="1404167792" sldId="542"/>
            <ac:picMk id="7" creationId="{00000000-0000-0000-0000-000000000000}"/>
          </ac:picMkLst>
        </pc:picChg>
        <pc:picChg chg="mod">
          <ac:chgData name="Swenson, Jody" userId="f700768a-5749-4e0f-98d7-2b523cc7d418" providerId="ADAL" clId="{CE2656BB-4FB0-43AB-B2AB-551826BE0A75}" dt="2020-10-30T00:42:49.610" v="0"/>
          <ac:picMkLst>
            <pc:docMk/>
            <pc:sldMk cId="1404167792" sldId="542"/>
            <ac:picMk id="9" creationId="{00000000-0000-0000-0000-000000000000}"/>
          </ac:picMkLst>
        </pc:picChg>
      </pc:sldChg>
      <pc:sldChg chg="modSp modNotes">
        <pc:chgData name="Swenson, Jody" userId="f700768a-5749-4e0f-98d7-2b523cc7d418" providerId="ADAL" clId="{CE2656BB-4FB0-43AB-B2AB-551826BE0A75}" dt="2020-10-30T00:42:49.610" v="0"/>
        <pc:sldMkLst>
          <pc:docMk/>
          <pc:sldMk cId="4145905609" sldId="543"/>
        </pc:sldMkLst>
        <pc:spChg chg="mod">
          <ac:chgData name="Swenson, Jody" userId="f700768a-5749-4e0f-98d7-2b523cc7d418" providerId="ADAL" clId="{CE2656BB-4FB0-43AB-B2AB-551826BE0A75}" dt="2020-10-30T00:42:49.610" v="0"/>
          <ac:spMkLst>
            <pc:docMk/>
            <pc:sldMk cId="4145905609" sldId="543"/>
            <ac:spMk id="33" creationId="{00000000-0000-0000-0000-000000000000}"/>
          </ac:spMkLst>
        </pc:spChg>
        <pc:spChg chg="mod">
          <ac:chgData name="Swenson, Jody" userId="f700768a-5749-4e0f-98d7-2b523cc7d418" providerId="ADAL" clId="{CE2656BB-4FB0-43AB-B2AB-551826BE0A75}" dt="2020-10-30T00:42:49.610" v="0"/>
          <ac:spMkLst>
            <pc:docMk/>
            <pc:sldMk cId="4145905609" sldId="543"/>
            <ac:spMk id="34" creationId="{00000000-0000-0000-0000-000000000000}"/>
          </ac:spMkLst>
        </pc:spChg>
        <pc:spChg chg="mod">
          <ac:chgData name="Swenson, Jody" userId="f700768a-5749-4e0f-98d7-2b523cc7d418" providerId="ADAL" clId="{CE2656BB-4FB0-43AB-B2AB-551826BE0A75}" dt="2020-10-30T00:42:49.610" v="0"/>
          <ac:spMkLst>
            <pc:docMk/>
            <pc:sldMk cId="4145905609" sldId="543"/>
            <ac:spMk id="35" creationId="{00000000-0000-0000-0000-000000000000}"/>
          </ac:spMkLst>
        </pc:spChg>
        <pc:spChg chg="mod">
          <ac:chgData name="Swenson, Jody" userId="f700768a-5749-4e0f-98d7-2b523cc7d418" providerId="ADAL" clId="{CE2656BB-4FB0-43AB-B2AB-551826BE0A75}" dt="2020-10-30T00:42:49.610" v="0"/>
          <ac:spMkLst>
            <pc:docMk/>
            <pc:sldMk cId="4145905609" sldId="543"/>
            <ac:spMk id="36" creationId="{00000000-0000-0000-0000-000000000000}"/>
          </ac:spMkLst>
        </pc:spChg>
        <pc:spChg chg="mod">
          <ac:chgData name="Swenson, Jody" userId="f700768a-5749-4e0f-98d7-2b523cc7d418" providerId="ADAL" clId="{CE2656BB-4FB0-43AB-B2AB-551826BE0A75}" dt="2020-10-30T00:42:49.610" v="0"/>
          <ac:spMkLst>
            <pc:docMk/>
            <pc:sldMk cId="4145905609" sldId="543"/>
            <ac:spMk id="37" creationId="{00000000-0000-0000-0000-000000000000}"/>
          </ac:spMkLst>
        </pc:spChg>
        <pc:spChg chg="mod">
          <ac:chgData name="Swenson, Jody" userId="f700768a-5749-4e0f-98d7-2b523cc7d418" providerId="ADAL" clId="{CE2656BB-4FB0-43AB-B2AB-551826BE0A75}" dt="2020-10-30T00:42:49.610" v="0"/>
          <ac:spMkLst>
            <pc:docMk/>
            <pc:sldMk cId="4145905609" sldId="543"/>
            <ac:spMk id="38" creationId="{00000000-0000-0000-0000-000000000000}"/>
          </ac:spMkLst>
        </pc:spChg>
        <pc:spChg chg="mod">
          <ac:chgData name="Swenson, Jody" userId="f700768a-5749-4e0f-98d7-2b523cc7d418" providerId="ADAL" clId="{CE2656BB-4FB0-43AB-B2AB-551826BE0A75}" dt="2020-10-30T00:42:49.610" v="0"/>
          <ac:spMkLst>
            <pc:docMk/>
            <pc:sldMk cId="4145905609" sldId="543"/>
            <ac:spMk id="39" creationId="{00000000-0000-0000-0000-000000000000}"/>
          </ac:spMkLst>
        </pc:spChg>
        <pc:spChg chg="mod">
          <ac:chgData name="Swenson, Jody" userId="f700768a-5749-4e0f-98d7-2b523cc7d418" providerId="ADAL" clId="{CE2656BB-4FB0-43AB-B2AB-551826BE0A75}" dt="2020-10-30T00:42:49.610" v="0"/>
          <ac:spMkLst>
            <pc:docMk/>
            <pc:sldMk cId="4145905609" sldId="543"/>
            <ac:spMk id="40" creationId="{00000000-0000-0000-0000-000000000000}"/>
          </ac:spMkLst>
        </pc:spChg>
        <pc:spChg chg="mod">
          <ac:chgData name="Swenson, Jody" userId="f700768a-5749-4e0f-98d7-2b523cc7d418" providerId="ADAL" clId="{CE2656BB-4FB0-43AB-B2AB-551826BE0A75}" dt="2020-10-30T00:42:49.610" v="0"/>
          <ac:spMkLst>
            <pc:docMk/>
            <pc:sldMk cId="4145905609" sldId="543"/>
            <ac:spMk id="41" creationId="{00000000-0000-0000-0000-000000000000}"/>
          </ac:spMkLst>
        </pc:spChg>
        <pc:spChg chg="mod">
          <ac:chgData name="Swenson, Jody" userId="f700768a-5749-4e0f-98d7-2b523cc7d418" providerId="ADAL" clId="{CE2656BB-4FB0-43AB-B2AB-551826BE0A75}" dt="2020-10-30T00:42:49.610" v="0"/>
          <ac:spMkLst>
            <pc:docMk/>
            <pc:sldMk cId="4145905609" sldId="543"/>
            <ac:spMk id="42" creationId="{00000000-0000-0000-0000-000000000000}"/>
          </ac:spMkLst>
        </pc:spChg>
        <pc:spChg chg="mod">
          <ac:chgData name="Swenson, Jody" userId="f700768a-5749-4e0f-98d7-2b523cc7d418" providerId="ADAL" clId="{CE2656BB-4FB0-43AB-B2AB-551826BE0A75}" dt="2020-10-30T00:42:49.610" v="0"/>
          <ac:spMkLst>
            <pc:docMk/>
            <pc:sldMk cId="4145905609" sldId="543"/>
            <ac:spMk id="43" creationId="{00000000-0000-0000-0000-000000000000}"/>
          </ac:spMkLst>
        </pc:spChg>
        <pc:spChg chg="mod">
          <ac:chgData name="Swenson, Jody" userId="f700768a-5749-4e0f-98d7-2b523cc7d418" providerId="ADAL" clId="{CE2656BB-4FB0-43AB-B2AB-551826BE0A75}" dt="2020-10-30T00:42:49.610" v="0"/>
          <ac:spMkLst>
            <pc:docMk/>
            <pc:sldMk cId="4145905609" sldId="543"/>
            <ac:spMk id="44" creationId="{00000000-0000-0000-0000-000000000000}"/>
          </ac:spMkLst>
        </pc:spChg>
        <pc:spChg chg="mod">
          <ac:chgData name="Swenson, Jody" userId="f700768a-5749-4e0f-98d7-2b523cc7d418" providerId="ADAL" clId="{CE2656BB-4FB0-43AB-B2AB-551826BE0A75}" dt="2020-10-30T00:42:49.610" v="0"/>
          <ac:spMkLst>
            <pc:docMk/>
            <pc:sldMk cId="4145905609" sldId="543"/>
            <ac:spMk id="59" creationId="{00000000-0000-0000-0000-000000000000}"/>
          </ac:spMkLst>
        </pc:spChg>
        <pc:spChg chg="mod">
          <ac:chgData name="Swenson, Jody" userId="f700768a-5749-4e0f-98d7-2b523cc7d418" providerId="ADAL" clId="{CE2656BB-4FB0-43AB-B2AB-551826BE0A75}" dt="2020-10-30T00:42:49.610" v="0"/>
          <ac:spMkLst>
            <pc:docMk/>
            <pc:sldMk cId="4145905609" sldId="543"/>
            <ac:spMk id="61" creationId="{00000000-0000-0000-0000-000000000000}"/>
          </ac:spMkLst>
        </pc:spChg>
        <pc:cxnChg chg="mod">
          <ac:chgData name="Swenson, Jody" userId="f700768a-5749-4e0f-98d7-2b523cc7d418" providerId="ADAL" clId="{CE2656BB-4FB0-43AB-B2AB-551826BE0A75}" dt="2020-10-30T00:42:49.610" v="0"/>
          <ac:cxnSpMkLst>
            <pc:docMk/>
            <pc:sldMk cId="4145905609" sldId="543"/>
            <ac:cxnSpMk id="46" creationId="{00000000-0000-0000-0000-000000000000}"/>
          </ac:cxnSpMkLst>
        </pc:cxnChg>
        <pc:cxnChg chg="mod">
          <ac:chgData name="Swenson, Jody" userId="f700768a-5749-4e0f-98d7-2b523cc7d418" providerId="ADAL" clId="{CE2656BB-4FB0-43AB-B2AB-551826BE0A75}" dt="2020-10-30T00:42:49.610" v="0"/>
          <ac:cxnSpMkLst>
            <pc:docMk/>
            <pc:sldMk cId="4145905609" sldId="543"/>
            <ac:cxnSpMk id="47" creationId="{00000000-0000-0000-0000-000000000000}"/>
          </ac:cxnSpMkLst>
        </pc:cxnChg>
        <pc:cxnChg chg="mod">
          <ac:chgData name="Swenson, Jody" userId="f700768a-5749-4e0f-98d7-2b523cc7d418" providerId="ADAL" clId="{CE2656BB-4FB0-43AB-B2AB-551826BE0A75}" dt="2020-10-30T00:42:49.610" v="0"/>
          <ac:cxnSpMkLst>
            <pc:docMk/>
            <pc:sldMk cId="4145905609" sldId="543"/>
            <ac:cxnSpMk id="48" creationId="{00000000-0000-0000-0000-000000000000}"/>
          </ac:cxnSpMkLst>
        </pc:cxnChg>
        <pc:cxnChg chg="mod">
          <ac:chgData name="Swenson, Jody" userId="f700768a-5749-4e0f-98d7-2b523cc7d418" providerId="ADAL" clId="{CE2656BB-4FB0-43AB-B2AB-551826BE0A75}" dt="2020-10-30T00:42:49.610" v="0"/>
          <ac:cxnSpMkLst>
            <pc:docMk/>
            <pc:sldMk cId="4145905609" sldId="543"/>
            <ac:cxnSpMk id="49" creationId="{00000000-0000-0000-0000-000000000000}"/>
          </ac:cxnSpMkLst>
        </pc:cxnChg>
        <pc:cxnChg chg="mod">
          <ac:chgData name="Swenson, Jody" userId="f700768a-5749-4e0f-98d7-2b523cc7d418" providerId="ADAL" clId="{CE2656BB-4FB0-43AB-B2AB-551826BE0A75}" dt="2020-10-30T00:42:49.610" v="0"/>
          <ac:cxnSpMkLst>
            <pc:docMk/>
            <pc:sldMk cId="4145905609" sldId="543"/>
            <ac:cxnSpMk id="50" creationId="{00000000-0000-0000-0000-000000000000}"/>
          </ac:cxnSpMkLst>
        </pc:cxnChg>
        <pc:cxnChg chg="mod">
          <ac:chgData name="Swenson, Jody" userId="f700768a-5749-4e0f-98d7-2b523cc7d418" providerId="ADAL" clId="{CE2656BB-4FB0-43AB-B2AB-551826BE0A75}" dt="2020-10-30T00:42:49.610" v="0"/>
          <ac:cxnSpMkLst>
            <pc:docMk/>
            <pc:sldMk cId="4145905609" sldId="543"/>
            <ac:cxnSpMk id="51" creationId="{00000000-0000-0000-0000-000000000000}"/>
          </ac:cxnSpMkLst>
        </pc:cxnChg>
        <pc:cxnChg chg="mod">
          <ac:chgData name="Swenson, Jody" userId="f700768a-5749-4e0f-98d7-2b523cc7d418" providerId="ADAL" clId="{CE2656BB-4FB0-43AB-B2AB-551826BE0A75}" dt="2020-10-30T00:42:49.610" v="0"/>
          <ac:cxnSpMkLst>
            <pc:docMk/>
            <pc:sldMk cId="4145905609" sldId="543"/>
            <ac:cxnSpMk id="52" creationId="{00000000-0000-0000-0000-000000000000}"/>
          </ac:cxnSpMkLst>
        </pc:cxnChg>
        <pc:cxnChg chg="mod">
          <ac:chgData name="Swenson, Jody" userId="f700768a-5749-4e0f-98d7-2b523cc7d418" providerId="ADAL" clId="{CE2656BB-4FB0-43AB-B2AB-551826BE0A75}" dt="2020-10-30T00:42:49.610" v="0"/>
          <ac:cxnSpMkLst>
            <pc:docMk/>
            <pc:sldMk cId="4145905609" sldId="543"/>
            <ac:cxnSpMk id="53" creationId="{00000000-0000-0000-0000-000000000000}"/>
          </ac:cxnSpMkLst>
        </pc:cxnChg>
        <pc:cxnChg chg="mod">
          <ac:chgData name="Swenson, Jody" userId="f700768a-5749-4e0f-98d7-2b523cc7d418" providerId="ADAL" clId="{CE2656BB-4FB0-43AB-B2AB-551826BE0A75}" dt="2020-10-30T00:42:49.610" v="0"/>
          <ac:cxnSpMkLst>
            <pc:docMk/>
            <pc:sldMk cId="4145905609" sldId="543"/>
            <ac:cxnSpMk id="54" creationId="{00000000-0000-0000-0000-000000000000}"/>
          </ac:cxnSpMkLst>
        </pc:cxnChg>
        <pc:cxnChg chg="mod">
          <ac:chgData name="Swenson, Jody" userId="f700768a-5749-4e0f-98d7-2b523cc7d418" providerId="ADAL" clId="{CE2656BB-4FB0-43AB-B2AB-551826BE0A75}" dt="2020-10-30T00:42:49.610" v="0"/>
          <ac:cxnSpMkLst>
            <pc:docMk/>
            <pc:sldMk cId="4145905609" sldId="543"/>
            <ac:cxnSpMk id="55" creationId="{00000000-0000-0000-0000-000000000000}"/>
          </ac:cxnSpMkLst>
        </pc:cxnChg>
        <pc:cxnChg chg="mod">
          <ac:chgData name="Swenson, Jody" userId="f700768a-5749-4e0f-98d7-2b523cc7d418" providerId="ADAL" clId="{CE2656BB-4FB0-43AB-B2AB-551826BE0A75}" dt="2020-10-30T00:42:49.610" v="0"/>
          <ac:cxnSpMkLst>
            <pc:docMk/>
            <pc:sldMk cId="4145905609" sldId="543"/>
            <ac:cxnSpMk id="56" creationId="{00000000-0000-0000-0000-000000000000}"/>
          </ac:cxnSpMkLst>
        </pc:cxnChg>
        <pc:cxnChg chg="mod">
          <ac:chgData name="Swenson, Jody" userId="f700768a-5749-4e0f-98d7-2b523cc7d418" providerId="ADAL" clId="{CE2656BB-4FB0-43AB-B2AB-551826BE0A75}" dt="2020-10-30T00:42:49.610" v="0"/>
          <ac:cxnSpMkLst>
            <pc:docMk/>
            <pc:sldMk cId="4145905609" sldId="543"/>
            <ac:cxnSpMk id="57" creationId="{00000000-0000-0000-0000-000000000000}"/>
          </ac:cxnSpMkLst>
        </pc:cxnChg>
        <pc:cxnChg chg="mod">
          <ac:chgData name="Swenson, Jody" userId="f700768a-5749-4e0f-98d7-2b523cc7d418" providerId="ADAL" clId="{CE2656BB-4FB0-43AB-B2AB-551826BE0A75}" dt="2020-10-30T00:42:49.610" v="0"/>
          <ac:cxnSpMkLst>
            <pc:docMk/>
            <pc:sldMk cId="4145905609" sldId="543"/>
            <ac:cxnSpMk id="58" creationId="{00000000-0000-0000-0000-000000000000}"/>
          </ac:cxnSpMkLst>
        </pc:cxnChg>
        <pc:cxnChg chg="mod">
          <ac:chgData name="Swenson, Jody" userId="f700768a-5749-4e0f-98d7-2b523cc7d418" providerId="ADAL" clId="{CE2656BB-4FB0-43AB-B2AB-551826BE0A75}" dt="2020-10-30T00:42:49.610" v="0"/>
          <ac:cxnSpMkLst>
            <pc:docMk/>
            <pc:sldMk cId="4145905609" sldId="543"/>
            <ac:cxnSpMk id="60" creationId="{00000000-0000-0000-0000-000000000000}"/>
          </ac:cxnSpMkLst>
        </pc:cxnChg>
      </pc:sldChg>
      <pc:sldChg chg="modSp mod modNotes">
        <pc:chgData name="Swenson, Jody" userId="f700768a-5749-4e0f-98d7-2b523cc7d418" providerId="ADAL" clId="{CE2656BB-4FB0-43AB-B2AB-551826BE0A75}" dt="2020-10-30T01:44:52.211" v="1386" actId="14100"/>
        <pc:sldMkLst>
          <pc:docMk/>
          <pc:sldMk cId="753953206" sldId="544"/>
        </pc:sldMkLst>
        <pc:spChg chg="mod">
          <ac:chgData name="Swenson, Jody" userId="f700768a-5749-4e0f-98d7-2b523cc7d418" providerId="ADAL" clId="{CE2656BB-4FB0-43AB-B2AB-551826BE0A75}" dt="2020-10-30T00:42:49.610" v="0"/>
          <ac:spMkLst>
            <pc:docMk/>
            <pc:sldMk cId="753953206" sldId="544"/>
            <ac:spMk id="2" creationId="{00000000-0000-0000-0000-000000000000}"/>
          </ac:spMkLst>
        </pc:spChg>
        <pc:spChg chg="mod">
          <ac:chgData name="Swenson, Jody" userId="f700768a-5749-4e0f-98d7-2b523cc7d418" providerId="ADAL" clId="{CE2656BB-4FB0-43AB-B2AB-551826BE0A75}" dt="2020-10-30T01:44:52.211" v="1386" actId="14100"/>
          <ac:spMkLst>
            <pc:docMk/>
            <pc:sldMk cId="753953206" sldId="544"/>
            <ac:spMk id="11" creationId="{00000000-0000-0000-0000-000000000000}"/>
          </ac:spMkLst>
        </pc:spChg>
        <pc:picChg chg="mod">
          <ac:chgData name="Swenson, Jody" userId="f700768a-5749-4e0f-98d7-2b523cc7d418" providerId="ADAL" clId="{CE2656BB-4FB0-43AB-B2AB-551826BE0A75}" dt="2020-10-30T00:42:49.610" v="0"/>
          <ac:picMkLst>
            <pc:docMk/>
            <pc:sldMk cId="753953206" sldId="544"/>
            <ac:picMk id="4" creationId="{00000000-0000-0000-0000-000000000000}"/>
          </ac:picMkLst>
        </pc:picChg>
      </pc:sldChg>
      <pc:sldChg chg="modSp mod modNotes">
        <pc:chgData name="Swenson, Jody" userId="f700768a-5749-4e0f-98d7-2b523cc7d418" providerId="ADAL" clId="{CE2656BB-4FB0-43AB-B2AB-551826BE0A75}" dt="2020-10-30T01:45:58.388" v="1399" actId="1076"/>
        <pc:sldMkLst>
          <pc:docMk/>
          <pc:sldMk cId="236792750" sldId="545"/>
        </pc:sldMkLst>
        <pc:spChg chg="mod">
          <ac:chgData name="Swenson, Jody" userId="f700768a-5749-4e0f-98d7-2b523cc7d418" providerId="ADAL" clId="{CE2656BB-4FB0-43AB-B2AB-551826BE0A75}" dt="2020-10-30T00:42:49.610" v="0"/>
          <ac:spMkLst>
            <pc:docMk/>
            <pc:sldMk cId="236792750" sldId="545"/>
            <ac:spMk id="2" creationId="{00000000-0000-0000-0000-000000000000}"/>
          </ac:spMkLst>
        </pc:spChg>
        <pc:spChg chg="mod">
          <ac:chgData name="Swenson, Jody" userId="f700768a-5749-4e0f-98d7-2b523cc7d418" providerId="ADAL" clId="{CE2656BB-4FB0-43AB-B2AB-551826BE0A75}" dt="2020-10-30T01:45:56.135" v="1398" actId="14100"/>
          <ac:spMkLst>
            <pc:docMk/>
            <pc:sldMk cId="236792750" sldId="545"/>
            <ac:spMk id="11" creationId="{00000000-0000-0000-0000-000000000000}"/>
          </ac:spMkLst>
        </pc:spChg>
        <pc:picChg chg="mod">
          <ac:chgData name="Swenson, Jody" userId="f700768a-5749-4e0f-98d7-2b523cc7d418" providerId="ADAL" clId="{CE2656BB-4FB0-43AB-B2AB-551826BE0A75}" dt="2020-10-30T01:45:58.388" v="1399" actId="1076"/>
          <ac:picMkLst>
            <pc:docMk/>
            <pc:sldMk cId="236792750" sldId="545"/>
            <ac:picMk id="13" creationId="{00000000-0000-0000-0000-000000000000}"/>
          </ac:picMkLst>
        </pc:picChg>
      </pc:sldChg>
      <pc:sldChg chg="modSp mod modNotes">
        <pc:chgData name="Swenson, Jody" userId="f700768a-5749-4e0f-98d7-2b523cc7d418" providerId="ADAL" clId="{CE2656BB-4FB0-43AB-B2AB-551826BE0A75}" dt="2020-10-30T01:46:10.855" v="1403" actId="20577"/>
        <pc:sldMkLst>
          <pc:docMk/>
          <pc:sldMk cId="187425660" sldId="546"/>
        </pc:sldMkLst>
        <pc:spChg chg="mod">
          <ac:chgData name="Swenson, Jody" userId="f700768a-5749-4e0f-98d7-2b523cc7d418" providerId="ADAL" clId="{CE2656BB-4FB0-43AB-B2AB-551826BE0A75}" dt="2020-10-30T00:42:49.610" v="0"/>
          <ac:spMkLst>
            <pc:docMk/>
            <pc:sldMk cId="187425660" sldId="546"/>
            <ac:spMk id="2" creationId="{00000000-0000-0000-0000-000000000000}"/>
          </ac:spMkLst>
        </pc:spChg>
        <pc:spChg chg="mod">
          <ac:chgData name="Swenson, Jody" userId="f700768a-5749-4e0f-98d7-2b523cc7d418" providerId="ADAL" clId="{CE2656BB-4FB0-43AB-B2AB-551826BE0A75}" dt="2020-10-30T00:42:49.610" v="0"/>
          <ac:spMkLst>
            <pc:docMk/>
            <pc:sldMk cId="187425660" sldId="546"/>
            <ac:spMk id="8" creationId="{00000000-0000-0000-0000-000000000000}"/>
          </ac:spMkLst>
        </pc:spChg>
        <pc:spChg chg="mod">
          <ac:chgData name="Swenson, Jody" userId="f700768a-5749-4e0f-98d7-2b523cc7d418" providerId="ADAL" clId="{CE2656BB-4FB0-43AB-B2AB-551826BE0A75}" dt="2020-10-30T00:42:49.610" v="0"/>
          <ac:spMkLst>
            <pc:docMk/>
            <pc:sldMk cId="187425660" sldId="546"/>
            <ac:spMk id="9" creationId="{00000000-0000-0000-0000-000000000000}"/>
          </ac:spMkLst>
        </pc:spChg>
        <pc:spChg chg="mod">
          <ac:chgData name="Swenson, Jody" userId="f700768a-5749-4e0f-98d7-2b523cc7d418" providerId="ADAL" clId="{CE2656BB-4FB0-43AB-B2AB-551826BE0A75}" dt="2020-10-30T00:42:49.610" v="0"/>
          <ac:spMkLst>
            <pc:docMk/>
            <pc:sldMk cId="187425660" sldId="546"/>
            <ac:spMk id="10" creationId="{00000000-0000-0000-0000-000000000000}"/>
          </ac:spMkLst>
        </pc:spChg>
        <pc:spChg chg="mod">
          <ac:chgData name="Swenson, Jody" userId="f700768a-5749-4e0f-98d7-2b523cc7d418" providerId="ADAL" clId="{CE2656BB-4FB0-43AB-B2AB-551826BE0A75}" dt="2020-10-30T01:46:10.855" v="1403" actId="20577"/>
          <ac:spMkLst>
            <pc:docMk/>
            <pc:sldMk cId="187425660" sldId="546"/>
            <ac:spMk id="11" creationId="{00000000-0000-0000-0000-000000000000}"/>
          </ac:spMkLst>
        </pc:spChg>
        <pc:picChg chg="mod">
          <ac:chgData name="Swenson, Jody" userId="f700768a-5749-4e0f-98d7-2b523cc7d418" providerId="ADAL" clId="{CE2656BB-4FB0-43AB-B2AB-551826BE0A75}" dt="2020-10-30T00:42:49.610" v="0"/>
          <ac:picMkLst>
            <pc:docMk/>
            <pc:sldMk cId="187425660" sldId="546"/>
            <ac:picMk id="5" creationId="{00000000-0000-0000-0000-000000000000}"/>
          </ac:picMkLst>
        </pc:picChg>
        <pc:picChg chg="mod">
          <ac:chgData name="Swenson, Jody" userId="f700768a-5749-4e0f-98d7-2b523cc7d418" providerId="ADAL" clId="{CE2656BB-4FB0-43AB-B2AB-551826BE0A75}" dt="2020-10-30T00:42:49.610" v="0"/>
          <ac:picMkLst>
            <pc:docMk/>
            <pc:sldMk cId="187425660" sldId="546"/>
            <ac:picMk id="6" creationId="{00000000-0000-0000-0000-000000000000}"/>
          </ac:picMkLst>
        </pc:picChg>
      </pc:sldChg>
      <pc:sldChg chg="modSp mod modNotes">
        <pc:chgData name="Swenson, Jody" userId="f700768a-5749-4e0f-98d7-2b523cc7d418" providerId="ADAL" clId="{CE2656BB-4FB0-43AB-B2AB-551826BE0A75}" dt="2020-10-30T01:46:30.060" v="1414" actId="1035"/>
        <pc:sldMkLst>
          <pc:docMk/>
          <pc:sldMk cId="868221463" sldId="547"/>
        </pc:sldMkLst>
        <pc:spChg chg="mod">
          <ac:chgData name="Swenson, Jody" userId="f700768a-5749-4e0f-98d7-2b523cc7d418" providerId="ADAL" clId="{CE2656BB-4FB0-43AB-B2AB-551826BE0A75}" dt="2020-10-30T00:42:49.610" v="0"/>
          <ac:spMkLst>
            <pc:docMk/>
            <pc:sldMk cId="868221463" sldId="547"/>
            <ac:spMk id="2" creationId="{00000000-0000-0000-0000-000000000000}"/>
          </ac:spMkLst>
        </pc:spChg>
        <pc:spChg chg="mod">
          <ac:chgData name="Swenson, Jody" userId="f700768a-5749-4e0f-98d7-2b523cc7d418" providerId="ADAL" clId="{CE2656BB-4FB0-43AB-B2AB-551826BE0A75}" dt="2020-10-30T01:46:25.239" v="1406" actId="20577"/>
          <ac:spMkLst>
            <pc:docMk/>
            <pc:sldMk cId="868221463" sldId="547"/>
            <ac:spMk id="11" creationId="{00000000-0000-0000-0000-000000000000}"/>
          </ac:spMkLst>
        </pc:spChg>
        <pc:picChg chg="mod">
          <ac:chgData name="Swenson, Jody" userId="f700768a-5749-4e0f-98d7-2b523cc7d418" providerId="ADAL" clId="{CE2656BB-4FB0-43AB-B2AB-551826BE0A75}" dt="2020-10-30T01:46:30.060" v="1414" actId="1035"/>
          <ac:picMkLst>
            <pc:docMk/>
            <pc:sldMk cId="868221463" sldId="547"/>
            <ac:picMk id="12" creationId="{00000000-0000-0000-0000-000000000000}"/>
          </ac:picMkLst>
        </pc:picChg>
      </pc:sldChg>
      <pc:sldChg chg="add">
        <pc:chgData name="Swenson, Jody" userId="f700768a-5749-4e0f-98d7-2b523cc7d418" providerId="ADAL" clId="{CE2656BB-4FB0-43AB-B2AB-551826BE0A75}" dt="2020-10-30T01:37:04.124" v="1004"/>
        <pc:sldMkLst>
          <pc:docMk/>
          <pc:sldMk cId="2767674108" sldId="548"/>
        </pc:sldMkLst>
      </pc:sldChg>
      <pc:sldChg chg="add">
        <pc:chgData name="Swenson, Jody" userId="f700768a-5749-4e0f-98d7-2b523cc7d418" providerId="ADAL" clId="{CE2656BB-4FB0-43AB-B2AB-551826BE0A75}" dt="2020-10-30T01:47:28.044" v="1426"/>
        <pc:sldMkLst>
          <pc:docMk/>
          <pc:sldMk cId="2715914706" sldId="549"/>
        </pc:sldMkLst>
      </pc:sldChg>
      <pc:sldChg chg="add">
        <pc:chgData name="Swenson, Jody" userId="f700768a-5749-4e0f-98d7-2b523cc7d418" providerId="ADAL" clId="{CE2656BB-4FB0-43AB-B2AB-551826BE0A75}" dt="2020-10-30T01:47:28.044" v="1426"/>
        <pc:sldMkLst>
          <pc:docMk/>
          <pc:sldMk cId="472518177" sldId="550"/>
        </pc:sldMkLst>
      </pc:sldChg>
      <pc:sldChg chg="add">
        <pc:chgData name="Swenson, Jody" userId="f700768a-5749-4e0f-98d7-2b523cc7d418" providerId="ADAL" clId="{CE2656BB-4FB0-43AB-B2AB-551826BE0A75}" dt="2020-10-30T01:47:28.044" v="1426"/>
        <pc:sldMkLst>
          <pc:docMk/>
          <pc:sldMk cId="1319970731" sldId="551"/>
        </pc:sldMkLst>
      </pc:sldChg>
      <pc:sldChg chg="add">
        <pc:chgData name="Swenson, Jody" userId="f700768a-5749-4e0f-98d7-2b523cc7d418" providerId="ADAL" clId="{CE2656BB-4FB0-43AB-B2AB-551826BE0A75}" dt="2020-10-30T01:47:28.044" v="1426"/>
        <pc:sldMkLst>
          <pc:docMk/>
          <pc:sldMk cId="4205079349" sldId="552"/>
        </pc:sldMkLst>
      </pc:sldChg>
      <pc:sldMasterChg chg="modSp modSldLayout">
        <pc:chgData name="Swenson, Jody" userId="f700768a-5749-4e0f-98d7-2b523cc7d418" providerId="ADAL" clId="{CE2656BB-4FB0-43AB-B2AB-551826BE0A75}" dt="2020-10-30T00:42:49.610" v="0"/>
        <pc:sldMasterMkLst>
          <pc:docMk/>
          <pc:sldMasterMk cId="3584107550" sldId="2147483668"/>
        </pc:sldMasterMkLst>
        <pc:spChg chg="mod">
          <ac:chgData name="Swenson, Jody" userId="f700768a-5749-4e0f-98d7-2b523cc7d418" providerId="ADAL" clId="{CE2656BB-4FB0-43AB-B2AB-551826BE0A75}" dt="2020-10-30T00:42:49.610" v="0"/>
          <ac:spMkLst>
            <pc:docMk/>
            <pc:sldMasterMk cId="3584107550" sldId="2147483668"/>
            <ac:spMk id="2" creationId="{00000000-0000-0000-0000-000000000000}"/>
          </ac:spMkLst>
        </pc:spChg>
        <pc:spChg chg="mod">
          <ac:chgData name="Swenson, Jody" userId="f700768a-5749-4e0f-98d7-2b523cc7d418" providerId="ADAL" clId="{CE2656BB-4FB0-43AB-B2AB-551826BE0A75}" dt="2020-10-30T00:42:49.610" v="0"/>
          <ac:spMkLst>
            <pc:docMk/>
            <pc:sldMasterMk cId="3584107550" sldId="2147483668"/>
            <ac:spMk id="3" creationId="{00000000-0000-0000-0000-000000000000}"/>
          </ac:spMkLst>
        </pc:spChg>
        <pc:sldLayoutChg chg="modSp">
          <pc:chgData name="Swenson, Jody" userId="f700768a-5749-4e0f-98d7-2b523cc7d418" providerId="ADAL" clId="{CE2656BB-4FB0-43AB-B2AB-551826BE0A75}" dt="2020-10-30T00:42:49.610" v="0"/>
          <pc:sldLayoutMkLst>
            <pc:docMk/>
            <pc:sldMasterMk cId="3584107550" sldId="2147483668"/>
            <pc:sldLayoutMk cId="816582723" sldId="2147483669"/>
          </pc:sldLayoutMkLst>
          <pc:spChg chg="mod">
            <ac:chgData name="Swenson, Jody" userId="f700768a-5749-4e0f-98d7-2b523cc7d418" providerId="ADAL" clId="{CE2656BB-4FB0-43AB-B2AB-551826BE0A75}" dt="2020-10-30T00:42:49.610" v="0"/>
            <ac:spMkLst>
              <pc:docMk/>
              <pc:sldMasterMk cId="3584107550" sldId="2147483668"/>
              <pc:sldLayoutMk cId="816582723" sldId="2147483669"/>
              <ac:spMk id="2" creationId="{00000000-0000-0000-0000-000000000000}"/>
            </ac:spMkLst>
          </pc:spChg>
          <pc:spChg chg="mod">
            <ac:chgData name="Swenson, Jody" userId="f700768a-5749-4e0f-98d7-2b523cc7d418" providerId="ADAL" clId="{CE2656BB-4FB0-43AB-B2AB-551826BE0A75}" dt="2020-10-30T00:42:49.610" v="0"/>
            <ac:spMkLst>
              <pc:docMk/>
              <pc:sldMasterMk cId="3584107550" sldId="2147483668"/>
              <pc:sldLayoutMk cId="816582723" sldId="2147483669"/>
              <ac:spMk id="3"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584107550" sldId="2147483668"/>
            <pc:sldLayoutMk cId="1856724110" sldId="2147483670"/>
          </pc:sldLayoutMkLst>
          <pc:spChg chg="mod">
            <ac:chgData name="Swenson, Jody" userId="f700768a-5749-4e0f-98d7-2b523cc7d418" providerId="ADAL" clId="{CE2656BB-4FB0-43AB-B2AB-551826BE0A75}" dt="2020-10-30T00:42:49.610" v="0"/>
            <ac:spMkLst>
              <pc:docMk/>
              <pc:sldMasterMk cId="3584107550" sldId="2147483668"/>
              <pc:sldLayoutMk cId="1856724110" sldId="2147483670"/>
              <ac:spMk id="2" creationId="{00000000-0000-0000-0000-000000000000}"/>
            </ac:spMkLst>
          </pc:spChg>
          <pc:spChg chg="mod">
            <ac:chgData name="Swenson, Jody" userId="f700768a-5749-4e0f-98d7-2b523cc7d418" providerId="ADAL" clId="{CE2656BB-4FB0-43AB-B2AB-551826BE0A75}" dt="2020-10-30T00:42:49.610" v="0"/>
            <ac:spMkLst>
              <pc:docMk/>
              <pc:sldMasterMk cId="3584107550" sldId="2147483668"/>
              <pc:sldLayoutMk cId="1856724110" sldId="2147483670"/>
              <ac:spMk id="3" creationId="{00000000-0000-0000-0000-000000000000}"/>
            </ac:spMkLst>
          </pc:spChg>
          <pc:spChg chg="mod">
            <ac:chgData name="Swenson, Jody" userId="f700768a-5749-4e0f-98d7-2b523cc7d418" providerId="ADAL" clId="{CE2656BB-4FB0-43AB-B2AB-551826BE0A75}" dt="2020-10-30T00:42:49.610" v="0"/>
            <ac:spMkLst>
              <pc:docMk/>
              <pc:sldMasterMk cId="3584107550" sldId="2147483668"/>
              <pc:sldLayoutMk cId="1856724110" sldId="2147483670"/>
              <ac:spMk id="7"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584107550" sldId="2147483668"/>
            <pc:sldLayoutMk cId="1933225648" sldId="2147483671"/>
          </pc:sldLayoutMkLst>
          <pc:spChg chg="mod">
            <ac:chgData name="Swenson, Jody" userId="f700768a-5749-4e0f-98d7-2b523cc7d418" providerId="ADAL" clId="{CE2656BB-4FB0-43AB-B2AB-551826BE0A75}" dt="2020-10-30T00:42:49.610" v="0"/>
            <ac:spMkLst>
              <pc:docMk/>
              <pc:sldMasterMk cId="3584107550" sldId="2147483668"/>
              <pc:sldLayoutMk cId="1933225648" sldId="2147483671"/>
              <ac:spMk id="6"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584107550" sldId="2147483668"/>
            <pc:sldLayoutMk cId="1355716778" sldId="2147483672"/>
          </pc:sldLayoutMkLst>
          <pc:spChg chg="mod">
            <ac:chgData name="Swenson, Jody" userId="f700768a-5749-4e0f-98d7-2b523cc7d418" providerId="ADAL" clId="{CE2656BB-4FB0-43AB-B2AB-551826BE0A75}" dt="2020-10-30T00:42:49.610" v="0"/>
            <ac:spMkLst>
              <pc:docMk/>
              <pc:sldMasterMk cId="3584107550" sldId="2147483668"/>
              <pc:sldLayoutMk cId="1355716778" sldId="2147483672"/>
              <ac:spMk id="3"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584107550" sldId="2147483668"/>
            <pc:sldLayoutMk cId="3821559625" sldId="2147483673"/>
          </pc:sldLayoutMkLst>
          <pc:spChg chg="mod">
            <ac:chgData name="Swenson, Jody" userId="f700768a-5749-4e0f-98d7-2b523cc7d418" providerId="ADAL" clId="{CE2656BB-4FB0-43AB-B2AB-551826BE0A75}" dt="2020-10-30T00:42:49.610" v="0"/>
            <ac:spMkLst>
              <pc:docMk/>
              <pc:sldMasterMk cId="3584107550" sldId="2147483668"/>
              <pc:sldLayoutMk cId="3821559625" sldId="2147483673"/>
              <ac:spMk id="3" creationId="{00000000-0000-0000-0000-000000000000}"/>
            </ac:spMkLst>
          </pc:spChg>
          <pc:spChg chg="mod">
            <ac:chgData name="Swenson, Jody" userId="f700768a-5749-4e0f-98d7-2b523cc7d418" providerId="ADAL" clId="{CE2656BB-4FB0-43AB-B2AB-551826BE0A75}" dt="2020-10-30T00:42:49.610" v="0"/>
            <ac:spMkLst>
              <pc:docMk/>
              <pc:sldMasterMk cId="3584107550" sldId="2147483668"/>
              <pc:sldLayoutMk cId="3821559625" sldId="2147483673"/>
              <ac:spMk id="4"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584107550" sldId="2147483668"/>
            <pc:sldLayoutMk cId="1985872346" sldId="2147483674"/>
          </pc:sldLayoutMkLst>
          <pc:spChg chg="mod">
            <ac:chgData name="Swenson, Jody" userId="f700768a-5749-4e0f-98d7-2b523cc7d418" providerId="ADAL" clId="{CE2656BB-4FB0-43AB-B2AB-551826BE0A75}" dt="2020-10-30T00:42:49.610" v="0"/>
            <ac:spMkLst>
              <pc:docMk/>
              <pc:sldMasterMk cId="3584107550" sldId="2147483668"/>
              <pc:sldLayoutMk cId="1985872346" sldId="2147483674"/>
              <ac:spMk id="3" creationId="{00000000-0000-0000-0000-000000000000}"/>
            </ac:spMkLst>
          </pc:spChg>
          <pc:spChg chg="mod">
            <ac:chgData name="Swenson, Jody" userId="f700768a-5749-4e0f-98d7-2b523cc7d418" providerId="ADAL" clId="{CE2656BB-4FB0-43AB-B2AB-551826BE0A75}" dt="2020-10-30T00:42:49.610" v="0"/>
            <ac:spMkLst>
              <pc:docMk/>
              <pc:sldMasterMk cId="3584107550" sldId="2147483668"/>
              <pc:sldLayoutMk cId="1985872346" sldId="2147483674"/>
              <ac:spMk id="4" creationId="{00000000-0000-0000-0000-000000000000}"/>
            </ac:spMkLst>
          </pc:spChg>
          <pc:spChg chg="mod">
            <ac:chgData name="Swenson, Jody" userId="f700768a-5749-4e0f-98d7-2b523cc7d418" providerId="ADAL" clId="{CE2656BB-4FB0-43AB-B2AB-551826BE0A75}" dt="2020-10-30T00:42:49.610" v="0"/>
            <ac:spMkLst>
              <pc:docMk/>
              <pc:sldMasterMk cId="3584107550" sldId="2147483668"/>
              <pc:sldLayoutMk cId="1985872346" sldId="2147483674"/>
              <ac:spMk id="5" creationId="{00000000-0000-0000-0000-000000000000}"/>
            </ac:spMkLst>
          </pc:spChg>
          <pc:spChg chg="mod">
            <ac:chgData name="Swenson, Jody" userId="f700768a-5749-4e0f-98d7-2b523cc7d418" providerId="ADAL" clId="{CE2656BB-4FB0-43AB-B2AB-551826BE0A75}" dt="2020-10-30T00:42:49.610" v="0"/>
            <ac:spMkLst>
              <pc:docMk/>
              <pc:sldMasterMk cId="3584107550" sldId="2147483668"/>
              <pc:sldLayoutMk cId="1985872346" sldId="2147483674"/>
              <ac:spMk id="6"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584107550" sldId="2147483668"/>
            <pc:sldLayoutMk cId="52449989" sldId="2147483678"/>
          </pc:sldLayoutMkLst>
          <pc:spChg chg="mod">
            <ac:chgData name="Swenson, Jody" userId="f700768a-5749-4e0f-98d7-2b523cc7d418" providerId="ADAL" clId="{CE2656BB-4FB0-43AB-B2AB-551826BE0A75}" dt="2020-10-30T00:42:49.610" v="0"/>
            <ac:spMkLst>
              <pc:docMk/>
              <pc:sldMasterMk cId="3584107550" sldId="2147483668"/>
              <pc:sldLayoutMk cId="52449989" sldId="2147483678"/>
              <ac:spMk id="6"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584107550" sldId="2147483668"/>
            <pc:sldLayoutMk cId="3155364310" sldId="2147483679"/>
          </pc:sldLayoutMkLst>
          <pc:spChg chg="mod">
            <ac:chgData name="Swenson, Jody" userId="f700768a-5749-4e0f-98d7-2b523cc7d418" providerId="ADAL" clId="{CE2656BB-4FB0-43AB-B2AB-551826BE0A75}" dt="2020-10-30T00:42:49.610" v="0"/>
            <ac:spMkLst>
              <pc:docMk/>
              <pc:sldMasterMk cId="3584107550" sldId="2147483668"/>
              <pc:sldLayoutMk cId="3155364310" sldId="2147483679"/>
              <ac:spMk id="4" creationId="{00000000-0000-0000-0000-000000000000}"/>
            </ac:spMkLst>
          </pc:spChg>
          <pc:spChg chg="mod">
            <ac:chgData name="Swenson, Jody" userId="f700768a-5749-4e0f-98d7-2b523cc7d418" providerId="ADAL" clId="{CE2656BB-4FB0-43AB-B2AB-551826BE0A75}" dt="2020-10-30T00:42:49.610" v="0"/>
            <ac:spMkLst>
              <pc:docMk/>
              <pc:sldMasterMk cId="3584107550" sldId="2147483668"/>
              <pc:sldLayoutMk cId="3155364310" sldId="2147483679"/>
              <ac:spMk id="6"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584107550" sldId="2147483668"/>
            <pc:sldLayoutMk cId="1683699918" sldId="2147483680"/>
          </pc:sldLayoutMkLst>
          <pc:spChg chg="mod">
            <ac:chgData name="Swenson, Jody" userId="f700768a-5749-4e0f-98d7-2b523cc7d418" providerId="ADAL" clId="{CE2656BB-4FB0-43AB-B2AB-551826BE0A75}" dt="2020-10-30T00:42:49.610" v="0"/>
            <ac:spMkLst>
              <pc:docMk/>
              <pc:sldMasterMk cId="3584107550" sldId="2147483668"/>
              <pc:sldLayoutMk cId="1683699918" sldId="2147483680"/>
              <ac:spMk id="2" creationId="{00000000-0000-0000-0000-000000000000}"/>
            </ac:spMkLst>
          </pc:spChg>
          <pc:spChg chg="mod">
            <ac:chgData name="Swenson, Jody" userId="f700768a-5749-4e0f-98d7-2b523cc7d418" providerId="ADAL" clId="{CE2656BB-4FB0-43AB-B2AB-551826BE0A75}" dt="2020-10-30T00:42:49.610" v="0"/>
            <ac:spMkLst>
              <pc:docMk/>
              <pc:sldMasterMk cId="3584107550" sldId="2147483668"/>
              <pc:sldLayoutMk cId="1683699918" sldId="2147483680"/>
              <ac:spMk id="3" creationId="{00000000-0000-0000-0000-000000000000}"/>
            </ac:spMkLst>
          </pc:spChg>
          <pc:spChg chg="mod">
            <ac:chgData name="Swenson, Jody" userId="f700768a-5749-4e0f-98d7-2b523cc7d418" providerId="ADAL" clId="{CE2656BB-4FB0-43AB-B2AB-551826BE0A75}" dt="2020-10-30T00:42:49.610" v="0"/>
            <ac:spMkLst>
              <pc:docMk/>
              <pc:sldMasterMk cId="3584107550" sldId="2147483668"/>
              <pc:sldLayoutMk cId="1683699918" sldId="2147483680"/>
              <ac:spMk id="7"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584107550" sldId="2147483668"/>
            <pc:sldLayoutMk cId="4269429518" sldId="2147483754"/>
          </pc:sldLayoutMkLst>
          <pc:spChg chg="mod">
            <ac:chgData name="Swenson, Jody" userId="f700768a-5749-4e0f-98d7-2b523cc7d418" providerId="ADAL" clId="{CE2656BB-4FB0-43AB-B2AB-551826BE0A75}" dt="2020-10-30T00:42:49.610" v="0"/>
            <ac:spMkLst>
              <pc:docMk/>
              <pc:sldMasterMk cId="3584107550" sldId="2147483668"/>
              <pc:sldLayoutMk cId="4269429518" sldId="2147483754"/>
              <ac:spMk id="5" creationId="{00000000-0000-0000-0000-000000000000}"/>
            </ac:spMkLst>
          </pc:spChg>
          <pc:spChg chg="mod">
            <ac:chgData name="Swenson, Jody" userId="f700768a-5749-4e0f-98d7-2b523cc7d418" providerId="ADAL" clId="{CE2656BB-4FB0-43AB-B2AB-551826BE0A75}" dt="2020-10-30T00:42:49.610" v="0"/>
            <ac:spMkLst>
              <pc:docMk/>
              <pc:sldMasterMk cId="3584107550" sldId="2147483668"/>
              <pc:sldLayoutMk cId="4269429518" sldId="2147483754"/>
              <ac:spMk id="8" creationId="{00000000-0000-0000-0000-000000000000}"/>
            </ac:spMkLst>
          </pc:spChg>
        </pc:sldLayoutChg>
      </pc:sldMasterChg>
      <pc:sldMasterChg chg="modSp modSldLayout">
        <pc:chgData name="Swenson, Jody" userId="f700768a-5749-4e0f-98d7-2b523cc7d418" providerId="ADAL" clId="{CE2656BB-4FB0-43AB-B2AB-551826BE0A75}" dt="2020-10-30T00:42:49.610" v="0"/>
        <pc:sldMasterMkLst>
          <pc:docMk/>
          <pc:sldMasterMk cId="466609843" sldId="2147483695"/>
        </pc:sldMasterMkLst>
        <pc:spChg chg="mod">
          <ac:chgData name="Swenson, Jody" userId="f700768a-5749-4e0f-98d7-2b523cc7d418" providerId="ADAL" clId="{CE2656BB-4FB0-43AB-B2AB-551826BE0A75}" dt="2020-10-30T00:42:49.610" v="0"/>
          <ac:spMkLst>
            <pc:docMk/>
            <pc:sldMasterMk cId="466609843" sldId="2147483695"/>
            <ac:spMk id="2" creationId="{00000000-0000-0000-0000-000000000000}"/>
          </ac:spMkLst>
        </pc:spChg>
        <pc:spChg chg="mod">
          <ac:chgData name="Swenson, Jody" userId="f700768a-5749-4e0f-98d7-2b523cc7d418" providerId="ADAL" clId="{CE2656BB-4FB0-43AB-B2AB-551826BE0A75}" dt="2020-10-30T00:42:49.610" v="0"/>
          <ac:spMkLst>
            <pc:docMk/>
            <pc:sldMasterMk cId="466609843" sldId="2147483695"/>
            <ac:spMk id="3" creationId="{00000000-0000-0000-0000-000000000000}"/>
          </ac:spMkLst>
        </pc:spChg>
        <pc:sldLayoutChg chg="modSp">
          <pc:chgData name="Swenson, Jody" userId="f700768a-5749-4e0f-98d7-2b523cc7d418" providerId="ADAL" clId="{CE2656BB-4FB0-43AB-B2AB-551826BE0A75}" dt="2020-10-30T00:42:49.610" v="0"/>
          <pc:sldLayoutMkLst>
            <pc:docMk/>
            <pc:sldMasterMk cId="466609843" sldId="2147483695"/>
            <pc:sldLayoutMk cId="1530673947" sldId="2147483696"/>
          </pc:sldLayoutMkLst>
          <pc:spChg chg="mod">
            <ac:chgData name="Swenson, Jody" userId="f700768a-5749-4e0f-98d7-2b523cc7d418" providerId="ADAL" clId="{CE2656BB-4FB0-43AB-B2AB-551826BE0A75}" dt="2020-10-30T00:42:49.610" v="0"/>
            <ac:spMkLst>
              <pc:docMk/>
              <pc:sldMasterMk cId="466609843" sldId="2147483695"/>
              <pc:sldLayoutMk cId="1530673947" sldId="2147483696"/>
              <ac:spMk id="2" creationId="{00000000-0000-0000-0000-000000000000}"/>
            </ac:spMkLst>
          </pc:spChg>
          <pc:spChg chg="mod">
            <ac:chgData name="Swenson, Jody" userId="f700768a-5749-4e0f-98d7-2b523cc7d418" providerId="ADAL" clId="{CE2656BB-4FB0-43AB-B2AB-551826BE0A75}" dt="2020-10-30T00:42:49.610" v="0"/>
            <ac:spMkLst>
              <pc:docMk/>
              <pc:sldMasterMk cId="466609843" sldId="2147483695"/>
              <pc:sldLayoutMk cId="1530673947" sldId="2147483696"/>
              <ac:spMk id="3"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466609843" sldId="2147483695"/>
            <pc:sldLayoutMk cId="2778850245" sldId="2147483697"/>
          </pc:sldLayoutMkLst>
          <pc:spChg chg="mod">
            <ac:chgData name="Swenson, Jody" userId="f700768a-5749-4e0f-98d7-2b523cc7d418" providerId="ADAL" clId="{CE2656BB-4FB0-43AB-B2AB-551826BE0A75}" dt="2020-10-30T00:42:49.610" v="0"/>
            <ac:spMkLst>
              <pc:docMk/>
              <pc:sldMasterMk cId="466609843" sldId="2147483695"/>
              <pc:sldLayoutMk cId="2778850245" sldId="2147483697"/>
              <ac:spMk id="2" creationId="{00000000-0000-0000-0000-000000000000}"/>
            </ac:spMkLst>
          </pc:spChg>
          <pc:spChg chg="mod">
            <ac:chgData name="Swenson, Jody" userId="f700768a-5749-4e0f-98d7-2b523cc7d418" providerId="ADAL" clId="{CE2656BB-4FB0-43AB-B2AB-551826BE0A75}" dt="2020-10-30T00:42:49.610" v="0"/>
            <ac:spMkLst>
              <pc:docMk/>
              <pc:sldMasterMk cId="466609843" sldId="2147483695"/>
              <pc:sldLayoutMk cId="2778850245" sldId="2147483697"/>
              <ac:spMk id="3" creationId="{00000000-0000-0000-0000-000000000000}"/>
            </ac:spMkLst>
          </pc:spChg>
          <pc:spChg chg="mod">
            <ac:chgData name="Swenson, Jody" userId="f700768a-5749-4e0f-98d7-2b523cc7d418" providerId="ADAL" clId="{CE2656BB-4FB0-43AB-B2AB-551826BE0A75}" dt="2020-10-30T00:42:49.610" v="0"/>
            <ac:spMkLst>
              <pc:docMk/>
              <pc:sldMasterMk cId="466609843" sldId="2147483695"/>
              <pc:sldLayoutMk cId="2778850245" sldId="2147483697"/>
              <ac:spMk id="7"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466609843" sldId="2147483695"/>
            <pc:sldLayoutMk cId="4075655226" sldId="2147483698"/>
          </pc:sldLayoutMkLst>
          <pc:spChg chg="mod">
            <ac:chgData name="Swenson, Jody" userId="f700768a-5749-4e0f-98d7-2b523cc7d418" providerId="ADAL" clId="{CE2656BB-4FB0-43AB-B2AB-551826BE0A75}" dt="2020-10-30T00:42:49.610" v="0"/>
            <ac:spMkLst>
              <pc:docMk/>
              <pc:sldMasterMk cId="466609843" sldId="2147483695"/>
              <pc:sldLayoutMk cId="4075655226" sldId="2147483698"/>
              <ac:spMk id="6"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466609843" sldId="2147483695"/>
            <pc:sldLayoutMk cId="3097689237" sldId="2147483699"/>
          </pc:sldLayoutMkLst>
          <pc:spChg chg="mod">
            <ac:chgData name="Swenson, Jody" userId="f700768a-5749-4e0f-98d7-2b523cc7d418" providerId="ADAL" clId="{CE2656BB-4FB0-43AB-B2AB-551826BE0A75}" dt="2020-10-30T00:42:49.610" v="0"/>
            <ac:spMkLst>
              <pc:docMk/>
              <pc:sldMasterMk cId="466609843" sldId="2147483695"/>
              <pc:sldLayoutMk cId="3097689237" sldId="2147483699"/>
              <ac:spMk id="3"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466609843" sldId="2147483695"/>
            <pc:sldLayoutMk cId="622733090" sldId="2147483700"/>
          </pc:sldLayoutMkLst>
          <pc:spChg chg="mod">
            <ac:chgData name="Swenson, Jody" userId="f700768a-5749-4e0f-98d7-2b523cc7d418" providerId="ADAL" clId="{CE2656BB-4FB0-43AB-B2AB-551826BE0A75}" dt="2020-10-30T00:42:49.610" v="0"/>
            <ac:spMkLst>
              <pc:docMk/>
              <pc:sldMasterMk cId="466609843" sldId="2147483695"/>
              <pc:sldLayoutMk cId="622733090" sldId="2147483700"/>
              <ac:spMk id="3" creationId="{00000000-0000-0000-0000-000000000000}"/>
            </ac:spMkLst>
          </pc:spChg>
          <pc:spChg chg="mod">
            <ac:chgData name="Swenson, Jody" userId="f700768a-5749-4e0f-98d7-2b523cc7d418" providerId="ADAL" clId="{CE2656BB-4FB0-43AB-B2AB-551826BE0A75}" dt="2020-10-30T00:42:49.610" v="0"/>
            <ac:spMkLst>
              <pc:docMk/>
              <pc:sldMasterMk cId="466609843" sldId="2147483695"/>
              <pc:sldLayoutMk cId="622733090" sldId="2147483700"/>
              <ac:spMk id="4"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466609843" sldId="2147483695"/>
            <pc:sldLayoutMk cId="309930355" sldId="2147483701"/>
          </pc:sldLayoutMkLst>
          <pc:spChg chg="mod">
            <ac:chgData name="Swenson, Jody" userId="f700768a-5749-4e0f-98d7-2b523cc7d418" providerId="ADAL" clId="{CE2656BB-4FB0-43AB-B2AB-551826BE0A75}" dt="2020-10-30T00:42:49.610" v="0"/>
            <ac:spMkLst>
              <pc:docMk/>
              <pc:sldMasterMk cId="466609843" sldId="2147483695"/>
              <pc:sldLayoutMk cId="309930355" sldId="2147483701"/>
              <ac:spMk id="3" creationId="{00000000-0000-0000-0000-000000000000}"/>
            </ac:spMkLst>
          </pc:spChg>
          <pc:spChg chg="mod">
            <ac:chgData name="Swenson, Jody" userId="f700768a-5749-4e0f-98d7-2b523cc7d418" providerId="ADAL" clId="{CE2656BB-4FB0-43AB-B2AB-551826BE0A75}" dt="2020-10-30T00:42:49.610" v="0"/>
            <ac:spMkLst>
              <pc:docMk/>
              <pc:sldMasterMk cId="466609843" sldId="2147483695"/>
              <pc:sldLayoutMk cId="309930355" sldId="2147483701"/>
              <ac:spMk id="4" creationId="{00000000-0000-0000-0000-000000000000}"/>
            </ac:spMkLst>
          </pc:spChg>
          <pc:spChg chg="mod">
            <ac:chgData name="Swenson, Jody" userId="f700768a-5749-4e0f-98d7-2b523cc7d418" providerId="ADAL" clId="{CE2656BB-4FB0-43AB-B2AB-551826BE0A75}" dt="2020-10-30T00:42:49.610" v="0"/>
            <ac:spMkLst>
              <pc:docMk/>
              <pc:sldMasterMk cId="466609843" sldId="2147483695"/>
              <pc:sldLayoutMk cId="309930355" sldId="2147483701"/>
              <ac:spMk id="5" creationId="{00000000-0000-0000-0000-000000000000}"/>
            </ac:spMkLst>
          </pc:spChg>
          <pc:spChg chg="mod">
            <ac:chgData name="Swenson, Jody" userId="f700768a-5749-4e0f-98d7-2b523cc7d418" providerId="ADAL" clId="{CE2656BB-4FB0-43AB-B2AB-551826BE0A75}" dt="2020-10-30T00:42:49.610" v="0"/>
            <ac:spMkLst>
              <pc:docMk/>
              <pc:sldMasterMk cId="466609843" sldId="2147483695"/>
              <pc:sldLayoutMk cId="309930355" sldId="2147483701"/>
              <ac:spMk id="6"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466609843" sldId="2147483695"/>
            <pc:sldLayoutMk cId="1075040005" sldId="2147483705"/>
          </pc:sldLayoutMkLst>
          <pc:spChg chg="mod">
            <ac:chgData name="Swenson, Jody" userId="f700768a-5749-4e0f-98d7-2b523cc7d418" providerId="ADAL" clId="{CE2656BB-4FB0-43AB-B2AB-551826BE0A75}" dt="2020-10-30T00:42:49.610" v="0"/>
            <ac:spMkLst>
              <pc:docMk/>
              <pc:sldMasterMk cId="466609843" sldId="2147483695"/>
              <pc:sldLayoutMk cId="1075040005" sldId="2147483705"/>
              <ac:spMk id="6"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466609843" sldId="2147483695"/>
            <pc:sldLayoutMk cId="960347932" sldId="2147483706"/>
          </pc:sldLayoutMkLst>
          <pc:spChg chg="mod">
            <ac:chgData name="Swenson, Jody" userId="f700768a-5749-4e0f-98d7-2b523cc7d418" providerId="ADAL" clId="{CE2656BB-4FB0-43AB-B2AB-551826BE0A75}" dt="2020-10-30T00:42:49.610" v="0"/>
            <ac:spMkLst>
              <pc:docMk/>
              <pc:sldMasterMk cId="466609843" sldId="2147483695"/>
              <pc:sldLayoutMk cId="960347932" sldId="2147483706"/>
              <ac:spMk id="4" creationId="{00000000-0000-0000-0000-000000000000}"/>
            </ac:spMkLst>
          </pc:spChg>
          <pc:spChg chg="mod">
            <ac:chgData name="Swenson, Jody" userId="f700768a-5749-4e0f-98d7-2b523cc7d418" providerId="ADAL" clId="{CE2656BB-4FB0-43AB-B2AB-551826BE0A75}" dt="2020-10-30T00:42:49.610" v="0"/>
            <ac:spMkLst>
              <pc:docMk/>
              <pc:sldMasterMk cId="466609843" sldId="2147483695"/>
              <pc:sldLayoutMk cId="960347932" sldId="2147483706"/>
              <ac:spMk id="6"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466609843" sldId="2147483695"/>
            <pc:sldLayoutMk cId="2633558825" sldId="2147483707"/>
          </pc:sldLayoutMkLst>
          <pc:spChg chg="mod">
            <ac:chgData name="Swenson, Jody" userId="f700768a-5749-4e0f-98d7-2b523cc7d418" providerId="ADAL" clId="{CE2656BB-4FB0-43AB-B2AB-551826BE0A75}" dt="2020-10-30T00:42:49.610" v="0"/>
            <ac:spMkLst>
              <pc:docMk/>
              <pc:sldMasterMk cId="466609843" sldId="2147483695"/>
              <pc:sldLayoutMk cId="2633558825" sldId="2147483707"/>
              <ac:spMk id="2" creationId="{00000000-0000-0000-0000-000000000000}"/>
            </ac:spMkLst>
          </pc:spChg>
          <pc:spChg chg="mod">
            <ac:chgData name="Swenson, Jody" userId="f700768a-5749-4e0f-98d7-2b523cc7d418" providerId="ADAL" clId="{CE2656BB-4FB0-43AB-B2AB-551826BE0A75}" dt="2020-10-30T00:42:49.610" v="0"/>
            <ac:spMkLst>
              <pc:docMk/>
              <pc:sldMasterMk cId="466609843" sldId="2147483695"/>
              <pc:sldLayoutMk cId="2633558825" sldId="2147483707"/>
              <ac:spMk id="3" creationId="{00000000-0000-0000-0000-000000000000}"/>
            </ac:spMkLst>
          </pc:spChg>
          <pc:spChg chg="mod">
            <ac:chgData name="Swenson, Jody" userId="f700768a-5749-4e0f-98d7-2b523cc7d418" providerId="ADAL" clId="{CE2656BB-4FB0-43AB-B2AB-551826BE0A75}" dt="2020-10-30T00:42:49.610" v="0"/>
            <ac:spMkLst>
              <pc:docMk/>
              <pc:sldMasterMk cId="466609843" sldId="2147483695"/>
              <pc:sldLayoutMk cId="2633558825" sldId="2147483707"/>
              <ac:spMk id="7"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466609843" sldId="2147483695"/>
            <pc:sldLayoutMk cId="2977225905" sldId="2147483709"/>
          </pc:sldLayoutMkLst>
          <pc:spChg chg="mod">
            <ac:chgData name="Swenson, Jody" userId="f700768a-5749-4e0f-98d7-2b523cc7d418" providerId="ADAL" clId="{CE2656BB-4FB0-43AB-B2AB-551826BE0A75}" dt="2020-10-30T00:42:49.610" v="0"/>
            <ac:spMkLst>
              <pc:docMk/>
              <pc:sldMasterMk cId="466609843" sldId="2147483695"/>
              <pc:sldLayoutMk cId="2977225905" sldId="2147483709"/>
              <ac:spMk id="5" creationId="{00000000-0000-0000-0000-000000000000}"/>
            </ac:spMkLst>
          </pc:spChg>
          <pc:spChg chg="mod">
            <ac:chgData name="Swenson, Jody" userId="f700768a-5749-4e0f-98d7-2b523cc7d418" providerId="ADAL" clId="{CE2656BB-4FB0-43AB-B2AB-551826BE0A75}" dt="2020-10-30T00:42:49.610" v="0"/>
            <ac:spMkLst>
              <pc:docMk/>
              <pc:sldMasterMk cId="466609843" sldId="2147483695"/>
              <pc:sldLayoutMk cId="2977225905" sldId="2147483709"/>
              <ac:spMk id="8"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466609843" sldId="2147483695"/>
            <pc:sldLayoutMk cId="1100256429" sldId="2147483710"/>
          </pc:sldLayoutMkLst>
          <pc:spChg chg="mod">
            <ac:chgData name="Swenson, Jody" userId="f700768a-5749-4e0f-98d7-2b523cc7d418" providerId="ADAL" clId="{CE2656BB-4FB0-43AB-B2AB-551826BE0A75}" dt="2020-10-30T00:42:49.610" v="0"/>
            <ac:spMkLst>
              <pc:docMk/>
              <pc:sldMasterMk cId="466609843" sldId="2147483695"/>
              <pc:sldLayoutMk cId="1100256429" sldId="2147483710"/>
              <ac:spMk id="5" creationId="{00000000-0000-0000-0000-000000000000}"/>
            </ac:spMkLst>
          </pc:spChg>
          <pc:spChg chg="mod">
            <ac:chgData name="Swenson, Jody" userId="f700768a-5749-4e0f-98d7-2b523cc7d418" providerId="ADAL" clId="{CE2656BB-4FB0-43AB-B2AB-551826BE0A75}" dt="2020-10-30T00:42:49.610" v="0"/>
            <ac:spMkLst>
              <pc:docMk/>
              <pc:sldMasterMk cId="466609843" sldId="2147483695"/>
              <pc:sldLayoutMk cId="1100256429" sldId="2147483710"/>
              <ac:spMk id="8"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466609843" sldId="2147483695"/>
            <pc:sldLayoutMk cId="2807255878" sldId="2147483711"/>
          </pc:sldLayoutMkLst>
          <pc:spChg chg="mod">
            <ac:chgData name="Swenson, Jody" userId="f700768a-5749-4e0f-98d7-2b523cc7d418" providerId="ADAL" clId="{CE2656BB-4FB0-43AB-B2AB-551826BE0A75}" dt="2020-10-30T00:42:49.610" v="0"/>
            <ac:spMkLst>
              <pc:docMk/>
              <pc:sldMasterMk cId="466609843" sldId="2147483695"/>
              <pc:sldLayoutMk cId="2807255878" sldId="2147483711"/>
              <ac:spMk id="5" creationId="{00000000-0000-0000-0000-000000000000}"/>
            </ac:spMkLst>
          </pc:spChg>
          <pc:spChg chg="mod">
            <ac:chgData name="Swenson, Jody" userId="f700768a-5749-4e0f-98d7-2b523cc7d418" providerId="ADAL" clId="{CE2656BB-4FB0-43AB-B2AB-551826BE0A75}" dt="2020-10-30T00:42:49.610" v="0"/>
            <ac:spMkLst>
              <pc:docMk/>
              <pc:sldMasterMk cId="466609843" sldId="2147483695"/>
              <pc:sldLayoutMk cId="2807255878" sldId="2147483711"/>
              <ac:spMk id="8"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466609843" sldId="2147483695"/>
            <pc:sldLayoutMk cId="589473821" sldId="2147483712"/>
          </pc:sldLayoutMkLst>
          <pc:spChg chg="mod">
            <ac:chgData name="Swenson, Jody" userId="f700768a-5749-4e0f-98d7-2b523cc7d418" providerId="ADAL" clId="{CE2656BB-4FB0-43AB-B2AB-551826BE0A75}" dt="2020-10-30T00:42:49.610" v="0"/>
            <ac:spMkLst>
              <pc:docMk/>
              <pc:sldMasterMk cId="466609843" sldId="2147483695"/>
              <pc:sldLayoutMk cId="589473821" sldId="2147483712"/>
              <ac:spMk id="5" creationId="{00000000-0000-0000-0000-000000000000}"/>
            </ac:spMkLst>
          </pc:spChg>
          <pc:spChg chg="mod">
            <ac:chgData name="Swenson, Jody" userId="f700768a-5749-4e0f-98d7-2b523cc7d418" providerId="ADAL" clId="{CE2656BB-4FB0-43AB-B2AB-551826BE0A75}" dt="2020-10-30T00:42:49.610" v="0"/>
            <ac:spMkLst>
              <pc:docMk/>
              <pc:sldMasterMk cId="466609843" sldId="2147483695"/>
              <pc:sldLayoutMk cId="589473821" sldId="2147483712"/>
              <ac:spMk id="8"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466609843" sldId="2147483695"/>
            <pc:sldLayoutMk cId="841767109" sldId="2147483713"/>
          </pc:sldLayoutMkLst>
          <pc:spChg chg="mod">
            <ac:chgData name="Swenson, Jody" userId="f700768a-5749-4e0f-98d7-2b523cc7d418" providerId="ADAL" clId="{CE2656BB-4FB0-43AB-B2AB-551826BE0A75}" dt="2020-10-30T00:42:49.610" v="0"/>
            <ac:spMkLst>
              <pc:docMk/>
              <pc:sldMasterMk cId="466609843" sldId="2147483695"/>
              <pc:sldLayoutMk cId="841767109" sldId="2147483713"/>
              <ac:spMk id="5" creationId="{00000000-0000-0000-0000-000000000000}"/>
            </ac:spMkLst>
          </pc:spChg>
          <pc:spChg chg="mod">
            <ac:chgData name="Swenson, Jody" userId="f700768a-5749-4e0f-98d7-2b523cc7d418" providerId="ADAL" clId="{CE2656BB-4FB0-43AB-B2AB-551826BE0A75}" dt="2020-10-30T00:42:49.610" v="0"/>
            <ac:spMkLst>
              <pc:docMk/>
              <pc:sldMasterMk cId="466609843" sldId="2147483695"/>
              <pc:sldLayoutMk cId="841767109" sldId="2147483713"/>
              <ac:spMk id="8"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466609843" sldId="2147483695"/>
            <pc:sldLayoutMk cId="2228544425" sldId="2147483714"/>
          </pc:sldLayoutMkLst>
          <pc:spChg chg="mod">
            <ac:chgData name="Swenson, Jody" userId="f700768a-5749-4e0f-98d7-2b523cc7d418" providerId="ADAL" clId="{CE2656BB-4FB0-43AB-B2AB-551826BE0A75}" dt="2020-10-30T00:42:49.610" v="0"/>
            <ac:spMkLst>
              <pc:docMk/>
              <pc:sldMasterMk cId="466609843" sldId="2147483695"/>
              <pc:sldLayoutMk cId="2228544425" sldId="2147483714"/>
              <ac:spMk id="5" creationId="{00000000-0000-0000-0000-000000000000}"/>
            </ac:spMkLst>
          </pc:spChg>
          <pc:spChg chg="mod">
            <ac:chgData name="Swenson, Jody" userId="f700768a-5749-4e0f-98d7-2b523cc7d418" providerId="ADAL" clId="{CE2656BB-4FB0-43AB-B2AB-551826BE0A75}" dt="2020-10-30T00:42:49.610" v="0"/>
            <ac:spMkLst>
              <pc:docMk/>
              <pc:sldMasterMk cId="466609843" sldId="2147483695"/>
              <pc:sldLayoutMk cId="2228544425" sldId="2147483714"/>
              <ac:spMk id="8"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466609843" sldId="2147483695"/>
            <pc:sldLayoutMk cId="4226081755" sldId="2147483715"/>
          </pc:sldLayoutMkLst>
          <pc:spChg chg="mod">
            <ac:chgData name="Swenson, Jody" userId="f700768a-5749-4e0f-98d7-2b523cc7d418" providerId="ADAL" clId="{CE2656BB-4FB0-43AB-B2AB-551826BE0A75}" dt="2020-10-30T00:42:49.610" v="0"/>
            <ac:spMkLst>
              <pc:docMk/>
              <pc:sldMasterMk cId="466609843" sldId="2147483695"/>
              <pc:sldLayoutMk cId="4226081755" sldId="2147483715"/>
              <ac:spMk id="5" creationId="{00000000-0000-0000-0000-000000000000}"/>
            </ac:spMkLst>
          </pc:spChg>
          <pc:spChg chg="mod">
            <ac:chgData name="Swenson, Jody" userId="f700768a-5749-4e0f-98d7-2b523cc7d418" providerId="ADAL" clId="{CE2656BB-4FB0-43AB-B2AB-551826BE0A75}" dt="2020-10-30T00:42:49.610" v="0"/>
            <ac:spMkLst>
              <pc:docMk/>
              <pc:sldMasterMk cId="466609843" sldId="2147483695"/>
              <pc:sldLayoutMk cId="4226081755" sldId="2147483715"/>
              <ac:spMk id="8"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466609843" sldId="2147483695"/>
            <pc:sldLayoutMk cId="2947346063" sldId="2147483716"/>
          </pc:sldLayoutMkLst>
          <pc:spChg chg="mod">
            <ac:chgData name="Swenson, Jody" userId="f700768a-5749-4e0f-98d7-2b523cc7d418" providerId="ADAL" clId="{CE2656BB-4FB0-43AB-B2AB-551826BE0A75}" dt="2020-10-30T00:42:49.610" v="0"/>
            <ac:spMkLst>
              <pc:docMk/>
              <pc:sldMasterMk cId="466609843" sldId="2147483695"/>
              <pc:sldLayoutMk cId="2947346063" sldId="2147483716"/>
              <ac:spMk id="5" creationId="{00000000-0000-0000-0000-000000000000}"/>
            </ac:spMkLst>
          </pc:spChg>
          <pc:spChg chg="mod">
            <ac:chgData name="Swenson, Jody" userId="f700768a-5749-4e0f-98d7-2b523cc7d418" providerId="ADAL" clId="{CE2656BB-4FB0-43AB-B2AB-551826BE0A75}" dt="2020-10-30T00:42:49.610" v="0"/>
            <ac:spMkLst>
              <pc:docMk/>
              <pc:sldMasterMk cId="466609843" sldId="2147483695"/>
              <pc:sldLayoutMk cId="2947346063" sldId="2147483716"/>
              <ac:spMk id="8" creationId="{00000000-0000-0000-0000-000000000000}"/>
            </ac:spMkLst>
          </pc:spChg>
        </pc:sldLayoutChg>
      </pc:sldMasterChg>
      <pc:sldMasterChg chg="modSp modSldLayout">
        <pc:chgData name="Swenson, Jody" userId="f700768a-5749-4e0f-98d7-2b523cc7d418" providerId="ADAL" clId="{CE2656BB-4FB0-43AB-B2AB-551826BE0A75}" dt="2020-10-30T00:42:49.610" v="0"/>
        <pc:sldMasterMkLst>
          <pc:docMk/>
          <pc:sldMasterMk cId="3801725994" sldId="2147483719"/>
        </pc:sldMasterMkLst>
        <pc:spChg chg="mod">
          <ac:chgData name="Swenson, Jody" userId="f700768a-5749-4e0f-98d7-2b523cc7d418" providerId="ADAL" clId="{CE2656BB-4FB0-43AB-B2AB-551826BE0A75}" dt="2020-10-30T00:42:49.610" v="0"/>
          <ac:spMkLst>
            <pc:docMk/>
            <pc:sldMasterMk cId="3801725994" sldId="2147483719"/>
            <ac:spMk id="2"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ac:spMk id="3"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ac:spMk id="5"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ac:spMk id="8"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ac:spMk id="9" creationId="{00000000-0000-0000-0000-000000000000}"/>
          </ac:spMkLst>
        </pc:spChg>
        <pc:picChg chg="mod">
          <ac:chgData name="Swenson, Jody" userId="f700768a-5749-4e0f-98d7-2b523cc7d418" providerId="ADAL" clId="{CE2656BB-4FB0-43AB-B2AB-551826BE0A75}" dt="2020-10-30T00:42:49.610" v="0"/>
          <ac:picMkLst>
            <pc:docMk/>
            <pc:sldMasterMk cId="3801725994" sldId="2147483719"/>
            <ac:picMk id="7" creationId="{00000000-0000-0000-0000-000000000000}"/>
          </ac:picMkLst>
        </pc:picChg>
        <pc:sldLayoutChg chg="modSp">
          <pc:chgData name="Swenson, Jody" userId="f700768a-5749-4e0f-98d7-2b523cc7d418" providerId="ADAL" clId="{CE2656BB-4FB0-43AB-B2AB-551826BE0A75}" dt="2020-10-30T00:42:49.610" v="0"/>
          <pc:sldLayoutMkLst>
            <pc:docMk/>
            <pc:sldMasterMk cId="3801725994" sldId="2147483719"/>
            <pc:sldLayoutMk cId="3708049502" sldId="2147483720"/>
          </pc:sldLayoutMkLst>
          <pc:spChg chg="mod">
            <ac:chgData name="Swenson, Jody" userId="f700768a-5749-4e0f-98d7-2b523cc7d418" providerId="ADAL" clId="{CE2656BB-4FB0-43AB-B2AB-551826BE0A75}" dt="2020-10-30T00:42:49.610" v="0"/>
            <ac:spMkLst>
              <pc:docMk/>
              <pc:sldMasterMk cId="3801725994" sldId="2147483719"/>
              <pc:sldLayoutMk cId="3708049502" sldId="2147483720"/>
              <ac:spMk id="5"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3708049502" sldId="2147483720"/>
              <ac:spMk id="8"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801725994" sldId="2147483719"/>
            <pc:sldLayoutMk cId="979779681" sldId="2147483721"/>
          </pc:sldLayoutMkLst>
          <pc:spChg chg="mod">
            <ac:chgData name="Swenson, Jody" userId="f700768a-5749-4e0f-98d7-2b523cc7d418" providerId="ADAL" clId="{CE2656BB-4FB0-43AB-B2AB-551826BE0A75}" dt="2020-10-30T00:42:49.610" v="0"/>
            <ac:spMkLst>
              <pc:docMk/>
              <pc:sldMasterMk cId="3801725994" sldId="2147483719"/>
              <pc:sldLayoutMk cId="979779681" sldId="2147483721"/>
              <ac:spMk id="5"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979779681" sldId="2147483721"/>
              <ac:spMk id="8"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801725994" sldId="2147483719"/>
            <pc:sldLayoutMk cId="3101997057" sldId="2147483722"/>
          </pc:sldLayoutMkLst>
          <pc:spChg chg="mod">
            <ac:chgData name="Swenson, Jody" userId="f700768a-5749-4e0f-98d7-2b523cc7d418" providerId="ADAL" clId="{CE2656BB-4FB0-43AB-B2AB-551826BE0A75}" dt="2020-10-30T00:42:49.610" v="0"/>
            <ac:spMkLst>
              <pc:docMk/>
              <pc:sldMasterMk cId="3801725994" sldId="2147483719"/>
              <pc:sldLayoutMk cId="3101997057" sldId="2147483722"/>
              <ac:spMk id="5"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3101997057" sldId="2147483722"/>
              <ac:spMk id="8"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801725994" sldId="2147483719"/>
            <pc:sldLayoutMk cId="1998609010" sldId="2147483723"/>
          </pc:sldLayoutMkLst>
          <pc:spChg chg="mod">
            <ac:chgData name="Swenson, Jody" userId="f700768a-5749-4e0f-98d7-2b523cc7d418" providerId="ADAL" clId="{CE2656BB-4FB0-43AB-B2AB-551826BE0A75}" dt="2020-10-30T00:42:49.610" v="0"/>
            <ac:spMkLst>
              <pc:docMk/>
              <pc:sldMasterMk cId="3801725994" sldId="2147483719"/>
              <pc:sldLayoutMk cId="1998609010" sldId="2147483723"/>
              <ac:spMk id="5"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1998609010" sldId="2147483723"/>
              <ac:spMk id="8"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801725994" sldId="2147483719"/>
            <pc:sldLayoutMk cId="497821513" sldId="2147483724"/>
          </pc:sldLayoutMkLst>
          <pc:spChg chg="mod">
            <ac:chgData name="Swenson, Jody" userId="f700768a-5749-4e0f-98d7-2b523cc7d418" providerId="ADAL" clId="{CE2656BB-4FB0-43AB-B2AB-551826BE0A75}" dt="2020-10-30T00:42:49.610" v="0"/>
            <ac:spMkLst>
              <pc:docMk/>
              <pc:sldMasterMk cId="3801725994" sldId="2147483719"/>
              <pc:sldLayoutMk cId="497821513" sldId="2147483724"/>
              <ac:spMk id="3"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497821513" sldId="2147483724"/>
              <ac:spMk id="6"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497821513" sldId="2147483724"/>
              <ac:spMk id="8"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801725994" sldId="2147483719"/>
            <pc:sldLayoutMk cId="2901859040" sldId="2147483725"/>
          </pc:sldLayoutMkLst>
          <pc:spChg chg="mod">
            <ac:chgData name="Swenson, Jody" userId="f700768a-5749-4e0f-98d7-2b523cc7d418" providerId="ADAL" clId="{CE2656BB-4FB0-43AB-B2AB-551826BE0A75}" dt="2020-10-30T00:42:49.610" v="0"/>
            <ac:spMkLst>
              <pc:docMk/>
              <pc:sldMasterMk cId="3801725994" sldId="2147483719"/>
              <pc:sldLayoutMk cId="2901859040" sldId="2147483725"/>
              <ac:spMk id="2"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2901859040" sldId="2147483725"/>
              <ac:spMk id="4"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2901859040" sldId="2147483725"/>
              <ac:spMk id="5"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2901859040" sldId="2147483725"/>
              <ac:spMk id="7"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2901859040" sldId="2147483725"/>
              <ac:spMk id="9"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2901859040" sldId="2147483725"/>
              <ac:spMk id="11"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2901859040" sldId="2147483725"/>
              <ac:spMk id="12"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2901859040" sldId="2147483725"/>
              <ac:spMk id="16"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2901859040" sldId="2147483725"/>
              <ac:spMk id="17"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2901859040" sldId="2147483725"/>
              <ac:spMk id="18" creationId="{00000000-0000-0000-0000-000000000000}"/>
            </ac:spMkLst>
          </pc:spChg>
          <pc:cxnChg chg="mod">
            <ac:chgData name="Swenson, Jody" userId="f700768a-5749-4e0f-98d7-2b523cc7d418" providerId="ADAL" clId="{CE2656BB-4FB0-43AB-B2AB-551826BE0A75}" dt="2020-10-30T00:42:49.610" v="0"/>
            <ac:cxnSpMkLst>
              <pc:docMk/>
              <pc:sldMasterMk cId="3801725994" sldId="2147483719"/>
              <pc:sldLayoutMk cId="2901859040" sldId="2147483725"/>
              <ac:cxnSpMk id="13" creationId="{00000000-0000-0000-0000-000000000000}"/>
            </ac:cxnSpMkLst>
          </pc:cxnChg>
          <pc:cxnChg chg="mod">
            <ac:chgData name="Swenson, Jody" userId="f700768a-5749-4e0f-98d7-2b523cc7d418" providerId="ADAL" clId="{CE2656BB-4FB0-43AB-B2AB-551826BE0A75}" dt="2020-10-30T00:42:49.610" v="0"/>
            <ac:cxnSpMkLst>
              <pc:docMk/>
              <pc:sldMasterMk cId="3801725994" sldId="2147483719"/>
              <pc:sldLayoutMk cId="2901859040" sldId="2147483725"/>
              <ac:cxnSpMk id="19" creationId="{00000000-0000-0000-0000-000000000000}"/>
            </ac:cxnSpMkLst>
          </pc:cxnChg>
        </pc:sldLayoutChg>
        <pc:sldLayoutChg chg="modSp">
          <pc:chgData name="Swenson, Jody" userId="f700768a-5749-4e0f-98d7-2b523cc7d418" providerId="ADAL" clId="{CE2656BB-4FB0-43AB-B2AB-551826BE0A75}" dt="2020-10-30T00:42:49.610" v="0"/>
          <pc:sldLayoutMkLst>
            <pc:docMk/>
            <pc:sldMasterMk cId="3801725994" sldId="2147483719"/>
            <pc:sldLayoutMk cId="2270714328" sldId="2147483726"/>
          </pc:sldLayoutMkLst>
          <pc:spChg chg="mod">
            <ac:chgData name="Swenson, Jody" userId="f700768a-5749-4e0f-98d7-2b523cc7d418" providerId="ADAL" clId="{CE2656BB-4FB0-43AB-B2AB-551826BE0A75}" dt="2020-10-30T00:42:49.610" v="0"/>
            <ac:spMkLst>
              <pc:docMk/>
              <pc:sldMasterMk cId="3801725994" sldId="2147483719"/>
              <pc:sldLayoutMk cId="2270714328" sldId="2147483726"/>
              <ac:spMk id="2"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2270714328" sldId="2147483726"/>
              <ac:spMk id="4"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2270714328" sldId="2147483726"/>
              <ac:spMk id="5"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2270714328" sldId="2147483726"/>
              <ac:spMk id="6"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2270714328" sldId="2147483726"/>
              <ac:spMk id="7"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2270714328" sldId="2147483726"/>
              <ac:spMk id="8"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2270714328" sldId="2147483726"/>
              <ac:spMk id="12" creationId="{00000000-0000-0000-0000-000000000000}"/>
            </ac:spMkLst>
          </pc:spChg>
          <pc:cxnChg chg="mod">
            <ac:chgData name="Swenson, Jody" userId="f700768a-5749-4e0f-98d7-2b523cc7d418" providerId="ADAL" clId="{CE2656BB-4FB0-43AB-B2AB-551826BE0A75}" dt="2020-10-30T00:42:49.610" v="0"/>
            <ac:cxnSpMkLst>
              <pc:docMk/>
              <pc:sldMasterMk cId="3801725994" sldId="2147483719"/>
              <pc:sldLayoutMk cId="2270714328" sldId="2147483726"/>
              <ac:cxnSpMk id="9" creationId="{00000000-0000-0000-0000-000000000000}"/>
            </ac:cxnSpMkLst>
          </pc:cxnChg>
        </pc:sldLayoutChg>
        <pc:sldLayoutChg chg="modSp">
          <pc:chgData name="Swenson, Jody" userId="f700768a-5749-4e0f-98d7-2b523cc7d418" providerId="ADAL" clId="{CE2656BB-4FB0-43AB-B2AB-551826BE0A75}" dt="2020-10-30T00:42:49.610" v="0"/>
          <pc:sldLayoutMkLst>
            <pc:docMk/>
            <pc:sldMasterMk cId="3801725994" sldId="2147483719"/>
            <pc:sldLayoutMk cId="789309613" sldId="2147483727"/>
          </pc:sldLayoutMkLst>
          <pc:spChg chg="mod">
            <ac:chgData name="Swenson, Jody" userId="f700768a-5749-4e0f-98d7-2b523cc7d418" providerId="ADAL" clId="{CE2656BB-4FB0-43AB-B2AB-551826BE0A75}" dt="2020-10-30T00:42:49.610" v="0"/>
            <ac:spMkLst>
              <pc:docMk/>
              <pc:sldMasterMk cId="3801725994" sldId="2147483719"/>
              <pc:sldLayoutMk cId="789309613" sldId="2147483727"/>
              <ac:spMk id="2"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789309613" sldId="2147483727"/>
              <ac:spMk id="4"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789309613" sldId="2147483727"/>
              <ac:spMk id="5"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789309613" sldId="2147483727"/>
              <ac:spMk id="6"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789309613" sldId="2147483727"/>
              <ac:spMk id="7"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789309613" sldId="2147483727"/>
              <ac:spMk id="8" creationId="{00000000-0000-0000-0000-000000000000}"/>
            </ac:spMkLst>
          </pc:spChg>
          <pc:spChg chg="mod">
            <ac:chgData name="Swenson, Jody" userId="f700768a-5749-4e0f-98d7-2b523cc7d418" providerId="ADAL" clId="{CE2656BB-4FB0-43AB-B2AB-551826BE0A75}" dt="2020-10-30T00:42:49.610" v="0"/>
            <ac:spMkLst>
              <pc:docMk/>
              <pc:sldMasterMk cId="3801725994" sldId="2147483719"/>
              <pc:sldLayoutMk cId="789309613" sldId="2147483727"/>
              <ac:spMk id="12" creationId="{00000000-0000-0000-0000-000000000000}"/>
            </ac:spMkLst>
          </pc:spChg>
          <pc:cxnChg chg="mod">
            <ac:chgData name="Swenson, Jody" userId="f700768a-5749-4e0f-98d7-2b523cc7d418" providerId="ADAL" clId="{CE2656BB-4FB0-43AB-B2AB-551826BE0A75}" dt="2020-10-30T00:42:49.610" v="0"/>
            <ac:cxnSpMkLst>
              <pc:docMk/>
              <pc:sldMasterMk cId="3801725994" sldId="2147483719"/>
              <pc:sldLayoutMk cId="789309613" sldId="2147483727"/>
              <ac:cxnSpMk id="9" creationId="{00000000-0000-0000-0000-000000000000}"/>
            </ac:cxnSpMkLst>
          </pc:cxnChg>
        </pc:sldLayoutChg>
      </pc:sldMasterChg>
      <pc:sldMasterChg chg="modSp modSldLayout">
        <pc:chgData name="Swenson, Jody" userId="f700768a-5749-4e0f-98d7-2b523cc7d418" providerId="ADAL" clId="{CE2656BB-4FB0-43AB-B2AB-551826BE0A75}" dt="2020-10-30T00:42:49.610" v="0"/>
        <pc:sldMasterMkLst>
          <pc:docMk/>
          <pc:sldMasterMk cId="3284021001" sldId="2147483728"/>
        </pc:sldMasterMkLst>
        <pc:spChg chg="mod">
          <ac:chgData name="Swenson, Jody" userId="f700768a-5749-4e0f-98d7-2b523cc7d418" providerId="ADAL" clId="{CE2656BB-4FB0-43AB-B2AB-551826BE0A75}" dt="2020-10-30T00:42:49.610" v="0"/>
          <ac:spMkLst>
            <pc:docMk/>
            <pc:sldMasterMk cId="3284021001" sldId="2147483728"/>
            <ac:spMk id="2" creationId="{00000000-0000-0000-0000-000000000000}"/>
          </ac:spMkLst>
        </pc:spChg>
        <pc:spChg chg="mod">
          <ac:chgData name="Swenson, Jody" userId="f700768a-5749-4e0f-98d7-2b523cc7d418" providerId="ADAL" clId="{CE2656BB-4FB0-43AB-B2AB-551826BE0A75}" dt="2020-10-30T00:42:49.610" v="0"/>
          <ac:spMkLst>
            <pc:docMk/>
            <pc:sldMasterMk cId="3284021001" sldId="2147483728"/>
            <ac:spMk id="3" creationId="{00000000-0000-0000-0000-000000000000}"/>
          </ac:spMkLst>
        </pc:spChg>
        <pc:sldLayoutChg chg="modSp">
          <pc:chgData name="Swenson, Jody" userId="f700768a-5749-4e0f-98d7-2b523cc7d418" providerId="ADAL" clId="{CE2656BB-4FB0-43AB-B2AB-551826BE0A75}" dt="2020-10-30T00:42:49.610" v="0"/>
          <pc:sldLayoutMkLst>
            <pc:docMk/>
            <pc:sldMasterMk cId="3284021001" sldId="2147483728"/>
            <pc:sldLayoutMk cId="2537591112" sldId="2147483729"/>
          </pc:sldLayoutMkLst>
          <pc:spChg chg="mod">
            <ac:chgData name="Swenson, Jody" userId="f700768a-5749-4e0f-98d7-2b523cc7d418" providerId="ADAL" clId="{CE2656BB-4FB0-43AB-B2AB-551826BE0A75}" dt="2020-10-30T00:42:49.610" v="0"/>
            <ac:spMkLst>
              <pc:docMk/>
              <pc:sldMasterMk cId="3284021001" sldId="2147483728"/>
              <pc:sldLayoutMk cId="2537591112" sldId="2147483729"/>
              <ac:spMk id="2" creationId="{00000000-0000-0000-0000-000000000000}"/>
            </ac:spMkLst>
          </pc:spChg>
          <pc:spChg chg="mod">
            <ac:chgData name="Swenson, Jody" userId="f700768a-5749-4e0f-98d7-2b523cc7d418" providerId="ADAL" clId="{CE2656BB-4FB0-43AB-B2AB-551826BE0A75}" dt="2020-10-30T00:42:49.610" v="0"/>
            <ac:spMkLst>
              <pc:docMk/>
              <pc:sldMasterMk cId="3284021001" sldId="2147483728"/>
              <pc:sldLayoutMk cId="2537591112" sldId="2147483729"/>
              <ac:spMk id="3"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284021001" sldId="2147483728"/>
            <pc:sldLayoutMk cId="3009630782" sldId="2147483730"/>
          </pc:sldLayoutMkLst>
          <pc:spChg chg="mod">
            <ac:chgData name="Swenson, Jody" userId="f700768a-5749-4e0f-98d7-2b523cc7d418" providerId="ADAL" clId="{CE2656BB-4FB0-43AB-B2AB-551826BE0A75}" dt="2020-10-30T00:42:49.610" v="0"/>
            <ac:spMkLst>
              <pc:docMk/>
              <pc:sldMasterMk cId="3284021001" sldId="2147483728"/>
              <pc:sldLayoutMk cId="3009630782" sldId="2147483730"/>
              <ac:spMk id="2" creationId="{00000000-0000-0000-0000-000000000000}"/>
            </ac:spMkLst>
          </pc:spChg>
          <pc:spChg chg="mod">
            <ac:chgData name="Swenson, Jody" userId="f700768a-5749-4e0f-98d7-2b523cc7d418" providerId="ADAL" clId="{CE2656BB-4FB0-43AB-B2AB-551826BE0A75}" dt="2020-10-30T00:42:49.610" v="0"/>
            <ac:spMkLst>
              <pc:docMk/>
              <pc:sldMasterMk cId="3284021001" sldId="2147483728"/>
              <pc:sldLayoutMk cId="3009630782" sldId="2147483730"/>
              <ac:spMk id="3" creationId="{00000000-0000-0000-0000-000000000000}"/>
            </ac:spMkLst>
          </pc:spChg>
          <pc:spChg chg="mod">
            <ac:chgData name="Swenson, Jody" userId="f700768a-5749-4e0f-98d7-2b523cc7d418" providerId="ADAL" clId="{CE2656BB-4FB0-43AB-B2AB-551826BE0A75}" dt="2020-10-30T00:42:49.610" v="0"/>
            <ac:spMkLst>
              <pc:docMk/>
              <pc:sldMasterMk cId="3284021001" sldId="2147483728"/>
              <pc:sldLayoutMk cId="3009630782" sldId="2147483730"/>
              <ac:spMk id="7"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284021001" sldId="2147483728"/>
            <pc:sldLayoutMk cId="333392832" sldId="2147483731"/>
          </pc:sldLayoutMkLst>
          <pc:spChg chg="mod">
            <ac:chgData name="Swenson, Jody" userId="f700768a-5749-4e0f-98d7-2b523cc7d418" providerId="ADAL" clId="{CE2656BB-4FB0-43AB-B2AB-551826BE0A75}" dt="2020-10-30T00:42:49.610" v="0"/>
            <ac:spMkLst>
              <pc:docMk/>
              <pc:sldMasterMk cId="3284021001" sldId="2147483728"/>
              <pc:sldLayoutMk cId="333392832" sldId="2147483731"/>
              <ac:spMk id="6"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284021001" sldId="2147483728"/>
            <pc:sldLayoutMk cId="1705029432" sldId="2147483732"/>
          </pc:sldLayoutMkLst>
          <pc:spChg chg="mod">
            <ac:chgData name="Swenson, Jody" userId="f700768a-5749-4e0f-98d7-2b523cc7d418" providerId="ADAL" clId="{CE2656BB-4FB0-43AB-B2AB-551826BE0A75}" dt="2020-10-30T00:42:49.610" v="0"/>
            <ac:spMkLst>
              <pc:docMk/>
              <pc:sldMasterMk cId="3284021001" sldId="2147483728"/>
              <pc:sldLayoutMk cId="1705029432" sldId="2147483732"/>
              <ac:spMk id="3"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284021001" sldId="2147483728"/>
            <pc:sldLayoutMk cId="3036743429" sldId="2147483733"/>
          </pc:sldLayoutMkLst>
          <pc:spChg chg="mod">
            <ac:chgData name="Swenson, Jody" userId="f700768a-5749-4e0f-98d7-2b523cc7d418" providerId="ADAL" clId="{CE2656BB-4FB0-43AB-B2AB-551826BE0A75}" dt="2020-10-30T00:42:49.610" v="0"/>
            <ac:spMkLst>
              <pc:docMk/>
              <pc:sldMasterMk cId="3284021001" sldId="2147483728"/>
              <pc:sldLayoutMk cId="3036743429" sldId="2147483733"/>
              <ac:spMk id="3" creationId="{00000000-0000-0000-0000-000000000000}"/>
            </ac:spMkLst>
          </pc:spChg>
          <pc:spChg chg="mod">
            <ac:chgData name="Swenson, Jody" userId="f700768a-5749-4e0f-98d7-2b523cc7d418" providerId="ADAL" clId="{CE2656BB-4FB0-43AB-B2AB-551826BE0A75}" dt="2020-10-30T00:42:49.610" v="0"/>
            <ac:spMkLst>
              <pc:docMk/>
              <pc:sldMasterMk cId="3284021001" sldId="2147483728"/>
              <pc:sldLayoutMk cId="3036743429" sldId="2147483733"/>
              <ac:spMk id="4"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284021001" sldId="2147483728"/>
            <pc:sldLayoutMk cId="3744529304" sldId="2147483734"/>
          </pc:sldLayoutMkLst>
          <pc:spChg chg="mod">
            <ac:chgData name="Swenson, Jody" userId="f700768a-5749-4e0f-98d7-2b523cc7d418" providerId="ADAL" clId="{CE2656BB-4FB0-43AB-B2AB-551826BE0A75}" dt="2020-10-30T00:42:49.610" v="0"/>
            <ac:spMkLst>
              <pc:docMk/>
              <pc:sldMasterMk cId="3284021001" sldId="2147483728"/>
              <pc:sldLayoutMk cId="3744529304" sldId="2147483734"/>
              <ac:spMk id="3" creationId="{00000000-0000-0000-0000-000000000000}"/>
            </ac:spMkLst>
          </pc:spChg>
          <pc:spChg chg="mod">
            <ac:chgData name="Swenson, Jody" userId="f700768a-5749-4e0f-98d7-2b523cc7d418" providerId="ADAL" clId="{CE2656BB-4FB0-43AB-B2AB-551826BE0A75}" dt="2020-10-30T00:42:49.610" v="0"/>
            <ac:spMkLst>
              <pc:docMk/>
              <pc:sldMasterMk cId="3284021001" sldId="2147483728"/>
              <pc:sldLayoutMk cId="3744529304" sldId="2147483734"/>
              <ac:spMk id="4" creationId="{00000000-0000-0000-0000-000000000000}"/>
            </ac:spMkLst>
          </pc:spChg>
          <pc:spChg chg="mod">
            <ac:chgData name="Swenson, Jody" userId="f700768a-5749-4e0f-98d7-2b523cc7d418" providerId="ADAL" clId="{CE2656BB-4FB0-43AB-B2AB-551826BE0A75}" dt="2020-10-30T00:42:49.610" v="0"/>
            <ac:spMkLst>
              <pc:docMk/>
              <pc:sldMasterMk cId="3284021001" sldId="2147483728"/>
              <pc:sldLayoutMk cId="3744529304" sldId="2147483734"/>
              <ac:spMk id="5" creationId="{00000000-0000-0000-0000-000000000000}"/>
            </ac:spMkLst>
          </pc:spChg>
          <pc:spChg chg="mod">
            <ac:chgData name="Swenson, Jody" userId="f700768a-5749-4e0f-98d7-2b523cc7d418" providerId="ADAL" clId="{CE2656BB-4FB0-43AB-B2AB-551826BE0A75}" dt="2020-10-30T00:42:49.610" v="0"/>
            <ac:spMkLst>
              <pc:docMk/>
              <pc:sldMasterMk cId="3284021001" sldId="2147483728"/>
              <pc:sldLayoutMk cId="3744529304" sldId="2147483734"/>
              <ac:spMk id="6"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284021001" sldId="2147483728"/>
            <pc:sldLayoutMk cId="1080904239" sldId="2147483738"/>
          </pc:sldLayoutMkLst>
          <pc:spChg chg="mod">
            <ac:chgData name="Swenson, Jody" userId="f700768a-5749-4e0f-98d7-2b523cc7d418" providerId="ADAL" clId="{CE2656BB-4FB0-43AB-B2AB-551826BE0A75}" dt="2020-10-30T00:42:49.610" v="0"/>
            <ac:spMkLst>
              <pc:docMk/>
              <pc:sldMasterMk cId="3284021001" sldId="2147483728"/>
              <pc:sldLayoutMk cId="1080904239" sldId="2147483738"/>
              <ac:spMk id="6"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284021001" sldId="2147483728"/>
            <pc:sldLayoutMk cId="1563936086" sldId="2147483739"/>
          </pc:sldLayoutMkLst>
          <pc:spChg chg="mod">
            <ac:chgData name="Swenson, Jody" userId="f700768a-5749-4e0f-98d7-2b523cc7d418" providerId="ADAL" clId="{CE2656BB-4FB0-43AB-B2AB-551826BE0A75}" dt="2020-10-30T00:42:49.610" v="0"/>
            <ac:spMkLst>
              <pc:docMk/>
              <pc:sldMasterMk cId="3284021001" sldId="2147483728"/>
              <pc:sldLayoutMk cId="1563936086" sldId="2147483739"/>
              <ac:spMk id="4" creationId="{00000000-0000-0000-0000-000000000000}"/>
            </ac:spMkLst>
          </pc:spChg>
          <pc:spChg chg="mod">
            <ac:chgData name="Swenson, Jody" userId="f700768a-5749-4e0f-98d7-2b523cc7d418" providerId="ADAL" clId="{CE2656BB-4FB0-43AB-B2AB-551826BE0A75}" dt="2020-10-30T00:42:49.610" v="0"/>
            <ac:spMkLst>
              <pc:docMk/>
              <pc:sldMasterMk cId="3284021001" sldId="2147483728"/>
              <pc:sldLayoutMk cId="1563936086" sldId="2147483739"/>
              <ac:spMk id="6"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284021001" sldId="2147483728"/>
            <pc:sldLayoutMk cId="1285692242" sldId="2147483740"/>
          </pc:sldLayoutMkLst>
          <pc:spChg chg="mod">
            <ac:chgData name="Swenson, Jody" userId="f700768a-5749-4e0f-98d7-2b523cc7d418" providerId="ADAL" clId="{CE2656BB-4FB0-43AB-B2AB-551826BE0A75}" dt="2020-10-30T00:42:49.610" v="0"/>
            <ac:spMkLst>
              <pc:docMk/>
              <pc:sldMasterMk cId="3284021001" sldId="2147483728"/>
              <pc:sldLayoutMk cId="1285692242" sldId="2147483740"/>
              <ac:spMk id="2" creationId="{00000000-0000-0000-0000-000000000000}"/>
            </ac:spMkLst>
          </pc:spChg>
          <pc:spChg chg="mod">
            <ac:chgData name="Swenson, Jody" userId="f700768a-5749-4e0f-98d7-2b523cc7d418" providerId="ADAL" clId="{CE2656BB-4FB0-43AB-B2AB-551826BE0A75}" dt="2020-10-30T00:42:49.610" v="0"/>
            <ac:spMkLst>
              <pc:docMk/>
              <pc:sldMasterMk cId="3284021001" sldId="2147483728"/>
              <pc:sldLayoutMk cId="1285692242" sldId="2147483740"/>
              <ac:spMk id="3" creationId="{00000000-0000-0000-0000-000000000000}"/>
            </ac:spMkLst>
          </pc:spChg>
          <pc:spChg chg="mod">
            <ac:chgData name="Swenson, Jody" userId="f700768a-5749-4e0f-98d7-2b523cc7d418" providerId="ADAL" clId="{CE2656BB-4FB0-43AB-B2AB-551826BE0A75}" dt="2020-10-30T00:42:49.610" v="0"/>
            <ac:spMkLst>
              <pc:docMk/>
              <pc:sldMasterMk cId="3284021001" sldId="2147483728"/>
              <pc:sldLayoutMk cId="1285692242" sldId="2147483740"/>
              <ac:spMk id="7"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284021001" sldId="2147483728"/>
            <pc:sldLayoutMk cId="10192279" sldId="2147483742"/>
          </pc:sldLayoutMkLst>
          <pc:spChg chg="mod">
            <ac:chgData name="Swenson, Jody" userId="f700768a-5749-4e0f-98d7-2b523cc7d418" providerId="ADAL" clId="{CE2656BB-4FB0-43AB-B2AB-551826BE0A75}" dt="2020-10-30T00:42:49.610" v="0"/>
            <ac:spMkLst>
              <pc:docMk/>
              <pc:sldMasterMk cId="3284021001" sldId="2147483728"/>
              <pc:sldLayoutMk cId="10192279" sldId="2147483742"/>
              <ac:spMk id="5" creationId="{00000000-0000-0000-0000-000000000000}"/>
            </ac:spMkLst>
          </pc:spChg>
          <pc:spChg chg="mod">
            <ac:chgData name="Swenson, Jody" userId="f700768a-5749-4e0f-98d7-2b523cc7d418" providerId="ADAL" clId="{CE2656BB-4FB0-43AB-B2AB-551826BE0A75}" dt="2020-10-30T00:42:49.610" v="0"/>
            <ac:spMkLst>
              <pc:docMk/>
              <pc:sldMasterMk cId="3284021001" sldId="2147483728"/>
              <pc:sldLayoutMk cId="10192279" sldId="2147483742"/>
              <ac:spMk id="8"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284021001" sldId="2147483728"/>
            <pc:sldLayoutMk cId="1235245086" sldId="2147483744"/>
          </pc:sldLayoutMkLst>
          <pc:spChg chg="mod">
            <ac:chgData name="Swenson, Jody" userId="f700768a-5749-4e0f-98d7-2b523cc7d418" providerId="ADAL" clId="{CE2656BB-4FB0-43AB-B2AB-551826BE0A75}" dt="2020-10-30T00:42:49.610" v="0"/>
            <ac:spMkLst>
              <pc:docMk/>
              <pc:sldMasterMk cId="3284021001" sldId="2147483728"/>
              <pc:sldLayoutMk cId="1235245086" sldId="2147483744"/>
              <ac:spMk id="5" creationId="{00000000-0000-0000-0000-000000000000}"/>
            </ac:spMkLst>
          </pc:spChg>
          <pc:spChg chg="mod">
            <ac:chgData name="Swenson, Jody" userId="f700768a-5749-4e0f-98d7-2b523cc7d418" providerId="ADAL" clId="{CE2656BB-4FB0-43AB-B2AB-551826BE0A75}" dt="2020-10-30T00:42:49.610" v="0"/>
            <ac:spMkLst>
              <pc:docMk/>
              <pc:sldMasterMk cId="3284021001" sldId="2147483728"/>
              <pc:sldLayoutMk cId="1235245086" sldId="2147483744"/>
              <ac:spMk id="8"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284021001" sldId="2147483728"/>
            <pc:sldLayoutMk cId="3976882561" sldId="2147483745"/>
          </pc:sldLayoutMkLst>
          <pc:spChg chg="mod">
            <ac:chgData name="Swenson, Jody" userId="f700768a-5749-4e0f-98d7-2b523cc7d418" providerId="ADAL" clId="{CE2656BB-4FB0-43AB-B2AB-551826BE0A75}" dt="2020-10-30T00:42:49.610" v="0"/>
            <ac:spMkLst>
              <pc:docMk/>
              <pc:sldMasterMk cId="3284021001" sldId="2147483728"/>
              <pc:sldLayoutMk cId="3976882561" sldId="2147483745"/>
              <ac:spMk id="5" creationId="{00000000-0000-0000-0000-000000000000}"/>
            </ac:spMkLst>
          </pc:spChg>
          <pc:spChg chg="mod">
            <ac:chgData name="Swenson, Jody" userId="f700768a-5749-4e0f-98d7-2b523cc7d418" providerId="ADAL" clId="{CE2656BB-4FB0-43AB-B2AB-551826BE0A75}" dt="2020-10-30T00:42:49.610" v="0"/>
            <ac:spMkLst>
              <pc:docMk/>
              <pc:sldMasterMk cId="3284021001" sldId="2147483728"/>
              <pc:sldLayoutMk cId="3976882561" sldId="2147483745"/>
              <ac:spMk id="8"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284021001" sldId="2147483728"/>
            <pc:sldLayoutMk cId="3538651824" sldId="2147483746"/>
          </pc:sldLayoutMkLst>
          <pc:spChg chg="mod">
            <ac:chgData name="Swenson, Jody" userId="f700768a-5749-4e0f-98d7-2b523cc7d418" providerId="ADAL" clId="{CE2656BB-4FB0-43AB-B2AB-551826BE0A75}" dt="2020-10-30T00:42:49.610" v="0"/>
            <ac:spMkLst>
              <pc:docMk/>
              <pc:sldMasterMk cId="3284021001" sldId="2147483728"/>
              <pc:sldLayoutMk cId="3538651824" sldId="2147483746"/>
              <ac:spMk id="5" creationId="{00000000-0000-0000-0000-000000000000}"/>
            </ac:spMkLst>
          </pc:spChg>
          <pc:spChg chg="mod">
            <ac:chgData name="Swenson, Jody" userId="f700768a-5749-4e0f-98d7-2b523cc7d418" providerId="ADAL" clId="{CE2656BB-4FB0-43AB-B2AB-551826BE0A75}" dt="2020-10-30T00:42:49.610" v="0"/>
            <ac:spMkLst>
              <pc:docMk/>
              <pc:sldMasterMk cId="3284021001" sldId="2147483728"/>
              <pc:sldLayoutMk cId="3538651824" sldId="2147483746"/>
              <ac:spMk id="8"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284021001" sldId="2147483728"/>
            <pc:sldLayoutMk cId="2828664560" sldId="2147483747"/>
          </pc:sldLayoutMkLst>
          <pc:spChg chg="mod">
            <ac:chgData name="Swenson, Jody" userId="f700768a-5749-4e0f-98d7-2b523cc7d418" providerId="ADAL" clId="{CE2656BB-4FB0-43AB-B2AB-551826BE0A75}" dt="2020-10-30T00:42:49.610" v="0"/>
            <ac:spMkLst>
              <pc:docMk/>
              <pc:sldMasterMk cId="3284021001" sldId="2147483728"/>
              <pc:sldLayoutMk cId="2828664560" sldId="2147483747"/>
              <ac:spMk id="5" creationId="{00000000-0000-0000-0000-000000000000}"/>
            </ac:spMkLst>
          </pc:spChg>
          <pc:spChg chg="mod">
            <ac:chgData name="Swenson, Jody" userId="f700768a-5749-4e0f-98d7-2b523cc7d418" providerId="ADAL" clId="{CE2656BB-4FB0-43AB-B2AB-551826BE0A75}" dt="2020-10-30T00:42:49.610" v="0"/>
            <ac:spMkLst>
              <pc:docMk/>
              <pc:sldMasterMk cId="3284021001" sldId="2147483728"/>
              <pc:sldLayoutMk cId="2828664560" sldId="2147483747"/>
              <ac:spMk id="8"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284021001" sldId="2147483728"/>
            <pc:sldLayoutMk cId="3656932311" sldId="2147483748"/>
          </pc:sldLayoutMkLst>
          <pc:spChg chg="mod">
            <ac:chgData name="Swenson, Jody" userId="f700768a-5749-4e0f-98d7-2b523cc7d418" providerId="ADAL" clId="{CE2656BB-4FB0-43AB-B2AB-551826BE0A75}" dt="2020-10-30T00:42:49.610" v="0"/>
            <ac:spMkLst>
              <pc:docMk/>
              <pc:sldMasterMk cId="3284021001" sldId="2147483728"/>
              <pc:sldLayoutMk cId="3656932311" sldId="2147483748"/>
              <ac:spMk id="5" creationId="{00000000-0000-0000-0000-000000000000}"/>
            </ac:spMkLst>
          </pc:spChg>
          <pc:spChg chg="mod">
            <ac:chgData name="Swenson, Jody" userId="f700768a-5749-4e0f-98d7-2b523cc7d418" providerId="ADAL" clId="{CE2656BB-4FB0-43AB-B2AB-551826BE0A75}" dt="2020-10-30T00:42:49.610" v="0"/>
            <ac:spMkLst>
              <pc:docMk/>
              <pc:sldMasterMk cId="3284021001" sldId="2147483728"/>
              <pc:sldLayoutMk cId="3656932311" sldId="2147483748"/>
              <ac:spMk id="8"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284021001" sldId="2147483728"/>
            <pc:sldLayoutMk cId="3188796111" sldId="2147483750"/>
          </pc:sldLayoutMkLst>
          <pc:spChg chg="mod">
            <ac:chgData name="Swenson, Jody" userId="f700768a-5749-4e0f-98d7-2b523cc7d418" providerId="ADAL" clId="{CE2656BB-4FB0-43AB-B2AB-551826BE0A75}" dt="2020-10-30T00:42:49.610" v="0"/>
            <ac:spMkLst>
              <pc:docMk/>
              <pc:sldMasterMk cId="3284021001" sldId="2147483728"/>
              <pc:sldLayoutMk cId="3188796111" sldId="2147483750"/>
              <ac:spMk id="5" creationId="{00000000-0000-0000-0000-000000000000}"/>
            </ac:spMkLst>
          </pc:spChg>
          <pc:spChg chg="mod">
            <ac:chgData name="Swenson, Jody" userId="f700768a-5749-4e0f-98d7-2b523cc7d418" providerId="ADAL" clId="{CE2656BB-4FB0-43AB-B2AB-551826BE0A75}" dt="2020-10-30T00:42:49.610" v="0"/>
            <ac:spMkLst>
              <pc:docMk/>
              <pc:sldMasterMk cId="3284021001" sldId="2147483728"/>
              <pc:sldLayoutMk cId="3188796111" sldId="2147483750"/>
              <ac:spMk id="8" creationId="{00000000-0000-0000-0000-000000000000}"/>
            </ac:spMkLst>
          </pc:spChg>
        </pc:sldLayoutChg>
        <pc:sldLayoutChg chg="modSp">
          <pc:chgData name="Swenson, Jody" userId="f700768a-5749-4e0f-98d7-2b523cc7d418" providerId="ADAL" clId="{CE2656BB-4FB0-43AB-B2AB-551826BE0A75}" dt="2020-10-30T00:42:49.610" v="0"/>
          <pc:sldLayoutMkLst>
            <pc:docMk/>
            <pc:sldMasterMk cId="3284021001" sldId="2147483728"/>
            <pc:sldLayoutMk cId="487834749" sldId="2147483753"/>
          </pc:sldLayoutMkLst>
          <pc:spChg chg="mod">
            <ac:chgData name="Swenson, Jody" userId="f700768a-5749-4e0f-98d7-2b523cc7d418" providerId="ADAL" clId="{CE2656BB-4FB0-43AB-B2AB-551826BE0A75}" dt="2020-10-30T00:42:49.610" v="0"/>
            <ac:spMkLst>
              <pc:docMk/>
              <pc:sldMasterMk cId="3284021001" sldId="2147483728"/>
              <pc:sldLayoutMk cId="487834749" sldId="2147483753"/>
              <ac:spMk id="5" creationId="{00000000-0000-0000-0000-000000000000}"/>
            </ac:spMkLst>
          </pc:spChg>
          <pc:spChg chg="mod">
            <ac:chgData name="Swenson, Jody" userId="f700768a-5749-4e0f-98d7-2b523cc7d418" providerId="ADAL" clId="{CE2656BB-4FB0-43AB-B2AB-551826BE0A75}" dt="2020-10-30T00:42:49.610" v="0"/>
            <ac:spMkLst>
              <pc:docMk/>
              <pc:sldMasterMk cId="3284021001" sldId="2147483728"/>
              <pc:sldLayoutMk cId="487834749" sldId="2147483753"/>
              <ac:spMk id="8" creationId="{00000000-0000-0000-0000-000000000000}"/>
            </ac:spMkLst>
          </pc:spChg>
        </pc:sldLayoutChg>
      </pc:sldMasterChg>
    </pc:docChg>
  </pc:docChgLst>
  <pc:docChgLst>
    <pc:chgData name="Swenson, Jody" userId="f700768a-5749-4e0f-98d7-2b523cc7d418" providerId="ADAL" clId="{C240F26D-5941-4937-A72C-45D52EB2FC53}"/>
    <pc:docChg chg="undo redo custSel addSld delSld modSld">
      <pc:chgData name="Swenson, Jody" userId="f700768a-5749-4e0f-98d7-2b523cc7d418" providerId="ADAL" clId="{C240F26D-5941-4937-A72C-45D52EB2FC53}" dt="2021-03-17T21:01:02.213" v="731" actId="1036"/>
      <pc:docMkLst>
        <pc:docMk/>
      </pc:docMkLst>
      <pc:sldChg chg="del">
        <pc:chgData name="Swenson, Jody" userId="f700768a-5749-4e0f-98d7-2b523cc7d418" providerId="ADAL" clId="{C240F26D-5941-4937-A72C-45D52EB2FC53}" dt="2021-03-15T21:13:52.113" v="67" actId="2696"/>
        <pc:sldMkLst>
          <pc:docMk/>
          <pc:sldMk cId="1989462211" sldId="518"/>
        </pc:sldMkLst>
      </pc:sldChg>
      <pc:sldChg chg="add">
        <pc:chgData name="Swenson, Jody" userId="f700768a-5749-4e0f-98d7-2b523cc7d418" providerId="ADAL" clId="{C240F26D-5941-4937-A72C-45D52EB2FC53}" dt="2021-03-15T21:14:00.337" v="68"/>
        <pc:sldMkLst>
          <pc:docMk/>
          <pc:sldMk cId="2329162560" sldId="518"/>
        </pc:sldMkLst>
      </pc:sldChg>
      <pc:sldChg chg="add">
        <pc:chgData name="Swenson, Jody" userId="f700768a-5749-4e0f-98d7-2b523cc7d418" providerId="ADAL" clId="{C240F26D-5941-4937-A72C-45D52EB2FC53}" dt="2021-03-15T21:14:00.337" v="68"/>
        <pc:sldMkLst>
          <pc:docMk/>
          <pc:sldMk cId="108415003" sldId="519"/>
        </pc:sldMkLst>
      </pc:sldChg>
      <pc:sldChg chg="del">
        <pc:chgData name="Swenson, Jody" userId="f700768a-5749-4e0f-98d7-2b523cc7d418" providerId="ADAL" clId="{C240F26D-5941-4937-A72C-45D52EB2FC53}" dt="2021-03-15T21:13:52.113" v="67" actId="2696"/>
        <pc:sldMkLst>
          <pc:docMk/>
          <pc:sldMk cId="595293469" sldId="519"/>
        </pc:sldMkLst>
      </pc:sldChg>
      <pc:sldChg chg="modSp mod">
        <pc:chgData name="Swenson, Jody" userId="f700768a-5749-4e0f-98d7-2b523cc7d418" providerId="ADAL" clId="{C240F26D-5941-4937-A72C-45D52EB2FC53}" dt="2021-03-17T21:01:02.213" v="731" actId="1036"/>
        <pc:sldMkLst>
          <pc:docMk/>
          <pc:sldMk cId="1140930220" sldId="524"/>
        </pc:sldMkLst>
        <pc:spChg chg="mod">
          <ac:chgData name="Swenson, Jody" userId="f700768a-5749-4e0f-98d7-2b523cc7d418" providerId="ADAL" clId="{C240F26D-5941-4937-A72C-45D52EB2FC53}" dt="2021-03-17T21:01:02.213" v="731" actId="1036"/>
          <ac:spMkLst>
            <pc:docMk/>
            <pc:sldMk cId="1140930220" sldId="524"/>
            <ac:spMk id="11" creationId="{00000000-0000-0000-0000-000000000000}"/>
          </ac:spMkLst>
        </pc:spChg>
        <pc:picChg chg="mod">
          <ac:chgData name="Swenson, Jody" userId="f700768a-5749-4e0f-98d7-2b523cc7d418" providerId="ADAL" clId="{C240F26D-5941-4937-A72C-45D52EB2FC53}" dt="2021-03-17T21:01:02.213" v="731" actId="1036"/>
          <ac:picMkLst>
            <pc:docMk/>
            <pc:sldMk cId="1140930220" sldId="524"/>
            <ac:picMk id="3" creationId="{00000000-0000-0000-0000-000000000000}"/>
          </ac:picMkLst>
        </pc:picChg>
        <pc:picChg chg="mod">
          <ac:chgData name="Swenson, Jody" userId="f700768a-5749-4e0f-98d7-2b523cc7d418" providerId="ADAL" clId="{C240F26D-5941-4937-A72C-45D52EB2FC53}" dt="2021-03-17T21:01:02.213" v="731" actId="1036"/>
          <ac:picMkLst>
            <pc:docMk/>
            <pc:sldMk cId="1140930220" sldId="524"/>
            <ac:picMk id="7" creationId="{00000000-0000-0000-0000-000000000000}"/>
          </ac:picMkLst>
        </pc:picChg>
      </pc:sldChg>
      <pc:sldChg chg="add">
        <pc:chgData name="Swenson, Jody" userId="f700768a-5749-4e0f-98d7-2b523cc7d418" providerId="ADAL" clId="{C240F26D-5941-4937-A72C-45D52EB2FC53}" dt="2021-03-17T20:56:25.849" v="691"/>
        <pc:sldMkLst>
          <pc:docMk/>
          <pc:sldMk cId="719143120" sldId="526"/>
        </pc:sldMkLst>
      </pc:sldChg>
      <pc:sldChg chg="addSp modSp del mod modAnim">
        <pc:chgData name="Swenson, Jody" userId="f700768a-5749-4e0f-98d7-2b523cc7d418" providerId="ADAL" clId="{C240F26D-5941-4937-A72C-45D52EB2FC53}" dt="2021-03-17T20:56:15.193" v="690" actId="2696"/>
        <pc:sldMkLst>
          <pc:docMk/>
          <pc:sldMk cId="3182107681" sldId="526"/>
        </pc:sldMkLst>
        <pc:spChg chg="mod">
          <ac:chgData name="Swenson, Jody" userId="f700768a-5749-4e0f-98d7-2b523cc7d418" providerId="ADAL" clId="{C240F26D-5941-4937-A72C-45D52EB2FC53}" dt="2021-03-17T19:20:53.356" v="482" actId="6549"/>
          <ac:spMkLst>
            <pc:docMk/>
            <pc:sldMk cId="3182107681" sldId="526"/>
            <ac:spMk id="2" creationId="{00000000-0000-0000-0000-000000000000}"/>
          </ac:spMkLst>
        </pc:spChg>
        <pc:spChg chg="mod">
          <ac:chgData name="Swenson, Jody" userId="f700768a-5749-4e0f-98d7-2b523cc7d418" providerId="ADAL" clId="{C240F26D-5941-4937-A72C-45D52EB2FC53}" dt="2021-03-17T19:24:22.749" v="649" actId="1035"/>
          <ac:spMkLst>
            <pc:docMk/>
            <pc:sldMk cId="3182107681" sldId="526"/>
            <ac:spMk id="6" creationId="{00000000-0000-0000-0000-000000000000}"/>
          </ac:spMkLst>
        </pc:spChg>
        <pc:spChg chg="add mod">
          <ac:chgData name="Swenson, Jody" userId="f700768a-5749-4e0f-98d7-2b523cc7d418" providerId="ADAL" clId="{C240F26D-5941-4937-A72C-45D52EB2FC53}" dt="2021-03-17T19:24:22.749" v="649" actId="1035"/>
          <ac:spMkLst>
            <pc:docMk/>
            <pc:sldMk cId="3182107681" sldId="526"/>
            <ac:spMk id="8" creationId="{D12093F6-BD4D-4CB2-92DB-AD4627A7C0E7}"/>
          </ac:spMkLst>
        </pc:spChg>
        <pc:spChg chg="add mod">
          <ac:chgData name="Swenson, Jody" userId="f700768a-5749-4e0f-98d7-2b523cc7d418" providerId="ADAL" clId="{C240F26D-5941-4937-A72C-45D52EB2FC53}" dt="2021-03-17T19:24:22.749" v="649" actId="1035"/>
          <ac:spMkLst>
            <pc:docMk/>
            <pc:sldMk cId="3182107681" sldId="526"/>
            <ac:spMk id="9" creationId="{96E63FF2-F2A8-4787-AD91-91833B31B3FC}"/>
          </ac:spMkLst>
        </pc:spChg>
        <pc:spChg chg="mod">
          <ac:chgData name="Swenson, Jody" userId="f700768a-5749-4e0f-98d7-2b523cc7d418" providerId="ADAL" clId="{C240F26D-5941-4937-A72C-45D52EB2FC53}" dt="2021-03-17T19:26:08.081" v="681" actId="6549"/>
          <ac:spMkLst>
            <pc:docMk/>
            <pc:sldMk cId="3182107681" sldId="526"/>
            <ac:spMk id="11" creationId="{00000000-0000-0000-0000-000000000000}"/>
          </ac:spMkLst>
        </pc:spChg>
        <pc:picChg chg="mod">
          <ac:chgData name="Swenson, Jody" userId="f700768a-5749-4e0f-98d7-2b523cc7d418" providerId="ADAL" clId="{C240F26D-5941-4937-A72C-45D52EB2FC53}" dt="2021-03-17T19:24:22.749" v="649" actId="1035"/>
          <ac:picMkLst>
            <pc:docMk/>
            <pc:sldMk cId="3182107681" sldId="526"/>
            <ac:picMk id="7" creationId="{00000000-0000-0000-0000-000000000000}"/>
          </ac:picMkLst>
        </pc:picChg>
      </pc:sldChg>
      <pc:sldChg chg="modSp del mod">
        <pc:chgData name="Swenson, Jody" userId="f700768a-5749-4e0f-98d7-2b523cc7d418" providerId="ADAL" clId="{C240F26D-5941-4937-A72C-45D52EB2FC53}" dt="2021-03-17T20:56:15.193" v="690" actId="2696"/>
        <pc:sldMkLst>
          <pc:docMk/>
          <pc:sldMk cId="3493590764" sldId="527"/>
        </pc:sldMkLst>
        <pc:spChg chg="mod">
          <ac:chgData name="Swenson, Jody" userId="f700768a-5749-4e0f-98d7-2b523cc7d418" providerId="ADAL" clId="{C240F26D-5941-4937-A72C-45D52EB2FC53}" dt="2021-03-15T21:13:05.685" v="56" actId="255"/>
          <ac:spMkLst>
            <pc:docMk/>
            <pc:sldMk cId="3493590764" sldId="527"/>
            <ac:spMk id="2" creationId="{00000000-0000-0000-0000-000000000000}"/>
          </ac:spMkLst>
        </pc:spChg>
        <pc:spChg chg="mod">
          <ac:chgData name="Swenson, Jody" userId="f700768a-5749-4e0f-98d7-2b523cc7d418" providerId="ADAL" clId="{C240F26D-5941-4937-A72C-45D52EB2FC53}" dt="2021-03-17T19:15:58.251" v="430" actId="1035"/>
          <ac:spMkLst>
            <pc:docMk/>
            <pc:sldMk cId="3493590764" sldId="527"/>
            <ac:spMk id="8" creationId="{00000000-0000-0000-0000-000000000000}"/>
          </ac:spMkLst>
        </pc:spChg>
        <pc:spChg chg="mod">
          <ac:chgData name="Swenson, Jody" userId="f700768a-5749-4e0f-98d7-2b523cc7d418" providerId="ADAL" clId="{C240F26D-5941-4937-A72C-45D52EB2FC53}" dt="2021-03-17T19:15:58.251" v="430" actId="1035"/>
          <ac:spMkLst>
            <pc:docMk/>
            <pc:sldMk cId="3493590764" sldId="527"/>
            <ac:spMk id="9" creationId="{00000000-0000-0000-0000-000000000000}"/>
          </ac:spMkLst>
        </pc:spChg>
        <pc:spChg chg="mod">
          <ac:chgData name="Swenson, Jody" userId="f700768a-5749-4e0f-98d7-2b523cc7d418" providerId="ADAL" clId="{C240F26D-5941-4937-A72C-45D52EB2FC53}" dt="2021-03-15T21:13:12.615" v="63" actId="1036"/>
          <ac:spMkLst>
            <pc:docMk/>
            <pc:sldMk cId="3493590764" sldId="527"/>
            <ac:spMk id="11" creationId="{00000000-0000-0000-0000-000000000000}"/>
          </ac:spMkLst>
        </pc:spChg>
        <pc:picChg chg="mod">
          <ac:chgData name="Swenson, Jody" userId="f700768a-5749-4e0f-98d7-2b523cc7d418" providerId="ADAL" clId="{C240F26D-5941-4937-A72C-45D52EB2FC53}" dt="2021-03-17T19:15:58.251" v="430" actId="1035"/>
          <ac:picMkLst>
            <pc:docMk/>
            <pc:sldMk cId="3493590764" sldId="527"/>
            <ac:picMk id="7" creationId="{00000000-0000-0000-0000-000000000000}"/>
          </ac:picMkLst>
        </pc:picChg>
      </pc:sldChg>
      <pc:sldChg chg="add">
        <pc:chgData name="Swenson, Jody" userId="f700768a-5749-4e0f-98d7-2b523cc7d418" providerId="ADAL" clId="{C240F26D-5941-4937-A72C-45D52EB2FC53}" dt="2021-03-17T20:56:25.849" v="691"/>
        <pc:sldMkLst>
          <pc:docMk/>
          <pc:sldMk cId="4067630966" sldId="527"/>
        </pc:sldMkLst>
      </pc:sldChg>
      <pc:sldChg chg="modSp mod">
        <pc:chgData name="Swenson, Jody" userId="f700768a-5749-4e0f-98d7-2b523cc7d418" providerId="ADAL" clId="{C240F26D-5941-4937-A72C-45D52EB2FC53}" dt="2021-03-15T21:13:25.916" v="65" actId="14100"/>
        <pc:sldMkLst>
          <pc:docMk/>
          <pc:sldMk cId="2772472435" sldId="528"/>
        </pc:sldMkLst>
        <pc:spChg chg="mod">
          <ac:chgData name="Swenson, Jody" userId="f700768a-5749-4e0f-98d7-2b523cc7d418" providerId="ADAL" clId="{C240F26D-5941-4937-A72C-45D52EB2FC53}" dt="2021-03-15T21:13:25.916" v="65" actId="14100"/>
          <ac:spMkLst>
            <pc:docMk/>
            <pc:sldMk cId="2772472435" sldId="528"/>
            <ac:spMk id="2" creationId="{00000000-0000-0000-0000-000000000000}"/>
          </ac:spMkLst>
        </pc:spChg>
      </pc:sldChg>
      <pc:sldChg chg="modSp mod">
        <pc:chgData name="Swenson, Jody" userId="f700768a-5749-4e0f-98d7-2b523cc7d418" providerId="ADAL" clId="{C240F26D-5941-4937-A72C-45D52EB2FC53}" dt="2021-03-15T21:13:35.047" v="66" actId="255"/>
        <pc:sldMkLst>
          <pc:docMk/>
          <pc:sldMk cId="759852200" sldId="529"/>
        </pc:sldMkLst>
        <pc:spChg chg="mod">
          <ac:chgData name="Swenson, Jody" userId="f700768a-5749-4e0f-98d7-2b523cc7d418" providerId="ADAL" clId="{C240F26D-5941-4937-A72C-45D52EB2FC53}" dt="2021-03-15T21:13:35.047" v="66" actId="255"/>
          <ac:spMkLst>
            <pc:docMk/>
            <pc:sldMk cId="759852200" sldId="529"/>
            <ac:spMk id="2" creationId="{00000000-0000-0000-0000-000000000000}"/>
          </ac:spMkLst>
        </pc:spChg>
      </pc:sldChg>
      <pc:sldChg chg="addSp delSp modSp add mod delAnim modAnim">
        <pc:chgData name="Swenson, Jody" userId="f700768a-5749-4e0f-98d7-2b523cc7d418" providerId="ADAL" clId="{C240F26D-5941-4937-A72C-45D52EB2FC53}" dt="2021-03-16T02:40:20.744" v="350" actId="1036"/>
        <pc:sldMkLst>
          <pc:docMk/>
          <pc:sldMk cId="430989067" sldId="662"/>
        </pc:sldMkLst>
        <pc:spChg chg="mod ord">
          <ac:chgData name="Swenson, Jody" userId="f700768a-5749-4e0f-98d7-2b523cc7d418" providerId="ADAL" clId="{C240F26D-5941-4937-A72C-45D52EB2FC53}" dt="2021-03-16T02:39:44.137" v="333" actId="1035"/>
          <ac:spMkLst>
            <pc:docMk/>
            <pc:sldMk cId="430989067" sldId="662"/>
            <ac:spMk id="8" creationId="{E8A3076A-1B58-40D5-A3D8-3284CD760D12}"/>
          </ac:spMkLst>
        </pc:spChg>
        <pc:spChg chg="mod ord">
          <ac:chgData name="Swenson, Jody" userId="f700768a-5749-4e0f-98d7-2b523cc7d418" providerId="ADAL" clId="{C240F26D-5941-4937-A72C-45D52EB2FC53}" dt="2021-03-16T02:39:08.960" v="296" actId="20577"/>
          <ac:spMkLst>
            <pc:docMk/>
            <pc:sldMk cId="430989067" sldId="662"/>
            <ac:spMk id="10" creationId="{ABFA56BA-A756-4FF6-ACD7-55F4C3BB2486}"/>
          </ac:spMkLst>
        </pc:spChg>
        <pc:spChg chg="mod">
          <ac:chgData name="Swenson, Jody" userId="f700768a-5749-4e0f-98d7-2b523cc7d418" providerId="ADAL" clId="{C240F26D-5941-4937-A72C-45D52EB2FC53}" dt="2021-03-16T02:35:41.156" v="186" actId="20577"/>
          <ac:spMkLst>
            <pc:docMk/>
            <pc:sldMk cId="430989067" sldId="662"/>
            <ac:spMk id="11" creationId="{00000000-0000-0000-0000-000000000000}"/>
          </ac:spMkLst>
        </pc:spChg>
        <pc:spChg chg="mod ord">
          <ac:chgData name="Swenson, Jody" userId="f700768a-5749-4e0f-98d7-2b523cc7d418" providerId="ADAL" clId="{C240F26D-5941-4937-A72C-45D52EB2FC53}" dt="2021-03-16T02:39:12.522" v="298" actId="20577"/>
          <ac:spMkLst>
            <pc:docMk/>
            <pc:sldMk cId="430989067" sldId="662"/>
            <ac:spMk id="17" creationId="{4A5C1B0C-F403-46DC-9D6E-0EE93423ED66}"/>
          </ac:spMkLst>
        </pc:spChg>
        <pc:spChg chg="mod ord">
          <ac:chgData name="Swenson, Jody" userId="f700768a-5749-4e0f-98d7-2b523cc7d418" providerId="ADAL" clId="{C240F26D-5941-4937-A72C-45D52EB2FC53}" dt="2021-03-16T02:39:36.832" v="314" actId="1036"/>
          <ac:spMkLst>
            <pc:docMk/>
            <pc:sldMk cId="430989067" sldId="662"/>
            <ac:spMk id="18" creationId="{D8E5556E-E25A-432F-9028-A2E55B97F1C5}"/>
          </ac:spMkLst>
        </pc:spChg>
        <pc:spChg chg="mod ord">
          <ac:chgData name="Swenson, Jody" userId="f700768a-5749-4e0f-98d7-2b523cc7d418" providerId="ADAL" clId="{C240F26D-5941-4937-A72C-45D52EB2FC53}" dt="2021-03-16T02:40:20.744" v="350" actId="1036"/>
          <ac:spMkLst>
            <pc:docMk/>
            <pc:sldMk cId="430989067" sldId="662"/>
            <ac:spMk id="27" creationId="{B4D6B3C9-EAF4-49BD-90B0-5625D067ACEB}"/>
          </ac:spMkLst>
        </pc:spChg>
        <pc:spChg chg="mod ord">
          <ac:chgData name="Swenson, Jody" userId="f700768a-5749-4e0f-98d7-2b523cc7d418" providerId="ADAL" clId="{C240F26D-5941-4937-A72C-45D52EB2FC53}" dt="2021-03-16T02:40:07.912" v="338" actId="1035"/>
          <ac:spMkLst>
            <pc:docMk/>
            <pc:sldMk cId="430989067" sldId="662"/>
            <ac:spMk id="28" creationId="{A316BDD0-C3C6-4612-B771-1C7648448072}"/>
          </ac:spMkLst>
        </pc:spChg>
        <pc:spChg chg="mod ord">
          <ac:chgData name="Swenson, Jody" userId="f700768a-5749-4e0f-98d7-2b523cc7d418" providerId="ADAL" clId="{C240F26D-5941-4937-A72C-45D52EB2FC53}" dt="2021-03-16T02:40:17.562" v="348" actId="1036"/>
          <ac:spMkLst>
            <pc:docMk/>
            <pc:sldMk cId="430989067" sldId="662"/>
            <ac:spMk id="29" creationId="{9534A9FD-EAEB-45B7-8BC2-A09D8A17513E}"/>
          </ac:spMkLst>
        </pc:spChg>
        <pc:spChg chg="mod ord">
          <ac:chgData name="Swenson, Jody" userId="f700768a-5749-4e0f-98d7-2b523cc7d418" providerId="ADAL" clId="{C240F26D-5941-4937-A72C-45D52EB2FC53}" dt="2021-03-16T02:40:13.088" v="346" actId="1036"/>
          <ac:spMkLst>
            <pc:docMk/>
            <pc:sldMk cId="430989067" sldId="662"/>
            <ac:spMk id="30" creationId="{CC987388-9A20-4B93-9D50-7192AB709D02}"/>
          </ac:spMkLst>
        </pc:spChg>
        <pc:picChg chg="add mod">
          <ac:chgData name="Swenson, Jody" userId="f700768a-5749-4e0f-98d7-2b523cc7d418" providerId="ADAL" clId="{C240F26D-5941-4937-A72C-45D52EB2FC53}" dt="2021-03-16T00:06:00.541" v="94" actId="1037"/>
          <ac:picMkLst>
            <pc:docMk/>
            <pc:sldMk cId="430989067" sldId="662"/>
            <ac:picMk id="4" creationId="{F119F1C7-5FB4-411D-9A28-2EBE2DC352E3}"/>
          </ac:picMkLst>
        </pc:picChg>
        <pc:picChg chg="add mod">
          <ac:chgData name="Swenson, Jody" userId="f700768a-5749-4e0f-98d7-2b523cc7d418" providerId="ADAL" clId="{C240F26D-5941-4937-A72C-45D52EB2FC53}" dt="2021-03-16T00:06:13.684" v="103" actId="1038"/>
          <ac:picMkLst>
            <pc:docMk/>
            <pc:sldMk cId="430989067" sldId="662"/>
            <ac:picMk id="6" creationId="{2477D70C-0DCF-4597-B05D-2B1EA520437B}"/>
          </ac:picMkLst>
        </pc:picChg>
        <pc:picChg chg="del">
          <ac:chgData name="Swenson, Jody" userId="f700768a-5749-4e0f-98d7-2b523cc7d418" providerId="ADAL" clId="{C240F26D-5941-4937-A72C-45D52EB2FC53}" dt="2021-03-16T00:05:35.573" v="76" actId="478"/>
          <ac:picMkLst>
            <pc:docMk/>
            <pc:sldMk cId="430989067" sldId="662"/>
            <ac:picMk id="24" creationId="{60DE641C-8805-405A-B8C7-BF9FC4DD99A8}"/>
          </ac:picMkLst>
        </pc:picChg>
        <pc:picChg chg="del">
          <ac:chgData name="Swenson, Jody" userId="f700768a-5749-4e0f-98d7-2b523cc7d418" providerId="ADAL" clId="{C240F26D-5941-4937-A72C-45D52EB2FC53}" dt="2021-03-16T00:05:32.897" v="75" actId="478"/>
          <ac:picMkLst>
            <pc:docMk/>
            <pc:sldMk cId="430989067" sldId="662"/>
            <ac:picMk id="26" creationId="{889BF340-C6D0-46C7-8240-6937347230F8}"/>
          </ac:picMkLst>
        </pc:picChg>
      </pc:sldChg>
      <pc:sldChg chg="modSp add mod">
        <pc:chgData name="Swenson, Jody" userId="f700768a-5749-4e0f-98d7-2b523cc7d418" providerId="ADAL" clId="{C240F26D-5941-4937-A72C-45D52EB2FC53}" dt="2021-03-17T20:55:34.110" v="689" actId="1036"/>
        <pc:sldMkLst>
          <pc:docMk/>
          <pc:sldMk cId="2388651602" sldId="663"/>
        </pc:sldMkLst>
        <pc:spChg chg="mod">
          <ac:chgData name="Swenson, Jody" userId="f700768a-5749-4e0f-98d7-2b523cc7d418" providerId="ADAL" clId="{C240F26D-5941-4937-A72C-45D52EB2FC53}" dt="2021-03-17T20:55:34.110" v="689" actId="1036"/>
          <ac:spMkLst>
            <pc:docMk/>
            <pc:sldMk cId="2388651602" sldId="663"/>
            <ac:spMk id="6" creationId="{00000000-0000-0000-0000-000000000000}"/>
          </ac:spMkLst>
        </pc:spChg>
        <pc:spChg chg="mod">
          <ac:chgData name="Swenson, Jody" userId="f700768a-5749-4e0f-98d7-2b523cc7d418" providerId="ADAL" clId="{C240F26D-5941-4937-A72C-45D52EB2FC53}" dt="2021-03-17T20:55:34.110" v="689" actId="1036"/>
          <ac:spMkLst>
            <pc:docMk/>
            <pc:sldMk cId="2388651602" sldId="663"/>
            <ac:spMk id="8" creationId="{D12093F6-BD4D-4CB2-92DB-AD4627A7C0E7}"/>
          </ac:spMkLst>
        </pc:spChg>
        <pc:spChg chg="mod">
          <ac:chgData name="Swenson, Jody" userId="f700768a-5749-4e0f-98d7-2b523cc7d418" providerId="ADAL" clId="{C240F26D-5941-4937-A72C-45D52EB2FC53}" dt="2021-03-17T20:55:34.110" v="689" actId="1036"/>
          <ac:spMkLst>
            <pc:docMk/>
            <pc:sldMk cId="2388651602" sldId="663"/>
            <ac:spMk id="9" creationId="{96E63FF2-F2A8-4787-AD91-91833B31B3FC}"/>
          </ac:spMkLst>
        </pc:spChg>
        <pc:spChg chg="mod">
          <ac:chgData name="Swenson, Jody" userId="f700768a-5749-4e0f-98d7-2b523cc7d418" providerId="ADAL" clId="{C240F26D-5941-4937-A72C-45D52EB2FC53}" dt="2021-03-17T20:55:34.110" v="689" actId="1036"/>
          <ac:spMkLst>
            <pc:docMk/>
            <pc:sldMk cId="2388651602" sldId="663"/>
            <ac:spMk id="11" creationId="{00000000-0000-0000-0000-000000000000}"/>
          </ac:spMkLst>
        </pc:spChg>
        <pc:picChg chg="mod">
          <ac:chgData name="Swenson, Jody" userId="f700768a-5749-4e0f-98d7-2b523cc7d418" providerId="ADAL" clId="{C240F26D-5941-4937-A72C-45D52EB2FC53}" dt="2021-03-17T20:55:34.110" v="689" actId="1036"/>
          <ac:picMkLst>
            <pc:docMk/>
            <pc:sldMk cId="2388651602" sldId="663"/>
            <ac:picMk id="7" creationId="{00000000-0000-0000-0000-000000000000}"/>
          </ac:picMkLst>
        </pc:picChg>
      </pc:sldChg>
      <pc:sldChg chg="addSp delSp modSp add mod delAnim modAnim">
        <pc:chgData name="Swenson, Jody" userId="f700768a-5749-4e0f-98d7-2b523cc7d418" providerId="ADAL" clId="{C240F26D-5941-4937-A72C-45D52EB2FC53}" dt="2021-03-17T21:00:07.924" v="725"/>
        <pc:sldMkLst>
          <pc:docMk/>
          <pc:sldMk cId="770611330" sldId="664"/>
        </pc:sldMkLst>
        <pc:picChg chg="add mod">
          <ac:chgData name="Swenson, Jody" userId="f700768a-5749-4e0f-98d7-2b523cc7d418" providerId="ADAL" clId="{C240F26D-5941-4937-A72C-45D52EB2FC53}" dt="2021-03-17T20:59:04.298" v="715" actId="1038"/>
          <ac:picMkLst>
            <pc:docMk/>
            <pc:sldMk cId="770611330" sldId="664"/>
            <ac:picMk id="5" creationId="{33CE3418-6268-41E5-8CC5-E7A5460C9541}"/>
          </ac:picMkLst>
        </pc:picChg>
        <pc:picChg chg="del mod">
          <ac:chgData name="Swenson, Jody" userId="f700768a-5749-4e0f-98d7-2b523cc7d418" providerId="ADAL" clId="{C240F26D-5941-4937-A72C-45D52EB2FC53}" dt="2021-03-17T20:58:52.407" v="703" actId="478"/>
          <ac:picMkLst>
            <pc:docMk/>
            <pc:sldMk cId="770611330" sldId="664"/>
            <ac:picMk id="24" creationId="{731F9476-5B8B-46E6-9019-86E481034838}"/>
          </ac:picMkLst>
        </pc:picChg>
      </pc:sldChg>
    </pc:docChg>
  </pc:docChgLst>
  <pc:docChgLst>
    <pc:chgData name="Swenson, Jody" userId="f700768a-5749-4e0f-98d7-2b523cc7d418" providerId="ADAL" clId="{0E67D38E-3AD0-4A50-B6E6-CDF6A822AD11}"/>
    <pc:docChg chg="custSel modSld">
      <pc:chgData name="Swenson, Jody" userId="f700768a-5749-4e0f-98d7-2b523cc7d418" providerId="ADAL" clId="{0E67D38E-3AD0-4A50-B6E6-CDF6A822AD11}" dt="2021-09-15T19:19:50.315" v="6" actId="207"/>
      <pc:docMkLst>
        <pc:docMk/>
      </pc:docMkLst>
      <pc:sldChg chg="addSp delSp modSp mod">
        <pc:chgData name="Swenson, Jody" userId="f700768a-5749-4e0f-98d7-2b523cc7d418" providerId="ADAL" clId="{0E67D38E-3AD0-4A50-B6E6-CDF6A822AD11}" dt="2021-09-15T19:19:50.315" v="6" actId="207"/>
        <pc:sldMkLst>
          <pc:docMk/>
          <pc:sldMk cId="2659343370" sldId="660"/>
        </pc:sldMkLst>
        <pc:spChg chg="del">
          <ac:chgData name="Swenson, Jody" userId="f700768a-5749-4e0f-98d7-2b523cc7d418" providerId="ADAL" clId="{0E67D38E-3AD0-4A50-B6E6-CDF6A822AD11}" dt="2021-09-15T19:19:08.588" v="0" actId="478"/>
          <ac:spMkLst>
            <pc:docMk/>
            <pc:sldMk cId="2659343370" sldId="660"/>
            <ac:spMk id="30" creationId="{00000000-0000-0000-0000-000000000000}"/>
          </ac:spMkLst>
        </pc:spChg>
        <pc:spChg chg="del">
          <ac:chgData name="Swenson, Jody" userId="f700768a-5749-4e0f-98d7-2b523cc7d418" providerId="ADAL" clId="{0E67D38E-3AD0-4A50-B6E6-CDF6A822AD11}" dt="2021-09-15T19:19:08.588" v="0" actId="478"/>
          <ac:spMkLst>
            <pc:docMk/>
            <pc:sldMk cId="2659343370" sldId="660"/>
            <ac:spMk id="31" creationId="{00000000-0000-0000-0000-000000000000}"/>
          </ac:spMkLst>
        </pc:spChg>
        <pc:spChg chg="del">
          <ac:chgData name="Swenson, Jody" userId="f700768a-5749-4e0f-98d7-2b523cc7d418" providerId="ADAL" clId="{0E67D38E-3AD0-4A50-B6E6-CDF6A822AD11}" dt="2021-09-15T19:19:08.588" v="0" actId="478"/>
          <ac:spMkLst>
            <pc:docMk/>
            <pc:sldMk cId="2659343370" sldId="660"/>
            <ac:spMk id="32" creationId="{00000000-0000-0000-0000-000000000000}"/>
          </ac:spMkLst>
        </pc:spChg>
        <pc:spChg chg="mod">
          <ac:chgData name="Swenson, Jody" userId="f700768a-5749-4e0f-98d7-2b523cc7d418" providerId="ADAL" clId="{0E67D38E-3AD0-4A50-B6E6-CDF6A822AD11}" dt="2021-09-15T19:19:09.960" v="1"/>
          <ac:spMkLst>
            <pc:docMk/>
            <pc:sldMk cId="2659343370" sldId="660"/>
            <ac:spMk id="35" creationId="{7AF8AD07-82C8-4B93-9D10-851157DDA538}"/>
          </ac:spMkLst>
        </pc:spChg>
        <pc:spChg chg="mod">
          <ac:chgData name="Swenson, Jody" userId="f700768a-5749-4e0f-98d7-2b523cc7d418" providerId="ADAL" clId="{0E67D38E-3AD0-4A50-B6E6-CDF6A822AD11}" dt="2021-09-15T19:19:09.960" v="1"/>
          <ac:spMkLst>
            <pc:docMk/>
            <pc:sldMk cId="2659343370" sldId="660"/>
            <ac:spMk id="36" creationId="{D4DDD94B-7B74-4978-9181-28CCEAB39873}"/>
          </ac:spMkLst>
        </pc:spChg>
        <pc:spChg chg="mod">
          <ac:chgData name="Swenson, Jody" userId="f700768a-5749-4e0f-98d7-2b523cc7d418" providerId="ADAL" clId="{0E67D38E-3AD0-4A50-B6E6-CDF6A822AD11}" dt="2021-09-15T19:19:09.960" v="1"/>
          <ac:spMkLst>
            <pc:docMk/>
            <pc:sldMk cId="2659343370" sldId="660"/>
            <ac:spMk id="37" creationId="{55378482-1881-4245-9646-065B4C742ABE}"/>
          </ac:spMkLst>
        </pc:spChg>
        <pc:spChg chg="mod">
          <ac:chgData name="Swenson, Jody" userId="f700768a-5749-4e0f-98d7-2b523cc7d418" providerId="ADAL" clId="{0E67D38E-3AD0-4A50-B6E6-CDF6A822AD11}" dt="2021-09-15T19:19:09.960" v="1"/>
          <ac:spMkLst>
            <pc:docMk/>
            <pc:sldMk cId="2659343370" sldId="660"/>
            <ac:spMk id="38" creationId="{06E9992B-C346-411E-8D2F-56E8E939E7AF}"/>
          </ac:spMkLst>
        </pc:spChg>
        <pc:spChg chg="mod">
          <ac:chgData name="Swenson, Jody" userId="f700768a-5749-4e0f-98d7-2b523cc7d418" providerId="ADAL" clId="{0E67D38E-3AD0-4A50-B6E6-CDF6A822AD11}" dt="2021-09-15T19:19:09.960" v="1"/>
          <ac:spMkLst>
            <pc:docMk/>
            <pc:sldMk cId="2659343370" sldId="660"/>
            <ac:spMk id="39" creationId="{2CCFBB09-335A-48DE-866D-D48C0F0CB163}"/>
          </ac:spMkLst>
        </pc:spChg>
        <pc:spChg chg="mod">
          <ac:chgData name="Swenson, Jody" userId="f700768a-5749-4e0f-98d7-2b523cc7d418" providerId="ADAL" clId="{0E67D38E-3AD0-4A50-B6E6-CDF6A822AD11}" dt="2021-09-15T19:19:09.960" v="1"/>
          <ac:spMkLst>
            <pc:docMk/>
            <pc:sldMk cId="2659343370" sldId="660"/>
            <ac:spMk id="40" creationId="{E97445A3-898D-4F03-BA38-E7A1D7F8907E}"/>
          </ac:spMkLst>
        </pc:spChg>
        <pc:spChg chg="mod">
          <ac:chgData name="Swenson, Jody" userId="f700768a-5749-4e0f-98d7-2b523cc7d418" providerId="ADAL" clId="{0E67D38E-3AD0-4A50-B6E6-CDF6A822AD11}" dt="2021-09-15T19:19:09.960" v="1"/>
          <ac:spMkLst>
            <pc:docMk/>
            <pc:sldMk cId="2659343370" sldId="660"/>
            <ac:spMk id="41" creationId="{F0D719A9-90DB-4A38-985B-1A471A67E74B}"/>
          </ac:spMkLst>
        </pc:spChg>
        <pc:spChg chg="mod">
          <ac:chgData name="Swenson, Jody" userId="f700768a-5749-4e0f-98d7-2b523cc7d418" providerId="ADAL" clId="{0E67D38E-3AD0-4A50-B6E6-CDF6A822AD11}" dt="2021-09-15T19:19:09.960" v="1"/>
          <ac:spMkLst>
            <pc:docMk/>
            <pc:sldMk cId="2659343370" sldId="660"/>
            <ac:spMk id="42" creationId="{418AE043-2E6C-4DC5-912A-7CACC97B6FAD}"/>
          </ac:spMkLst>
        </pc:spChg>
        <pc:spChg chg="mod">
          <ac:chgData name="Swenson, Jody" userId="f700768a-5749-4e0f-98d7-2b523cc7d418" providerId="ADAL" clId="{0E67D38E-3AD0-4A50-B6E6-CDF6A822AD11}" dt="2021-09-15T19:19:09.960" v="1"/>
          <ac:spMkLst>
            <pc:docMk/>
            <pc:sldMk cId="2659343370" sldId="660"/>
            <ac:spMk id="43" creationId="{1F471FC3-BAD8-4662-8FF6-132732A6754A}"/>
          </ac:spMkLst>
        </pc:spChg>
        <pc:spChg chg="mod">
          <ac:chgData name="Swenson, Jody" userId="f700768a-5749-4e0f-98d7-2b523cc7d418" providerId="ADAL" clId="{0E67D38E-3AD0-4A50-B6E6-CDF6A822AD11}" dt="2021-09-15T19:19:09.960" v="1"/>
          <ac:spMkLst>
            <pc:docMk/>
            <pc:sldMk cId="2659343370" sldId="660"/>
            <ac:spMk id="44" creationId="{9E03E09C-B304-48D7-9CEF-7E5224411886}"/>
          </ac:spMkLst>
        </pc:spChg>
        <pc:spChg chg="del">
          <ac:chgData name="Swenson, Jody" userId="f700768a-5749-4e0f-98d7-2b523cc7d418" providerId="ADAL" clId="{0E67D38E-3AD0-4A50-B6E6-CDF6A822AD11}" dt="2021-09-15T19:19:08.588" v="0" actId="478"/>
          <ac:spMkLst>
            <pc:docMk/>
            <pc:sldMk cId="2659343370" sldId="660"/>
            <ac:spMk id="45" creationId="{00000000-0000-0000-0000-000000000000}"/>
          </ac:spMkLst>
        </pc:spChg>
        <pc:spChg chg="mod">
          <ac:chgData name="Swenson, Jody" userId="f700768a-5749-4e0f-98d7-2b523cc7d418" providerId="ADAL" clId="{0E67D38E-3AD0-4A50-B6E6-CDF6A822AD11}" dt="2021-09-15T19:19:09.960" v="1"/>
          <ac:spMkLst>
            <pc:docMk/>
            <pc:sldMk cId="2659343370" sldId="660"/>
            <ac:spMk id="46" creationId="{196B1BBF-2D6A-4609-B6AA-FAFA36BACE34}"/>
          </ac:spMkLst>
        </pc:spChg>
        <pc:spChg chg="mod">
          <ac:chgData name="Swenson, Jody" userId="f700768a-5749-4e0f-98d7-2b523cc7d418" providerId="ADAL" clId="{0E67D38E-3AD0-4A50-B6E6-CDF6A822AD11}" dt="2021-09-15T19:19:50.315" v="6" actId="207"/>
          <ac:spMkLst>
            <pc:docMk/>
            <pc:sldMk cId="2659343370" sldId="660"/>
            <ac:spMk id="59" creationId="{1F5BB497-221C-430B-A4DC-25B33F68A1F0}"/>
          </ac:spMkLst>
        </pc:spChg>
        <pc:spChg chg="del">
          <ac:chgData name="Swenson, Jody" userId="f700768a-5749-4e0f-98d7-2b523cc7d418" providerId="ADAL" clId="{0E67D38E-3AD0-4A50-B6E6-CDF6A822AD11}" dt="2021-09-15T19:19:08.588" v="0" actId="478"/>
          <ac:spMkLst>
            <pc:docMk/>
            <pc:sldMk cId="2659343370" sldId="660"/>
            <ac:spMk id="62" creationId="{00000000-0000-0000-0000-000000000000}"/>
          </ac:spMkLst>
        </pc:spChg>
        <pc:spChg chg="del">
          <ac:chgData name="Swenson, Jody" userId="f700768a-5749-4e0f-98d7-2b523cc7d418" providerId="ADAL" clId="{0E67D38E-3AD0-4A50-B6E6-CDF6A822AD11}" dt="2021-09-15T19:19:08.588" v="0" actId="478"/>
          <ac:spMkLst>
            <pc:docMk/>
            <pc:sldMk cId="2659343370" sldId="660"/>
            <ac:spMk id="63" creationId="{00000000-0000-0000-0000-000000000000}"/>
          </ac:spMkLst>
        </pc:spChg>
        <pc:spChg chg="del">
          <ac:chgData name="Swenson, Jody" userId="f700768a-5749-4e0f-98d7-2b523cc7d418" providerId="ADAL" clId="{0E67D38E-3AD0-4A50-B6E6-CDF6A822AD11}" dt="2021-09-15T19:19:08.588" v="0" actId="478"/>
          <ac:spMkLst>
            <pc:docMk/>
            <pc:sldMk cId="2659343370" sldId="660"/>
            <ac:spMk id="64" creationId="{00000000-0000-0000-0000-000000000000}"/>
          </ac:spMkLst>
        </pc:spChg>
        <pc:spChg chg="del">
          <ac:chgData name="Swenson, Jody" userId="f700768a-5749-4e0f-98d7-2b523cc7d418" providerId="ADAL" clId="{0E67D38E-3AD0-4A50-B6E6-CDF6A822AD11}" dt="2021-09-15T19:19:08.588" v="0" actId="478"/>
          <ac:spMkLst>
            <pc:docMk/>
            <pc:sldMk cId="2659343370" sldId="660"/>
            <ac:spMk id="65" creationId="{00000000-0000-0000-0000-000000000000}"/>
          </ac:spMkLst>
        </pc:spChg>
        <pc:spChg chg="del">
          <ac:chgData name="Swenson, Jody" userId="f700768a-5749-4e0f-98d7-2b523cc7d418" providerId="ADAL" clId="{0E67D38E-3AD0-4A50-B6E6-CDF6A822AD11}" dt="2021-09-15T19:19:08.588" v="0" actId="478"/>
          <ac:spMkLst>
            <pc:docMk/>
            <pc:sldMk cId="2659343370" sldId="660"/>
            <ac:spMk id="66" creationId="{00000000-0000-0000-0000-000000000000}"/>
          </ac:spMkLst>
        </pc:spChg>
        <pc:spChg chg="del">
          <ac:chgData name="Swenson, Jody" userId="f700768a-5749-4e0f-98d7-2b523cc7d418" providerId="ADAL" clId="{0E67D38E-3AD0-4A50-B6E6-CDF6A822AD11}" dt="2021-09-15T19:19:08.588" v="0" actId="478"/>
          <ac:spMkLst>
            <pc:docMk/>
            <pc:sldMk cId="2659343370" sldId="660"/>
            <ac:spMk id="67" creationId="{00000000-0000-0000-0000-000000000000}"/>
          </ac:spMkLst>
        </pc:spChg>
        <pc:spChg chg="del">
          <ac:chgData name="Swenson, Jody" userId="f700768a-5749-4e0f-98d7-2b523cc7d418" providerId="ADAL" clId="{0E67D38E-3AD0-4A50-B6E6-CDF6A822AD11}" dt="2021-09-15T19:19:08.588" v="0" actId="478"/>
          <ac:spMkLst>
            <pc:docMk/>
            <pc:sldMk cId="2659343370" sldId="660"/>
            <ac:spMk id="68" creationId="{00000000-0000-0000-0000-000000000000}"/>
          </ac:spMkLst>
        </pc:spChg>
        <pc:spChg chg="del">
          <ac:chgData name="Swenson, Jody" userId="f700768a-5749-4e0f-98d7-2b523cc7d418" providerId="ADAL" clId="{0E67D38E-3AD0-4A50-B6E6-CDF6A822AD11}" dt="2021-09-15T19:19:08.588" v="0" actId="478"/>
          <ac:spMkLst>
            <pc:docMk/>
            <pc:sldMk cId="2659343370" sldId="660"/>
            <ac:spMk id="69" creationId="{00000000-0000-0000-0000-000000000000}"/>
          </ac:spMkLst>
        </pc:spChg>
        <pc:spChg chg="del">
          <ac:chgData name="Swenson, Jody" userId="f700768a-5749-4e0f-98d7-2b523cc7d418" providerId="ADAL" clId="{0E67D38E-3AD0-4A50-B6E6-CDF6A822AD11}" dt="2021-09-15T19:19:08.588" v="0" actId="478"/>
          <ac:spMkLst>
            <pc:docMk/>
            <pc:sldMk cId="2659343370" sldId="660"/>
            <ac:spMk id="83" creationId="{00000000-0000-0000-0000-000000000000}"/>
          </ac:spMkLst>
        </pc:spChg>
        <pc:spChg chg="mod">
          <ac:chgData name="Swenson, Jody" userId="f700768a-5749-4e0f-98d7-2b523cc7d418" providerId="ADAL" clId="{0E67D38E-3AD0-4A50-B6E6-CDF6A822AD11}" dt="2021-09-15T19:19:09.960" v="1"/>
          <ac:spMkLst>
            <pc:docMk/>
            <pc:sldMk cId="2659343370" sldId="660"/>
            <ac:spMk id="85" creationId="{06839BE5-D273-440E-83D8-B64BABED73E7}"/>
          </ac:spMkLst>
        </pc:spChg>
        <pc:grpChg chg="add mod">
          <ac:chgData name="Swenson, Jody" userId="f700768a-5749-4e0f-98d7-2b523cc7d418" providerId="ADAL" clId="{0E67D38E-3AD0-4A50-B6E6-CDF6A822AD11}" dt="2021-09-15T19:19:09.960" v="1"/>
          <ac:grpSpMkLst>
            <pc:docMk/>
            <pc:sldMk cId="2659343370" sldId="660"/>
            <ac:grpSpMk id="33" creationId="{8E3B446E-9A15-4040-B47C-BFEEE1CA7C13}"/>
          </ac:grpSpMkLst>
        </pc:grpChg>
        <pc:cxnChg chg="mod">
          <ac:chgData name="Swenson, Jody" userId="f700768a-5749-4e0f-98d7-2b523cc7d418" providerId="ADAL" clId="{0E67D38E-3AD0-4A50-B6E6-CDF6A822AD11}" dt="2021-09-15T19:19:09.960" v="1"/>
          <ac:cxnSpMkLst>
            <pc:docMk/>
            <pc:sldMk cId="2659343370" sldId="660"/>
            <ac:cxnSpMk id="34" creationId="{7A73C68F-9178-45FF-AE04-DFBDBC704AB0}"/>
          </ac:cxnSpMkLst>
        </pc:cxnChg>
        <pc:cxnChg chg="mod">
          <ac:chgData name="Swenson, Jody" userId="f700768a-5749-4e0f-98d7-2b523cc7d418" providerId="ADAL" clId="{0E67D38E-3AD0-4A50-B6E6-CDF6A822AD11}" dt="2021-09-15T19:19:09.960" v="1"/>
          <ac:cxnSpMkLst>
            <pc:docMk/>
            <pc:sldMk cId="2659343370" sldId="660"/>
            <ac:cxnSpMk id="47" creationId="{9D72B3BA-C827-4D71-AB47-5FC8040E08AB}"/>
          </ac:cxnSpMkLst>
        </pc:cxnChg>
        <pc:cxnChg chg="mod">
          <ac:chgData name="Swenson, Jody" userId="f700768a-5749-4e0f-98d7-2b523cc7d418" providerId="ADAL" clId="{0E67D38E-3AD0-4A50-B6E6-CDF6A822AD11}" dt="2021-09-15T19:19:09.960" v="1"/>
          <ac:cxnSpMkLst>
            <pc:docMk/>
            <pc:sldMk cId="2659343370" sldId="660"/>
            <ac:cxnSpMk id="48" creationId="{860C9D77-C8E8-4201-B3B6-15AD2B3285AD}"/>
          </ac:cxnSpMkLst>
        </pc:cxnChg>
        <pc:cxnChg chg="mod">
          <ac:chgData name="Swenson, Jody" userId="f700768a-5749-4e0f-98d7-2b523cc7d418" providerId="ADAL" clId="{0E67D38E-3AD0-4A50-B6E6-CDF6A822AD11}" dt="2021-09-15T19:19:09.960" v="1"/>
          <ac:cxnSpMkLst>
            <pc:docMk/>
            <pc:sldMk cId="2659343370" sldId="660"/>
            <ac:cxnSpMk id="49" creationId="{1901181F-BA33-4C88-A800-6C815A793BB4}"/>
          </ac:cxnSpMkLst>
        </pc:cxnChg>
        <pc:cxnChg chg="mod">
          <ac:chgData name="Swenson, Jody" userId="f700768a-5749-4e0f-98d7-2b523cc7d418" providerId="ADAL" clId="{0E67D38E-3AD0-4A50-B6E6-CDF6A822AD11}" dt="2021-09-15T19:19:09.960" v="1"/>
          <ac:cxnSpMkLst>
            <pc:docMk/>
            <pc:sldMk cId="2659343370" sldId="660"/>
            <ac:cxnSpMk id="50" creationId="{E80A4481-DF28-4214-90D6-2AFE1E6D2976}"/>
          </ac:cxnSpMkLst>
        </pc:cxnChg>
        <pc:cxnChg chg="mod">
          <ac:chgData name="Swenson, Jody" userId="f700768a-5749-4e0f-98d7-2b523cc7d418" providerId="ADAL" clId="{0E67D38E-3AD0-4A50-B6E6-CDF6A822AD11}" dt="2021-09-15T19:19:09.960" v="1"/>
          <ac:cxnSpMkLst>
            <pc:docMk/>
            <pc:sldMk cId="2659343370" sldId="660"/>
            <ac:cxnSpMk id="51" creationId="{F209E072-DA42-4B45-AD6C-E5611712CA71}"/>
          </ac:cxnSpMkLst>
        </pc:cxnChg>
        <pc:cxnChg chg="mod">
          <ac:chgData name="Swenson, Jody" userId="f700768a-5749-4e0f-98d7-2b523cc7d418" providerId="ADAL" clId="{0E67D38E-3AD0-4A50-B6E6-CDF6A822AD11}" dt="2021-09-15T19:19:09.960" v="1"/>
          <ac:cxnSpMkLst>
            <pc:docMk/>
            <pc:sldMk cId="2659343370" sldId="660"/>
            <ac:cxnSpMk id="52" creationId="{3523D188-4361-4E41-9709-A23D7B9A1BF0}"/>
          </ac:cxnSpMkLst>
        </pc:cxnChg>
        <pc:cxnChg chg="mod">
          <ac:chgData name="Swenson, Jody" userId="f700768a-5749-4e0f-98d7-2b523cc7d418" providerId="ADAL" clId="{0E67D38E-3AD0-4A50-B6E6-CDF6A822AD11}" dt="2021-09-15T19:19:09.960" v="1"/>
          <ac:cxnSpMkLst>
            <pc:docMk/>
            <pc:sldMk cId="2659343370" sldId="660"/>
            <ac:cxnSpMk id="53" creationId="{08223DFD-0695-409F-BE35-939744BD7F2D}"/>
          </ac:cxnSpMkLst>
        </pc:cxnChg>
        <pc:cxnChg chg="mod">
          <ac:chgData name="Swenson, Jody" userId="f700768a-5749-4e0f-98d7-2b523cc7d418" providerId="ADAL" clId="{0E67D38E-3AD0-4A50-B6E6-CDF6A822AD11}" dt="2021-09-15T19:19:09.960" v="1"/>
          <ac:cxnSpMkLst>
            <pc:docMk/>
            <pc:sldMk cId="2659343370" sldId="660"/>
            <ac:cxnSpMk id="54" creationId="{2D9BF4DC-E81B-40B7-8981-D28C772AB2FF}"/>
          </ac:cxnSpMkLst>
        </pc:cxnChg>
        <pc:cxnChg chg="mod">
          <ac:chgData name="Swenson, Jody" userId="f700768a-5749-4e0f-98d7-2b523cc7d418" providerId="ADAL" clId="{0E67D38E-3AD0-4A50-B6E6-CDF6A822AD11}" dt="2021-09-15T19:19:09.960" v="1"/>
          <ac:cxnSpMkLst>
            <pc:docMk/>
            <pc:sldMk cId="2659343370" sldId="660"/>
            <ac:cxnSpMk id="55" creationId="{69C1B61D-5F17-4C49-9DF9-365D8B283BF2}"/>
          </ac:cxnSpMkLst>
        </pc:cxnChg>
        <pc:cxnChg chg="mod">
          <ac:chgData name="Swenson, Jody" userId="f700768a-5749-4e0f-98d7-2b523cc7d418" providerId="ADAL" clId="{0E67D38E-3AD0-4A50-B6E6-CDF6A822AD11}" dt="2021-09-15T19:19:09.960" v="1"/>
          <ac:cxnSpMkLst>
            <pc:docMk/>
            <pc:sldMk cId="2659343370" sldId="660"/>
            <ac:cxnSpMk id="56" creationId="{2A4F745F-BF21-4055-AEC0-524C836083E3}"/>
          </ac:cxnSpMkLst>
        </pc:cxnChg>
        <pc:cxnChg chg="mod">
          <ac:chgData name="Swenson, Jody" userId="f700768a-5749-4e0f-98d7-2b523cc7d418" providerId="ADAL" clId="{0E67D38E-3AD0-4A50-B6E6-CDF6A822AD11}" dt="2021-09-15T19:19:09.960" v="1"/>
          <ac:cxnSpMkLst>
            <pc:docMk/>
            <pc:sldMk cId="2659343370" sldId="660"/>
            <ac:cxnSpMk id="57" creationId="{3EF2FEF1-975C-4186-9BF1-F993F7483750}"/>
          </ac:cxnSpMkLst>
        </pc:cxnChg>
        <pc:cxnChg chg="mod">
          <ac:chgData name="Swenson, Jody" userId="f700768a-5749-4e0f-98d7-2b523cc7d418" providerId="ADAL" clId="{0E67D38E-3AD0-4A50-B6E6-CDF6A822AD11}" dt="2021-09-15T19:19:09.960" v="1"/>
          <ac:cxnSpMkLst>
            <pc:docMk/>
            <pc:sldMk cId="2659343370" sldId="660"/>
            <ac:cxnSpMk id="58" creationId="{9EFA803A-16B8-46F4-9C06-5C07EF19770E}"/>
          </ac:cxnSpMkLst>
        </pc:cxnChg>
        <pc:cxnChg chg="mod">
          <ac:chgData name="Swenson, Jody" userId="f700768a-5749-4e0f-98d7-2b523cc7d418" providerId="ADAL" clId="{0E67D38E-3AD0-4A50-B6E6-CDF6A822AD11}" dt="2021-09-15T19:19:09.960" v="1"/>
          <ac:cxnSpMkLst>
            <pc:docMk/>
            <pc:sldMk cId="2659343370" sldId="660"/>
            <ac:cxnSpMk id="60" creationId="{89C95F4C-D621-473C-B00A-A6CC06E586B9}"/>
          </ac:cxnSpMkLst>
        </pc:cxnChg>
        <pc:cxnChg chg="del mod">
          <ac:chgData name="Swenson, Jody" userId="f700768a-5749-4e0f-98d7-2b523cc7d418" providerId="ADAL" clId="{0E67D38E-3AD0-4A50-B6E6-CDF6A822AD11}" dt="2021-09-15T19:19:08.588" v="0" actId="478"/>
          <ac:cxnSpMkLst>
            <pc:docMk/>
            <pc:sldMk cId="2659343370" sldId="660"/>
            <ac:cxnSpMk id="70" creationId="{00000000-0000-0000-0000-000000000000}"/>
          </ac:cxnSpMkLst>
        </pc:cxnChg>
        <pc:cxnChg chg="del">
          <ac:chgData name="Swenson, Jody" userId="f700768a-5749-4e0f-98d7-2b523cc7d418" providerId="ADAL" clId="{0E67D38E-3AD0-4A50-B6E6-CDF6A822AD11}" dt="2021-09-15T19:19:08.588" v="0" actId="478"/>
          <ac:cxnSpMkLst>
            <pc:docMk/>
            <pc:sldMk cId="2659343370" sldId="660"/>
            <ac:cxnSpMk id="71" creationId="{00000000-0000-0000-0000-000000000000}"/>
          </ac:cxnSpMkLst>
        </pc:cxnChg>
        <pc:cxnChg chg="del">
          <ac:chgData name="Swenson, Jody" userId="f700768a-5749-4e0f-98d7-2b523cc7d418" providerId="ADAL" clId="{0E67D38E-3AD0-4A50-B6E6-CDF6A822AD11}" dt="2021-09-15T19:19:08.588" v="0" actId="478"/>
          <ac:cxnSpMkLst>
            <pc:docMk/>
            <pc:sldMk cId="2659343370" sldId="660"/>
            <ac:cxnSpMk id="72" creationId="{00000000-0000-0000-0000-000000000000}"/>
          </ac:cxnSpMkLst>
        </pc:cxnChg>
        <pc:cxnChg chg="del mod">
          <ac:chgData name="Swenson, Jody" userId="f700768a-5749-4e0f-98d7-2b523cc7d418" providerId="ADAL" clId="{0E67D38E-3AD0-4A50-B6E6-CDF6A822AD11}" dt="2021-09-15T19:19:08.588" v="0" actId="478"/>
          <ac:cxnSpMkLst>
            <pc:docMk/>
            <pc:sldMk cId="2659343370" sldId="660"/>
            <ac:cxnSpMk id="73" creationId="{00000000-0000-0000-0000-000000000000}"/>
          </ac:cxnSpMkLst>
        </pc:cxnChg>
        <pc:cxnChg chg="del mod">
          <ac:chgData name="Swenson, Jody" userId="f700768a-5749-4e0f-98d7-2b523cc7d418" providerId="ADAL" clId="{0E67D38E-3AD0-4A50-B6E6-CDF6A822AD11}" dt="2021-09-15T19:19:08.588" v="0" actId="478"/>
          <ac:cxnSpMkLst>
            <pc:docMk/>
            <pc:sldMk cId="2659343370" sldId="660"/>
            <ac:cxnSpMk id="74" creationId="{00000000-0000-0000-0000-000000000000}"/>
          </ac:cxnSpMkLst>
        </pc:cxnChg>
        <pc:cxnChg chg="del">
          <ac:chgData name="Swenson, Jody" userId="f700768a-5749-4e0f-98d7-2b523cc7d418" providerId="ADAL" clId="{0E67D38E-3AD0-4A50-B6E6-CDF6A822AD11}" dt="2021-09-15T19:19:08.588" v="0" actId="478"/>
          <ac:cxnSpMkLst>
            <pc:docMk/>
            <pc:sldMk cId="2659343370" sldId="660"/>
            <ac:cxnSpMk id="75" creationId="{00000000-0000-0000-0000-000000000000}"/>
          </ac:cxnSpMkLst>
        </pc:cxnChg>
        <pc:cxnChg chg="del">
          <ac:chgData name="Swenson, Jody" userId="f700768a-5749-4e0f-98d7-2b523cc7d418" providerId="ADAL" clId="{0E67D38E-3AD0-4A50-B6E6-CDF6A822AD11}" dt="2021-09-15T19:19:08.588" v="0" actId="478"/>
          <ac:cxnSpMkLst>
            <pc:docMk/>
            <pc:sldMk cId="2659343370" sldId="660"/>
            <ac:cxnSpMk id="76" creationId="{00000000-0000-0000-0000-000000000000}"/>
          </ac:cxnSpMkLst>
        </pc:cxnChg>
        <pc:cxnChg chg="del">
          <ac:chgData name="Swenson, Jody" userId="f700768a-5749-4e0f-98d7-2b523cc7d418" providerId="ADAL" clId="{0E67D38E-3AD0-4A50-B6E6-CDF6A822AD11}" dt="2021-09-15T19:19:08.588" v="0" actId="478"/>
          <ac:cxnSpMkLst>
            <pc:docMk/>
            <pc:sldMk cId="2659343370" sldId="660"/>
            <ac:cxnSpMk id="77" creationId="{00000000-0000-0000-0000-000000000000}"/>
          </ac:cxnSpMkLst>
        </pc:cxnChg>
        <pc:cxnChg chg="del mod">
          <ac:chgData name="Swenson, Jody" userId="f700768a-5749-4e0f-98d7-2b523cc7d418" providerId="ADAL" clId="{0E67D38E-3AD0-4A50-B6E6-CDF6A822AD11}" dt="2021-09-15T19:19:08.588" v="0" actId="478"/>
          <ac:cxnSpMkLst>
            <pc:docMk/>
            <pc:sldMk cId="2659343370" sldId="660"/>
            <ac:cxnSpMk id="78" creationId="{00000000-0000-0000-0000-000000000000}"/>
          </ac:cxnSpMkLst>
        </pc:cxnChg>
        <pc:cxnChg chg="del">
          <ac:chgData name="Swenson, Jody" userId="f700768a-5749-4e0f-98d7-2b523cc7d418" providerId="ADAL" clId="{0E67D38E-3AD0-4A50-B6E6-CDF6A822AD11}" dt="2021-09-15T19:19:08.588" v="0" actId="478"/>
          <ac:cxnSpMkLst>
            <pc:docMk/>
            <pc:sldMk cId="2659343370" sldId="660"/>
            <ac:cxnSpMk id="79" creationId="{00000000-0000-0000-0000-000000000000}"/>
          </ac:cxnSpMkLst>
        </pc:cxnChg>
        <pc:cxnChg chg="del">
          <ac:chgData name="Swenson, Jody" userId="f700768a-5749-4e0f-98d7-2b523cc7d418" providerId="ADAL" clId="{0E67D38E-3AD0-4A50-B6E6-CDF6A822AD11}" dt="2021-09-15T19:19:08.588" v="0" actId="478"/>
          <ac:cxnSpMkLst>
            <pc:docMk/>
            <pc:sldMk cId="2659343370" sldId="660"/>
            <ac:cxnSpMk id="80" creationId="{00000000-0000-0000-0000-000000000000}"/>
          </ac:cxnSpMkLst>
        </pc:cxnChg>
        <pc:cxnChg chg="del">
          <ac:chgData name="Swenson, Jody" userId="f700768a-5749-4e0f-98d7-2b523cc7d418" providerId="ADAL" clId="{0E67D38E-3AD0-4A50-B6E6-CDF6A822AD11}" dt="2021-09-15T19:19:08.588" v="0" actId="478"/>
          <ac:cxnSpMkLst>
            <pc:docMk/>
            <pc:sldMk cId="2659343370" sldId="660"/>
            <ac:cxnSpMk id="81" creationId="{00000000-0000-0000-0000-000000000000}"/>
          </ac:cxnSpMkLst>
        </pc:cxnChg>
        <pc:cxnChg chg="del mod">
          <ac:chgData name="Swenson, Jody" userId="f700768a-5749-4e0f-98d7-2b523cc7d418" providerId="ADAL" clId="{0E67D38E-3AD0-4A50-B6E6-CDF6A822AD11}" dt="2021-09-15T19:19:08.588" v="0" actId="478"/>
          <ac:cxnSpMkLst>
            <pc:docMk/>
            <pc:sldMk cId="2659343370" sldId="660"/>
            <ac:cxnSpMk id="82" creationId="{00000000-0000-0000-0000-000000000000}"/>
          </ac:cxnSpMkLst>
        </pc:cxnChg>
        <pc:cxnChg chg="del mod">
          <ac:chgData name="Swenson, Jody" userId="f700768a-5749-4e0f-98d7-2b523cc7d418" providerId="ADAL" clId="{0E67D38E-3AD0-4A50-B6E6-CDF6A822AD11}" dt="2021-09-15T19:19:08.588" v="0" actId="478"/>
          <ac:cxnSpMkLst>
            <pc:docMk/>
            <pc:sldMk cId="2659343370" sldId="660"/>
            <ac:cxnSpMk id="84" creationId="{00000000-0000-0000-0000-000000000000}"/>
          </ac:cxnSpMkLst>
        </pc:cxnChg>
        <pc:cxnChg chg="mod">
          <ac:chgData name="Swenson, Jody" userId="f700768a-5749-4e0f-98d7-2b523cc7d418" providerId="ADAL" clId="{0E67D38E-3AD0-4A50-B6E6-CDF6A822AD11}" dt="2021-09-15T19:19:09.960" v="1"/>
          <ac:cxnSpMkLst>
            <pc:docMk/>
            <pc:sldMk cId="2659343370" sldId="660"/>
            <ac:cxnSpMk id="86" creationId="{F753F889-8479-433D-A379-ABAE25C48010}"/>
          </ac:cxnSpMkLst>
        </pc:cxnChg>
      </pc:sldChg>
      <pc:sldChg chg="addSp delSp modSp mod">
        <pc:chgData name="Swenson, Jody" userId="f700768a-5749-4e0f-98d7-2b523cc7d418" providerId="ADAL" clId="{0E67D38E-3AD0-4A50-B6E6-CDF6A822AD11}" dt="2021-09-15T19:19:37.929" v="5" actId="207"/>
        <pc:sldMkLst>
          <pc:docMk/>
          <pc:sldMk cId="3183716197" sldId="661"/>
        </pc:sldMkLst>
        <pc:spChg chg="del">
          <ac:chgData name="Swenson, Jody" userId="f700768a-5749-4e0f-98d7-2b523cc7d418" providerId="ADAL" clId="{0E67D38E-3AD0-4A50-B6E6-CDF6A822AD11}" dt="2021-09-15T19:19:24.426" v="2" actId="478"/>
          <ac:spMkLst>
            <pc:docMk/>
            <pc:sldMk cId="3183716197" sldId="661"/>
            <ac:spMk id="30" creationId="{00000000-0000-0000-0000-000000000000}"/>
          </ac:spMkLst>
        </pc:spChg>
        <pc:spChg chg="del">
          <ac:chgData name="Swenson, Jody" userId="f700768a-5749-4e0f-98d7-2b523cc7d418" providerId="ADAL" clId="{0E67D38E-3AD0-4A50-B6E6-CDF6A822AD11}" dt="2021-09-15T19:19:24.426" v="2" actId="478"/>
          <ac:spMkLst>
            <pc:docMk/>
            <pc:sldMk cId="3183716197" sldId="661"/>
            <ac:spMk id="31" creationId="{00000000-0000-0000-0000-000000000000}"/>
          </ac:spMkLst>
        </pc:spChg>
        <pc:spChg chg="del">
          <ac:chgData name="Swenson, Jody" userId="f700768a-5749-4e0f-98d7-2b523cc7d418" providerId="ADAL" clId="{0E67D38E-3AD0-4A50-B6E6-CDF6A822AD11}" dt="2021-09-15T19:19:24.426" v="2" actId="478"/>
          <ac:spMkLst>
            <pc:docMk/>
            <pc:sldMk cId="3183716197" sldId="661"/>
            <ac:spMk id="32" creationId="{00000000-0000-0000-0000-000000000000}"/>
          </ac:spMkLst>
        </pc:spChg>
        <pc:spChg chg="mod">
          <ac:chgData name="Swenson, Jody" userId="f700768a-5749-4e0f-98d7-2b523cc7d418" providerId="ADAL" clId="{0E67D38E-3AD0-4A50-B6E6-CDF6A822AD11}" dt="2021-09-15T19:19:25.893" v="3"/>
          <ac:spMkLst>
            <pc:docMk/>
            <pc:sldMk cId="3183716197" sldId="661"/>
            <ac:spMk id="35" creationId="{D693190C-470E-4596-879B-369D4E84CF08}"/>
          </ac:spMkLst>
        </pc:spChg>
        <pc:spChg chg="mod">
          <ac:chgData name="Swenson, Jody" userId="f700768a-5749-4e0f-98d7-2b523cc7d418" providerId="ADAL" clId="{0E67D38E-3AD0-4A50-B6E6-CDF6A822AD11}" dt="2021-09-15T19:19:25.893" v="3"/>
          <ac:spMkLst>
            <pc:docMk/>
            <pc:sldMk cId="3183716197" sldId="661"/>
            <ac:spMk id="36" creationId="{DC7BAA53-630C-4FF0-8BB5-6D8C43352AC3}"/>
          </ac:spMkLst>
        </pc:spChg>
        <pc:spChg chg="mod">
          <ac:chgData name="Swenson, Jody" userId="f700768a-5749-4e0f-98d7-2b523cc7d418" providerId="ADAL" clId="{0E67D38E-3AD0-4A50-B6E6-CDF6A822AD11}" dt="2021-09-15T19:19:25.893" v="3"/>
          <ac:spMkLst>
            <pc:docMk/>
            <pc:sldMk cId="3183716197" sldId="661"/>
            <ac:spMk id="37" creationId="{EAE3ED8A-0384-4C78-8D5E-A198481605F1}"/>
          </ac:spMkLst>
        </pc:spChg>
        <pc:spChg chg="mod">
          <ac:chgData name="Swenson, Jody" userId="f700768a-5749-4e0f-98d7-2b523cc7d418" providerId="ADAL" clId="{0E67D38E-3AD0-4A50-B6E6-CDF6A822AD11}" dt="2021-09-15T19:19:25.893" v="3"/>
          <ac:spMkLst>
            <pc:docMk/>
            <pc:sldMk cId="3183716197" sldId="661"/>
            <ac:spMk id="38" creationId="{34D96529-3A28-45F6-975E-55F9B7060380}"/>
          </ac:spMkLst>
        </pc:spChg>
        <pc:spChg chg="mod">
          <ac:chgData name="Swenson, Jody" userId="f700768a-5749-4e0f-98d7-2b523cc7d418" providerId="ADAL" clId="{0E67D38E-3AD0-4A50-B6E6-CDF6A822AD11}" dt="2021-09-15T19:19:25.893" v="3"/>
          <ac:spMkLst>
            <pc:docMk/>
            <pc:sldMk cId="3183716197" sldId="661"/>
            <ac:spMk id="39" creationId="{BCF5B6C0-2F14-4AC1-B5D0-DA80BD0DE68A}"/>
          </ac:spMkLst>
        </pc:spChg>
        <pc:spChg chg="mod">
          <ac:chgData name="Swenson, Jody" userId="f700768a-5749-4e0f-98d7-2b523cc7d418" providerId="ADAL" clId="{0E67D38E-3AD0-4A50-B6E6-CDF6A822AD11}" dt="2021-09-15T19:19:33.012" v="4" actId="207"/>
          <ac:spMkLst>
            <pc:docMk/>
            <pc:sldMk cId="3183716197" sldId="661"/>
            <ac:spMk id="40" creationId="{3F5EBF5F-EE99-44BF-A903-07D19CC27E7E}"/>
          </ac:spMkLst>
        </pc:spChg>
        <pc:spChg chg="mod">
          <ac:chgData name="Swenson, Jody" userId="f700768a-5749-4e0f-98d7-2b523cc7d418" providerId="ADAL" clId="{0E67D38E-3AD0-4A50-B6E6-CDF6A822AD11}" dt="2021-09-15T19:19:25.893" v="3"/>
          <ac:spMkLst>
            <pc:docMk/>
            <pc:sldMk cId="3183716197" sldId="661"/>
            <ac:spMk id="41" creationId="{A015E04E-B877-41EC-8955-BB1E0E14C630}"/>
          </ac:spMkLst>
        </pc:spChg>
        <pc:spChg chg="mod">
          <ac:chgData name="Swenson, Jody" userId="f700768a-5749-4e0f-98d7-2b523cc7d418" providerId="ADAL" clId="{0E67D38E-3AD0-4A50-B6E6-CDF6A822AD11}" dt="2021-09-15T19:19:25.893" v="3"/>
          <ac:spMkLst>
            <pc:docMk/>
            <pc:sldMk cId="3183716197" sldId="661"/>
            <ac:spMk id="42" creationId="{D8C533C6-4D2A-4B56-AF44-756259CB8659}"/>
          </ac:spMkLst>
        </pc:spChg>
        <pc:spChg chg="mod">
          <ac:chgData name="Swenson, Jody" userId="f700768a-5749-4e0f-98d7-2b523cc7d418" providerId="ADAL" clId="{0E67D38E-3AD0-4A50-B6E6-CDF6A822AD11}" dt="2021-09-15T19:19:25.893" v="3"/>
          <ac:spMkLst>
            <pc:docMk/>
            <pc:sldMk cId="3183716197" sldId="661"/>
            <ac:spMk id="43" creationId="{FA9FECEA-B862-4CB8-87AC-F1168DFFC0D4}"/>
          </ac:spMkLst>
        </pc:spChg>
        <pc:spChg chg="mod">
          <ac:chgData name="Swenson, Jody" userId="f700768a-5749-4e0f-98d7-2b523cc7d418" providerId="ADAL" clId="{0E67D38E-3AD0-4A50-B6E6-CDF6A822AD11}" dt="2021-09-15T19:19:25.893" v="3"/>
          <ac:spMkLst>
            <pc:docMk/>
            <pc:sldMk cId="3183716197" sldId="661"/>
            <ac:spMk id="44" creationId="{159ACB4B-1AA6-4E20-BE48-950B856B5E9E}"/>
          </ac:spMkLst>
        </pc:spChg>
        <pc:spChg chg="del">
          <ac:chgData name="Swenson, Jody" userId="f700768a-5749-4e0f-98d7-2b523cc7d418" providerId="ADAL" clId="{0E67D38E-3AD0-4A50-B6E6-CDF6A822AD11}" dt="2021-09-15T19:19:24.426" v="2" actId="478"/>
          <ac:spMkLst>
            <pc:docMk/>
            <pc:sldMk cId="3183716197" sldId="661"/>
            <ac:spMk id="45" creationId="{00000000-0000-0000-0000-000000000000}"/>
          </ac:spMkLst>
        </pc:spChg>
        <pc:spChg chg="mod">
          <ac:chgData name="Swenson, Jody" userId="f700768a-5749-4e0f-98d7-2b523cc7d418" providerId="ADAL" clId="{0E67D38E-3AD0-4A50-B6E6-CDF6A822AD11}" dt="2021-09-15T19:19:25.893" v="3"/>
          <ac:spMkLst>
            <pc:docMk/>
            <pc:sldMk cId="3183716197" sldId="661"/>
            <ac:spMk id="46" creationId="{09A7020E-9E49-4C13-A15E-A14513654A78}"/>
          </ac:spMkLst>
        </pc:spChg>
        <pc:spChg chg="mod">
          <ac:chgData name="Swenson, Jody" userId="f700768a-5749-4e0f-98d7-2b523cc7d418" providerId="ADAL" clId="{0E67D38E-3AD0-4A50-B6E6-CDF6A822AD11}" dt="2021-09-15T19:19:37.929" v="5" actId="207"/>
          <ac:spMkLst>
            <pc:docMk/>
            <pc:sldMk cId="3183716197" sldId="661"/>
            <ac:spMk id="59" creationId="{09C52E0A-8ADC-44E2-96D1-0D170A4CC683}"/>
          </ac:spMkLst>
        </pc:spChg>
        <pc:spChg chg="del">
          <ac:chgData name="Swenson, Jody" userId="f700768a-5749-4e0f-98d7-2b523cc7d418" providerId="ADAL" clId="{0E67D38E-3AD0-4A50-B6E6-CDF6A822AD11}" dt="2021-09-15T19:19:24.426" v="2" actId="478"/>
          <ac:spMkLst>
            <pc:docMk/>
            <pc:sldMk cId="3183716197" sldId="661"/>
            <ac:spMk id="62" creationId="{00000000-0000-0000-0000-000000000000}"/>
          </ac:spMkLst>
        </pc:spChg>
        <pc:spChg chg="del">
          <ac:chgData name="Swenson, Jody" userId="f700768a-5749-4e0f-98d7-2b523cc7d418" providerId="ADAL" clId="{0E67D38E-3AD0-4A50-B6E6-CDF6A822AD11}" dt="2021-09-15T19:19:24.426" v="2" actId="478"/>
          <ac:spMkLst>
            <pc:docMk/>
            <pc:sldMk cId="3183716197" sldId="661"/>
            <ac:spMk id="63" creationId="{00000000-0000-0000-0000-000000000000}"/>
          </ac:spMkLst>
        </pc:spChg>
        <pc:spChg chg="del">
          <ac:chgData name="Swenson, Jody" userId="f700768a-5749-4e0f-98d7-2b523cc7d418" providerId="ADAL" clId="{0E67D38E-3AD0-4A50-B6E6-CDF6A822AD11}" dt="2021-09-15T19:19:24.426" v="2" actId="478"/>
          <ac:spMkLst>
            <pc:docMk/>
            <pc:sldMk cId="3183716197" sldId="661"/>
            <ac:spMk id="64" creationId="{00000000-0000-0000-0000-000000000000}"/>
          </ac:spMkLst>
        </pc:spChg>
        <pc:spChg chg="del">
          <ac:chgData name="Swenson, Jody" userId="f700768a-5749-4e0f-98d7-2b523cc7d418" providerId="ADAL" clId="{0E67D38E-3AD0-4A50-B6E6-CDF6A822AD11}" dt="2021-09-15T19:19:24.426" v="2" actId="478"/>
          <ac:spMkLst>
            <pc:docMk/>
            <pc:sldMk cId="3183716197" sldId="661"/>
            <ac:spMk id="65" creationId="{00000000-0000-0000-0000-000000000000}"/>
          </ac:spMkLst>
        </pc:spChg>
        <pc:spChg chg="del">
          <ac:chgData name="Swenson, Jody" userId="f700768a-5749-4e0f-98d7-2b523cc7d418" providerId="ADAL" clId="{0E67D38E-3AD0-4A50-B6E6-CDF6A822AD11}" dt="2021-09-15T19:19:24.426" v="2" actId="478"/>
          <ac:spMkLst>
            <pc:docMk/>
            <pc:sldMk cId="3183716197" sldId="661"/>
            <ac:spMk id="66" creationId="{00000000-0000-0000-0000-000000000000}"/>
          </ac:spMkLst>
        </pc:spChg>
        <pc:spChg chg="del">
          <ac:chgData name="Swenson, Jody" userId="f700768a-5749-4e0f-98d7-2b523cc7d418" providerId="ADAL" clId="{0E67D38E-3AD0-4A50-B6E6-CDF6A822AD11}" dt="2021-09-15T19:19:24.426" v="2" actId="478"/>
          <ac:spMkLst>
            <pc:docMk/>
            <pc:sldMk cId="3183716197" sldId="661"/>
            <ac:spMk id="67" creationId="{00000000-0000-0000-0000-000000000000}"/>
          </ac:spMkLst>
        </pc:spChg>
        <pc:spChg chg="del">
          <ac:chgData name="Swenson, Jody" userId="f700768a-5749-4e0f-98d7-2b523cc7d418" providerId="ADAL" clId="{0E67D38E-3AD0-4A50-B6E6-CDF6A822AD11}" dt="2021-09-15T19:19:24.426" v="2" actId="478"/>
          <ac:spMkLst>
            <pc:docMk/>
            <pc:sldMk cId="3183716197" sldId="661"/>
            <ac:spMk id="68" creationId="{00000000-0000-0000-0000-000000000000}"/>
          </ac:spMkLst>
        </pc:spChg>
        <pc:spChg chg="del">
          <ac:chgData name="Swenson, Jody" userId="f700768a-5749-4e0f-98d7-2b523cc7d418" providerId="ADAL" clId="{0E67D38E-3AD0-4A50-B6E6-CDF6A822AD11}" dt="2021-09-15T19:19:24.426" v="2" actId="478"/>
          <ac:spMkLst>
            <pc:docMk/>
            <pc:sldMk cId="3183716197" sldId="661"/>
            <ac:spMk id="69" creationId="{00000000-0000-0000-0000-000000000000}"/>
          </ac:spMkLst>
        </pc:spChg>
        <pc:spChg chg="del">
          <ac:chgData name="Swenson, Jody" userId="f700768a-5749-4e0f-98d7-2b523cc7d418" providerId="ADAL" clId="{0E67D38E-3AD0-4A50-B6E6-CDF6A822AD11}" dt="2021-09-15T19:19:24.426" v="2" actId="478"/>
          <ac:spMkLst>
            <pc:docMk/>
            <pc:sldMk cId="3183716197" sldId="661"/>
            <ac:spMk id="83" creationId="{00000000-0000-0000-0000-000000000000}"/>
          </ac:spMkLst>
        </pc:spChg>
        <pc:spChg chg="mod">
          <ac:chgData name="Swenson, Jody" userId="f700768a-5749-4e0f-98d7-2b523cc7d418" providerId="ADAL" clId="{0E67D38E-3AD0-4A50-B6E6-CDF6A822AD11}" dt="2021-09-15T19:19:25.893" v="3"/>
          <ac:spMkLst>
            <pc:docMk/>
            <pc:sldMk cId="3183716197" sldId="661"/>
            <ac:spMk id="85" creationId="{C6167DCC-43EE-4FD7-8AEA-D5EF30401C12}"/>
          </ac:spMkLst>
        </pc:spChg>
        <pc:grpChg chg="add mod">
          <ac:chgData name="Swenson, Jody" userId="f700768a-5749-4e0f-98d7-2b523cc7d418" providerId="ADAL" clId="{0E67D38E-3AD0-4A50-B6E6-CDF6A822AD11}" dt="2021-09-15T19:19:25.893" v="3"/>
          <ac:grpSpMkLst>
            <pc:docMk/>
            <pc:sldMk cId="3183716197" sldId="661"/>
            <ac:grpSpMk id="33" creationId="{2F40F02C-50B5-4ED4-92FD-4F348E38B07C}"/>
          </ac:grpSpMkLst>
        </pc:grpChg>
        <pc:cxnChg chg="mod">
          <ac:chgData name="Swenson, Jody" userId="f700768a-5749-4e0f-98d7-2b523cc7d418" providerId="ADAL" clId="{0E67D38E-3AD0-4A50-B6E6-CDF6A822AD11}" dt="2021-09-15T19:19:25.893" v="3"/>
          <ac:cxnSpMkLst>
            <pc:docMk/>
            <pc:sldMk cId="3183716197" sldId="661"/>
            <ac:cxnSpMk id="34" creationId="{F14E366C-F34E-4EBF-98A6-6A483CDDA87C}"/>
          </ac:cxnSpMkLst>
        </pc:cxnChg>
        <pc:cxnChg chg="mod">
          <ac:chgData name="Swenson, Jody" userId="f700768a-5749-4e0f-98d7-2b523cc7d418" providerId="ADAL" clId="{0E67D38E-3AD0-4A50-B6E6-CDF6A822AD11}" dt="2021-09-15T19:19:25.893" v="3"/>
          <ac:cxnSpMkLst>
            <pc:docMk/>
            <pc:sldMk cId="3183716197" sldId="661"/>
            <ac:cxnSpMk id="47" creationId="{73CD56A9-7950-4DDB-93A0-120ACBC6C727}"/>
          </ac:cxnSpMkLst>
        </pc:cxnChg>
        <pc:cxnChg chg="mod">
          <ac:chgData name="Swenson, Jody" userId="f700768a-5749-4e0f-98d7-2b523cc7d418" providerId="ADAL" clId="{0E67D38E-3AD0-4A50-B6E6-CDF6A822AD11}" dt="2021-09-15T19:19:25.893" v="3"/>
          <ac:cxnSpMkLst>
            <pc:docMk/>
            <pc:sldMk cId="3183716197" sldId="661"/>
            <ac:cxnSpMk id="48" creationId="{C11876B3-6590-4D11-A8DA-6A1537D52830}"/>
          </ac:cxnSpMkLst>
        </pc:cxnChg>
        <pc:cxnChg chg="mod">
          <ac:chgData name="Swenson, Jody" userId="f700768a-5749-4e0f-98d7-2b523cc7d418" providerId="ADAL" clId="{0E67D38E-3AD0-4A50-B6E6-CDF6A822AD11}" dt="2021-09-15T19:19:25.893" v="3"/>
          <ac:cxnSpMkLst>
            <pc:docMk/>
            <pc:sldMk cId="3183716197" sldId="661"/>
            <ac:cxnSpMk id="49" creationId="{45329A2F-E81B-4156-B0DE-B2AD29AC2158}"/>
          </ac:cxnSpMkLst>
        </pc:cxnChg>
        <pc:cxnChg chg="mod">
          <ac:chgData name="Swenson, Jody" userId="f700768a-5749-4e0f-98d7-2b523cc7d418" providerId="ADAL" clId="{0E67D38E-3AD0-4A50-B6E6-CDF6A822AD11}" dt="2021-09-15T19:19:25.893" v="3"/>
          <ac:cxnSpMkLst>
            <pc:docMk/>
            <pc:sldMk cId="3183716197" sldId="661"/>
            <ac:cxnSpMk id="50" creationId="{1CFE192B-53AC-45CE-B218-9592D79FFC1D}"/>
          </ac:cxnSpMkLst>
        </pc:cxnChg>
        <pc:cxnChg chg="mod">
          <ac:chgData name="Swenson, Jody" userId="f700768a-5749-4e0f-98d7-2b523cc7d418" providerId="ADAL" clId="{0E67D38E-3AD0-4A50-B6E6-CDF6A822AD11}" dt="2021-09-15T19:19:25.893" v="3"/>
          <ac:cxnSpMkLst>
            <pc:docMk/>
            <pc:sldMk cId="3183716197" sldId="661"/>
            <ac:cxnSpMk id="51" creationId="{A116AB4A-1A8E-445F-8A63-F6ACB60FAB27}"/>
          </ac:cxnSpMkLst>
        </pc:cxnChg>
        <pc:cxnChg chg="mod">
          <ac:chgData name="Swenson, Jody" userId="f700768a-5749-4e0f-98d7-2b523cc7d418" providerId="ADAL" clId="{0E67D38E-3AD0-4A50-B6E6-CDF6A822AD11}" dt="2021-09-15T19:19:25.893" v="3"/>
          <ac:cxnSpMkLst>
            <pc:docMk/>
            <pc:sldMk cId="3183716197" sldId="661"/>
            <ac:cxnSpMk id="52" creationId="{CDD0D11E-1937-426D-BA04-314C836E21BB}"/>
          </ac:cxnSpMkLst>
        </pc:cxnChg>
        <pc:cxnChg chg="mod">
          <ac:chgData name="Swenson, Jody" userId="f700768a-5749-4e0f-98d7-2b523cc7d418" providerId="ADAL" clId="{0E67D38E-3AD0-4A50-B6E6-CDF6A822AD11}" dt="2021-09-15T19:19:25.893" v="3"/>
          <ac:cxnSpMkLst>
            <pc:docMk/>
            <pc:sldMk cId="3183716197" sldId="661"/>
            <ac:cxnSpMk id="53" creationId="{EA6845D6-1045-444B-A2B8-06BC201C8575}"/>
          </ac:cxnSpMkLst>
        </pc:cxnChg>
        <pc:cxnChg chg="mod">
          <ac:chgData name="Swenson, Jody" userId="f700768a-5749-4e0f-98d7-2b523cc7d418" providerId="ADAL" clId="{0E67D38E-3AD0-4A50-B6E6-CDF6A822AD11}" dt="2021-09-15T19:19:25.893" v="3"/>
          <ac:cxnSpMkLst>
            <pc:docMk/>
            <pc:sldMk cId="3183716197" sldId="661"/>
            <ac:cxnSpMk id="54" creationId="{0DE6A3FF-7AA9-4F33-9EC4-287F3F2479C5}"/>
          </ac:cxnSpMkLst>
        </pc:cxnChg>
        <pc:cxnChg chg="mod">
          <ac:chgData name="Swenson, Jody" userId="f700768a-5749-4e0f-98d7-2b523cc7d418" providerId="ADAL" clId="{0E67D38E-3AD0-4A50-B6E6-CDF6A822AD11}" dt="2021-09-15T19:19:25.893" v="3"/>
          <ac:cxnSpMkLst>
            <pc:docMk/>
            <pc:sldMk cId="3183716197" sldId="661"/>
            <ac:cxnSpMk id="55" creationId="{E9581FC8-94AC-4C3A-8D18-3709CC4AE57B}"/>
          </ac:cxnSpMkLst>
        </pc:cxnChg>
        <pc:cxnChg chg="mod">
          <ac:chgData name="Swenson, Jody" userId="f700768a-5749-4e0f-98d7-2b523cc7d418" providerId="ADAL" clId="{0E67D38E-3AD0-4A50-B6E6-CDF6A822AD11}" dt="2021-09-15T19:19:25.893" v="3"/>
          <ac:cxnSpMkLst>
            <pc:docMk/>
            <pc:sldMk cId="3183716197" sldId="661"/>
            <ac:cxnSpMk id="56" creationId="{A3B1158C-1BBE-4CBB-8028-ABBB5055BC80}"/>
          </ac:cxnSpMkLst>
        </pc:cxnChg>
        <pc:cxnChg chg="mod">
          <ac:chgData name="Swenson, Jody" userId="f700768a-5749-4e0f-98d7-2b523cc7d418" providerId="ADAL" clId="{0E67D38E-3AD0-4A50-B6E6-CDF6A822AD11}" dt="2021-09-15T19:19:25.893" v="3"/>
          <ac:cxnSpMkLst>
            <pc:docMk/>
            <pc:sldMk cId="3183716197" sldId="661"/>
            <ac:cxnSpMk id="57" creationId="{FD04CA64-300D-4D13-B74E-83BE58C37C92}"/>
          </ac:cxnSpMkLst>
        </pc:cxnChg>
        <pc:cxnChg chg="mod">
          <ac:chgData name="Swenson, Jody" userId="f700768a-5749-4e0f-98d7-2b523cc7d418" providerId="ADAL" clId="{0E67D38E-3AD0-4A50-B6E6-CDF6A822AD11}" dt="2021-09-15T19:19:25.893" v="3"/>
          <ac:cxnSpMkLst>
            <pc:docMk/>
            <pc:sldMk cId="3183716197" sldId="661"/>
            <ac:cxnSpMk id="58" creationId="{C199D7E9-8F0B-4D24-8FE0-2218DD8D588D}"/>
          </ac:cxnSpMkLst>
        </pc:cxnChg>
        <pc:cxnChg chg="mod">
          <ac:chgData name="Swenson, Jody" userId="f700768a-5749-4e0f-98d7-2b523cc7d418" providerId="ADAL" clId="{0E67D38E-3AD0-4A50-B6E6-CDF6A822AD11}" dt="2021-09-15T19:19:25.893" v="3"/>
          <ac:cxnSpMkLst>
            <pc:docMk/>
            <pc:sldMk cId="3183716197" sldId="661"/>
            <ac:cxnSpMk id="60" creationId="{E0A630A2-9C20-449E-8087-B1DED76C8B51}"/>
          </ac:cxnSpMkLst>
        </pc:cxnChg>
        <pc:cxnChg chg="del mod">
          <ac:chgData name="Swenson, Jody" userId="f700768a-5749-4e0f-98d7-2b523cc7d418" providerId="ADAL" clId="{0E67D38E-3AD0-4A50-B6E6-CDF6A822AD11}" dt="2021-09-15T19:19:24.426" v="2" actId="478"/>
          <ac:cxnSpMkLst>
            <pc:docMk/>
            <pc:sldMk cId="3183716197" sldId="661"/>
            <ac:cxnSpMk id="70" creationId="{00000000-0000-0000-0000-000000000000}"/>
          </ac:cxnSpMkLst>
        </pc:cxnChg>
        <pc:cxnChg chg="del">
          <ac:chgData name="Swenson, Jody" userId="f700768a-5749-4e0f-98d7-2b523cc7d418" providerId="ADAL" clId="{0E67D38E-3AD0-4A50-B6E6-CDF6A822AD11}" dt="2021-09-15T19:19:24.426" v="2" actId="478"/>
          <ac:cxnSpMkLst>
            <pc:docMk/>
            <pc:sldMk cId="3183716197" sldId="661"/>
            <ac:cxnSpMk id="71" creationId="{00000000-0000-0000-0000-000000000000}"/>
          </ac:cxnSpMkLst>
        </pc:cxnChg>
        <pc:cxnChg chg="del">
          <ac:chgData name="Swenson, Jody" userId="f700768a-5749-4e0f-98d7-2b523cc7d418" providerId="ADAL" clId="{0E67D38E-3AD0-4A50-B6E6-CDF6A822AD11}" dt="2021-09-15T19:19:24.426" v="2" actId="478"/>
          <ac:cxnSpMkLst>
            <pc:docMk/>
            <pc:sldMk cId="3183716197" sldId="661"/>
            <ac:cxnSpMk id="72" creationId="{00000000-0000-0000-0000-000000000000}"/>
          </ac:cxnSpMkLst>
        </pc:cxnChg>
        <pc:cxnChg chg="del mod">
          <ac:chgData name="Swenson, Jody" userId="f700768a-5749-4e0f-98d7-2b523cc7d418" providerId="ADAL" clId="{0E67D38E-3AD0-4A50-B6E6-CDF6A822AD11}" dt="2021-09-15T19:19:24.426" v="2" actId="478"/>
          <ac:cxnSpMkLst>
            <pc:docMk/>
            <pc:sldMk cId="3183716197" sldId="661"/>
            <ac:cxnSpMk id="73" creationId="{00000000-0000-0000-0000-000000000000}"/>
          </ac:cxnSpMkLst>
        </pc:cxnChg>
        <pc:cxnChg chg="del mod">
          <ac:chgData name="Swenson, Jody" userId="f700768a-5749-4e0f-98d7-2b523cc7d418" providerId="ADAL" clId="{0E67D38E-3AD0-4A50-B6E6-CDF6A822AD11}" dt="2021-09-15T19:19:24.426" v="2" actId="478"/>
          <ac:cxnSpMkLst>
            <pc:docMk/>
            <pc:sldMk cId="3183716197" sldId="661"/>
            <ac:cxnSpMk id="74" creationId="{00000000-0000-0000-0000-000000000000}"/>
          </ac:cxnSpMkLst>
        </pc:cxnChg>
        <pc:cxnChg chg="del">
          <ac:chgData name="Swenson, Jody" userId="f700768a-5749-4e0f-98d7-2b523cc7d418" providerId="ADAL" clId="{0E67D38E-3AD0-4A50-B6E6-CDF6A822AD11}" dt="2021-09-15T19:19:24.426" v="2" actId="478"/>
          <ac:cxnSpMkLst>
            <pc:docMk/>
            <pc:sldMk cId="3183716197" sldId="661"/>
            <ac:cxnSpMk id="75" creationId="{00000000-0000-0000-0000-000000000000}"/>
          </ac:cxnSpMkLst>
        </pc:cxnChg>
        <pc:cxnChg chg="del">
          <ac:chgData name="Swenson, Jody" userId="f700768a-5749-4e0f-98d7-2b523cc7d418" providerId="ADAL" clId="{0E67D38E-3AD0-4A50-B6E6-CDF6A822AD11}" dt="2021-09-15T19:19:24.426" v="2" actId="478"/>
          <ac:cxnSpMkLst>
            <pc:docMk/>
            <pc:sldMk cId="3183716197" sldId="661"/>
            <ac:cxnSpMk id="76" creationId="{00000000-0000-0000-0000-000000000000}"/>
          </ac:cxnSpMkLst>
        </pc:cxnChg>
        <pc:cxnChg chg="del">
          <ac:chgData name="Swenson, Jody" userId="f700768a-5749-4e0f-98d7-2b523cc7d418" providerId="ADAL" clId="{0E67D38E-3AD0-4A50-B6E6-CDF6A822AD11}" dt="2021-09-15T19:19:24.426" v="2" actId="478"/>
          <ac:cxnSpMkLst>
            <pc:docMk/>
            <pc:sldMk cId="3183716197" sldId="661"/>
            <ac:cxnSpMk id="77" creationId="{00000000-0000-0000-0000-000000000000}"/>
          </ac:cxnSpMkLst>
        </pc:cxnChg>
        <pc:cxnChg chg="del mod">
          <ac:chgData name="Swenson, Jody" userId="f700768a-5749-4e0f-98d7-2b523cc7d418" providerId="ADAL" clId="{0E67D38E-3AD0-4A50-B6E6-CDF6A822AD11}" dt="2021-09-15T19:19:24.426" v="2" actId="478"/>
          <ac:cxnSpMkLst>
            <pc:docMk/>
            <pc:sldMk cId="3183716197" sldId="661"/>
            <ac:cxnSpMk id="78" creationId="{00000000-0000-0000-0000-000000000000}"/>
          </ac:cxnSpMkLst>
        </pc:cxnChg>
        <pc:cxnChg chg="del">
          <ac:chgData name="Swenson, Jody" userId="f700768a-5749-4e0f-98d7-2b523cc7d418" providerId="ADAL" clId="{0E67D38E-3AD0-4A50-B6E6-CDF6A822AD11}" dt="2021-09-15T19:19:24.426" v="2" actId="478"/>
          <ac:cxnSpMkLst>
            <pc:docMk/>
            <pc:sldMk cId="3183716197" sldId="661"/>
            <ac:cxnSpMk id="79" creationId="{00000000-0000-0000-0000-000000000000}"/>
          </ac:cxnSpMkLst>
        </pc:cxnChg>
        <pc:cxnChg chg="del">
          <ac:chgData name="Swenson, Jody" userId="f700768a-5749-4e0f-98d7-2b523cc7d418" providerId="ADAL" clId="{0E67D38E-3AD0-4A50-B6E6-CDF6A822AD11}" dt="2021-09-15T19:19:24.426" v="2" actId="478"/>
          <ac:cxnSpMkLst>
            <pc:docMk/>
            <pc:sldMk cId="3183716197" sldId="661"/>
            <ac:cxnSpMk id="80" creationId="{00000000-0000-0000-0000-000000000000}"/>
          </ac:cxnSpMkLst>
        </pc:cxnChg>
        <pc:cxnChg chg="del">
          <ac:chgData name="Swenson, Jody" userId="f700768a-5749-4e0f-98d7-2b523cc7d418" providerId="ADAL" clId="{0E67D38E-3AD0-4A50-B6E6-CDF6A822AD11}" dt="2021-09-15T19:19:24.426" v="2" actId="478"/>
          <ac:cxnSpMkLst>
            <pc:docMk/>
            <pc:sldMk cId="3183716197" sldId="661"/>
            <ac:cxnSpMk id="81" creationId="{00000000-0000-0000-0000-000000000000}"/>
          </ac:cxnSpMkLst>
        </pc:cxnChg>
        <pc:cxnChg chg="del mod">
          <ac:chgData name="Swenson, Jody" userId="f700768a-5749-4e0f-98d7-2b523cc7d418" providerId="ADAL" clId="{0E67D38E-3AD0-4A50-B6E6-CDF6A822AD11}" dt="2021-09-15T19:19:24.426" v="2" actId="478"/>
          <ac:cxnSpMkLst>
            <pc:docMk/>
            <pc:sldMk cId="3183716197" sldId="661"/>
            <ac:cxnSpMk id="82" creationId="{00000000-0000-0000-0000-000000000000}"/>
          </ac:cxnSpMkLst>
        </pc:cxnChg>
        <pc:cxnChg chg="del mod">
          <ac:chgData name="Swenson, Jody" userId="f700768a-5749-4e0f-98d7-2b523cc7d418" providerId="ADAL" clId="{0E67D38E-3AD0-4A50-B6E6-CDF6A822AD11}" dt="2021-09-15T19:19:24.426" v="2" actId="478"/>
          <ac:cxnSpMkLst>
            <pc:docMk/>
            <pc:sldMk cId="3183716197" sldId="661"/>
            <ac:cxnSpMk id="84" creationId="{00000000-0000-0000-0000-000000000000}"/>
          </ac:cxnSpMkLst>
        </pc:cxnChg>
        <pc:cxnChg chg="mod">
          <ac:chgData name="Swenson, Jody" userId="f700768a-5749-4e0f-98d7-2b523cc7d418" providerId="ADAL" clId="{0E67D38E-3AD0-4A50-B6E6-CDF6A822AD11}" dt="2021-09-15T19:19:25.893" v="3"/>
          <ac:cxnSpMkLst>
            <pc:docMk/>
            <pc:sldMk cId="3183716197" sldId="661"/>
            <ac:cxnSpMk id="86" creationId="{FC6FB9F0-AD23-4484-94E8-747D55541357}"/>
          </ac:cxnSpMkLst>
        </pc:cxnChg>
      </pc:sldChg>
    </pc:docChg>
  </pc:docChgLst>
  <pc:docChgLst>
    <pc:chgData name="Swenson, Jody" userId="f700768a-5749-4e0f-98d7-2b523cc7d418" providerId="ADAL" clId="{3D9EC743-AD8C-4381-A77E-787012C37CFC}"/>
    <pc:docChg chg="addSld delSld modSld">
      <pc:chgData name="Swenson, Jody" userId="f700768a-5749-4e0f-98d7-2b523cc7d418" providerId="ADAL" clId="{3D9EC743-AD8C-4381-A77E-787012C37CFC}" dt="2021-12-08T23:30:01.559" v="762" actId="1035"/>
      <pc:docMkLst>
        <pc:docMk/>
      </pc:docMkLst>
      <pc:sldChg chg="add del">
        <pc:chgData name="Swenson, Jody" userId="f700768a-5749-4e0f-98d7-2b523cc7d418" providerId="ADAL" clId="{3D9EC743-AD8C-4381-A77E-787012C37CFC}" dt="2021-12-08T18:15:32.436" v="403"/>
        <pc:sldMkLst>
          <pc:docMk/>
          <pc:sldMk cId="1541019364" sldId="516"/>
        </pc:sldMkLst>
      </pc:sldChg>
      <pc:sldChg chg="add del">
        <pc:chgData name="Swenson, Jody" userId="f700768a-5749-4e0f-98d7-2b523cc7d418" providerId="ADAL" clId="{3D9EC743-AD8C-4381-A77E-787012C37CFC}" dt="2021-12-08T18:15:32.436" v="403"/>
        <pc:sldMkLst>
          <pc:docMk/>
          <pc:sldMk cId="1808307011" sldId="517"/>
        </pc:sldMkLst>
      </pc:sldChg>
      <pc:sldChg chg="modSp del modAnim">
        <pc:chgData name="Swenson, Jody" userId="f700768a-5749-4e0f-98d7-2b523cc7d418" providerId="ADAL" clId="{3D9EC743-AD8C-4381-A77E-787012C37CFC}" dt="2021-12-08T22:34:22.920" v="715" actId="47"/>
        <pc:sldMkLst>
          <pc:docMk/>
          <pc:sldMk cId="2772472435" sldId="528"/>
        </pc:sldMkLst>
        <pc:spChg chg="mod">
          <ac:chgData name="Swenson, Jody" userId="f700768a-5749-4e0f-98d7-2b523cc7d418" providerId="ADAL" clId="{3D9EC743-AD8C-4381-A77E-787012C37CFC}" dt="2021-12-08T20:32:35.885" v="687" actId="20577"/>
          <ac:spMkLst>
            <pc:docMk/>
            <pc:sldMk cId="2772472435" sldId="528"/>
            <ac:spMk id="11" creationId="{00000000-0000-0000-0000-000000000000}"/>
          </ac:spMkLst>
        </pc:spChg>
      </pc:sldChg>
      <pc:sldChg chg="modSp del modAnim">
        <pc:chgData name="Swenson, Jody" userId="f700768a-5749-4e0f-98d7-2b523cc7d418" providerId="ADAL" clId="{3D9EC743-AD8C-4381-A77E-787012C37CFC}" dt="2021-12-08T22:47:47.034" v="729" actId="47"/>
        <pc:sldMkLst>
          <pc:docMk/>
          <pc:sldMk cId="759852200" sldId="529"/>
        </pc:sldMkLst>
        <pc:spChg chg="mod">
          <ac:chgData name="Swenson, Jody" userId="f700768a-5749-4e0f-98d7-2b523cc7d418" providerId="ADAL" clId="{3D9EC743-AD8C-4381-A77E-787012C37CFC}" dt="2021-12-08T22:47:41.331" v="728" actId="6549"/>
          <ac:spMkLst>
            <pc:docMk/>
            <pc:sldMk cId="759852200" sldId="529"/>
            <ac:spMk id="11" creationId="{00000000-0000-0000-0000-000000000000}"/>
          </ac:spMkLst>
        </pc:spChg>
      </pc:sldChg>
      <pc:sldChg chg="modSp del">
        <pc:chgData name="Swenson, Jody" userId="f700768a-5749-4e0f-98d7-2b523cc7d418" providerId="ADAL" clId="{3D9EC743-AD8C-4381-A77E-787012C37CFC}" dt="2021-12-08T23:29:18.144" v="759" actId="47"/>
        <pc:sldMkLst>
          <pc:docMk/>
          <pc:sldMk cId="2388651602" sldId="663"/>
        </pc:sldMkLst>
        <pc:spChg chg="mod">
          <ac:chgData name="Swenson, Jody" userId="f700768a-5749-4e0f-98d7-2b523cc7d418" providerId="ADAL" clId="{3D9EC743-AD8C-4381-A77E-787012C37CFC}" dt="2021-12-08T22:55:19.158" v="757"/>
          <ac:spMkLst>
            <pc:docMk/>
            <pc:sldMk cId="2388651602" sldId="663"/>
            <ac:spMk id="6" creationId="{00000000-0000-0000-0000-000000000000}"/>
          </ac:spMkLst>
        </pc:spChg>
        <pc:spChg chg="mod">
          <ac:chgData name="Swenson, Jody" userId="f700768a-5749-4e0f-98d7-2b523cc7d418" providerId="ADAL" clId="{3D9EC743-AD8C-4381-A77E-787012C37CFC}" dt="2021-12-08T22:54:14.668" v="736" actId="20577"/>
          <ac:spMkLst>
            <pc:docMk/>
            <pc:sldMk cId="2388651602" sldId="663"/>
            <ac:spMk id="11" creationId="{00000000-0000-0000-0000-000000000000}"/>
          </ac:spMkLst>
        </pc:spChg>
      </pc:sldChg>
      <pc:sldChg chg="del">
        <pc:chgData name="Swenson, Jody" userId="f700768a-5749-4e0f-98d7-2b523cc7d418" providerId="ADAL" clId="{3D9EC743-AD8C-4381-A77E-787012C37CFC}" dt="2021-12-08T18:09:47.765" v="399" actId="47"/>
        <pc:sldMkLst>
          <pc:docMk/>
          <pc:sldMk cId="770611330" sldId="664"/>
        </pc:sldMkLst>
      </pc:sldChg>
      <pc:sldChg chg="modSp add mod">
        <pc:chgData name="Swenson, Jody" userId="f700768a-5749-4e0f-98d7-2b523cc7d418" providerId="ADAL" clId="{3D9EC743-AD8C-4381-A77E-787012C37CFC}" dt="2021-12-08T23:30:01.559" v="762" actId="1035"/>
        <pc:sldMkLst>
          <pc:docMk/>
          <pc:sldMk cId="828688337" sldId="665"/>
        </pc:sldMkLst>
        <pc:spChg chg="mod">
          <ac:chgData name="Swenson, Jody" userId="f700768a-5749-4e0f-98d7-2b523cc7d418" providerId="ADAL" clId="{3D9EC743-AD8C-4381-A77E-787012C37CFC}" dt="2021-12-08T23:30:01.559" v="762" actId="1035"/>
          <ac:spMkLst>
            <pc:docMk/>
            <pc:sldMk cId="828688337" sldId="665"/>
            <ac:spMk id="11" creationId="{00000000-0000-0000-0000-000000000000}"/>
          </ac:spMkLst>
        </pc:spChg>
        <pc:spChg chg="mod">
          <ac:chgData name="Swenson, Jody" userId="f700768a-5749-4e0f-98d7-2b523cc7d418" providerId="ADAL" clId="{3D9EC743-AD8C-4381-A77E-787012C37CFC}" dt="2021-12-08T23:30:01.559" v="762" actId="1035"/>
          <ac:spMkLst>
            <pc:docMk/>
            <pc:sldMk cId="828688337" sldId="665"/>
            <ac:spMk id="20" creationId="{325327DA-75C2-43EE-8517-5097CF023E65}"/>
          </ac:spMkLst>
        </pc:spChg>
        <pc:spChg chg="mod">
          <ac:chgData name="Swenson, Jody" userId="f700768a-5749-4e0f-98d7-2b523cc7d418" providerId="ADAL" clId="{3D9EC743-AD8C-4381-A77E-787012C37CFC}" dt="2021-12-08T23:30:01.559" v="762" actId="1035"/>
          <ac:spMkLst>
            <pc:docMk/>
            <pc:sldMk cId="828688337" sldId="665"/>
            <ac:spMk id="22" creationId="{5E6B66B3-FA76-4FEB-B304-D87F68B4FEAC}"/>
          </ac:spMkLst>
        </pc:spChg>
        <pc:grpChg chg="mod">
          <ac:chgData name="Swenson, Jody" userId="f700768a-5749-4e0f-98d7-2b523cc7d418" providerId="ADAL" clId="{3D9EC743-AD8C-4381-A77E-787012C37CFC}" dt="2021-12-08T23:30:01.559" v="762" actId="1035"/>
          <ac:grpSpMkLst>
            <pc:docMk/>
            <pc:sldMk cId="828688337" sldId="665"/>
            <ac:grpSpMk id="3" creationId="{A6D6EA9A-01AD-47EC-9FB1-3AC1C5A9B5E2}"/>
          </ac:grpSpMkLst>
        </pc:grpChg>
        <pc:grpChg chg="mod">
          <ac:chgData name="Swenson, Jody" userId="f700768a-5749-4e0f-98d7-2b523cc7d418" providerId="ADAL" clId="{3D9EC743-AD8C-4381-A77E-787012C37CFC}" dt="2021-12-08T23:30:01.559" v="762" actId="1035"/>
          <ac:grpSpMkLst>
            <pc:docMk/>
            <pc:sldMk cId="828688337" sldId="665"/>
            <ac:grpSpMk id="10" creationId="{A6B491BB-92DC-456E-A374-7976889103E7}"/>
          </ac:grpSpMkLst>
        </pc:grpChg>
      </pc:sldChg>
      <pc:sldChg chg="add">
        <pc:chgData name="Swenson, Jody" userId="f700768a-5749-4e0f-98d7-2b523cc7d418" providerId="ADAL" clId="{3D9EC743-AD8C-4381-A77E-787012C37CFC}" dt="2021-12-08T18:15:11.460" v="400"/>
        <pc:sldMkLst>
          <pc:docMk/>
          <pc:sldMk cId="1075277616" sldId="666"/>
        </pc:sldMkLst>
      </pc:sldChg>
      <pc:sldChg chg="modSp add mod modAnim">
        <pc:chgData name="Swenson, Jody" userId="f700768a-5749-4e0f-98d7-2b523cc7d418" providerId="ADAL" clId="{3D9EC743-AD8C-4381-A77E-787012C37CFC}" dt="2021-12-08T22:44:26.367" v="727" actId="20577"/>
        <pc:sldMkLst>
          <pc:docMk/>
          <pc:sldMk cId="2477097705" sldId="667"/>
        </pc:sldMkLst>
        <pc:spChg chg="mod">
          <ac:chgData name="Swenson, Jody" userId="f700768a-5749-4e0f-98d7-2b523cc7d418" providerId="ADAL" clId="{3D9EC743-AD8C-4381-A77E-787012C37CFC}" dt="2021-12-08T22:32:23.788" v="702" actId="20577"/>
          <ac:spMkLst>
            <pc:docMk/>
            <pc:sldMk cId="2477097705" sldId="667"/>
            <ac:spMk id="2" creationId="{00000000-0000-0000-0000-000000000000}"/>
          </ac:spMkLst>
        </pc:spChg>
        <pc:spChg chg="mod">
          <ac:chgData name="Swenson, Jody" userId="f700768a-5749-4e0f-98d7-2b523cc7d418" providerId="ADAL" clId="{3D9EC743-AD8C-4381-A77E-787012C37CFC}" dt="2021-12-08T22:44:26.367" v="727" actId="20577"/>
          <ac:spMkLst>
            <pc:docMk/>
            <pc:sldMk cId="2477097705" sldId="667"/>
            <ac:spMk id="11" creationId="{00000000-0000-0000-0000-000000000000}"/>
          </ac:spMkLst>
        </pc:spChg>
      </pc:sldChg>
      <pc:sldChg chg="add">
        <pc:chgData name="Swenson, Jody" userId="f700768a-5749-4e0f-98d7-2b523cc7d418" providerId="ADAL" clId="{3D9EC743-AD8C-4381-A77E-787012C37CFC}" dt="2021-12-08T22:47:59.810" v="730"/>
        <pc:sldMkLst>
          <pc:docMk/>
          <pc:sldMk cId="1166773959" sldId="668"/>
        </pc:sldMkLst>
      </pc:sldChg>
      <pc:sldChg chg="add">
        <pc:chgData name="Swenson, Jody" userId="f700768a-5749-4e0f-98d7-2b523cc7d418" providerId="ADAL" clId="{3D9EC743-AD8C-4381-A77E-787012C37CFC}" dt="2021-12-08T23:29:10.666" v="758"/>
        <pc:sldMkLst>
          <pc:docMk/>
          <pc:sldMk cId="3991432298" sldId="6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12404-493B-435F-B8D7-0734CDDEC6BE}" type="datetimeFigureOut">
              <a:rPr lang="en-US" smtClean="0"/>
              <a:t>7/14/2022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AEC318-2DF0-4578-953F-C450987FDBFA}" type="slidenum">
              <a:rPr lang="en-US" smtClean="0"/>
              <a:t>‹#›</a:t>
            </a:fld>
            <a:endParaRPr lang="en-US"/>
          </a:p>
        </p:txBody>
      </p:sp>
    </p:spTree>
    <p:extLst>
      <p:ext uri="{BB962C8B-B14F-4D97-AF65-F5344CB8AC3E}">
        <p14:creationId xmlns:p14="http://schemas.microsoft.com/office/powerpoint/2010/main" val="1051181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7/14/2022 7:50 PM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29069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8869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4807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4807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2370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2370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solidFill>
                  <a:srgbClr val="000000"/>
                </a:solidFill>
              </a:rPr>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solidFill>
                  <a:srgbClr val="000000"/>
                </a:solidFill>
              </a:rPr>
              <a:pPr>
                <a:defRPr/>
              </a:pPr>
              <a:t>15</a:t>
            </a:fld>
            <a:endParaRPr lang="en-US">
              <a:solidFill>
                <a:srgbClr val="000000"/>
              </a:solidFill>
            </a:endParaRPr>
          </a:p>
        </p:txBody>
      </p:sp>
    </p:spTree>
    <p:extLst>
      <p:ext uri="{BB962C8B-B14F-4D97-AF65-F5344CB8AC3E}">
        <p14:creationId xmlns:p14="http://schemas.microsoft.com/office/powerpoint/2010/main" val="1220484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4636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4810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8645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8629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7/14/2022 7:50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Calibri" panose="020F0502020204030204"/>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Calibri" panose="020F0502020204030204"/>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Calibri" panose="020F0502020204030204"/>
                <a:ea typeface="+mn-ea"/>
                <a:cs typeface="+mn-cs"/>
              </a:rPr>
            </a:br>
            <a:r>
              <a:rPr kumimoji="0" lang="en-US" sz="500" b="0" i="0" u="none" strike="noStrike" kern="1200" cap="none" spc="0" normalizeH="0" baseline="0" noProof="0" dirty="0">
                <a:ln>
                  <a:noFill/>
                </a:ln>
                <a:solidFill>
                  <a:srgbClr val="000000"/>
                </a:solidFill>
                <a:effectLst/>
                <a:uLnTx/>
                <a:uFillTx/>
                <a:latin typeface="Calibri" panose="020F0502020204030204"/>
                <a:ea typeface="+mn-ea"/>
                <a:cs typeface="+mn-cs"/>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6349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9075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solidFill>
                  <a:srgbClr val="000000"/>
                </a:solidFill>
              </a:rPr>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solidFill>
                  <a:srgbClr val="000000"/>
                </a:solidFill>
              </a:rPr>
              <a:pPr>
                <a:defRPr/>
              </a:pPr>
              <a:t>21</a:t>
            </a:fld>
            <a:endParaRPr lang="en-US">
              <a:solidFill>
                <a:srgbClr val="000000"/>
              </a:solidFill>
            </a:endParaRPr>
          </a:p>
        </p:txBody>
      </p:sp>
    </p:spTree>
    <p:extLst>
      <p:ext uri="{BB962C8B-B14F-4D97-AF65-F5344CB8AC3E}">
        <p14:creationId xmlns:p14="http://schemas.microsoft.com/office/powerpoint/2010/main" val="513554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solidFill>
                  <a:srgbClr val="000000"/>
                </a:solidFill>
              </a:rPr>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val="612262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7/14/2022 7:50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Calibri" panose="020F0502020204030204"/>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Calibri" panose="020F0502020204030204"/>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Calibri" panose="020F0502020204030204"/>
                <a:ea typeface="+mn-ea"/>
                <a:cs typeface="+mn-cs"/>
              </a:rPr>
            </a:br>
            <a:r>
              <a:rPr kumimoji="0" lang="en-US" sz="500" b="0" i="0" u="none" strike="noStrike" kern="1200" cap="none" spc="0" normalizeH="0" baseline="0" noProof="0" dirty="0">
                <a:ln>
                  <a:noFill/>
                </a:ln>
                <a:solidFill>
                  <a:srgbClr val="000000"/>
                </a:solidFill>
                <a:effectLst/>
                <a:uLnTx/>
                <a:uFillTx/>
                <a:latin typeface="Calibri" panose="020F0502020204030204"/>
                <a:ea typeface="+mn-ea"/>
                <a:cs typeface="+mn-cs"/>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6349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7/14/2022 7:50 PM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686098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7/14/2022 7:50 PM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798990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solidFill>
                  <a:srgbClr val="000000"/>
                </a:solidFill>
              </a:rPr>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solidFill>
                  <a:srgbClr val="000000"/>
                </a:solidFill>
              </a:rPr>
              <a:pPr>
                <a:defRPr/>
              </a:pPr>
              <a:t>26</a:t>
            </a:fld>
            <a:endParaRPr lang="en-US">
              <a:solidFill>
                <a:srgbClr val="000000"/>
              </a:solidFill>
            </a:endParaRPr>
          </a:p>
        </p:txBody>
      </p:sp>
    </p:spTree>
    <p:extLst>
      <p:ext uri="{BB962C8B-B14F-4D97-AF65-F5344CB8AC3E}">
        <p14:creationId xmlns:p14="http://schemas.microsoft.com/office/powerpoint/2010/main" val="19884192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684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8476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solidFill>
                  <a:srgbClr val="000000"/>
                </a:solidFill>
              </a:rPr>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solidFill>
                  <a:srgbClr val="000000"/>
                </a:solidFill>
              </a:rPr>
              <a:pPr>
                <a:defRPr/>
              </a:pPr>
              <a:t>29</a:t>
            </a:fld>
            <a:endParaRPr lang="en-US">
              <a:solidFill>
                <a:srgbClr val="000000"/>
              </a:solidFill>
            </a:endParaRPr>
          </a:p>
        </p:txBody>
      </p:sp>
    </p:spTree>
    <p:extLst>
      <p:ext uri="{BB962C8B-B14F-4D97-AF65-F5344CB8AC3E}">
        <p14:creationId xmlns:p14="http://schemas.microsoft.com/office/powerpoint/2010/main" val="1907626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58086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solidFill>
                  <a:srgbClr val="000000"/>
                </a:solidFill>
              </a:rPr>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solidFill>
                  <a:srgbClr val="000000"/>
                </a:solidFill>
              </a:rPr>
              <a:pPr>
                <a:defRPr/>
              </a:pPr>
              <a:t>30</a:t>
            </a:fld>
            <a:endParaRPr lang="en-US">
              <a:solidFill>
                <a:srgbClr val="000000"/>
              </a:solidFill>
            </a:endParaRPr>
          </a:p>
        </p:txBody>
      </p:sp>
    </p:spTree>
    <p:extLst>
      <p:ext uri="{BB962C8B-B14F-4D97-AF65-F5344CB8AC3E}">
        <p14:creationId xmlns:p14="http://schemas.microsoft.com/office/powerpoint/2010/main" val="2242255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5271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52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solidFill>
                  <a:srgbClr val="000000"/>
                </a:solidFill>
              </a:rPr>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solidFill>
                  <a:srgbClr val="000000"/>
                </a:solidFill>
              </a:rPr>
              <a:pPr>
                <a:defRPr/>
              </a:pPr>
              <a:t>6</a:t>
            </a:fld>
            <a:endParaRPr lang="en-US">
              <a:solidFill>
                <a:srgbClr val="000000"/>
              </a:solidFill>
            </a:endParaRPr>
          </a:p>
        </p:txBody>
      </p:sp>
    </p:spTree>
    <p:extLst>
      <p:ext uri="{BB962C8B-B14F-4D97-AF65-F5344CB8AC3E}">
        <p14:creationId xmlns:p14="http://schemas.microsoft.com/office/powerpoint/2010/main" val="1470707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solidFill>
                  <a:srgbClr val="000000"/>
                </a:solidFill>
              </a:rPr>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solidFill>
                  <a:srgbClr val="000000"/>
                </a:solidFill>
              </a:rPr>
              <a:pPr>
                <a:defRPr/>
              </a:pPr>
              <a:t>7</a:t>
            </a:fld>
            <a:endParaRPr lang="en-US">
              <a:solidFill>
                <a:srgbClr val="000000"/>
              </a:solidFill>
            </a:endParaRPr>
          </a:p>
        </p:txBody>
      </p:sp>
    </p:spTree>
    <p:extLst>
      <p:ext uri="{BB962C8B-B14F-4D97-AF65-F5344CB8AC3E}">
        <p14:creationId xmlns:p14="http://schemas.microsoft.com/office/powerpoint/2010/main" val="735112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solidFill>
                  <a:srgbClr val="000000"/>
                </a:solidFill>
              </a:rPr>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solidFill>
                  <a:srgbClr val="000000"/>
                </a:solidFill>
              </a:rPr>
              <a:pPr>
                <a:defRPr/>
              </a:pPr>
              <a:t>8</a:t>
            </a:fld>
            <a:endParaRPr lang="en-US">
              <a:solidFill>
                <a:srgbClr val="000000"/>
              </a:solidFill>
            </a:endParaRPr>
          </a:p>
        </p:txBody>
      </p:sp>
    </p:spTree>
    <p:extLst>
      <p:ext uri="{BB962C8B-B14F-4D97-AF65-F5344CB8AC3E}">
        <p14:creationId xmlns:p14="http://schemas.microsoft.com/office/powerpoint/2010/main" val="2519154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solidFill>
                  <a:srgbClr val="000000"/>
                </a:solidFill>
              </a:rPr>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solidFill>
                  <a:srgbClr val="000000"/>
                </a:solidFill>
              </a:rPr>
              <a:pPr>
                <a:defRPr/>
              </a:pPr>
              <a:t>9</a:t>
            </a:fld>
            <a:endParaRPr lang="en-US">
              <a:solidFill>
                <a:srgbClr val="000000"/>
              </a:solidFill>
            </a:endParaRPr>
          </a:p>
        </p:txBody>
      </p:sp>
    </p:spTree>
    <p:extLst>
      <p:ext uri="{BB962C8B-B14F-4D97-AF65-F5344CB8AC3E}">
        <p14:creationId xmlns:p14="http://schemas.microsoft.com/office/powerpoint/2010/main" val="1249007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9" y="1905003"/>
            <a:ext cx="10242551" cy="1523495"/>
          </a:xfrm>
        </p:spPr>
        <p:txBody>
          <a:bodyPr>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973667" y="4344991"/>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8165827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4499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315536431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a:t>click to…</a:t>
            </a:r>
          </a:p>
        </p:txBody>
      </p:sp>
    </p:spTree>
    <p:extLst>
      <p:ext uri="{BB962C8B-B14F-4D97-AF65-F5344CB8AC3E}">
        <p14:creationId xmlns:p14="http://schemas.microsoft.com/office/powerpoint/2010/main" val="168369991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4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6"/>
            <a:ext cx="5249333" cy="152399"/>
          </a:xfrm>
          <a:prstGeom prst="rect">
            <a:avLst/>
          </a:prstGeom>
        </p:spPr>
        <p:txBody>
          <a:bodyPr/>
          <a:lstStyle>
            <a:lvl1pPr algn="l">
              <a:defRPr/>
            </a:lvl1pPr>
          </a:lstStyle>
          <a:p>
            <a:pPr eaLnBrk="1" hangingPunct="1">
              <a:defRPr/>
            </a:pPr>
            <a:endParaRPr lang="en-US">
              <a:solidFill>
                <a:srgbClr val="FFFFFF"/>
              </a:solidFill>
              <a:latin typeface="Arial" charset="0"/>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269429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9" y="1905003"/>
            <a:ext cx="10242551" cy="1523495"/>
          </a:xfrm>
        </p:spPr>
        <p:txBody>
          <a:bodyPr>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973667" y="4344991"/>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53067394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a:t>click to…</a:t>
            </a:r>
          </a:p>
        </p:txBody>
      </p:sp>
    </p:spTree>
    <p:extLst>
      <p:ext uri="{BB962C8B-B14F-4D97-AF65-F5344CB8AC3E}">
        <p14:creationId xmlns:p14="http://schemas.microsoft.com/office/powerpoint/2010/main" val="277885024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3"/>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565522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6"/>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768923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1554"/>
            <a:ext cx="54864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2733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844366"/>
            <a:ext cx="54864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507999" y="2174875"/>
            <a:ext cx="54864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3" y="1844366"/>
            <a:ext cx="548935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8" y="2174875"/>
            <a:ext cx="5490632"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93035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a:t>click to…</a:t>
            </a:r>
          </a:p>
        </p:txBody>
      </p:sp>
    </p:spTree>
    <p:extLst>
      <p:ext uri="{BB962C8B-B14F-4D97-AF65-F5344CB8AC3E}">
        <p14:creationId xmlns:p14="http://schemas.microsoft.com/office/powerpoint/2010/main" val="185672411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258581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22975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22491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504000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96034793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a:t>click to…</a:t>
            </a:r>
          </a:p>
        </p:txBody>
      </p:sp>
    </p:spTree>
    <p:extLst>
      <p:ext uri="{BB962C8B-B14F-4D97-AF65-F5344CB8AC3E}">
        <p14:creationId xmlns:p14="http://schemas.microsoft.com/office/powerpoint/2010/main" val="263355882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9772259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3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1002564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4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8072558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5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589473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3"/>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322564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841767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6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2285444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0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2260817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9473460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2533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8" y="762004"/>
            <a:ext cx="5249333" cy="152399"/>
          </a:xfrm>
        </p:spPr>
        <p:txBody>
          <a:bodyPr/>
          <a:lstStyle>
            <a:lvl1pPr algn="l">
              <a:defRPr/>
            </a:lvl1p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7080495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8" y="762004"/>
            <a:ext cx="5249333" cy="152399"/>
          </a:xfrm>
        </p:spPr>
        <p:txBody>
          <a:bodyPr/>
          <a:lstStyle>
            <a:lvl1pPr algn="l">
              <a:defRPr/>
            </a:lvl1p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9797796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8" y="762004"/>
            <a:ext cx="5249333" cy="152399"/>
          </a:xfrm>
        </p:spPr>
        <p:txBody>
          <a:bodyPr/>
          <a:lstStyle>
            <a:lvl1pPr algn="l">
              <a:defRPr/>
            </a:lvl1p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1019970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p:spPr>
        <p:txBody>
          <a:bodyPr/>
          <a:lstStyle>
            <a:lvl1pPr algn="l">
              <a:defRPr/>
            </a:lvl1p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9986090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oom for navigation">
    <p:spTree>
      <p:nvGrpSpPr>
        <p:cNvPr id="1" name=""/>
        <p:cNvGrpSpPr/>
        <p:nvPr/>
      </p:nvGrpSpPr>
      <p:grpSpPr>
        <a:xfrm>
          <a:off x="0" y="0"/>
          <a:ext cx="0" cy="0"/>
          <a:chOff x="0" y="0"/>
          <a:chExt cx="0" cy="0"/>
        </a:xfrm>
      </p:grpSpPr>
      <p:sp>
        <p:nvSpPr>
          <p:cNvPr id="6" name="Rectangle 5"/>
          <p:cNvSpPr/>
          <p:nvPr/>
        </p:nvSpPr>
        <p:spPr>
          <a:xfrm>
            <a:off x="8839200" y="990600"/>
            <a:ext cx="3352800" cy="5562600"/>
          </a:xfrm>
          <a:prstGeom prst="rect">
            <a:avLst/>
          </a:prstGeom>
          <a:gradFill>
            <a:gsLst>
              <a:gs pos="0">
                <a:srgbClr val="747879">
                  <a:alpha val="0"/>
                </a:srgbClr>
              </a:gs>
              <a:gs pos="44000">
                <a:schemeClr val="bg2">
                  <a:alpha val="3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143000"/>
            <a:ext cx="9448800" cy="5410200"/>
          </a:xfrm>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97821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6"/>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571677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Titl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ectangle 4"/>
          <p:cNvSpPr/>
          <p:nvPr/>
        </p:nvSpPr>
        <p:spPr>
          <a:xfrm>
            <a:off x="0" y="0"/>
            <a:ext cx="12192000" cy="38862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1"/>
          <p:cNvSpPr>
            <a:spLocks noGrp="1"/>
          </p:cNvSpPr>
          <p:nvPr>
            <p:ph type="title"/>
          </p:nvPr>
        </p:nvSpPr>
        <p:spPr>
          <a:xfrm>
            <a:off x="0" y="0"/>
            <a:ext cx="12192000" cy="11430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3300">
                <a:effectLst/>
              </a:defRPr>
            </a:lvl1pPr>
          </a:lstStyle>
          <a:p>
            <a:r>
              <a:rPr lang="en-US"/>
              <a:t>Click to edit Master title style</a:t>
            </a:r>
            <a:endParaRPr lang="en-US" dirty="0"/>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solidFill>
                <a:srgbClr val="FFFFFF"/>
              </a:solidFill>
            </a:endParaRPr>
          </a:p>
        </p:txBody>
      </p:sp>
      <p:sp>
        <p:nvSpPr>
          <p:cNvPr id="7" name="Text Placeholder 6"/>
          <p:cNvSpPr>
            <a:spLocks noGrp="1"/>
          </p:cNvSpPr>
          <p:nvPr>
            <p:ph type="body" sz="quarter" idx="11"/>
          </p:nvPr>
        </p:nvSpPr>
        <p:spPr>
          <a:xfrm>
            <a:off x="1320800" y="990600"/>
            <a:ext cx="9550400" cy="685800"/>
          </a:xfrm>
        </p:spPr>
        <p:txBody>
          <a:bodyPr/>
          <a:lstStyle>
            <a:lvl1pPr marL="0" indent="0" algn="just">
              <a:buFontTx/>
              <a:buNone/>
              <a:defRPr sz="1350">
                <a:solidFill>
                  <a:schemeClr val="accent1">
                    <a:lumMod val="75000"/>
                  </a:schemeClr>
                </a:solidFill>
              </a:defRPr>
            </a:lvl1pPr>
            <a:lvl2pPr>
              <a:buFontTx/>
              <a:buNone/>
              <a:defRPr sz="1350">
                <a:solidFill>
                  <a:schemeClr val="accent1">
                    <a:lumMod val="75000"/>
                  </a:schemeClr>
                </a:solidFill>
              </a:defRPr>
            </a:lvl2pPr>
            <a:lvl3pPr>
              <a:buFontTx/>
              <a:buNone/>
              <a:defRPr sz="1350">
                <a:solidFill>
                  <a:schemeClr val="accent1">
                    <a:lumMod val="75000"/>
                  </a:schemeClr>
                </a:solidFill>
              </a:defRPr>
            </a:lvl3pPr>
            <a:lvl4pPr>
              <a:buFontTx/>
              <a:buNone/>
              <a:defRPr sz="1350">
                <a:solidFill>
                  <a:schemeClr val="accent1">
                    <a:lumMod val="75000"/>
                  </a:schemeClr>
                </a:solidFill>
              </a:defRPr>
            </a:lvl4pPr>
            <a:lvl5pPr>
              <a:buNone/>
              <a:defRPr/>
            </a:lvl5pPr>
          </a:lstStyle>
          <a:p>
            <a:pPr lvl="0"/>
            <a:r>
              <a:rPr lang="en-US"/>
              <a:t>Click to edit Master text styles</a:t>
            </a:r>
          </a:p>
        </p:txBody>
      </p:sp>
      <p:sp>
        <p:nvSpPr>
          <p:cNvPr id="11" name="Rectangle 10"/>
          <p:cNvSpPr/>
          <p:nvPr/>
        </p:nvSpPr>
        <p:spPr>
          <a:xfrm>
            <a:off x="13208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350">
              <a:solidFill>
                <a:srgbClr val="283D5E"/>
              </a:solidFill>
            </a:endParaRPr>
          </a:p>
        </p:txBody>
      </p:sp>
      <p:sp>
        <p:nvSpPr>
          <p:cNvPr id="9" name="Text Placeholder 8"/>
          <p:cNvSpPr>
            <a:spLocks noGrp="1"/>
          </p:cNvSpPr>
          <p:nvPr>
            <p:ph type="body" sz="quarter" idx="12"/>
          </p:nvPr>
        </p:nvSpPr>
        <p:spPr>
          <a:xfrm>
            <a:off x="1320800" y="2057400"/>
            <a:ext cx="4673600" cy="1600200"/>
          </a:xfrm>
        </p:spPr>
        <p:txBody>
          <a:bodyPr>
            <a:normAutofit/>
          </a:bodyPr>
          <a:lstStyle>
            <a:lvl1pPr marL="175022" indent="-175022">
              <a:defRPr sz="1350">
                <a:solidFill>
                  <a:schemeClr val="tx1"/>
                </a:solidFill>
              </a:defRPr>
            </a:lvl1pPr>
            <a:lvl2pPr marL="342900" indent="-167879">
              <a:defRPr sz="1200">
                <a:solidFill>
                  <a:schemeClr val="tx1"/>
                </a:solidFill>
              </a:defRPr>
            </a:lvl2pPr>
            <a:lvl3pPr marL="175022" indent="-175022">
              <a:defRPr sz="1350">
                <a:solidFill>
                  <a:schemeClr val="bg2">
                    <a:lumMod val="50000"/>
                    <a:lumOff val="50000"/>
                  </a:schemeClr>
                </a:solidFill>
              </a:defRPr>
            </a:lvl3pPr>
            <a:lvl4pPr marL="175022" indent="-175022">
              <a:defRPr sz="1350">
                <a:solidFill>
                  <a:schemeClr val="bg2">
                    <a:lumMod val="50000"/>
                    <a:lumOff val="50000"/>
                  </a:schemeClr>
                </a:solidFill>
              </a:defRPr>
            </a:lvl4pPr>
            <a:lvl5pPr marL="175022" indent="-175022">
              <a:defRPr sz="1350">
                <a:solidFill>
                  <a:schemeClr val="bg2">
                    <a:lumMod val="50000"/>
                    <a:lumOff val="50000"/>
                  </a:schemeClr>
                </a:solidFill>
              </a:defRPr>
            </a:lvl5pPr>
          </a:lstStyle>
          <a:p>
            <a:pPr lvl="0"/>
            <a:r>
              <a:rPr lang="en-US"/>
              <a:t>Click to edit Master text styles</a:t>
            </a:r>
          </a:p>
          <a:p>
            <a:pPr lvl="1"/>
            <a:r>
              <a:rPr lang="en-US"/>
              <a:t>Second level</a:t>
            </a:r>
          </a:p>
        </p:txBody>
      </p:sp>
      <p:sp>
        <p:nvSpPr>
          <p:cNvPr id="12" name="TextBox 11"/>
          <p:cNvSpPr txBox="1"/>
          <p:nvPr/>
        </p:nvSpPr>
        <p:spPr>
          <a:xfrm>
            <a:off x="1320800" y="1676402"/>
            <a:ext cx="4673600" cy="323165"/>
          </a:xfrm>
          <a:prstGeom prst="rect">
            <a:avLst/>
          </a:prstGeom>
          <a:noFill/>
        </p:spPr>
        <p:txBody>
          <a:bodyPr wrap="square" rtlCol="0">
            <a:spAutoFit/>
          </a:bodyPr>
          <a:lstStyle/>
          <a:p>
            <a:pPr algn="ctr" fontAlgn="base">
              <a:spcBef>
                <a:spcPct val="0"/>
              </a:spcBef>
              <a:spcAft>
                <a:spcPct val="0"/>
              </a:spcAft>
            </a:pPr>
            <a:r>
              <a:rPr lang="en-US" sz="1500" dirty="0">
                <a:solidFill>
                  <a:srgbClr val="283D5E"/>
                </a:solidFill>
              </a:rPr>
              <a:t>Schedule</a:t>
            </a:r>
            <a:endParaRPr lang="en-US" sz="1350" dirty="0">
              <a:solidFill>
                <a:srgbClr val="283D5E"/>
              </a:solidFill>
            </a:endParaRPr>
          </a:p>
        </p:txBody>
      </p:sp>
      <p:cxnSp>
        <p:nvCxnSpPr>
          <p:cNvPr id="13" name="Straight Connector 12"/>
          <p:cNvCxnSpPr/>
          <p:nvPr/>
        </p:nvCxnSpPr>
        <p:spPr>
          <a:xfrm rot="10800000" flipV="1">
            <a:off x="1320800" y="2057399"/>
            <a:ext cx="4673600" cy="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1976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350">
              <a:solidFill>
                <a:srgbClr val="283D5E"/>
              </a:solidFill>
            </a:endParaRPr>
          </a:p>
        </p:txBody>
      </p:sp>
      <p:sp>
        <p:nvSpPr>
          <p:cNvPr id="17" name="Text Placeholder 8"/>
          <p:cNvSpPr>
            <a:spLocks noGrp="1"/>
          </p:cNvSpPr>
          <p:nvPr>
            <p:ph type="body" sz="quarter" idx="13"/>
          </p:nvPr>
        </p:nvSpPr>
        <p:spPr>
          <a:xfrm>
            <a:off x="6197600" y="2057400"/>
            <a:ext cx="4673600" cy="1600200"/>
          </a:xfrm>
        </p:spPr>
        <p:txBody>
          <a:bodyPr>
            <a:normAutofit/>
          </a:bodyPr>
          <a:lstStyle>
            <a:lvl1pPr marL="175022" indent="-175022">
              <a:defRPr sz="1350">
                <a:solidFill>
                  <a:schemeClr val="tx1"/>
                </a:solidFill>
              </a:defRPr>
            </a:lvl1pPr>
            <a:lvl2pPr marL="342900" indent="-167879">
              <a:defRPr sz="1200">
                <a:solidFill>
                  <a:schemeClr val="tx1"/>
                </a:solidFill>
              </a:defRPr>
            </a:lvl2pPr>
            <a:lvl3pPr marL="175022" indent="-175022">
              <a:defRPr sz="1350">
                <a:solidFill>
                  <a:schemeClr val="bg2">
                    <a:lumMod val="50000"/>
                    <a:lumOff val="50000"/>
                  </a:schemeClr>
                </a:solidFill>
              </a:defRPr>
            </a:lvl3pPr>
            <a:lvl4pPr marL="175022" indent="-175022">
              <a:defRPr sz="1350">
                <a:solidFill>
                  <a:schemeClr val="bg2">
                    <a:lumMod val="50000"/>
                    <a:lumOff val="50000"/>
                  </a:schemeClr>
                </a:solidFill>
              </a:defRPr>
            </a:lvl4pPr>
            <a:lvl5pPr marL="175022" indent="-175022">
              <a:defRPr sz="1350">
                <a:solidFill>
                  <a:schemeClr val="bg2">
                    <a:lumMod val="50000"/>
                    <a:lumOff val="50000"/>
                  </a:schemeClr>
                </a:solidFill>
              </a:defRPr>
            </a:lvl5pPr>
          </a:lstStyle>
          <a:p>
            <a:pPr lvl="0"/>
            <a:r>
              <a:rPr lang="en-US"/>
              <a:t>Click to edit Master text styles</a:t>
            </a:r>
          </a:p>
          <a:p>
            <a:pPr lvl="1"/>
            <a:r>
              <a:rPr lang="en-US"/>
              <a:t>Second level</a:t>
            </a:r>
          </a:p>
        </p:txBody>
      </p:sp>
      <p:sp>
        <p:nvSpPr>
          <p:cNvPr id="18" name="TextBox 17"/>
          <p:cNvSpPr txBox="1"/>
          <p:nvPr/>
        </p:nvSpPr>
        <p:spPr>
          <a:xfrm>
            <a:off x="6197600" y="1676402"/>
            <a:ext cx="4673600" cy="323165"/>
          </a:xfrm>
          <a:prstGeom prst="rect">
            <a:avLst/>
          </a:prstGeom>
          <a:noFill/>
        </p:spPr>
        <p:txBody>
          <a:bodyPr wrap="square" rtlCol="0">
            <a:spAutoFit/>
          </a:bodyPr>
          <a:lstStyle/>
          <a:p>
            <a:pPr algn="ctr" fontAlgn="base">
              <a:spcBef>
                <a:spcPct val="0"/>
              </a:spcBef>
              <a:spcAft>
                <a:spcPct val="0"/>
              </a:spcAft>
            </a:pPr>
            <a:r>
              <a:rPr lang="en-US" sz="1500" dirty="0">
                <a:solidFill>
                  <a:srgbClr val="283D5E"/>
                </a:solidFill>
              </a:rPr>
              <a:t>Pre-class</a:t>
            </a:r>
            <a:endParaRPr lang="en-US" sz="1350" dirty="0">
              <a:solidFill>
                <a:srgbClr val="283D5E"/>
              </a:solidFill>
            </a:endParaRPr>
          </a:p>
        </p:txBody>
      </p:sp>
      <p:cxnSp>
        <p:nvCxnSpPr>
          <p:cNvPr id="19" name="Straight Connector 18"/>
          <p:cNvCxnSpPr/>
          <p:nvPr/>
        </p:nvCxnSpPr>
        <p:spPr>
          <a:xfrm rot="10800000" flipV="1">
            <a:off x="6197600" y="2057399"/>
            <a:ext cx="4673600"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85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11" grpId="0" animBg="1"/>
      <p:bldP spid="9" grpId="0" build="p">
        <p:tmplLst>
          <p:tmpl lvl="1">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P spid="12" grpId="0"/>
      <p:bldP spid="16" grpId="0" animBg="1"/>
      <p:bldP spid="17" grpId="0" build="p">
        <p:tmplLst>
          <p:tmpl lvl="1">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Subtitl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ectangle 4"/>
          <p:cNvSpPr/>
          <p:nvPr/>
        </p:nvSpPr>
        <p:spPr>
          <a:xfrm>
            <a:off x="0" y="1371600"/>
            <a:ext cx="12192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1"/>
          <p:cNvSpPr>
            <a:spLocks noGrp="1"/>
          </p:cNvSpPr>
          <p:nvPr>
            <p:ph type="title"/>
          </p:nvPr>
        </p:nvSpPr>
        <p:spPr>
          <a:xfrm>
            <a:off x="3454400" y="2057400"/>
            <a:ext cx="82296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2400">
                <a:effectLst/>
              </a:defRPr>
            </a:lvl1pPr>
          </a:lstStyle>
          <a:p>
            <a:r>
              <a:rPr lang="en-US"/>
              <a:t>Click to edit Master title style</a:t>
            </a:r>
            <a:endParaRPr lang="en-US" dirty="0"/>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solidFill>
                <a:srgbClr val="FFFFFF"/>
              </a:solidFill>
            </a:endParaRPr>
          </a:p>
        </p:txBody>
      </p:sp>
      <p:sp>
        <p:nvSpPr>
          <p:cNvPr id="7" name="Text Placeholder 6"/>
          <p:cNvSpPr>
            <a:spLocks noGrp="1"/>
          </p:cNvSpPr>
          <p:nvPr>
            <p:ph type="body" sz="quarter" idx="11"/>
          </p:nvPr>
        </p:nvSpPr>
        <p:spPr>
          <a:xfrm>
            <a:off x="3454400" y="2895600"/>
            <a:ext cx="8229600" cy="1676400"/>
          </a:xfrm>
        </p:spPr>
        <p:txBody>
          <a:bodyPr/>
          <a:lstStyle>
            <a:lvl1pPr marL="0" indent="0" algn="just">
              <a:buFontTx/>
              <a:buNone/>
              <a:defRPr sz="1350">
                <a:solidFill>
                  <a:schemeClr val="accent1">
                    <a:lumMod val="75000"/>
                  </a:schemeClr>
                </a:solidFill>
              </a:defRPr>
            </a:lvl1pPr>
            <a:lvl2pPr>
              <a:buFontTx/>
              <a:buNone/>
              <a:defRPr sz="1350">
                <a:solidFill>
                  <a:schemeClr val="accent1">
                    <a:lumMod val="75000"/>
                  </a:schemeClr>
                </a:solidFill>
              </a:defRPr>
            </a:lvl2pPr>
            <a:lvl3pPr>
              <a:buFontTx/>
              <a:buNone/>
              <a:defRPr sz="1350">
                <a:solidFill>
                  <a:schemeClr val="accent1">
                    <a:lumMod val="75000"/>
                  </a:schemeClr>
                </a:solidFill>
              </a:defRPr>
            </a:lvl3pPr>
            <a:lvl4pPr>
              <a:buFontTx/>
              <a:buNone/>
              <a:defRPr sz="135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350">
              <a:solidFill>
                <a:srgbClr val="283D5E"/>
              </a:solidFill>
            </a:endParaRPr>
          </a:p>
        </p:txBody>
      </p:sp>
      <p:sp>
        <p:nvSpPr>
          <p:cNvPr id="8" name="TextBox 7"/>
          <p:cNvSpPr txBox="1"/>
          <p:nvPr/>
        </p:nvSpPr>
        <p:spPr>
          <a:xfrm>
            <a:off x="203200" y="1524002"/>
            <a:ext cx="2743200" cy="323165"/>
          </a:xfrm>
          <a:prstGeom prst="rect">
            <a:avLst/>
          </a:prstGeom>
          <a:noFill/>
        </p:spPr>
        <p:txBody>
          <a:bodyPr wrap="square" rtlCol="0">
            <a:spAutoFit/>
          </a:bodyPr>
          <a:lstStyle/>
          <a:p>
            <a:pPr fontAlgn="base">
              <a:spcBef>
                <a:spcPct val="0"/>
              </a:spcBef>
              <a:spcAft>
                <a:spcPct val="0"/>
              </a:spcAft>
            </a:pPr>
            <a:r>
              <a:rPr lang="en-US" sz="1500" dirty="0">
                <a:solidFill>
                  <a:srgbClr val="283D5E"/>
                </a:solidFill>
              </a:rPr>
              <a:t>Topics</a:t>
            </a:r>
            <a:endParaRPr lang="en-US" sz="1350" dirty="0">
              <a:solidFill>
                <a:srgbClr val="283D5E"/>
              </a:solidFill>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215504" indent="-215504">
              <a:buNone/>
              <a:defRPr sz="1050">
                <a:solidFill>
                  <a:schemeClr val="accent1">
                    <a:lumMod val="50000"/>
                  </a:schemeClr>
                </a:solidFill>
              </a:defRPr>
            </a:lvl1pPr>
            <a:lvl2pPr marL="215504" indent="-127397">
              <a:spcBef>
                <a:spcPts val="0"/>
              </a:spcBef>
              <a:defRPr sz="900">
                <a:solidFill>
                  <a:schemeClr val="accent1">
                    <a:lumMod val="50000"/>
                  </a:schemeClr>
                </a:solidFill>
              </a:defRPr>
            </a:lvl2pPr>
            <a:lvl3pPr>
              <a:defRPr sz="825">
                <a:solidFill>
                  <a:schemeClr val="accent1">
                    <a:lumMod val="50000"/>
                  </a:schemeClr>
                </a:solidFill>
              </a:defRPr>
            </a:lvl3pPr>
            <a:lvl4pPr>
              <a:defRPr sz="9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707143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SubSection">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ectangle 4"/>
          <p:cNvSpPr/>
          <p:nvPr/>
        </p:nvSpPr>
        <p:spPr>
          <a:xfrm>
            <a:off x="0" y="1371600"/>
            <a:ext cx="9144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1"/>
          <p:cNvSpPr>
            <a:spLocks noGrp="1"/>
          </p:cNvSpPr>
          <p:nvPr>
            <p:ph type="title"/>
          </p:nvPr>
        </p:nvSpPr>
        <p:spPr>
          <a:xfrm>
            <a:off x="3454400" y="2057400"/>
            <a:ext cx="53848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Autofit/>
          </a:bodyPr>
          <a:lstStyle>
            <a:lvl1pPr>
              <a:defRPr sz="1800">
                <a:effectLst/>
              </a:defRPr>
            </a:lvl1pPr>
          </a:lstStyle>
          <a:p>
            <a:r>
              <a:rPr lang="en-US"/>
              <a:t>Click to edit Master title style</a:t>
            </a:r>
            <a:endParaRPr lang="en-US" dirty="0"/>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solidFill>
                <a:srgbClr val="FFFFFF"/>
              </a:solidFill>
            </a:endParaRPr>
          </a:p>
        </p:txBody>
      </p:sp>
      <p:sp>
        <p:nvSpPr>
          <p:cNvPr id="7" name="Text Placeholder 6"/>
          <p:cNvSpPr>
            <a:spLocks noGrp="1"/>
          </p:cNvSpPr>
          <p:nvPr>
            <p:ph type="body" sz="quarter" idx="11"/>
          </p:nvPr>
        </p:nvSpPr>
        <p:spPr>
          <a:xfrm>
            <a:off x="3454400" y="2895600"/>
            <a:ext cx="5384800" cy="1676400"/>
          </a:xfrm>
        </p:spPr>
        <p:txBody>
          <a:bodyPr/>
          <a:lstStyle>
            <a:lvl1pPr marL="0" indent="0" algn="just">
              <a:buFontTx/>
              <a:buNone/>
              <a:defRPr sz="1350">
                <a:solidFill>
                  <a:schemeClr val="accent1">
                    <a:lumMod val="75000"/>
                  </a:schemeClr>
                </a:solidFill>
              </a:defRPr>
            </a:lvl1pPr>
            <a:lvl2pPr>
              <a:buFontTx/>
              <a:buNone/>
              <a:defRPr sz="1350">
                <a:solidFill>
                  <a:schemeClr val="accent1">
                    <a:lumMod val="75000"/>
                  </a:schemeClr>
                </a:solidFill>
              </a:defRPr>
            </a:lvl2pPr>
            <a:lvl3pPr>
              <a:buFontTx/>
              <a:buNone/>
              <a:defRPr sz="1350">
                <a:solidFill>
                  <a:schemeClr val="accent1">
                    <a:lumMod val="75000"/>
                  </a:schemeClr>
                </a:solidFill>
              </a:defRPr>
            </a:lvl3pPr>
            <a:lvl4pPr>
              <a:buFontTx/>
              <a:buNone/>
              <a:defRPr sz="135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350">
              <a:solidFill>
                <a:srgbClr val="283D5E"/>
              </a:solidFill>
            </a:endParaRPr>
          </a:p>
        </p:txBody>
      </p:sp>
      <p:sp>
        <p:nvSpPr>
          <p:cNvPr id="8" name="TextBox 7"/>
          <p:cNvSpPr txBox="1"/>
          <p:nvPr/>
        </p:nvSpPr>
        <p:spPr>
          <a:xfrm>
            <a:off x="203200" y="1524002"/>
            <a:ext cx="2743200" cy="323165"/>
          </a:xfrm>
          <a:prstGeom prst="rect">
            <a:avLst/>
          </a:prstGeom>
          <a:noFill/>
        </p:spPr>
        <p:txBody>
          <a:bodyPr wrap="square" rtlCol="0">
            <a:spAutoFit/>
          </a:bodyPr>
          <a:lstStyle/>
          <a:p>
            <a:pPr fontAlgn="base">
              <a:spcBef>
                <a:spcPct val="0"/>
              </a:spcBef>
              <a:spcAft>
                <a:spcPct val="0"/>
              </a:spcAft>
            </a:pPr>
            <a:r>
              <a:rPr lang="en-US" sz="1500" dirty="0">
                <a:solidFill>
                  <a:srgbClr val="283D5E"/>
                </a:solidFill>
              </a:rPr>
              <a:t>Topics</a:t>
            </a:r>
            <a:endParaRPr lang="en-US" sz="1350" dirty="0">
              <a:solidFill>
                <a:srgbClr val="283D5E"/>
              </a:solidFill>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215504" indent="-215504">
              <a:buNone/>
              <a:defRPr sz="1050">
                <a:solidFill>
                  <a:schemeClr val="accent1">
                    <a:lumMod val="50000"/>
                  </a:schemeClr>
                </a:solidFill>
              </a:defRPr>
            </a:lvl1pPr>
            <a:lvl2pPr marL="215504" indent="-127397">
              <a:spcBef>
                <a:spcPts val="0"/>
              </a:spcBef>
              <a:defRPr sz="900">
                <a:solidFill>
                  <a:schemeClr val="accent1">
                    <a:lumMod val="50000"/>
                  </a:schemeClr>
                </a:solidFill>
              </a:defRPr>
            </a:lvl2pPr>
            <a:lvl3pPr>
              <a:defRPr sz="825">
                <a:solidFill>
                  <a:schemeClr val="accent1">
                    <a:lumMod val="50000"/>
                  </a:schemeClr>
                </a:solidFill>
              </a:defRPr>
            </a:lvl3pPr>
            <a:lvl4pPr>
              <a:defRPr sz="9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893096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9" y="1905003"/>
            <a:ext cx="10242551" cy="1523495"/>
          </a:xfrm>
        </p:spPr>
        <p:txBody>
          <a:bodyPr>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973667" y="4344991"/>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53759111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a:t>click to…</a:t>
            </a:r>
          </a:p>
        </p:txBody>
      </p:sp>
    </p:spTree>
    <p:extLst>
      <p:ext uri="{BB962C8B-B14F-4D97-AF65-F5344CB8AC3E}">
        <p14:creationId xmlns:p14="http://schemas.microsoft.com/office/powerpoint/2010/main" val="300963078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3"/>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39283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6"/>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502943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1554"/>
            <a:ext cx="54864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674342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844366"/>
            <a:ext cx="54864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507999" y="2174875"/>
            <a:ext cx="54864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3" y="1844366"/>
            <a:ext cx="548935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8" y="2174875"/>
            <a:ext cx="5490632"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452930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273679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1554"/>
            <a:ext cx="54864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155962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796288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717972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090423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156393608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a:t>click to…</a:t>
            </a:r>
          </a:p>
        </p:txBody>
      </p:sp>
    </p:spTree>
    <p:extLst>
      <p:ext uri="{BB962C8B-B14F-4D97-AF65-F5344CB8AC3E}">
        <p14:creationId xmlns:p14="http://schemas.microsoft.com/office/powerpoint/2010/main" val="128569224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01922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4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2352450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5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97688256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7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3865182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10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828664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844366"/>
            <a:ext cx="54864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507999" y="2174875"/>
            <a:ext cx="54864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3" y="1844366"/>
            <a:ext cx="548935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8" y="2174875"/>
            <a:ext cx="5490632"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5872346"/>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1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6569323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12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18879611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605621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6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8783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232996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6163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497677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image" Target="../media/image3.png"/><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image" Target="../media/image2.png"/><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image" Target="../media/image1.jpeg"/><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image" Target="../media/image5.gif"/><Relationship Id="rId5" Type="http://schemas.openxmlformats.org/officeDocument/2006/relationships/slideLayout" Target="../slideLayouts/slideLayout39.xml"/><Relationship Id="rId10" Type="http://schemas.openxmlformats.org/officeDocument/2006/relationships/image" Target="../media/image4.jpeg"/><Relationship Id="rId4" Type="http://schemas.openxmlformats.org/officeDocument/2006/relationships/slideLayout" Target="../slideLayouts/slideLayout3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image" Target="../media/image3.png"/><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image" Target="../media/image2.png"/><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image" Target="../media/image1.jpeg"/><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0"/>
            <a:ext cx="11176000" cy="4985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8"/>
            <a:ext cx="11176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4107550"/>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754" r:id="rId13"/>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16"/>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17"/>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17"/>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17"/>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17"/>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0"/>
            <a:ext cx="11176000" cy="4985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8"/>
            <a:ext cx="11176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6609843"/>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24"/>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25"/>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25"/>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25"/>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25"/>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0"/>
            <a:ext cx="12192000" cy="990600"/>
          </a:xfrm>
          <a:prstGeom prst="rect">
            <a:avLst/>
          </a:prstGeom>
          <a:gradFill>
            <a:gsLst>
              <a:gs pos="0">
                <a:schemeClr val="bg1"/>
              </a:gs>
              <a:gs pos="31000">
                <a:schemeClr val="bg1"/>
              </a:gs>
              <a:gs pos="100000">
                <a:schemeClr val="bg1">
                  <a:lumMod val="85000"/>
                </a:schemeClr>
              </a:gs>
            </a:gsLst>
            <a:lin ang="0" scaled="0"/>
          </a:gradFill>
          <a:ln w="38100">
            <a:solidFill>
              <a:schemeClr val="bg2"/>
            </a:solidFill>
          </a:ln>
          <a:effectLst>
            <a:outerShdw blurRad="279400" dist="88900" dir="5400000" algn="ctr" rotWithShape="0">
              <a:schemeClr val="bg2">
                <a:alpha val="85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Placeholder 1"/>
          <p:cNvSpPr>
            <a:spLocks noGrp="1"/>
          </p:cNvSpPr>
          <p:nvPr>
            <p:ph type="title"/>
          </p:nvPr>
        </p:nvSpPr>
        <p:spPr>
          <a:xfrm>
            <a:off x="3048000" y="228600"/>
            <a:ext cx="8940800" cy="533400"/>
          </a:xfrm>
          <a:prstGeom prst="rect">
            <a:avLst/>
          </a:prstGeom>
          <a:noFill/>
          <a:ln w="3175">
            <a:noFill/>
            <a:prstDash val="solid"/>
          </a:ln>
          <a:effectLst/>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3200" y="1143000"/>
            <a:ext cx="11785600" cy="5410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6908800" y="762004"/>
            <a:ext cx="5080000" cy="152399"/>
          </a:xfrm>
          <a:prstGeom prst="rect">
            <a:avLst/>
          </a:prstGeom>
        </p:spPr>
        <p:txBody>
          <a:bodyPr vert="horz" lIns="91440" tIns="45720" rIns="91440" bIns="45720" rtlCol="0" anchor="ctr"/>
          <a:lstStyle>
            <a:lvl1pPr algn="r">
              <a:defRPr sz="900">
                <a:solidFill>
                  <a:schemeClr val="accent1">
                    <a:lumMod val="75000"/>
                  </a:schemeClr>
                </a:solidFill>
                <a:effectLst/>
              </a:defRPr>
            </a:lvl1pPr>
          </a:lstStyle>
          <a:p>
            <a:pPr fontAlgn="base">
              <a:spcBef>
                <a:spcPct val="0"/>
              </a:spcBef>
              <a:spcAft>
                <a:spcPct val="0"/>
              </a:spcAft>
              <a:defRPr/>
            </a:pPr>
            <a:endParaRPr lang="en-US">
              <a:solidFill>
                <a:srgbClr val="CACFD1">
                  <a:lumMod val="75000"/>
                </a:srgbClr>
              </a:solidFill>
              <a:latin typeface="Arial" charset="0"/>
            </a:endParaRPr>
          </a:p>
        </p:txBody>
      </p:sp>
      <p:pic>
        <p:nvPicPr>
          <p:cNvPr id="7" name="Picture 6" descr="Text logo Large.gif"/>
          <p:cNvPicPr>
            <a:picLocks noChangeAspect="1"/>
          </p:cNvPicPr>
          <p:nvPr/>
        </p:nvPicPr>
        <p:blipFill>
          <a:blip r:embed="rId11" cstate="print"/>
          <a:stretch>
            <a:fillRect/>
          </a:stretch>
        </p:blipFill>
        <p:spPr>
          <a:xfrm>
            <a:off x="101600" y="45826"/>
            <a:ext cx="2835349" cy="868574"/>
          </a:xfrm>
          <a:prstGeom prst="rect">
            <a:avLst/>
          </a:prstGeom>
        </p:spPr>
      </p:pic>
      <p:sp>
        <p:nvSpPr>
          <p:cNvPr id="9" name="Rectangle 8"/>
          <p:cNvSpPr/>
          <p:nvPr/>
        </p:nvSpPr>
        <p:spPr>
          <a:xfrm>
            <a:off x="0" y="6553200"/>
            <a:ext cx="12192000" cy="304800"/>
          </a:xfrm>
          <a:prstGeom prst="rect">
            <a:avLst/>
          </a:prstGeom>
          <a:gradFill>
            <a:gsLst>
              <a:gs pos="100000">
                <a:schemeClr val="bg1">
                  <a:alpha val="0"/>
                </a:schemeClr>
              </a:gs>
              <a:gs pos="60000">
                <a:schemeClr val="bg2">
                  <a:alpha val="30000"/>
                </a:schemeClr>
              </a:gs>
              <a:gs pos="0">
                <a:schemeClr val="bg2">
                  <a:alpha val="3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Tree>
    <p:extLst>
      <p:ext uri="{BB962C8B-B14F-4D97-AF65-F5344CB8AC3E}">
        <p14:creationId xmlns:p14="http://schemas.microsoft.com/office/powerpoint/2010/main" val="380172599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Lst>
  <p:hf sldNum="0" hdr="0" ftr="0" dt="0"/>
  <p:txStyles>
    <p:titleStyle>
      <a:lvl1pPr algn="l" defTabSz="685800" rtl="0" eaLnBrk="1" latinLnBrk="0" hangingPunct="1">
        <a:spcBef>
          <a:spcPct val="0"/>
        </a:spcBef>
        <a:buNone/>
        <a:tabLst/>
        <a:defRPr sz="2700" kern="1200">
          <a:solidFill>
            <a:schemeClr val="tx1"/>
          </a:solidFill>
          <a:latin typeface="+mj-lt"/>
          <a:ea typeface="+mj-ea"/>
          <a:cs typeface="+mj-cs"/>
        </a:defRPr>
      </a:lvl1pPr>
    </p:titleStyle>
    <p:bodyStyle>
      <a:lvl1pPr marL="257175" indent="-257175" algn="l" defTabSz="685800" rtl="0" eaLnBrk="1" latinLnBrk="0" hangingPunct="1">
        <a:spcBef>
          <a:spcPts val="900"/>
        </a:spcBef>
        <a:buFont typeface="Arial" pitchFamily="34" charset="0"/>
        <a:buChar char="•"/>
        <a:defRPr sz="1800" kern="1200">
          <a:solidFill>
            <a:schemeClr val="bg1"/>
          </a:solidFill>
          <a:latin typeface="+mn-lt"/>
          <a:ea typeface="+mn-ea"/>
          <a:cs typeface="+mn-cs"/>
        </a:defRPr>
      </a:lvl1pPr>
      <a:lvl2pPr marL="557213" indent="-214313" algn="l" defTabSz="685800" rtl="0" eaLnBrk="1" latinLnBrk="0" hangingPunct="1">
        <a:spcBef>
          <a:spcPts val="450"/>
        </a:spcBef>
        <a:buFont typeface="Arial" pitchFamily="34" charset="0"/>
        <a:buChar char="•"/>
        <a:defRPr sz="1500" kern="1200">
          <a:solidFill>
            <a:schemeClr val="bg1"/>
          </a:solidFill>
          <a:latin typeface="+mn-lt"/>
          <a:ea typeface="+mn-ea"/>
          <a:cs typeface="+mn-cs"/>
        </a:defRPr>
      </a:lvl2pPr>
      <a:lvl3pPr marL="857250" indent="3572" algn="l" defTabSz="685800" rtl="0" eaLnBrk="1" latinLnBrk="0" hangingPunct="1">
        <a:spcBef>
          <a:spcPct val="20000"/>
        </a:spcBef>
        <a:buFont typeface="Arial" pitchFamily="34" charset="0"/>
        <a:buNone/>
        <a:defRPr sz="1350" kern="1200">
          <a:solidFill>
            <a:schemeClr val="bg1"/>
          </a:solidFill>
          <a:latin typeface="Courier New" pitchFamily="49" charset="0"/>
          <a:ea typeface="+mn-ea"/>
          <a:cs typeface="Courier New" pitchFamily="49" charset="0"/>
        </a:defRPr>
      </a:lvl3pPr>
      <a:lvl4pPr marL="1200150" indent="-171450" algn="l" defTabSz="685800" rtl="0" eaLnBrk="1" latinLnBrk="0" hangingPunct="1">
        <a:spcBef>
          <a:spcPct val="20000"/>
        </a:spcBef>
        <a:buFont typeface="Arial" pitchFamily="34" charset="0"/>
        <a:buChar char="–"/>
        <a:defRPr sz="1500" kern="1200">
          <a:solidFill>
            <a:schemeClr val="bg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bg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0"/>
            <a:ext cx="11176000" cy="4985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8"/>
            <a:ext cx="11176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4021001"/>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2" r:id="rId13"/>
    <p:sldLayoutId id="2147483744" r:id="rId14"/>
    <p:sldLayoutId id="2147483745" r:id="rId15"/>
    <p:sldLayoutId id="2147483746" r:id="rId16"/>
    <p:sldLayoutId id="2147483747" r:id="rId17"/>
    <p:sldLayoutId id="2147483748" r:id="rId18"/>
    <p:sldLayoutId id="2147483750" r:id="rId19"/>
    <p:sldLayoutId id="2147483751" r:id="rId20"/>
    <p:sldLayoutId id="2147483753" r:id="rId21"/>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24"/>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25"/>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25"/>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25"/>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25"/>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49.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480.PNG"/><Relationship Id="rId7" Type="http://schemas.openxmlformats.org/officeDocument/2006/relationships/image" Target="../media/image510.PNG"/><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500.PNG"/><Relationship Id="rId5" Type="http://schemas.openxmlformats.org/officeDocument/2006/relationships/image" Target="../media/image22.png"/><Relationship Id="rId4" Type="http://schemas.openxmlformats.org/officeDocument/2006/relationships/image" Target="../media/image490.PNG"/></Relationships>
</file>

<file path=ppt/slides/_rels/slide28.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0837" y="1418495"/>
            <a:ext cx="6801826" cy="1142621"/>
          </a:xfrm>
        </p:spPr>
        <p:txBody>
          <a:bodyPr/>
          <a:lstStyle/>
          <a:p>
            <a:r>
              <a:rPr lang="en-US" dirty="0"/>
              <a:t>ECEN 350</a:t>
            </a:r>
            <a:br>
              <a:rPr lang="en-US" dirty="0"/>
            </a:br>
            <a:r>
              <a:rPr lang="en-US" dirty="0"/>
              <a:t>Electronic Devices and Circuits </a:t>
            </a:r>
          </a:p>
        </p:txBody>
      </p:sp>
      <p:sp>
        <p:nvSpPr>
          <p:cNvPr id="4" name="Rectangle 3"/>
          <p:cNvSpPr/>
          <p:nvPr/>
        </p:nvSpPr>
        <p:spPr>
          <a:xfrm>
            <a:off x="1890837" y="3455581"/>
            <a:ext cx="6544240" cy="707886"/>
          </a:xfrm>
          <a:prstGeom prst="rect">
            <a:avLst/>
          </a:prstGeom>
        </p:spPr>
        <p:txBody>
          <a:bodyPr wrap="square">
            <a:spAutoFit/>
          </a:bodyPr>
          <a:lstStyle/>
          <a:p>
            <a:r>
              <a:rPr lang="en-US" sz="4000" spc="-113"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CMOS – Complementary MOS</a:t>
            </a:r>
            <a:endParaRPr lang="en-US" sz="4000" dirty="0"/>
          </a:p>
        </p:txBody>
      </p:sp>
    </p:spTree>
    <p:extLst>
      <p:ext uri="{BB962C8B-B14F-4D97-AF65-F5344CB8AC3E}">
        <p14:creationId xmlns:p14="http://schemas.microsoft.com/office/powerpoint/2010/main" val="192527290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0"/>
            <a:ext cx="5873579" cy="609600"/>
          </a:xfrm>
        </p:spPr>
        <p:txBody>
          <a:bodyPr>
            <a:noAutofit/>
          </a:bodyPr>
          <a:lstStyle/>
          <a:p>
            <a:pPr algn="ctr"/>
            <a:r>
              <a:rPr lang="en-US" sz="4000" dirty="0">
                <a:gradFill>
                  <a:gsLst>
                    <a:gs pos="0">
                      <a:schemeClr val="tx2"/>
                    </a:gs>
                    <a:gs pos="46000">
                      <a:schemeClr val="tx2"/>
                    </a:gs>
                    <a:gs pos="86000">
                      <a:schemeClr val="accent5"/>
                    </a:gs>
                  </a:gsLst>
                  <a:lin ang="5400000" scaled="1"/>
                </a:gradFill>
              </a:rPr>
              <a:t>Charge Carrier Mobility - µ</a:t>
            </a:r>
          </a:p>
        </p:txBody>
      </p:sp>
      <mc:AlternateContent xmlns:mc="http://schemas.openxmlformats.org/markup-compatibility/2006" xmlns:a14="http://schemas.microsoft.com/office/drawing/2010/main">
        <mc:Choice Requires="a14">
          <p:sp>
            <p:nvSpPr>
              <p:cNvPr id="11" name="Rectangle 10"/>
              <p:cNvSpPr/>
              <p:nvPr/>
            </p:nvSpPr>
            <p:spPr>
              <a:xfrm>
                <a:off x="341906" y="671090"/>
                <a:ext cx="11585051" cy="534377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MOSFET drain current is proportional to </a:t>
                </a:r>
                <a14:m>
                  <m:oMath xmlns:m="http://schemas.openxmlformats.org/officeDocument/2006/math">
                    <m:r>
                      <m:rPr>
                        <m:sty m:val="p"/>
                      </m:rPr>
                      <a:rPr kumimoji="0" lang="el-GR"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μ</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C</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OX</m:t>
                        </m:r>
                      </m:sub>
                    </m:sSub>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W</m:t>
                        </m:r>
                      </m:num>
                      <m:den>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L</m:t>
                        </m:r>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0" lang="en-US" alt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 where µ is </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charge carrier mobility and </a:t>
                </a:r>
                <a14:m>
                  <m:oMath xmlns:m="http://schemas.openxmlformats.org/officeDocument/2006/math">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W</m:t>
                        </m:r>
                      </m:num>
                      <m:den>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L</m:t>
                        </m:r>
                      </m:den>
                    </m:f>
                  </m:oMath>
                </a14:m>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is the ratio of transistor width to length. </a:t>
                </a: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1371600" marR="0" lvl="3"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left"/>
                    </m:oMathParaPr>
                    <m:oMath xmlns:m="http://schemas.openxmlformats.org/officeDocument/2006/math">
                      <m:r>
                        <m:rPr>
                          <m:sty m:val="p"/>
                        </m:rP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μ</m:t>
                      </m:r>
                      <m: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m:t>
                      </m:r>
                      <m:f>
                        <m:fPr>
                          <m:ctrlPr>
                            <a:rPr kumimoji="0" lang="en-US" alt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ctrlPr>
                        </m:fPr>
                        <m:num>
                          <m:r>
                            <m:rPr>
                              <m:sty m:val="p"/>
                            </m:rP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Velocity</m:t>
                          </m:r>
                        </m:num>
                        <m:den>
                          <m:d>
                            <m:dPr>
                              <m:begChr m:val="|"/>
                              <m:endChr m:val="|"/>
                              <m:ctrlPr>
                                <a:rPr kumimoji="0" lang="en-US" alt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ctrlPr>
                            </m:dPr>
                            <m:e>
                              <m:r>
                                <m:rPr>
                                  <m:sty m:val="p"/>
                                </m:rP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Electric</m:t>
                              </m:r>
                              <m: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 </m:t>
                              </m:r>
                              <m:r>
                                <m:rPr>
                                  <m:sty m:val="p"/>
                                </m:rP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Field</m:t>
                              </m:r>
                              <m: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 </m:t>
                              </m:r>
                              <m:r>
                                <m:rPr>
                                  <m:sty m:val="p"/>
                                </m:rP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Intensity</m:t>
                              </m:r>
                            </m:e>
                          </m:d>
                        </m:den>
                      </m:f>
                      <m: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m:t>
                      </m:r>
                    </m:oMath>
                  </m:oMathPara>
                </a14:m>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14313" marR="0" lvl="0" indent="-214313" algn="l" defTabSz="914400" rtl="0" eaLnBrk="1" fontAlgn="auto" latinLnBrk="0" hangingPunct="1">
                  <a:lnSpc>
                    <a:spcPct val="107000"/>
                  </a:lnSpc>
                  <a:spcBef>
                    <a:spcPts val="0"/>
                  </a:spcBef>
                  <a:spcAft>
                    <a:spcPts val="120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Conduction band electrons are more mobile</a:t>
                </a:r>
                <a:r>
                  <a:rPr lang="en-US" altLang="en-US" dirty="0">
                    <a:solidFill>
                      <a:prstClr val="black"/>
                    </a:solidFill>
                    <a:latin typeface="Cambria" panose="02040503050406030204"/>
                    <a:ea typeface="Calibri" panose="020F0502020204030204" pitchFamily="34" charset="0"/>
                    <a:cs typeface="Arial" panose="020B0604020202020204" pitchFamily="34" charset="0"/>
                  </a:rPr>
                  <a:t> </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than valence band holes because of proximity to the nucleus.  As a consequence, n-channel MOSFETs have 2 to 3 times the mobility of p-channel MOSFETs. </a:t>
                </a:r>
              </a:p>
              <a:p>
                <a:pPr marL="2286000" marR="0" lvl="5" indent="0" algn="l" defTabSz="914400" rtl="0" eaLnBrk="1" fontAlgn="auto" latinLnBrk="0" hangingPunct="1">
                  <a:lnSpc>
                    <a:spcPct val="107000"/>
                  </a:lnSpc>
                  <a:spcBef>
                    <a:spcPts val="0"/>
                  </a:spcBef>
                  <a:spcAft>
                    <a:spcPts val="60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µ</a:t>
                </a:r>
                <a:r>
                  <a:rPr kumimoji="0" lang="en-US" alt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n</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 ≈ (2 – 3)µ</a:t>
                </a:r>
                <a:r>
                  <a:rPr kumimoji="0" lang="en-US" alt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p</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a:t>
                </a:r>
              </a:p>
              <a:p>
                <a:pPr marL="285750" marR="0" lvl="0" indent="-285750" algn="l" defTabSz="914400" rtl="0" eaLnBrk="1" fontAlgn="auto" latinLnBrk="0" hangingPunct="1">
                  <a:lnSpc>
                    <a:spcPct val="107000"/>
                  </a:lnSpc>
                  <a:spcBef>
                    <a:spcPts val="0"/>
                  </a:spcBef>
                  <a:spcAft>
                    <a:spcPts val="60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1" fontAlgn="auto" latinLnBrk="0" hangingPunct="1">
                  <a:lnSpc>
                    <a:spcPct val="107000"/>
                  </a:lnSpc>
                  <a:spcBef>
                    <a:spcPts val="0"/>
                  </a:spcBef>
                  <a:spcAft>
                    <a:spcPts val="60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Consequently,</a:t>
                </a: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discrete n-channel MOSFETs offer lower R</a:t>
                </a:r>
                <a:r>
                  <a:rPr kumimoji="0" lang="en-US" alt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mn-cs"/>
                  </a:rPr>
                  <a:t>DS(ON)</a:t>
                </a: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values than do discrete p-channel MOSFETs for a given technology and die area.</a:t>
                </a: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11" name="Rectangle 10"/>
              <p:cNvSpPr>
                <a:spLocks noRot="1" noChangeAspect="1" noMove="1" noResize="1" noEditPoints="1" noAdjustHandles="1" noChangeArrowheads="1" noChangeShapeType="1" noTextEdit="1"/>
              </p:cNvSpPr>
              <p:nvPr/>
            </p:nvSpPr>
            <p:spPr>
              <a:xfrm>
                <a:off x="341906" y="671090"/>
                <a:ext cx="11585051" cy="5343771"/>
              </a:xfrm>
              <a:prstGeom prst="rect">
                <a:avLst/>
              </a:prstGeom>
              <a:blipFill>
                <a:blip r:embed="rId3"/>
                <a:stretch>
                  <a:fillRect l="-105" b="-22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A4DB3C8-F731-4190-B97B-EC41B9EB73D7}"/>
              </a:ext>
            </a:extLst>
          </p:cNvPr>
          <p:cNvPicPr>
            <a:picLocks noChangeAspect="1"/>
          </p:cNvPicPr>
          <p:nvPr/>
        </p:nvPicPr>
        <p:blipFill rotWithShape="1">
          <a:blip r:embed="rId4">
            <a:extLst>
              <a:ext uri="{28A0092B-C50C-407E-A947-70E740481C1C}">
                <a14:useLocalDpi xmlns:a14="http://schemas.microsoft.com/office/drawing/2010/main" val="0"/>
              </a:ext>
            </a:extLst>
          </a:blip>
          <a:srcRect t="11160"/>
          <a:stretch/>
        </p:blipFill>
        <p:spPr>
          <a:xfrm>
            <a:off x="6809873" y="1191754"/>
            <a:ext cx="3377787" cy="2650958"/>
          </a:xfrm>
          <a:prstGeom prst="rect">
            <a:avLst/>
          </a:prstGeom>
        </p:spPr>
      </p:pic>
      <p:sp>
        <p:nvSpPr>
          <p:cNvPr id="3" name="TextBox 2">
            <a:extLst>
              <a:ext uri="{FF2B5EF4-FFF2-40B4-BE49-F238E27FC236}">
                <a16:creationId xmlns:a16="http://schemas.microsoft.com/office/drawing/2014/main" id="{0601BE11-B734-4F33-9D0B-9439AA8BE89A}"/>
              </a:ext>
            </a:extLst>
          </p:cNvPr>
          <p:cNvSpPr txBox="1"/>
          <p:nvPr/>
        </p:nvSpPr>
        <p:spPr>
          <a:xfrm>
            <a:off x="8498766" y="4781725"/>
            <a:ext cx="1592615" cy="369332"/>
          </a:xfrm>
          <a:prstGeom prst="rect">
            <a:avLst/>
          </a:prstGeom>
          <a:noFill/>
        </p:spPr>
        <p:txBody>
          <a:bodyPr wrap="none" rtlCol="0">
            <a:spAutoFit/>
          </a:bodyPr>
          <a:lstStyle/>
          <a:p>
            <a:r>
              <a:rPr lang="en-US" dirty="0">
                <a:solidFill>
                  <a:schemeClr val="bg1"/>
                </a:solidFill>
              </a:rPr>
              <a:t>Poll Questions</a:t>
            </a:r>
          </a:p>
        </p:txBody>
      </p:sp>
    </p:spTree>
    <p:extLst>
      <p:ext uri="{BB962C8B-B14F-4D97-AF65-F5344CB8AC3E}">
        <p14:creationId xmlns:p14="http://schemas.microsoft.com/office/powerpoint/2010/main" val="276767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9" end="9"/>
                                            </p:txEl>
                                          </p:spTgt>
                                        </p:tgtEl>
                                        <p:attrNameLst>
                                          <p:attrName>style.visibility</p:attrName>
                                        </p:attrNameLst>
                                      </p:cBhvr>
                                      <p:to>
                                        <p:strVal val="visible"/>
                                      </p:to>
                                    </p:set>
                                    <p:anim calcmode="lin" valueType="num">
                                      <p:cBhvr additive="base">
                                        <p:cTn id="7"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10" end="10"/>
                                            </p:txEl>
                                          </p:spTgt>
                                        </p:tgtEl>
                                        <p:attrNameLst>
                                          <p:attrName>style.visibility</p:attrName>
                                        </p:attrNameLst>
                                      </p:cBhvr>
                                      <p:to>
                                        <p:strVal val="visible"/>
                                      </p:to>
                                    </p:set>
                                    <p:anim calcmode="lin" valueType="num">
                                      <p:cBhvr additive="base">
                                        <p:cTn id="11"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12" end="12"/>
                                            </p:txEl>
                                          </p:spTgt>
                                        </p:tgtEl>
                                        <p:attrNameLst>
                                          <p:attrName>style.visibility</p:attrName>
                                        </p:attrNameLst>
                                      </p:cBhvr>
                                      <p:to>
                                        <p:strVal val="visible"/>
                                      </p:to>
                                    </p:set>
                                    <p:anim calcmode="lin" valueType="num">
                                      <p:cBhvr additive="base">
                                        <p:cTn id="15"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8269" y="19018"/>
            <a:ext cx="8377362" cy="609600"/>
          </a:xfrm>
        </p:spPr>
        <p:txBody>
          <a:bodyPr>
            <a:noAutofit/>
          </a:bodyPr>
          <a:lstStyle/>
          <a:p>
            <a:pPr algn="ctr"/>
            <a:r>
              <a:rPr lang="en-US" sz="4000" dirty="0">
                <a:gradFill>
                  <a:gsLst>
                    <a:gs pos="0">
                      <a:schemeClr val="tx2"/>
                    </a:gs>
                    <a:gs pos="46000">
                      <a:schemeClr val="tx2"/>
                    </a:gs>
                    <a:gs pos="86000">
                      <a:schemeClr val="accent5"/>
                    </a:gs>
                  </a:gsLst>
                  <a:lin ang="5400000" scaled="1"/>
                </a:gradFill>
              </a:rPr>
              <a:t>Transistor Sizing for CMOS Digital Logic</a:t>
            </a:r>
          </a:p>
        </p:txBody>
      </p:sp>
      <mc:AlternateContent xmlns:mc="http://schemas.openxmlformats.org/markup-compatibility/2006" xmlns:a14="http://schemas.microsoft.com/office/drawing/2010/main">
        <mc:Choice Requires="a14">
          <p:sp>
            <p:nvSpPr>
              <p:cNvPr id="11" name="Rectangle 10"/>
              <p:cNvSpPr/>
              <p:nvPr/>
            </p:nvSpPr>
            <p:spPr>
              <a:xfrm>
                <a:off x="167778" y="672465"/>
                <a:ext cx="11853646" cy="607768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black"/>
                    </a:solidFill>
                    <a:effectLst/>
                    <a:uLnTx/>
                    <a:uFillTx/>
                    <a:latin typeface="Cambria Math" panose="02040503050406030204" pitchFamily="18" charset="0"/>
                    <a:ea typeface="+mn-ea"/>
                    <a:cs typeface="+mn-cs"/>
                  </a:rPr>
                  <a:t>Sah’s Equations for Enhancement Mode NMOS Transistors: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I</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D</m:t>
                          </m:r>
                        </m:sub>
                      </m:s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μ</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n</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C</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OX</m:t>
                          </m:r>
                        </m:sub>
                      </m:sSub>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W</m:t>
                          </m:r>
                        </m:num>
                        <m:den>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L</m:t>
                          </m:r>
                        </m:den>
                      </m:f>
                      <m:d>
                        <m:dPr>
                          <m:begChr m:val="["/>
                          <m:end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GS</m:t>
                                  </m:r>
                                </m:sub>
                              </m:s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T</m:t>
                                  </m:r>
                                </m:sub>
                              </m:sSub>
                            </m:e>
                          </m:d>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DS</m:t>
                              </m:r>
                            </m:sub>
                          </m:s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sSubSup>
                                <m:sSub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Sup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DS</m:t>
                                  </m:r>
                                </m:sub>
                                <m:sup>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bSup>
                            </m:num>
                            <m:den>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den>
                          </m:f>
                        </m:e>
                      </m:d>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Ohmic</m:t>
                          </m:r>
                        </m:e>
                      </m:d>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I</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D</m:t>
                          </m:r>
                        </m:sub>
                      </m:s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μ</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n</m:t>
                          </m:r>
                        </m:sub>
                      </m:sSub>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C</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OX</m:t>
                          </m:r>
                        </m:sub>
                      </m:sSub>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W</m:t>
                          </m:r>
                        </m:num>
                        <m:den>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L</m:t>
                          </m:r>
                        </m:den>
                      </m:f>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GS</m:t>
                                  </m:r>
                                </m:sub>
                              </m:s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T</m:t>
                                  </m:r>
                                </m:sub>
                              </m:sSub>
                            </m:e>
                          </m:d>
                        </m:e>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Transistor</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Saturation</m:t>
                          </m:r>
                        </m:e>
                      </m:d>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CMOS VLSI designers choose width W and length L of MOSFETs, with I</a:t>
                </a:r>
                <a:r>
                  <a:rPr kumimoji="0" lang="en-US" alt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D</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 proportional to </a:t>
                </a:r>
                <a14:m>
                  <m:oMath xmlns:m="http://schemas.openxmlformats.org/officeDocument/2006/math">
                    <m:r>
                      <m:rPr>
                        <m:sty m:val="p"/>
                      </m:rPr>
                      <a:rPr kumimoji="0" lang="el-GR"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μ</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C</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OX</m:t>
                        </m:r>
                      </m:sub>
                    </m:sSub>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W</m:t>
                        </m:r>
                      </m:num>
                      <m:den>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L</m:t>
                        </m:r>
                      </m:den>
                    </m:f>
                  </m:oMath>
                </a14:m>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Choose L = </a:t>
                </a:r>
                <a:r>
                  <a:rPr kumimoji="0" lang="en-US" altLang="en-US" sz="1800" b="0" i="0" u="none" strike="noStrike" kern="1200" cap="none" spc="0" normalizeH="0" baseline="0" noProof="0" dirty="0" err="1">
                    <a:ln>
                      <a:noFill/>
                    </a:ln>
                    <a:solidFill>
                      <a:prstClr val="black"/>
                    </a:solidFill>
                    <a:effectLst/>
                    <a:uLnTx/>
                    <a:uFillTx/>
                    <a:latin typeface="Cambria" panose="02040503050406030204"/>
                    <a:ea typeface="+mn-ea"/>
                    <a:cs typeface="Arial" panose="020B0604020202020204" pitchFamily="34" charset="0"/>
                  </a:rPr>
                  <a:t>L</a:t>
                </a:r>
                <a:r>
                  <a:rPr kumimoji="0" lang="en-US" altLang="en-US" sz="1800" b="0" i="0" u="none" strike="noStrike" kern="1200" cap="none" spc="0" normalizeH="0" baseline="-25000" noProof="0" dirty="0" err="1">
                    <a:ln>
                      <a:noFill/>
                    </a:ln>
                    <a:solidFill>
                      <a:prstClr val="black"/>
                    </a:solidFill>
                    <a:effectLst/>
                    <a:uLnTx/>
                    <a:uFillTx/>
                    <a:latin typeface="Cambria" panose="02040503050406030204"/>
                    <a:ea typeface="+mn-ea"/>
                    <a:cs typeface="Arial" panose="020B0604020202020204" pitchFamily="34" charset="0"/>
                  </a:rPr>
                  <a:t>min</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allowed by the process for digital logic.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Equal rise and fall times is desirable, implying equal magnitude drain currents for the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same bias conditions, resulting in the following: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μ</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n</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C</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OX</m:t>
                        </m:r>
                      </m:sub>
                    </m:sSub>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W</m:t>
                            </m:r>
                          </m:e>
                          <m:sub>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n</m:t>
                            </m:r>
                          </m:sub>
                        </m:sSub>
                      </m:num>
                      <m:den>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L</m:t>
                        </m:r>
                      </m:den>
                    </m:f>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μ</m:t>
                        </m:r>
                      </m:e>
                      <m:sub>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p</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C</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OX</m:t>
                        </m:r>
                      </m:sub>
                    </m:sSub>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W</m:t>
                            </m:r>
                          </m:e>
                          <m:sub>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p</m:t>
                            </m:r>
                          </m:sub>
                        </m:sSub>
                      </m:num>
                      <m:den>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L</m:t>
                        </m:r>
                      </m:den>
                    </m:f>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or</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W</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p</m:t>
                        </m:r>
                      </m:sub>
                    </m:sSub>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μ</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n</m:t>
                            </m:r>
                          </m:sub>
                        </m:sSub>
                      </m:num>
                      <m:den>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μ</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p</m:t>
                            </m:r>
                          </m:sub>
                        </m:sSub>
                      </m:den>
                    </m:f>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W</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n</m:t>
                        </m:r>
                      </m:sub>
                    </m:sSub>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assuming</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C</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OX</m:t>
                        </m:r>
                      </m:sub>
                    </m:s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and</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L</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are</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the</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same</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for</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both</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p</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&amp; </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n</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oMath>
                </a14:m>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14:m>
                  <m:oMath xmlns:m="http://schemas.openxmlformats.org/officeDocument/2006/math">
                    <m:r>
                      <m:rPr>
                        <m:nor/>
                      </m:rPr>
                      <a:rPr kumimoji="0" lang="en-US" alt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m:t>µ</m:t>
                    </m:r>
                    <m:r>
                      <m:rPr>
                        <m:nor/>
                      </m:rPr>
                      <a:rPr kumimoji="0" lang="en-US" alt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m:t>n</m:t>
                    </m:r>
                    <m:r>
                      <m:rPr>
                        <m:nor/>
                      </m:rPr>
                      <a:rPr kumimoji="0" lang="en-US" alt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m:t> ≈ (2 – 3)µ</m:t>
                    </m:r>
                    <m:r>
                      <m:rPr>
                        <m:nor/>
                      </m:rPr>
                      <a:rPr kumimoji="0" lang="en-US" alt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m:t>p</m:t>
                    </m:r>
                  </m:oMath>
                </a14:m>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Exact  µ</a:t>
                </a:r>
                <a:r>
                  <a:rPr kumimoji="0" lang="en-US" alt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n</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/µ</a:t>
                </a:r>
                <a:r>
                  <a:rPr kumimoji="0" lang="en-US" alt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p</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ratio depends upon particular CMOS manufacturing process. </a:t>
                </a:r>
              </a:p>
              <a:p>
                <a:pPr marL="342900" marR="0" lvl="0" indent="-34290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For the adjacent CMOS inverter assume µ</a:t>
                </a:r>
                <a:r>
                  <a:rPr kumimoji="0" lang="en-US" alt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n</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/µ</a:t>
                </a:r>
                <a:r>
                  <a:rPr kumimoji="0" lang="en-US" alt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p</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 </a:t>
                </a:r>
                <a:r>
                  <a:rPr lang="en-US" altLang="en-US" dirty="0">
                    <a:solidFill>
                      <a:prstClr val="black"/>
                    </a:solidFill>
                    <a:latin typeface="Cambria" panose="02040503050406030204"/>
                    <a:cs typeface="Arial" panose="020B0604020202020204" pitchFamily="34" charset="0"/>
                  </a:rPr>
                  <a:t>2.5</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resulting in W</a:t>
                </a:r>
                <a:r>
                  <a:rPr kumimoji="0" lang="en-US" alt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p</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 </a:t>
                </a:r>
                <a:r>
                  <a:rPr lang="en-US" altLang="en-US" dirty="0">
                    <a:solidFill>
                      <a:prstClr val="black"/>
                    </a:solidFill>
                    <a:latin typeface="Cambria" panose="02040503050406030204"/>
                    <a:cs typeface="Arial" panose="020B0604020202020204" pitchFamily="34" charset="0"/>
                  </a:rPr>
                  <a:t>2.5</a:t>
                </a:r>
                <a:r>
                  <a:rPr kumimoji="0" lang="en-US" altLang="en-US" sz="1800" b="0" i="0" u="none" strike="noStrike" kern="1200" cap="none" spc="0" normalizeH="0" baseline="0" noProof="0" dirty="0" err="1">
                    <a:ln>
                      <a:noFill/>
                    </a:ln>
                    <a:solidFill>
                      <a:prstClr val="black"/>
                    </a:solidFill>
                    <a:effectLst/>
                    <a:uLnTx/>
                    <a:uFillTx/>
                    <a:latin typeface="Cambria" panose="02040503050406030204"/>
                    <a:ea typeface="+mn-ea"/>
                    <a:cs typeface="Arial" panose="020B0604020202020204" pitchFamily="34" charset="0"/>
                  </a:rPr>
                  <a:t>W</a:t>
                </a:r>
                <a:r>
                  <a:rPr kumimoji="0" lang="en-US" altLang="en-US" sz="1800" b="0" i="0" u="none" strike="noStrike" kern="1200" cap="none" spc="0" normalizeH="0" baseline="-25000" noProof="0" dirty="0" err="1">
                    <a:ln>
                      <a:noFill/>
                    </a:ln>
                    <a:solidFill>
                      <a:prstClr val="black"/>
                    </a:solidFill>
                    <a:effectLst/>
                    <a:uLnTx/>
                    <a:uFillTx/>
                    <a:latin typeface="Cambria" panose="02040503050406030204"/>
                    <a:ea typeface="+mn-ea"/>
                    <a:cs typeface="Arial" panose="020B0604020202020204" pitchFamily="34" charset="0"/>
                  </a:rPr>
                  <a:t>n</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a:t>
                </a:r>
              </a:p>
              <a:p>
                <a:pPr marL="342900" marR="0" lvl="0" indent="-34290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Hence for the adjacent CMOS inverter, choose W</a:t>
                </a:r>
                <a:r>
                  <a:rPr kumimoji="0" lang="en-US" alt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p</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/L = 2.5W</a:t>
                </a:r>
                <a:r>
                  <a:rPr kumimoji="0" lang="en-US" alt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n</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/L, with L = </a:t>
                </a:r>
                <a:r>
                  <a:rPr kumimoji="0" lang="en-US" altLang="en-US" sz="1800" b="0" i="0" u="none" strike="noStrike" kern="1200" cap="none" spc="0" normalizeH="0" baseline="0" noProof="0" dirty="0" err="1">
                    <a:ln>
                      <a:noFill/>
                    </a:ln>
                    <a:solidFill>
                      <a:prstClr val="black"/>
                    </a:solidFill>
                    <a:effectLst/>
                    <a:uLnTx/>
                    <a:uFillTx/>
                    <a:latin typeface="Cambria" panose="02040503050406030204"/>
                    <a:ea typeface="+mn-ea"/>
                    <a:cs typeface="Arial" panose="020B0604020202020204" pitchFamily="34" charset="0"/>
                  </a:rPr>
                  <a:t>L</a:t>
                </a:r>
                <a:r>
                  <a:rPr kumimoji="0" lang="en-US" altLang="en-US" sz="1800" b="0" i="0" u="none" strike="noStrike" kern="1200" cap="none" spc="0" normalizeH="0" baseline="-25000" noProof="0" dirty="0" err="1">
                    <a:ln>
                      <a:noFill/>
                    </a:ln>
                    <a:solidFill>
                      <a:prstClr val="black"/>
                    </a:solidFill>
                    <a:effectLst/>
                    <a:uLnTx/>
                    <a:uFillTx/>
                    <a:latin typeface="Cambria" panose="02040503050406030204"/>
                    <a:ea typeface="+mn-ea"/>
                    <a:cs typeface="Arial" panose="020B0604020202020204" pitchFamily="34" charset="0"/>
                  </a:rPr>
                  <a:t>min</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For a relative n-channel pull-down size of W/L, the p-channel pull-up size should equal 2.5W/L for </a:t>
                </a:r>
                <a:r>
                  <a:rPr kumimoji="0" lang="en-US" altLang="en-US" sz="1800" b="0" i="0" u="none" strike="noStrike" kern="1200" cap="none" spc="0" normalizeH="0" baseline="0" noProof="0" dirty="0" err="1">
                    <a:ln>
                      <a:noFill/>
                    </a:ln>
                    <a:solidFill>
                      <a:prstClr val="black"/>
                    </a:solidFill>
                    <a:effectLst/>
                    <a:uLnTx/>
                    <a:uFillTx/>
                    <a:latin typeface="Cambria" panose="02040503050406030204"/>
                    <a:ea typeface="+mn-ea"/>
                    <a:cs typeface="Arial" panose="020B0604020202020204" pitchFamily="34" charset="0"/>
                  </a:rPr>
                  <a:t>t</a:t>
                </a:r>
                <a:r>
                  <a:rPr kumimoji="0" lang="en-US" altLang="en-US" sz="1800" b="0" i="0" u="none" strike="noStrike" kern="1200" cap="none" spc="0" normalizeH="0" baseline="-25000" noProof="0" dirty="0" err="1">
                    <a:ln>
                      <a:noFill/>
                    </a:ln>
                    <a:solidFill>
                      <a:prstClr val="black"/>
                    </a:solidFill>
                    <a:effectLst/>
                    <a:uLnTx/>
                    <a:uFillTx/>
                    <a:latin typeface="Cambria" panose="02040503050406030204"/>
                    <a:ea typeface="+mn-ea"/>
                    <a:cs typeface="Arial" panose="020B0604020202020204" pitchFamily="34" charset="0"/>
                  </a:rPr>
                  <a:t>rise</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 </a:t>
                </a:r>
                <a:r>
                  <a:rPr kumimoji="0" lang="en-US" altLang="en-US" sz="1800" b="0" i="0" u="none" strike="noStrike" kern="1200" cap="none" spc="0" normalizeH="0" baseline="0" noProof="0" dirty="0" err="1">
                    <a:ln>
                      <a:noFill/>
                    </a:ln>
                    <a:solidFill>
                      <a:prstClr val="black"/>
                    </a:solidFill>
                    <a:effectLst/>
                    <a:uLnTx/>
                    <a:uFillTx/>
                    <a:latin typeface="Cambria" panose="02040503050406030204"/>
                    <a:ea typeface="+mn-ea"/>
                    <a:cs typeface="Arial" panose="020B0604020202020204" pitchFamily="34" charset="0"/>
                  </a:rPr>
                  <a:t>t</a:t>
                </a:r>
                <a:r>
                  <a:rPr kumimoji="0" lang="en-US" altLang="en-US" sz="1800" b="0" i="0" u="none" strike="noStrike" kern="1200" cap="none" spc="0" normalizeH="0" baseline="-25000" noProof="0" dirty="0" err="1">
                    <a:ln>
                      <a:noFill/>
                    </a:ln>
                    <a:solidFill>
                      <a:prstClr val="black"/>
                    </a:solidFill>
                    <a:effectLst/>
                    <a:uLnTx/>
                    <a:uFillTx/>
                    <a:latin typeface="Cambria" panose="02040503050406030204"/>
                    <a:ea typeface="+mn-ea"/>
                    <a:cs typeface="Arial" panose="020B0604020202020204" pitchFamily="34" charset="0"/>
                  </a:rPr>
                  <a:t>fall</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a:t>
                </a:r>
              </a:p>
            </p:txBody>
          </p:sp>
        </mc:Choice>
        <mc:Fallback xmlns="">
          <p:sp>
            <p:nvSpPr>
              <p:cNvPr id="11" name="Rectangle 10"/>
              <p:cNvSpPr>
                <a:spLocks noRot="1" noChangeAspect="1" noMove="1" noResize="1" noEditPoints="1" noAdjustHandles="1" noChangeArrowheads="1" noChangeShapeType="1" noTextEdit="1"/>
              </p:cNvSpPr>
              <p:nvPr/>
            </p:nvSpPr>
            <p:spPr>
              <a:xfrm>
                <a:off x="167778" y="672465"/>
                <a:ext cx="11853646" cy="6077689"/>
              </a:xfrm>
              <a:prstGeom prst="rect">
                <a:avLst/>
              </a:prstGeom>
              <a:blipFill>
                <a:blip r:embed="rId3"/>
                <a:stretch>
                  <a:fillRect l="-256" t="-199" b="-99"/>
                </a:stretch>
              </a:blipFill>
            </p:spPr>
            <p:txBody>
              <a:bodyPr/>
              <a:lstStyle/>
              <a:p>
                <a:r>
                  <a:rPr lang="en-US">
                    <a:noFill/>
                  </a:rPr>
                  <a:t> </a:t>
                </a:r>
              </a:p>
            </p:txBody>
          </p:sp>
        </mc:Fallback>
      </mc:AlternateContent>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37041" y="2833963"/>
            <a:ext cx="2716561" cy="266185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12093F6-BD4D-4CB2-92DB-AD4627A7C0E7}"/>
                  </a:ext>
                </a:extLst>
              </p:cNvPr>
              <p:cNvSpPr txBox="1"/>
              <p:nvPr/>
            </p:nvSpPr>
            <p:spPr>
              <a:xfrm>
                <a:off x="10196149" y="3454581"/>
                <a:ext cx="535042" cy="5084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4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2.5</m:t>
                          </m:r>
                          <m:r>
                            <m:rPr>
                              <m:sty m:val="p"/>
                            </m:rPr>
                            <a:rPr kumimoji="0" lang="en-US" sz="14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W</m:t>
                          </m:r>
                        </m:num>
                        <m:den>
                          <m:r>
                            <m:rPr>
                              <m:sty m:val="p"/>
                            </m:rPr>
                            <a:rPr kumimoji="0" lang="en-US" sz="14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L</m:t>
                          </m:r>
                        </m:den>
                      </m:f>
                    </m:oMath>
                  </m:oMathPara>
                </a14:m>
                <a:endParaRPr kumimoji="0" lang="en-US" sz="1400" b="0" i="0" u="none" strike="noStrike" kern="1200" cap="none" spc="0" normalizeH="0" baseline="0" noProof="0" dirty="0">
                  <a:ln>
                    <a:noFill/>
                  </a:ln>
                  <a:solidFill>
                    <a:srgbClr val="FFFFFF"/>
                  </a:solidFill>
                  <a:effectLst/>
                  <a:uLnTx/>
                  <a:uFillTx/>
                  <a:latin typeface="Cambria" panose="02040503050406030204"/>
                  <a:ea typeface="+mn-ea"/>
                  <a:cs typeface="+mn-cs"/>
                </a:endParaRPr>
              </a:p>
            </p:txBody>
          </p:sp>
        </mc:Choice>
        <mc:Fallback xmlns="">
          <p:sp>
            <p:nvSpPr>
              <p:cNvPr id="8" name="TextBox 7">
                <a:extLst>
                  <a:ext uri="{FF2B5EF4-FFF2-40B4-BE49-F238E27FC236}">
                    <a16:creationId xmlns:a16="http://schemas.microsoft.com/office/drawing/2014/main" id="{D12093F6-BD4D-4CB2-92DB-AD4627A7C0E7}"/>
                  </a:ext>
                </a:extLst>
              </p:cNvPr>
              <p:cNvSpPr txBox="1">
                <a:spLocks noRot="1" noChangeAspect="1" noMove="1" noResize="1" noEditPoints="1" noAdjustHandles="1" noChangeArrowheads="1" noChangeShapeType="1" noTextEdit="1"/>
              </p:cNvSpPr>
              <p:nvPr/>
            </p:nvSpPr>
            <p:spPr>
              <a:xfrm>
                <a:off x="10196149" y="3454581"/>
                <a:ext cx="535042" cy="508469"/>
              </a:xfrm>
              <a:prstGeom prst="rect">
                <a:avLst/>
              </a:prstGeom>
              <a:blipFill>
                <a:blip r:embed="rId5"/>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6E63FF2-F2A8-4787-AD91-91833B31B3FC}"/>
                  </a:ext>
                </a:extLst>
              </p:cNvPr>
              <p:cNvSpPr txBox="1"/>
              <p:nvPr/>
            </p:nvSpPr>
            <p:spPr>
              <a:xfrm>
                <a:off x="10185231" y="4418066"/>
                <a:ext cx="426351" cy="5070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m:rPr>
                              <m:sty m:val="p"/>
                            </m:rPr>
                            <a:rPr kumimoji="0" lang="en-US" sz="14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W</m:t>
                          </m:r>
                        </m:num>
                        <m:den>
                          <m:r>
                            <m:rPr>
                              <m:sty m:val="p"/>
                            </m:rPr>
                            <a:rPr kumimoji="0" lang="en-US" sz="14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L</m:t>
                          </m:r>
                        </m:den>
                      </m:f>
                    </m:oMath>
                  </m:oMathPara>
                </a14:m>
                <a:endParaRPr kumimoji="0" lang="en-US" sz="1400" b="0" i="0" u="none" strike="noStrike" kern="1200" cap="none" spc="0" normalizeH="0" baseline="0" noProof="0" dirty="0">
                  <a:ln>
                    <a:noFill/>
                  </a:ln>
                  <a:solidFill>
                    <a:srgbClr val="FFFFFF"/>
                  </a:solidFill>
                  <a:effectLst/>
                  <a:uLnTx/>
                  <a:uFillTx/>
                  <a:latin typeface="Cambria" panose="02040503050406030204"/>
                  <a:ea typeface="+mn-ea"/>
                  <a:cs typeface="+mn-cs"/>
                </a:endParaRPr>
              </a:p>
            </p:txBody>
          </p:sp>
        </mc:Choice>
        <mc:Fallback xmlns="">
          <p:sp>
            <p:nvSpPr>
              <p:cNvPr id="9" name="TextBox 8">
                <a:extLst>
                  <a:ext uri="{FF2B5EF4-FFF2-40B4-BE49-F238E27FC236}">
                    <a16:creationId xmlns:a16="http://schemas.microsoft.com/office/drawing/2014/main" id="{96E63FF2-F2A8-4787-AD91-91833B31B3FC}"/>
                  </a:ext>
                </a:extLst>
              </p:cNvPr>
              <p:cNvSpPr txBox="1">
                <a:spLocks noRot="1" noChangeAspect="1" noMove="1" noResize="1" noEditPoints="1" noAdjustHandles="1" noChangeArrowheads="1" noChangeShapeType="1" noTextEdit="1"/>
              </p:cNvSpPr>
              <p:nvPr/>
            </p:nvSpPr>
            <p:spPr>
              <a:xfrm>
                <a:off x="10185231" y="4418066"/>
                <a:ext cx="426351" cy="507021"/>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9143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7" end="7"/>
                                            </p:txEl>
                                          </p:spTgt>
                                        </p:tgtEl>
                                        <p:attrNameLst>
                                          <p:attrName>style.visibility</p:attrName>
                                        </p:attrNameLst>
                                      </p:cBhvr>
                                      <p:to>
                                        <p:strVal val="visible"/>
                                      </p:to>
                                    </p:set>
                                    <p:anim calcmode="lin" valueType="num">
                                      <p:cBhvr additive="base">
                                        <p:cTn id="7"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8" end="8"/>
                                            </p:txEl>
                                          </p:spTgt>
                                        </p:tgtEl>
                                        <p:attrNameLst>
                                          <p:attrName>style.visibility</p:attrName>
                                        </p:attrNameLst>
                                      </p:cBhvr>
                                      <p:to>
                                        <p:strVal val="visible"/>
                                      </p:to>
                                    </p:set>
                                    <p:anim calcmode="lin" valueType="num">
                                      <p:cBhvr additive="base">
                                        <p:cTn id="11"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10" end="10"/>
                                            </p:txEl>
                                          </p:spTgt>
                                        </p:tgtEl>
                                        <p:attrNameLst>
                                          <p:attrName>style.visibility</p:attrName>
                                        </p:attrNameLst>
                                      </p:cBhvr>
                                      <p:to>
                                        <p:strVal val="visible"/>
                                      </p:to>
                                    </p:set>
                                    <p:anim calcmode="lin" valueType="num">
                                      <p:cBhvr additive="base">
                                        <p:cTn id="15"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xEl>
                                              <p:pRg st="11" end="11"/>
                                            </p:txEl>
                                          </p:spTgt>
                                        </p:tgtEl>
                                        <p:attrNameLst>
                                          <p:attrName>style.visibility</p:attrName>
                                        </p:attrNameLst>
                                      </p:cBhvr>
                                      <p:to>
                                        <p:strVal val="visible"/>
                                      </p:to>
                                    </p:set>
                                    <p:anim calcmode="lin" valueType="num">
                                      <p:cBhvr additive="base">
                                        <p:cTn id="19"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12" end="12"/>
                                            </p:txEl>
                                          </p:spTgt>
                                        </p:tgtEl>
                                        <p:attrNameLst>
                                          <p:attrName>style.visibility</p:attrName>
                                        </p:attrNameLst>
                                      </p:cBhvr>
                                      <p:to>
                                        <p:strVal val="visible"/>
                                      </p:to>
                                    </p:set>
                                    <p:anim calcmode="lin" valueType="num">
                                      <p:cBhvr additive="base">
                                        <p:cTn id="25"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12" end="1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xEl>
                                              <p:pRg st="13" end="13"/>
                                            </p:txEl>
                                          </p:spTgt>
                                        </p:tgtEl>
                                        <p:attrNameLst>
                                          <p:attrName>style.visibility</p:attrName>
                                        </p:attrNameLst>
                                      </p:cBhvr>
                                      <p:to>
                                        <p:strVal val="visible"/>
                                      </p:to>
                                    </p:set>
                                    <p:anim calcmode="lin" valueType="num">
                                      <p:cBhvr additive="base">
                                        <p:cTn id="29"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13" end="1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
                                            <p:txEl>
                                              <p:pRg st="14" end="14"/>
                                            </p:txEl>
                                          </p:spTgt>
                                        </p:tgtEl>
                                        <p:attrNameLst>
                                          <p:attrName>style.visibility</p:attrName>
                                        </p:attrNameLst>
                                      </p:cBhvr>
                                      <p:to>
                                        <p:strVal val="visible"/>
                                      </p:to>
                                    </p:set>
                                    <p:anim calcmode="lin" valueType="num">
                                      <p:cBhvr additive="base">
                                        <p:cTn id="33" dur="500" fill="hold"/>
                                        <p:tgtEl>
                                          <p:spTgt spid="11">
                                            <p:txEl>
                                              <p:pRg st="14" end="1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716" y="29273"/>
            <a:ext cx="10939243" cy="609600"/>
          </a:xfrm>
        </p:spPr>
        <p:txBody>
          <a:bodyPr>
            <a:noAutofit/>
          </a:bodyPr>
          <a:lstStyle/>
          <a:p>
            <a:pPr algn="ctr"/>
            <a:r>
              <a:rPr lang="en-US" sz="4000" dirty="0">
                <a:gradFill>
                  <a:gsLst>
                    <a:gs pos="0">
                      <a:schemeClr val="tx2"/>
                    </a:gs>
                    <a:gs pos="46000">
                      <a:schemeClr val="tx2"/>
                    </a:gs>
                    <a:gs pos="86000">
                      <a:schemeClr val="accent5"/>
                    </a:gs>
                  </a:gsLst>
                  <a:lin ang="5400000" scaled="1"/>
                </a:gradFill>
              </a:rPr>
              <a:t>Transistor Sizing for Digital CMOS Logic (Continued)</a:t>
            </a:r>
          </a:p>
        </p:txBody>
      </p:sp>
      <p:sp>
        <p:nvSpPr>
          <p:cNvPr id="11" name="Rectangle 10"/>
          <p:cNvSpPr/>
          <p:nvPr/>
        </p:nvSpPr>
        <p:spPr>
          <a:xfrm>
            <a:off x="167778" y="687297"/>
            <a:ext cx="11892677" cy="609397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NANDs, NORs and complex gates require width adjustment because of series transistors.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For example, a 2-NAND having two series n-channel transistors of size 2W/L effectively results in a single transistor of width 2W with twice the length, </a:t>
            </a:r>
            <a:r>
              <a:rPr lang="en-US" altLang="en-US" dirty="0">
                <a:solidFill>
                  <a:prstClr val="black"/>
                </a:solidFill>
                <a:latin typeface="Cambria" panose="02040503050406030204"/>
                <a:cs typeface="Arial" panose="020B0604020202020204" pitchFamily="34" charset="0"/>
              </a:rPr>
              <a:t>resulting in</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an effectively size of 2W/2L = W/L.</a:t>
            </a:r>
          </a:p>
          <a:p>
            <a:pPr marL="342900" marR="0" lvl="0" indent="-34290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What about transistors in parallel?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Worst-case is with only one transistor turned on, so can’t always count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on parallel size advantage. So size as if there were just a single pull-down.</a:t>
            </a:r>
          </a:p>
        </p:txBody>
      </p:sp>
      <p:grpSp>
        <p:nvGrpSpPr>
          <p:cNvPr id="3" name="Group 2">
            <a:extLst>
              <a:ext uri="{FF2B5EF4-FFF2-40B4-BE49-F238E27FC236}">
                <a16:creationId xmlns:a16="http://schemas.microsoft.com/office/drawing/2014/main" id="{A6D6EA9A-01AD-47EC-9FB1-3AC1C5A9B5E2}"/>
              </a:ext>
            </a:extLst>
          </p:cNvPr>
          <p:cNvGrpSpPr/>
          <p:nvPr/>
        </p:nvGrpSpPr>
        <p:grpSpPr>
          <a:xfrm>
            <a:off x="516311" y="1929178"/>
            <a:ext cx="4134427" cy="3620005"/>
            <a:chOff x="3394268" y="1957753"/>
            <a:chExt cx="4134427" cy="3620005"/>
          </a:xfrm>
        </p:grpSpPr>
        <p:pic>
          <p:nvPicPr>
            <p:cNvPr id="17" name="Picture 16">
              <a:extLst>
                <a:ext uri="{FF2B5EF4-FFF2-40B4-BE49-F238E27FC236}">
                  <a16:creationId xmlns:a16="http://schemas.microsoft.com/office/drawing/2014/main" id="{99E17409-3C79-4E90-97E4-EA2D5EB1B263}"/>
                </a:ext>
              </a:extLst>
            </p:cNvPr>
            <p:cNvPicPr>
              <a:picLocks noChangeAspect="1"/>
            </p:cNvPicPr>
            <p:nvPr/>
          </p:nvPicPr>
          <p:blipFill>
            <a:blip r:embed="rId3"/>
            <a:stretch>
              <a:fillRect/>
            </a:stretch>
          </p:blipFill>
          <p:spPr>
            <a:xfrm>
              <a:off x="3394268" y="1957753"/>
              <a:ext cx="4134427" cy="3620005"/>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EA4100F-E096-4F18-B41A-9E9E48A99BBF}"/>
                    </a:ext>
                  </a:extLst>
                </p:cNvPr>
                <p:cNvSpPr txBox="1"/>
                <p:nvPr/>
              </p:nvSpPr>
              <p:spPr>
                <a:xfrm>
                  <a:off x="4218415" y="2551221"/>
                  <a:ext cx="592855" cy="61093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W</m:t>
                            </m:r>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L</m:t>
                            </m:r>
                          </m:den>
                        </m:f>
                      </m:oMath>
                    </m:oMathPara>
                  </a14:m>
                  <a:endParaRPr kumimoji="0" lang="en-US" sz="1800" b="0" i="0" u="none" strike="noStrike" kern="1200" cap="none" spc="0" normalizeH="0" baseline="0" noProof="0" dirty="0">
                    <a:ln>
                      <a:noFill/>
                    </a:ln>
                    <a:solidFill>
                      <a:srgbClr val="FFFFFF"/>
                    </a:solidFill>
                    <a:effectLst/>
                    <a:uLnTx/>
                    <a:uFillTx/>
                    <a:latin typeface="Cambria" panose="02040503050406030204"/>
                    <a:ea typeface="+mn-ea"/>
                    <a:cs typeface="+mn-cs"/>
                  </a:endParaRPr>
                </a:p>
              </p:txBody>
            </p:sp>
          </mc:Choice>
          <mc:Fallback xmlns="">
            <p:sp>
              <p:nvSpPr>
                <p:cNvPr id="18" name="TextBox 17">
                  <a:extLst>
                    <a:ext uri="{FF2B5EF4-FFF2-40B4-BE49-F238E27FC236}">
                      <a16:creationId xmlns:a16="http://schemas.microsoft.com/office/drawing/2014/main" id="{1EA4100F-E096-4F18-B41A-9E9E48A99BBF}"/>
                    </a:ext>
                  </a:extLst>
                </p:cNvPr>
                <p:cNvSpPr txBox="1">
                  <a:spLocks noRot="1" noChangeAspect="1" noMove="1" noResize="1" noEditPoints="1" noAdjustHandles="1" noChangeArrowheads="1" noChangeShapeType="1" noTextEdit="1"/>
                </p:cNvSpPr>
                <p:nvPr/>
              </p:nvSpPr>
              <p:spPr>
                <a:xfrm>
                  <a:off x="4218415" y="2551221"/>
                  <a:ext cx="592855" cy="61093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29AB0A4-91C0-4126-8068-B55B244F3ADA}"/>
                    </a:ext>
                  </a:extLst>
                </p:cNvPr>
                <p:cNvSpPr txBox="1"/>
                <p:nvPr/>
              </p:nvSpPr>
              <p:spPr>
                <a:xfrm>
                  <a:off x="4198825" y="4333405"/>
                  <a:ext cx="592855" cy="61093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W</m:t>
                            </m:r>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L</m:t>
                            </m:r>
                          </m:den>
                        </m:f>
                      </m:oMath>
                    </m:oMathPara>
                  </a14:m>
                  <a:endParaRPr kumimoji="0" lang="en-US" sz="1800" b="0" i="0" u="none" strike="noStrike" kern="1200" cap="none" spc="0" normalizeH="0" baseline="0" noProof="0" dirty="0">
                    <a:ln>
                      <a:noFill/>
                    </a:ln>
                    <a:solidFill>
                      <a:srgbClr val="FFFFFF"/>
                    </a:solidFill>
                    <a:effectLst/>
                    <a:uLnTx/>
                    <a:uFillTx/>
                    <a:latin typeface="Cambria" panose="02040503050406030204"/>
                    <a:ea typeface="+mn-ea"/>
                    <a:cs typeface="+mn-cs"/>
                  </a:endParaRPr>
                </a:p>
              </p:txBody>
            </p:sp>
          </mc:Choice>
          <mc:Fallback xmlns="">
            <p:sp>
              <p:nvSpPr>
                <p:cNvPr id="19" name="TextBox 18">
                  <a:extLst>
                    <a:ext uri="{FF2B5EF4-FFF2-40B4-BE49-F238E27FC236}">
                      <a16:creationId xmlns:a16="http://schemas.microsoft.com/office/drawing/2014/main" id="{329AB0A4-91C0-4126-8068-B55B244F3ADA}"/>
                    </a:ext>
                  </a:extLst>
                </p:cNvPr>
                <p:cNvSpPr txBox="1">
                  <a:spLocks noRot="1" noChangeAspect="1" noMove="1" noResize="1" noEditPoints="1" noAdjustHandles="1" noChangeArrowheads="1" noChangeShapeType="1" noTextEdit="1"/>
                </p:cNvSpPr>
                <p:nvPr/>
              </p:nvSpPr>
              <p:spPr>
                <a:xfrm>
                  <a:off x="4198825" y="4333405"/>
                  <a:ext cx="592855" cy="610936"/>
                </a:xfrm>
                <a:prstGeom prst="rect">
                  <a:avLst/>
                </a:prstGeom>
                <a:blipFill>
                  <a:blip r:embed="rId5"/>
                  <a:stretch>
                    <a:fillRect/>
                  </a:stretch>
                </a:blipFill>
              </p:spPr>
              <p:txBody>
                <a:bodyPr/>
                <a:lstStyle/>
                <a:p>
                  <a:r>
                    <a:rPr lang="en-US">
                      <a:noFill/>
                    </a:rPr>
                    <a:t> </a:t>
                  </a:r>
                </a:p>
              </p:txBody>
            </p:sp>
          </mc:Fallback>
        </mc:AlternateContent>
        <p:sp>
          <p:nvSpPr>
            <p:cNvPr id="21" name="Arrow: Right 20">
              <a:extLst>
                <a:ext uri="{FF2B5EF4-FFF2-40B4-BE49-F238E27FC236}">
                  <a16:creationId xmlns:a16="http://schemas.microsoft.com/office/drawing/2014/main" id="{0AF91C22-3D50-49EF-9CDB-0800B53C178E}"/>
                </a:ext>
              </a:extLst>
            </p:cNvPr>
            <p:cNvSpPr/>
            <p:nvPr/>
          </p:nvSpPr>
          <p:spPr bwMode="auto">
            <a:xfrm>
              <a:off x="4886770" y="3452515"/>
              <a:ext cx="620785" cy="481921"/>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25327DA-75C2-43EE-8517-5097CF023E65}"/>
                  </a:ext>
                </a:extLst>
              </p:cNvPr>
              <p:cNvSpPr txBox="1"/>
              <p:nvPr/>
            </p:nvSpPr>
            <p:spPr>
              <a:xfrm>
                <a:off x="3570516" y="3388570"/>
                <a:ext cx="1107419" cy="61093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W</m:t>
                          </m:r>
                        </m:num>
                        <m:den>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L</m:t>
                          </m:r>
                        </m:den>
                      </m:f>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W</m:t>
                          </m:r>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L</m:t>
                          </m:r>
                        </m:den>
                      </m:f>
                    </m:oMath>
                  </m:oMathPara>
                </a14:m>
                <a:endParaRPr kumimoji="0" lang="en-US" sz="1800" b="0" i="0" u="none" strike="noStrike" kern="1200" cap="none" spc="0" normalizeH="0" baseline="0" noProof="0" dirty="0">
                  <a:ln>
                    <a:noFill/>
                  </a:ln>
                  <a:solidFill>
                    <a:srgbClr val="FFFFFF"/>
                  </a:solidFill>
                  <a:effectLst/>
                  <a:uLnTx/>
                  <a:uFillTx/>
                  <a:latin typeface="Cambria" panose="02040503050406030204"/>
                  <a:ea typeface="+mn-ea"/>
                  <a:cs typeface="+mn-cs"/>
                </a:endParaRPr>
              </a:p>
            </p:txBody>
          </p:sp>
        </mc:Choice>
        <mc:Fallback xmlns="">
          <p:sp>
            <p:nvSpPr>
              <p:cNvPr id="20" name="TextBox 19">
                <a:extLst>
                  <a:ext uri="{FF2B5EF4-FFF2-40B4-BE49-F238E27FC236}">
                    <a16:creationId xmlns:a16="http://schemas.microsoft.com/office/drawing/2014/main" id="{325327DA-75C2-43EE-8517-5097CF023E65}"/>
                  </a:ext>
                </a:extLst>
              </p:cNvPr>
              <p:cNvSpPr txBox="1">
                <a:spLocks noRot="1" noChangeAspect="1" noMove="1" noResize="1" noEditPoints="1" noAdjustHandles="1" noChangeArrowheads="1" noChangeShapeType="1" noTextEdit="1"/>
              </p:cNvSpPr>
              <p:nvPr/>
            </p:nvSpPr>
            <p:spPr>
              <a:xfrm>
                <a:off x="3570516" y="3388570"/>
                <a:ext cx="1107419" cy="610936"/>
              </a:xfrm>
              <a:prstGeom prst="rect">
                <a:avLst/>
              </a:prstGeom>
              <a:blipFill>
                <a:blip r:embed="rId6"/>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5E6B66B3-FA76-4FEB-B304-D87F68B4FEAC}"/>
              </a:ext>
            </a:extLst>
          </p:cNvPr>
          <p:cNvSpPr txBox="1"/>
          <p:nvPr/>
        </p:nvSpPr>
        <p:spPr>
          <a:xfrm>
            <a:off x="4792045" y="2059201"/>
            <a:ext cx="2639957"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ambria" panose="02040503050406030204"/>
              </a:rPr>
              <a:t>Transistor l</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engths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essentially add for series MOSFETs, which</a:t>
            </a:r>
            <a:r>
              <a:rPr kumimoji="0" lang="en-US" sz="1800" b="0" i="0" u="none" strike="noStrike" kern="1200" cap="none" spc="0" normalizeH="0" noProof="0" dirty="0">
                <a:ln>
                  <a:noFill/>
                </a:ln>
                <a:solidFill>
                  <a:srgbClr val="000000"/>
                </a:solidFill>
                <a:effectLst/>
                <a:uLnTx/>
                <a:uFillTx/>
                <a:latin typeface="Cambria" panose="02040503050406030204"/>
                <a:ea typeface="+mn-ea"/>
                <a:cs typeface="+mn-cs"/>
              </a:rPr>
              <a:t> can be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compensated for by increasing the transistor widths.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latin typeface="Cambria" panose="02040503050406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Double</a:t>
            </a:r>
            <a:r>
              <a:rPr kumimoji="0" lang="en-US" sz="1800" b="0" i="0" u="none" strike="noStrike" kern="1200" cap="none" spc="0" normalizeH="0" noProof="0" dirty="0">
                <a:ln>
                  <a:noFill/>
                </a:ln>
                <a:solidFill>
                  <a:srgbClr val="000000"/>
                </a:solidFill>
                <a:effectLst/>
                <a:uLnTx/>
                <a:uFillTx/>
                <a:latin typeface="Cambria" panose="02040503050406030204"/>
                <a:ea typeface="+mn-ea"/>
                <a:cs typeface="+mn-cs"/>
              </a:rPr>
              <a:t> the widths for two transistors in series, triple the widths for three transistors in series, etc.</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nvGrpSpPr>
          <p:cNvPr id="10" name="Group 9">
            <a:extLst>
              <a:ext uri="{FF2B5EF4-FFF2-40B4-BE49-F238E27FC236}">
                <a16:creationId xmlns:a16="http://schemas.microsoft.com/office/drawing/2014/main" id="{A6B491BB-92DC-456E-A374-7976889103E7}"/>
              </a:ext>
            </a:extLst>
          </p:cNvPr>
          <p:cNvGrpSpPr/>
          <p:nvPr/>
        </p:nvGrpSpPr>
        <p:grpSpPr>
          <a:xfrm>
            <a:off x="7489412" y="1912970"/>
            <a:ext cx="4513633" cy="4773580"/>
            <a:chOff x="7489412" y="1941545"/>
            <a:chExt cx="4513633" cy="4773580"/>
          </a:xfrm>
        </p:grpSpPr>
        <p:pic>
          <p:nvPicPr>
            <p:cNvPr id="9" name="Picture 8">
              <a:extLst>
                <a:ext uri="{FF2B5EF4-FFF2-40B4-BE49-F238E27FC236}">
                  <a16:creationId xmlns:a16="http://schemas.microsoft.com/office/drawing/2014/main" id="{A771C8D6-F660-4838-B7E9-1B075C323534}"/>
                </a:ext>
              </a:extLst>
            </p:cNvPr>
            <p:cNvPicPr>
              <a:picLocks noChangeAspect="1"/>
            </p:cNvPicPr>
            <p:nvPr/>
          </p:nvPicPr>
          <p:blipFill>
            <a:blip r:embed="rId7"/>
            <a:stretch>
              <a:fillRect/>
            </a:stretch>
          </p:blipFill>
          <p:spPr>
            <a:xfrm>
              <a:off x="7489412" y="1941545"/>
              <a:ext cx="4513633" cy="4773580"/>
            </a:xfrm>
            <a:prstGeom prst="rect">
              <a:avLst/>
            </a:prstGeom>
          </p:spPr>
        </p:pic>
        <p:sp>
          <p:nvSpPr>
            <p:cNvPr id="23" name="Arrow: Right 22">
              <a:extLst>
                <a:ext uri="{FF2B5EF4-FFF2-40B4-BE49-F238E27FC236}">
                  <a16:creationId xmlns:a16="http://schemas.microsoft.com/office/drawing/2014/main" id="{02B8A257-2443-47F8-99E2-9CA7415B5525}"/>
                </a:ext>
              </a:extLst>
            </p:cNvPr>
            <p:cNvSpPr/>
            <p:nvPr/>
          </p:nvSpPr>
          <p:spPr bwMode="auto">
            <a:xfrm rot="5400000">
              <a:off x="9020175" y="4628680"/>
              <a:ext cx="324548" cy="332794"/>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grpSp>
    </p:spTree>
    <p:extLst>
      <p:ext uri="{BB962C8B-B14F-4D97-AF65-F5344CB8AC3E}">
        <p14:creationId xmlns:p14="http://schemas.microsoft.com/office/powerpoint/2010/main" val="82868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xEl>
                                              <p:pRg st="10" end="10"/>
                                            </p:txEl>
                                          </p:spTgt>
                                        </p:tgtEl>
                                        <p:attrNameLst>
                                          <p:attrName>style.visibility</p:attrName>
                                        </p:attrNameLst>
                                      </p:cBhvr>
                                      <p:to>
                                        <p:strVal val="visible"/>
                                      </p:to>
                                    </p:set>
                                    <p:anim calcmode="lin" valueType="num">
                                      <p:cBhvr additive="base">
                                        <p:cTn id="29"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1">
                                            <p:txEl>
                                              <p:pRg st="12" end="12"/>
                                            </p:txEl>
                                          </p:spTgt>
                                        </p:tgtEl>
                                        <p:attrNameLst>
                                          <p:attrName>style.visibility</p:attrName>
                                        </p:attrNameLst>
                                      </p:cBhvr>
                                      <p:to>
                                        <p:strVal val="visible"/>
                                      </p:to>
                                    </p:set>
                                    <p:anim calcmode="lin" valueType="num">
                                      <p:cBhvr additive="base">
                                        <p:cTn id="35"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12" end="1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
                                            <p:txEl>
                                              <p:pRg st="13" end="13"/>
                                            </p:txEl>
                                          </p:spTgt>
                                        </p:tgtEl>
                                        <p:attrNameLst>
                                          <p:attrName>style.visibility</p:attrName>
                                        </p:attrNameLst>
                                      </p:cBhvr>
                                      <p:to>
                                        <p:strVal val="visible"/>
                                      </p:to>
                                    </p:set>
                                    <p:anim calcmode="lin" valueType="num">
                                      <p:cBhvr additive="base">
                                        <p:cTn id="39"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8073" y="0"/>
            <a:ext cx="9071387" cy="609600"/>
          </a:xfrm>
        </p:spPr>
        <p:txBody>
          <a:bodyPr>
            <a:noAutofit/>
          </a:bodyPr>
          <a:lstStyle/>
          <a:p>
            <a:pPr algn="ctr"/>
            <a:r>
              <a:rPr lang="en-US" sz="4000" dirty="0">
                <a:gradFill>
                  <a:gsLst>
                    <a:gs pos="0">
                      <a:schemeClr val="tx2"/>
                    </a:gs>
                    <a:gs pos="46000">
                      <a:schemeClr val="tx2"/>
                    </a:gs>
                    <a:gs pos="86000">
                      <a:schemeClr val="accent5"/>
                    </a:gs>
                  </a:gsLst>
                  <a:lin ang="5400000" scaled="1"/>
                </a:gradFill>
              </a:rPr>
              <a:t>Digital CMOS Transistor Sizing for 2-NAND</a:t>
            </a:r>
          </a:p>
        </p:txBody>
      </p:sp>
      <mc:AlternateContent xmlns:mc="http://schemas.openxmlformats.org/markup-compatibility/2006">
        <mc:Choice xmlns:a14="http://schemas.microsoft.com/office/drawing/2010/main" Requires="a14">
          <p:sp>
            <p:nvSpPr>
              <p:cNvPr id="11" name="Rectangle 10"/>
              <p:cNvSpPr/>
              <p:nvPr/>
            </p:nvSpPr>
            <p:spPr>
              <a:xfrm>
                <a:off x="444617" y="626831"/>
                <a:ext cx="11450971" cy="610327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Size </a:t>
                </a:r>
                <a:r>
                  <a:rPr lang="en-US" altLang="en-US" dirty="0">
                    <a:solidFill>
                      <a:prstClr val="black"/>
                    </a:solidFill>
                    <a:latin typeface="Cambria" panose="02040503050406030204"/>
                    <a:cs typeface="Arial" panose="020B0604020202020204" pitchFamily="34" charset="0"/>
                  </a:rPr>
                  <a:t>the </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2-Input NAND gate shown below to have the same rise and fall-times as </a:t>
                </a:r>
              </a:p>
              <a:p>
                <a:pPr lvl="0">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the adjacent CMOS inverter</a:t>
                </a:r>
                <a:r>
                  <a:rPr kumimoji="0" lang="en-US" altLang="en-US" sz="1800" b="0" i="0" u="none" strike="noStrike" kern="1200" cap="none" spc="0" normalizeH="0" noProof="0" dirty="0">
                    <a:ln>
                      <a:noFill/>
                    </a:ln>
                    <a:solidFill>
                      <a:prstClr val="black"/>
                    </a:solidFill>
                    <a:effectLst/>
                    <a:uLnTx/>
                    <a:uFillTx/>
                    <a:latin typeface="Cambria" panose="02040503050406030204"/>
                    <a:ea typeface="+mn-ea"/>
                    <a:cs typeface="Arial" panose="020B0604020202020204" pitchFamily="34" charset="0"/>
                  </a:rPr>
                  <a:t> given t</a:t>
                </a:r>
                <a:r>
                  <a:rPr lang="en-US" altLang="en-US" baseline="0" dirty="0">
                    <a:solidFill>
                      <a:prstClr val="black"/>
                    </a:solidFill>
                    <a:latin typeface="Cambria" panose="02040503050406030204"/>
                    <a:cs typeface="Arial" panose="020B0604020202020204" pitchFamily="34" charset="0"/>
                  </a:rPr>
                  <a:t>hat </a:t>
                </a:r>
                <a:r>
                  <a:rPr lang="en-US" altLang="en-US" dirty="0">
                    <a:solidFill>
                      <a:prstClr val="black"/>
                    </a:solidFill>
                    <a:cs typeface="Arial" panose="020B0604020202020204" pitchFamily="34" charset="0"/>
                  </a:rPr>
                  <a:t>µ</a:t>
                </a:r>
                <a:r>
                  <a:rPr lang="en-US" altLang="en-US" baseline="-25000" dirty="0">
                    <a:solidFill>
                      <a:prstClr val="black"/>
                    </a:solidFill>
                    <a:cs typeface="Arial" panose="020B0604020202020204" pitchFamily="34" charset="0"/>
                  </a:rPr>
                  <a:t>n</a:t>
                </a:r>
                <a:r>
                  <a:rPr lang="en-US" altLang="en-US" dirty="0">
                    <a:solidFill>
                      <a:prstClr val="black"/>
                    </a:solidFill>
                    <a:cs typeface="Arial" panose="020B0604020202020204" pitchFamily="34" charset="0"/>
                  </a:rPr>
                  <a:t>/µ</a:t>
                </a:r>
                <a:r>
                  <a:rPr lang="en-US" altLang="en-US" baseline="-25000" dirty="0">
                    <a:solidFill>
                      <a:prstClr val="black"/>
                    </a:solidFill>
                    <a:cs typeface="Arial" panose="020B0604020202020204" pitchFamily="34" charset="0"/>
                  </a:rPr>
                  <a:t>p</a:t>
                </a:r>
                <a:r>
                  <a:rPr lang="en-US" altLang="en-US" dirty="0">
                    <a:solidFill>
                      <a:prstClr val="black"/>
                    </a:solidFill>
                    <a:cs typeface="Arial" panose="020B0604020202020204" pitchFamily="34" charset="0"/>
                  </a:rPr>
                  <a:t> = 3 for the CMOS process. </a:t>
                </a: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For the two series pull-down transistors of the NAND gate the effective length is </a:t>
                </a:r>
              </a:p>
              <a:p>
                <a:pPr marR="0" lvl="0" algn="l" defTabSz="914400" rtl="0" eaLnBrk="1" fontAlgn="auto" latinLnBrk="0" hangingPunct="1">
                  <a:lnSpc>
                    <a:spcPct val="100000"/>
                  </a:lnSpc>
                  <a:spcBef>
                    <a:spcPts val="0"/>
                  </a:spcBef>
                  <a:spcAft>
                    <a:spcPts val="0"/>
                  </a:spcAft>
                  <a:buClrTx/>
                  <a:buSzTx/>
                  <a:tabLst/>
                  <a:defRPr/>
                </a:pPr>
                <a:r>
                  <a:rPr lang="en-US" altLang="en-US" dirty="0">
                    <a:solidFill>
                      <a:prstClr val="black"/>
                    </a:solidFill>
                    <a:latin typeface="Cambria" panose="02040503050406030204"/>
                    <a:cs typeface="Arial" panose="020B0604020202020204" pitchFamily="34" charset="0"/>
                  </a:rPr>
                  <a:t>d</a:t>
                </a:r>
                <a:r>
                  <a:rPr kumimoji="0" lang="en-US" altLang="en-US" sz="1800" b="0" i="0" u="none" strike="noStrike" kern="1200" cap="none" spc="0" normalizeH="0" baseline="0" noProof="0" dirty="0" err="1">
                    <a:ln>
                      <a:noFill/>
                    </a:ln>
                    <a:solidFill>
                      <a:prstClr val="black"/>
                    </a:solidFill>
                    <a:effectLst/>
                    <a:uLnTx/>
                    <a:uFillTx/>
                    <a:latin typeface="Cambria" panose="02040503050406030204"/>
                    <a:ea typeface="+mn-ea"/>
                    <a:cs typeface="Arial" panose="020B0604020202020204" pitchFamily="34" charset="0"/>
                  </a:rPr>
                  <a:t>oubled</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So</a:t>
                </a:r>
                <a:r>
                  <a:rPr kumimoji="0" lang="en-US" altLang="en-US" sz="1800" b="0" i="0" u="none" strike="noStrike" kern="1200" cap="none" spc="0" normalizeH="0" noProof="0" dirty="0">
                    <a:ln>
                      <a:noFill/>
                    </a:ln>
                    <a:solidFill>
                      <a:prstClr val="black"/>
                    </a:solidFill>
                    <a:effectLst/>
                    <a:uLnTx/>
                    <a:uFillTx/>
                    <a:latin typeface="Cambria" panose="02040503050406030204"/>
                    <a:ea typeface="+mn-ea"/>
                    <a:cs typeface="Arial" panose="020B0604020202020204" pitchFamily="34" charset="0"/>
                  </a:rPr>
                  <a:t> t</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o compensate for the 2L, double the width of each pull-down </a:t>
                </a:r>
                <a:r>
                  <a:rPr kumimoji="0" lang="en-US" altLang="en-US" sz="1800" b="0" i="0" u="none" strike="noStrike" kern="1200" cap="none" spc="0" normalizeH="0" baseline="0" noProof="0" dirty="0" err="1">
                    <a:ln>
                      <a:noFill/>
                    </a:ln>
                    <a:solidFill>
                      <a:prstClr val="black"/>
                    </a:solidFill>
                    <a:effectLst/>
                    <a:uLnTx/>
                    <a:uFillTx/>
                    <a:latin typeface="Cambria" panose="02040503050406030204"/>
                    <a:ea typeface="+mn-ea"/>
                    <a:cs typeface="Arial" panose="020B0604020202020204" pitchFamily="34" charset="0"/>
                  </a:rPr>
                  <a:t>transitor</a:t>
                </a: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to obtain an effective pull-down </a:t>
                </a:r>
                <a:r>
                  <a:rPr lang="en-US" altLang="en-US" dirty="0">
                    <a:solidFill>
                      <a:prstClr val="black"/>
                    </a:solidFill>
                    <a:latin typeface="Cambria" panose="02040503050406030204"/>
                    <a:cs typeface="Arial" panose="020B0604020202020204" pitchFamily="34" charset="0"/>
                  </a:rPr>
                  <a:t>size</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of W/L</a:t>
                </a:r>
                <a:r>
                  <a:rPr kumimoji="0" lang="en-US" altLang="en-US" sz="1800" b="0" i="0" u="none" strike="noStrike" kern="1200" cap="none" spc="0" normalizeH="0" noProof="0" dirty="0">
                    <a:ln>
                      <a:noFill/>
                    </a:ln>
                    <a:solidFill>
                      <a:prstClr val="black"/>
                    </a:solidFill>
                    <a:effectLst/>
                    <a:uLnTx/>
                    <a:uFillTx/>
                    <a:latin typeface="Cambria" panose="02040503050406030204"/>
                    <a:ea typeface="+mn-ea"/>
                    <a:cs typeface="Arial" panose="020B0604020202020204" pitchFamily="34" charset="0"/>
                  </a:rPr>
                  <a:t> to match the inverter pull-down size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solidFill>
                      <a:prstClr val="black"/>
                    </a:solidFill>
                    <a:latin typeface="Cambria" panose="02040503050406030204"/>
                    <a:cs typeface="Arial" panose="020B0604020202020204" pitchFamily="34" charset="0"/>
                  </a:rPr>
                  <a:t>c</a:t>
                </a:r>
                <a:r>
                  <a:rPr kumimoji="0" lang="en-US" altLang="en-US" sz="1800" b="0" i="0" u="none" strike="noStrike" kern="1200" cap="none" spc="0" normalizeH="0" noProof="0" dirty="0" err="1">
                    <a:ln>
                      <a:noFill/>
                    </a:ln>
                    <a:solidFill>
                      <a:prstClr val="black"/>
                    </a:solidFill>
                    <a:effectLst/>
                    <a:uLnTx/>
                    <a:uFillTx/>
                    <a:latin typeface="Cambria" panose="02040503050406030204"/>
                    <a:ea typeface="+mn-ea"/>
                    <a:cs typeface="Arial" panose="020B0604020202020204" pitchFamily="34" charset="0"/>
                  </a:rPr>
                  <a:t>orresponding</a:t>
                </a:r>
                <a:r>
                  <a:rPr kumimoji="0" lang="en-US" altLang="en-US" sz="1800" b="0" i="0" u="none" strike="noStrike" kern="1200" cap="none" spc="0" normalizeH="0" noProof="0" dirty="0">
                    <a:ln>
                      <a:noFill/>
                    </a:ln>
                    <a:solidFill>
                      <a:prstClr val="black"/>
                    </a:solidFill>
                    <a:effectLst/>
                    <a:uLnTx/>
                    <a:uFillTx/>
                    <a:latin typeface="Cambria" panose="02040503050406030204"/>
                    <a:ea typeface="+mn-ea"/>
                    <a:cs typeface="Arial" panose="020B0604020202020204" pitchFamily="34" charset="0"/>
                  </a:rPr>
                  <a:t> fall time.</a:t>
                </a: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14:m>
                  <m:oMath xmlns:m="http://schemas.openxmlformats.org/officeDocument/2006/math">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W</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Series</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_</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n</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W</m:t>
                    </m:r>
                  </m:oMath>
                </a14:m>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Size the parallel p-channel pull-up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Arial" panose="020B0604020202020204" pitchFamily="34" charset="0"/>
                  </a:rPr>
                  <a:t>transitors</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assuming only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solidFill>
                      <a:prstClr val="black"/>
                    </a:solidFill>
                    <a:latin typeface="Cambria" panose="02040503050406030204"/>
                    <a:cs typeface="Arial" panose="020B0604020202020204" pitchFamily="34" charset="0"/>
                  </a:rPr>
                  <a:t>i</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s turned on. Hence choose a p-channel pull-up transistor size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3W/L, which compensates for the factor of 3 mobility disparity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between the</a:t>
                </a:r>
                <a:r>
                  <a:rPr kumimoji="0" lang="en-US" sz="1800" b="0" i="0" u="none" strike="noStrike" kern="1200" cap="none" spc="0" normalizeH="0" noProof="0" dirty="0">
                    <a:ln>
                      <a:noFill/>
                    </a:ln>
                    <a:solidFill>
                      <a:prstClr val="black"/>
                    </a:solidFill>
                    <a:effectLst/>
                    <a:uLnTx/>
                    <a:uFillTx/>
                    <a:latin typeface="Cambria" panose="02040503050406030204"/>
                    <a:ea typeface="+mn-ea"/>
                    <a:cs typeface="Arial" panose="020B0604020202020204" pitchFamily="34" charset="0"/>
                  </a:rPr>
                  <a:t> </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pull-up and pull-down transistors</a:t>
                </a:r>
                <a:r>
                  <a:rPr lang="en-US" noProof="0" dirty="0">
                    <a:solidFill>
                      <a:prstClr val="black"/>
                    </a:solidFill>
                    <a:latin typeface="Cambria" panose="02040503050406030204"/>
                    <a:cs typeface="Arial" panose="020B0604020202020204" pitchFamily="34" charset="0"/>
                  </a:rPr>
                  <a:t> for this CMOS process</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a:t>
                </a: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Total gate area equals: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2(2W)(L) + 2(3W)(L) = 10WL.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For VLSI design, want to minimize the total gate area.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p:sp>
            <p:nvSpPr>
              <p:cNvPr id="11" name="Rectangle 10"/>
              <p:cNvSpPr>
                <a:spLocks noRot="1" noChangeAspect="1" noMove="1" noResize="1" noEditPoints="1" noAdjustHandles="1" noChangeArrowheads="1" noChangeShapeType="1" noTextEdit="1"/>
              </p:cNvSpPr>
              <p:nvPr/>
            </p:nvSpPr>
            <p:spPr>
              <a:xfrm>
                <a:off x="444617" y="626831"/>
                <a:ext cx="11450971" cy="6103274"/>
              </a:xfrm>
              <a:prstGeom prst="rect">
                <a:avLst/>
              </a:prstGeom>
              <a:blipFill>
                <a:blip r:embed="rId3"/>
                <a:stretch>
                  <a:fillRect l="-265" t="-297"/>
                </a:stretch>
              </a:blipFill>
            </p:spPr>
            <p:txBody>
              <a:bodyPr/>
              <a:lstStyle/>
              <a:p>
                <a:r>
                  <a:rPr lang="en-US">
                    <a:noFill/>
                  </a:rPr>
                  <a:t> </a:t>
                </a:r>
              </a:p>
            </p:txBody>
          </p:sp>
        </mc:Fallback>
      </mc:AlternateContent>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6241" y="2607102"/>
            <a:ext cx="4122049" cy="3997794"/>
          </a:xfrm>
          <a:prstGeom prst="rect">
            <a:avLst/>
          </a:prstGeom>
        </p:spPr>
      </p:pic>
      <p:sp>
        <p:nvSpPr>
          <p:cNvPr id="9" name="TextBox 8"/>
          <p:cNvSpPr txBox="1"/>
          <p:nvPr/>
        </p:nvSpPr>
        <p:spPr>
          <a:xfrm>
            <a:off x="10086744" y="4861575"/>
            <a:ext cx="8382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a:ea typeface="+mn-ea"/>
                <a:cs typeface="+mn-cs"/>
              </a:rPr>
              <a:t>2W/L</a:t>
            </a:r>
          </a:p>
        </p:txBody>
      </p:sp>
      <p:sp>
        <p:nvSpPr>
          <p:cNvPr id="8" name="TextBox 7"/>
          <p:cNvSpPr txBox="1"/>
          <p:nvPr/>
        </p:nvSpPr>
        <p:spPr>
          <a:xfrm>
            <a:off x="10660796" y="3679545"/>
            <a:ext cx="8382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a:ea typeface="+mn-ea"/>
                <a:cs typeface="+mn-cs"/>
              </a:rPr>
              <a:t>3W/L</a:t>
            </a:r>
          </a:p>
        </p:txBody>
      </p:sp>
      <p:sp>
        <p:nvSpPr>
          <p:cNvPr id="10" name="TextBox 9"/>
          <p:cNvSpPr txBox="1"/>
          <p:nvPr/>
        </p:nvSpPr>
        <p:spPr>
          <a:xfrm>
            <a:off x="10086744" y="5669191"/>
            <a:ext cx="8382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a:ea typeface="+mn-ea"/>
                <a:cs typeface="+mn-cs"/>
              </a:rPr>
              <a:t>2W/L</a:t>
            </a:r>
          </a:p>
        </p:txBody>
      </p:sp>
      <p:sp>
        <p:nvSpPr>
          <p:cNvPr id="12" name="TextBox 11"/>
          <p:cNvSpPr txBox="1"/>
          <p:nvPr/>
        </p:nvSpPr>
        <p:spPr>
          <a:xfrm>
            <a:off x="8915955" y="3678468"/>
            <a:ext cx="8382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a:ea typeface="+mn-ea"/>
                <a:cs typeface="+mn-cs"/>
              </a:rPr>
              <a:t>3W/L</a:t>
            </a:r>
          </a:p>
        </p:txBody>
      </p:sp>
      <p:pic>
        <p:nvPicPr>
          <p:cNvPr id="6" name="Picture 5" descr="Diagram, schematic&#10;&#10;Description automatically generated">
            <a:extLst>
              <a:ext uri="{FF2B5EF4-FFF2-40B4-BE49-F238E27FC236}">
                <a16:creationId xmlns:a16="http://schemas.microsoft.com/office/drawing/2014/main" id="{39E201FD-B1B5-4E4F-96DB-40FEEFC07D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4633" y="637882"/>
            <a:ext cx="1839585" cy="1802081"/>
          </a:xfrm>
          <a:prstGeom prst="rect">
            <a:avLst/>
          </a:prstGeom>
        </p:spPr>
      </p:pic>
    </p:spTree>
    <p:extLst>
      <p:ext uri="{BB962C8B-B14F-4D97-AF65-F5344CB8AC3E}">
        <p14:creationId xmlns:p14="http://schemas.microsoft.com/office/powerpoint/2010/main" val="247709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anim calcmode="lin" valueType="num">
                                      <p:cBhvr additive="base">
                                        <p:cTn id="7"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anim calcmode="lin" valueType="num">
                                      <p:cBhvr additive="base">
                                        <p:cTn id="1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anim calcmode="lin" valueType="num">
                                      <p:cBhvr additive="base">
                                        <p:cTn id="1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anim calcmode="lin" valueType="num">
                                      <p:cBhvr additive="base">
                                        <p:cTn id="19"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anim calcmode="lin" valueType="num">
                                      <p:cBhvr additive="base">
                                        <p:cTn id="23"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1">
                                            <p:txEl>
                                              <p:pRg st="9" end="9"/>
                                            </p:txEl>
                                          </p:spTgt>
                                        </p:tgtEl>
                                        <p:attrNameLst>
                                          <p:attrName>style.visibility</p:attrName>
                                        </p:attrNameLst>
                                      </p:cBhvr>
                                      <p:to>
                                        <p:strVal val="visible"/>
                                      </p:to>
                                    </p:set>
                                    <p:anim calcmode="lin" valueType="num">
                                      <p:cBhvr additive="base">
                                        <p:cTn id="39"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1">
                                            <p:txEl>
                                              <p:pRg st="10" end="10"/>
                                            </p:txEl>
                                          </p:spTgt>
                                        </p:tgtEl>
                                        <p:attrNameLst>
                                          <p:attrName>style.visibility</p:attrName>
                                        </p:attrNameLst>
                                      </p:cBhvr>
                                      <p:to>
                                        <p:strVal val="visible"/>
                                      </p:to>
                                    </p:set>
                                    <p:anim calcmode="lin" valueType="num">
                                      <p:cBhvr additive="base">
                                        <p:cTn id="43"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1">
                                            <p:txEl>
                                              <p:pRg st="11" end="11"/>
                                            </p:txEl>
                                          </p:spTgt>
                                        </p:tgtEl>
                                        <p:attrNameLst>
                                          <p:attrName>style.visibility</p:attrName>
                                        </p:attrNameLst>
                                      </p:cBhvr>
                                      <p:to>
                                        <p:strVal val="visible"/>
                                      </p:to>
                                    </p:set>
                                    <p:anim calcmode="lin" valueType="num">
                                      <p:cBhvr additive="base">
                                        <p:cTn id="47"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1">
                                            <p:txEl>
                                              <p:pRg st="12" end="12"/>
                                            </p:txEl>
                                          </p:spTgt>
                                        </p:tgtEl>
                                        <p:attrNameLst>
                                          <p:attrName>style.visibility</p:attrName>
                                        </p:attrNameLst>
                                      </p:cBhvr>
                                      <p:to>
                                        <p:strVal val="visible"/>
                                      </p:to>
                                    </p:set>
                                    <p:anim calcmode="lin" valueType="num">
                                      <p:cBhvr additive="base">
                                        <p:cTn id="51"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ppt_x"/>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1">
                                            <p:txEl>
                                              <p:pRg st="15" end="15"/>
                                            </p:txEl>
                                          </p:spTgt>
                                        </p:tgtEl>
                                        <p:attrNameLst>
                                          <p:attrName>style.visibility</p:attrName>
                                        </p:attrNameLst>
                                      </p:cBhvr>
                                      <p:to>
                                        <p:strVal val="visible"/>
                                      </p:to>
                                    </p:set>
                                    <p:anim calcmode="lin" valueType="num">
                                      <p:cBhvr additive="base">
                                        <p:cTn id="67" dur="500" fill="hold"/>
                                        <p:tgtEl>
                                          <p:spTgt spid="11">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
                                            <p:txEl>
                                              <p:pRg st="15" end="15"/>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1">
                                            <p:txEl>
                                              <p:pRg st="16" end="16"/>
                                            </p:txEl>
                                          </p:spTgt>
                                        </p:tgtEl>
                                        <p:attrNameLst>
                                          <p:attrName>style.visibility</p:attrName>
                                        </p:attrNameLst>
                                      </p:cBhvr>
                                      <p:to>
                                        <p:strVal val="visible"/>
                                      </p:to>
                                    </p:set>
                                    <p:anim calcmode="lin" valueType="num">
                                      <p:cBhvr additive="base">
                                        <p:cTn id="71" dur="500" fill="hold"/>
                                        <p:tgtEl>
                                          <p:spTgt spid="11">
                                            <p:txEl>
                                              <p:pRg st="16" end="1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1">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11">
                                            <p:txEl>
                                              <p:pRg st="18" end="18"/>
                                            </p:txEl>
                                          </p:spTgt>
                                        </p:tgtEl>
                                        <p:attrNameLst>
                                          <p:attrName>style.visibility</p:attrName>
                                        </p:attrNameLst>
                                      </p:cBhvr>
                                      <p:to>
                                        <p:strVal val="visible"/>
                                      </p:to>
                                    </p:set>
                                    <p:anim calcmode="lin" valueType="num">
                                      <p:cBhvr additive="base">
                                        <p:cTn id="77" dur="500" fill="hold"/>
                                        <p:tgtEl>
                                          <p:spTgt spid="11">
                                            <p:txEl>
                                              <p:pRg st="18" end="18"/>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1">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0"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8073" y="0"/>
            <a:ext cx="9071387" cy="609600"/>
          </a:xfrm>
        </p:spPr>
        <p:txBody>
          <a:bodyPr>
            <a:noAutofit/>
          </a:bodyPr>
          <a:lstStyle/>
          <a:p>
            <a:pPr algn="ctr"/>
            <a:r>
              <a:rPr lang="en-US" sz="4000" dirty="0">
                <a:gradFill>
                  <a:gsLst>
                    <a:gs pos="0">
                      <a:schemeClr val="tx2"/>
                    </a:gs>
                    <a:gs pos="46000">
                      <a:schemeClr val="tx2"/>
                    </a:gs>
                    <a:gs pos="86000">
                      <a:schemeClr val="accent5"/>
                    </a:gs>
                  </a:gsLst>
                  <a:lin ang="5400000" scaled="1"/>
                </a:gradFill>
              </a:rPr>
              <a:t>Digital CMOS Transistor Sizing for 2-NOR</a:t>
            </a:r>
          </a:p>
        </p:txBody>
      </p:sp>
      <mc:AlternateContent xmlns:mc="http://schemas.openxmlformats.org/markup-compatibility/2006">
        <mc:Choice xmlns:a14="http://schemas.microsoft.com/office/drawing/2010/main" Requires="a14">
          <p:sp>
            <p:nvSpPr>
              <p:cNvPr id="11" name="Rectangle 10"/>
              <p:cNvSpPr/>
              <p:nvPr/>
            </p:nvSpPr>
            <p:spPr>
              <a:xfrm>
                <a:off x="444617" y="626831"/>
                <a:ext cx="11450971" cy="6118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lvl="0" indent="-285750">
                  <a:buFont typeface="Arial" panose="020B0604020202020204" pitchFamily="34" charset="0"/>
                  <a:buChar char="•"/>
                  <a:defRPr/>
                </a:pPr>
                <a:r>
                  <a:rPr lang="en-US" altLang="en-US" dirty="0">
                    <a:solidFill>
                      <a:prstClr val="black"/>
                    </a:solidFill>
                    <a:cs typeface="Arial" panose="020B0604020202020204" pitchFamily="34" charset="0"/>
                  </a:rPr>
                  <a:t>Size the 2-Input NOR gate shown below to have the same rise and fall-times as </a:t>
                </a:r>
              </a:p>
              <a:p>
                <a:pPr lvl="0">
                  <a:defRPr/>
                </a:pPr>
                <a:r>
                  <a:rPr lang="en-US" altLang="en-US" dirty="0">
                    <a:solidFill>
                      <a:prstClr val="black"/>
                    </a:solidFill>
                    <a:cs typeface="Arial" panose="020B0604020202020204" pitchFamily="34" charset="0"/>
                  </a:rPr>
                  <a:t>the adjacent CMOS inverter given that µ</a:t>
                </a:r>
                <a:r>
                  <a:rPr lang="en-US" altLang="en-US" baseline="-25000" dirty="0">
                    <a:solidFill>
                      <a:prstClr val="black"/>
                    </a:solidFill>
                    <a:cs typeface="Arial" panose="020B0604020202020204" pitchFamily="34" charset="0"/>
                  </a:rPr>
                  <a:t>n</a:t>
                </a:r>
                <a:r>
                  <a:rPr lang="en-US" altLang="en-US" dirty="0">
                    <a:solidFill>
                      <a:prstClr val="black"/>
                    </a:solidFill>
                    <a:cs typeface="Arial" panose="020B0604020202020204" pitchFamily="34" charset="0"/>
                  </a:rPr>
                  <a:t>/µ</a:t>
                </a:r>
                <a:r>
                  <a:rPr lang="en-US" altLang="en-US" baseline="-25000" dirty="0">
                    <a:solidFill>
                      <a:prstClr val="black"/>
                    </a:solidFill>
                    <a:cs typeface="Arial" panose="020B0604020202020204" pitchFamily="34" charset="0"/>
                  </a:rPr>
                  <a:t>p</a:t>
                </a:r>
                <a:r>
                  <a:rPr lang="en-US" altLang="en-US" dirty="0">
                    <a:solidFill>
                      <a:prstClr val="black"/>
                    </a:solidFill>
                    <a:cs typeface="Arial" panose="020B0604020202020204" pitchFamily="34" charset="0"/>
                  </a:rPr>
                  <a:t> = 3 for the CMOS process. </a:t>
                </a:r>
              </a:p>
              <a:p>
                <a:pPr marL="285750" lvl="0" indent="-285750">
                  <a:buFont typeface="Arial" panose="020B0604020202020204" pitchFamily="34" charset="0"/>
                  <a:buChar char="•"/>
                  <a:defRPr/>
                </a:pPr>
                <a:endParaRPr lang="en-US" altLang="en-US" dirty="0">
                  <a:solidFill>
                    <a:prstClr val="black"/>
                  </a:solidFill>
                  <a:cs typeface="Arial" panose="020B0604020202020204" pitchFamily="34" charset="0"/>
                </a:endParaRPr>
              </a:p>
              <a:p>
                <a:pPr marL="285750" lvl="0" indent="-285750">
                  <a:buFont typeface="Arial" panose="020B0604020202020204" pitchFamily="34" charset="0"/>
                  <a:buChar char="•"/>
                  <a:defRPr/>
                </a:pPr>
                <a:r>
                  <a:rPr lang="en-US" dirty="0">
                    <a:solidFill>
                      <a:prstClr val="black"/>
                    </a:solidFill>
                    <a:cs typeface="Arial" panose="020B0604020202020204" pitchFamily="34" charset="0"/>
                  </a:rPr>
                  <a:t>Size the parallel n-channel pull-down </a:t>
                </a:r>
                <a:r>
                  <a:rPr lang="en-US" dirty="0" err="1">
                    <a:solidFill>
                      <a:prstClr val="black"/>
                    </a:solidFill>
                    <a:cs typeface="Arial" panose="020B0604020202020204" pitchFamily="34" charset="0"/>
                  </a:rPr>
                  <a:t>transitors</a:t>
                </a:r>
                <a:r>
                  <a:rPr lang="en-US" dirty="0">
                    <a:solidFill>
                      <a:prstClr val="black"/>
                    </a:solidFill>
                    <a:cs typeface="Arial" panose="020B0604020202020204" pitchFamily="34" charset="0"/>
                  </a:rPr>
                  <a:t> to match the inverter pull-down</a:t>
                </a:r>
              </a:p>
              <a:p>
                <a:pPr lvl="0">
                  <a:defRPr/>
                </a:pPr>
                <a:r>
                  <a:rPr lang="en-US" dirty="0">
                    <a:solidFill>
                      <a:prstClr val="black"/>
                    </a:solidFill>
                    <a:cs typeface="Arial" panose="020B0604020202020204" pitchFamily="34" charset="0"/>
                  </a:rPr>
                  <a:t>size and corresponding fall time for when only one pull-down transistor of the NOR </a:t>
                </a:r>
              </a:p>
              <a:p>
                <a:pPr lvl="0">
                  <a:defRPr/>
                </a:pPr>
                <a:r>
                  <a:rPr lang="en-US" dirty="0">
                    <a:solidFill>
                      <a:prstClr val="black"/>
                    </a:solidFill>
                    <a:cs typeface="Arial" panose="020B0604020202020204" pitchFamily="34" charset="0"/>
                  </a:rPr>
                  <a:t>gate is turned on. Hence choose an n-channel pull-down transistor size of W/L.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Need to compensates for the </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µ</a:t>
                </a:r>
                <a:r>
                  <a:rPr kumimoji="0" lang="en-US" alt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n</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/µ</a:t>
                </a:r>
                <a:r>
                  <a:rPr kumimoji="0" lang="en-US" alt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p</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 3</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mobility disparity between the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pull-up and pull-down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Arial" panose="020B0604020202020204" pitchFamily="34" charset="0"/>
                  </a:rPr>
                  <a:t>transitors</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wanting an effective pull-up size of 3W/L.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For the two series pull-up transistors the effective length is doubled. To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compensate for the 2L, double the width of each pull-up transistor, to obtain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an effective pull-up</a:t>
                </a:r>
                <a:r>
                  <a:rPr kumimoji="0" lang="en-US" altLang="en-US" sz="1800" b="0" i="0" u="none" strike="noStrike" kern="1200" cap="none" spc="0" normalizeH="0" noProof="0" dirty="0">
                    <a:ln>
                      <a:noFill/>
                    </a:ln>
                    <a:solidFill>
                      <a:prstClr val="black"/>
                    </a:solidFill>
                    <a:effectLst/>
                    <a:uLnTx/>
                    <a:uFillTx/>
                    <a:latin typeface="Cambria" panose="02040503050406030204"/>
                    <a:ea typeface="+mn-ea"/>
                    <a:cs typeface="Arial" panose="020B0604020202020204" pitchFamily="34" charset="0"/>
                  </a:rPr>
                  <a:t> size</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of 3W/L.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14:m>
                  <m:oMath xmlns:m="http://schemas.openxmlformats.org/officeDocument/2006/math">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W</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Series</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_</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p</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3</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W</m:t>
                        </m:r>
                      </m:e>
                    </m:d>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=6</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W</m:t>
                    </m:r>
                  </m:oMath>
                </a14:m>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285750" marR="0" lvl="0" indent="-28575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Total gate area equals: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2(W)(L) + 2(6W)(L) = 14WL, compared to 10WL for the NAND.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For VLSI design, want to minimize the total gate area, which is why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NAND gates are preferred over NOR gates in VLSI.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p:sp>
            <p:nvSpPr>
              <p:cNvPr id="11" name="Rectangle 10"/>
              <p:cNvSpPr>
                <a:spLocks noRot="1" noChangeAspect="1" noMove="1" noResize="1" noEditPoints="1" noAdjustHandles="1" noChangeArrowheads="1" noChangeShapeType="1" noTextEdit="1"/>
              </p:cNvSpPr>
              <p:nvPr/>
            </p:nvSpPr>
            <p:spPr>
              <a:xfrm>
                <a:off x="444617" y="626831"/>
                <a:ext cx="11450971" cy="6118663"/>
              </a:xfrm>
              <a:prstGeom prst="rect">
                <a:avLst/>
              </a:prstGeom>
              <a:blipFill>
                <a:blip r:embed="rId3"/>
                <a:stretch>
                  <a:fillRect l="-265" t="-296"/>
                </a:stretch>
              </a:blipFill>
            </p:spPr>
            <p:txBody>
              <a:bodyPr/>
              <a:lstStyle/>
              <a:p>
                <a:r>
                  <a:rPr lang="en-US">
                    <a:noFill/>
                  </a:rPr>
                  <a:t> </a:t>
                </a:r>
              </a:p>
            </p:txBody>
          </p:sp>
        </mc:Fallback>
      </mc:AlternateContent>
      <p:pic>
        <p:nvPicPr>
          <p:cNvPr id="6" name="Picture 5" descr="Diagram, schematic&#10;&#10;Description automatically generated">
            <a:extLst>
              <a:ext uri="{FF2B5EF4-FFF2-40B4-BE49-F238E27FC236}">
                <a16:creationId xmlns:a16="http://schemas.microsoft.com/office/drawing/2014/main" id="{39E201FD-B1B5-4E4F-96DB-40FEEFC07D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4633" y="637882"/>
            <a:ext cx="1839585" cy="1802081"/>
          </a:xfrm>
          <a:prstGeom prst="rect">
            <a:avLst/>
          </a:prstGeom>
        </p:spPr>
      </p:pic>
      <p:pic>
        <p:nvPicPr>
          <p:cNvPr id="13" name="Picture 12">
            <a:extLst>
              <a:ext uri="{FF2B5EF4-FFF2-40B4-BE49-F238E27FC236}">
                <a16:creationId xmlns:a16="http://schemas.microsoft.com/office/drawing/2014/main" id="{06062C8F-A149-4BD1-A2CF-B496DED791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4065" y="2590201"/>
            <a:ext cx="3712968" cy="4076775"/>
          </a:xfrm>
          <a:prstGeom prst="rect">
            <a:avLst/>
          </a:prstGeom>
        </p:spPr>
      </p:pic>
      <p:sp>
        <p:nvSpPr>
          <p:cNvPr id="14" name="TextBox 13">
            <a:extLst>
              <a:ext uri="{FF2B5EF4-FFF2-40B4-BE49-F238E27FC236}">
                <a16:creationId xmlns:a16="http://schemas.microsoft.com/office/drawing/2014/main" id="{550D0EA3-8B60-4C90-A0E2-ECB8D2392FC1}"/>
              </a:ext>
            </a:extLst>
          </p:cNvPr>
          <p:cNvSpPr txBox="1"/>
          <p:nvPr/>
        </p:nvSpPr>
        <p:spPr>
          <a:xfrm>
            <a:off x="10698095" y="5025894"/>
            <a:ext cx="59775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a:ea typeface="+mn-ea"/>
                <a:cs typeface="+mn-cs"/>
              </a:rPr>
              <a:t>W/L</a:t>
            </a:r>
          </a:p>
        </p:txBody>
      </p:sp>
      <p:sp>
        <p:nvSpPr>
          <p:cNvPr id="15" name="TextBox 14">
            <a:extLst>
              <a:ext uri="{FF2B5EF4-FFF2-40B4-BE49-F238E27FC236}">
                <a16:creationId xmlns:a16="http://schemas.microsoft.com/office/drawing/2014/main" id="{4E64CB82-DC95-45E5-8CC2-4DCD332E9D55}"/>
              </a:ext>
            </a:extLst>
          </p:cNvPr>
          <p:cNvSpPr txBox="1"/>
          <p:nvPr/>
        </p:nvSpPr>
        <p:spPr>
          <a:xfrm>
            <a:off x="10687352" y="4028167"/>
            <a:ext cx="72956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a:ea typeface="+mn-ea"/>
                <a:cs typeface="+mn-cs"/>
              </a:rPr>
              <a:t>6W/L</a:t>
            </a:r>
          </a:p>
        </p:txBody>
      </p:sp>
      <p:sp>
        <p:nvSpPr>
          <p:cNvPr id="16" name="TextBox 15">
            <a:extLst>
              <a:ext uri="{FF2B5EF4-FFF2-40B4-BE49-F238E27FC236}">
                <a16:creationId xmlns:a16="http://schemas.microsoft.com/office/drawing/2014/main" id="{7122C7F8-A85D-40C9-861C-98B61D2E4C86}"/>
              </a:ext>
            </a:extLst>
          </p:cNvPr>
          <p:cNvSpPr txBox="1"/>
          <p:nvPr/>
        </p:nvSpPr>
        <p:spPr>
          <a:xfrm>
            <a:off x="9835008" y="5527649"/>
            <a:ext cx="61029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a:ea typeface="+mn-ea"/>
                <a:cs typeface="+mn-cs"/>
              </a:rPr>
              <a:t>W/L</a:t>
            </a:r>
          </a:p>
        </p:txBody>
      </p:sp>
      <p:sp>
        <p:nvSpPr>
          <p:cNvPr id="17" name="TextBox 16">
            <a:extLst>
              <a:ext uri="{FF2B5EF4-FFF2-40B4-BE49-F238E27FC236}">
                <a16:creationId xmlns:a16="http://schemas.microsoft.com/office/drawing/2014/main" id="{6BF65F98-B20F-41FC-8EC5-904714E9F379}"/>
              </a:ext>
            </a:extLst>
          </p:cNvPr>
          <p:cNvSpPr txBox="1"/>
          <p:nvPr/>
        </p:nvSpPr>
        <p:spPr>
          <a:xfrm>
            <a:off x="10687350" y="3276937"/>
            <a:ext cx="72956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a:ea typeface="+mn-ea"/>
                <a:cs typeface="+mn-cs"/>
              </a:rPr>
              <a:t>6W/L</a:t>
            </a:r>
          </a:p>
        </p:txBody>
      </p:sp>
    </p:spTree>
    <p:extLst>
      <p:ext uri="{BB962C8B-B14F-4D97-AF65-F5344CB8AC3E}">
        <p14:creationId xmlns:p14="http://schemas.microsoft.com/office/powerpoint/2010/main" val="116677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7" end="7"/>
                                            </p:txEl>
                                          </p:spTgt>
                                        </p:tgtEl>
                                        <p:attrNameLst>
                                          <p:attrName>style.visibility</p:attrName>
                                        </p:attrNameLst>
                                      </p:cBhvr>
                                      <p:to>
                                        <p:strVal val="visible"/>
                                      </p:to>
                                    </p:set>
                                    <p:anim calcmode="lin" valueType="num">
                                      <p:cBhvr additive="base">
                                        <p:cTn id="7"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8" end="8"/>
                                            </p:txEl>
                                          </p:spTgt>
                                        </p:tgtEl>
                                        <p:attrNameLst>
                                          <p:attrName>style.visibility</p:attrName>
                                        </p:attrNameLst>
                                      </p:cBhvr>
                                      <p:to>
                                        <p:strVal val="visible"/>
                                      </p:to>
                                    </p:set>
                                    <p:anim calcmode="lin" valueType="num">
                                      <p:cBhvr additive="base">
                                        <p:cTn id="11"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9" end="9"/>
                                            </p:txEl>
                                          </p:spTgt>
                                        </p:tgtEl>
                                        <p:attrNameLst>
                                          <p:attrName>style.visibility</p:attrName>
                                        </p:attrNameLst>
                                      </p:cBhvr>
                                      <p:to>
                                        <p:strVal val="visible"/>
                                      </p:to>
                                    </p:set>
                                    <p:anim calcmode="lin" valueType="num">
                                      <p:cBhvr additive="base">
                                        <p:cTn id="15"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xEl>
                                              <p:pRg st="10" end="10"/>
                                            </p:txEl>
                                          </p:spTgt>
                                        </p:tgtEl>
                                        <p:attrNameLst>
                                          <p:attrName>style.visibility</p:attrName>
                                        </p:attrNameLst>
                                      </p:cBhvr>
                                      <p:to>
                                        <p:strVal val="visible"/>
                                      </p:to>
                                    </p:set>
                                    <p:anim calcmode="lin" valueType="num">
                                      <p:cBhvr additive="base">
                                        <p:cTn id="19"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xEl>
                                              <p:pRg st="11" end="11"/>
                                            </p:txEl>
                                          </p:spTgt>
                                        </p:tgtEl>
                                        <p:attrNameLst>
                                          <p:attrName>style.visibility</p:attrName>
                                        </p:attrNameLst>
                                      </p:cBhvr>
                                      <p:to>
                                        <p:strVal val="visible"/>
                                      </p:to>
                                    </p:set>
                                    <p:anim calcmode="lin" valueType="num">
                                      <p:cBhvr additive="base">
                                        <p:cTn id="23"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11" end="1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xEl>
                                              <p:pRg st="13" end="13"/>
                                            </p:txEl>
                                          </p:spTgt>
                                        </p:tgtEl>
                                        <p:attrNameLst>
                                          <p:attrName>style.visibility</p:attrName>
                                        </p:attrNameLst>
                                      </p:cBhvr>
                                      <p:to>
                                        <p:strVal val="visible"/>
                                      </p:to>
                                    </p:set>
                                    <p:anim calcmode="lin" valueType="num">
                                      <p:cBhvr additive="base">
                                        <p:cTn id="27"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1">
                                            <p:txEl>
                                              <p:pRg st="14" end="14"/>
                                            </p:txEl>
                                          </p:spTgt>
                                        </p:tgtEl>
                                        <p:attrNameLst>
                                          <p:attrName>style.visibility</p:attrName>
                                        </p:attrNameLst>
                                      </p:cBhvr>
                                      <p:to>
                                        <p:strVal val="visible"/>
                                      </p:to>
                                    </p:set>
                                    <p:anim calcmode="lin" valueType="num">
                                      <p:cBhvr additive="base">
                                        <p:cTn id="53" dur="500" fill="hold"/>
                                        <p:tgtEl>
                                          <p:spTgt spid="11">
                                            <p:txEl>
                                              <p:pRg st="14" end="1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
                                            <p:txEl>
                                              <p:pRg st="14" end="14"/>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1">
                                            <p:txEl>
                                              <p:pRg st="15" end="15"/>
                                            </p:txEl>
                                          </p:spTgt>
                                        </p:tgtEl>
                                        <p:attrNameLst>
                                          <p:attrName>style.visibility</p:attrName>
                                        </p:attrNameLst>
                                      </p:cBhvr>
                                      <p:to>
                                        <p:strVal val="visible"/>
                                      </p:to>
                                    </p:set>
                                    <p:anim calcmode="lin" valueType="num">
                                      <p:cBhvr additive="base">
                                        <p:cTn id="57" dur="500" fill="hold"/>
                                        <p:tgtEl>
                                          <p:spTgt spid="11">
                                            <p:txEl>
                                              <p:pRg st="15" end="1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1">
                                            <p:txEl>
                                              <p:pRg st="15" end="15"/>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1">
                                            <p:txEl>
                                              <p:pRg st="17" end="17"/>
                                            </p:txEl>
                                          </p:spTgt>
                                        </p:tgtEl>
                                        <p:attrNameLst>
                                          <p:attrName>style.visibility</p:attrName>
                                        </p:attrNameLst>
                                      </p:cBhvr>
                                      <p:to>
                                        <p:strVal val="visible"/>
                                      </p:to>
                                    </p:set>
                                    <p:anim calcmode="lin" valueType="num">
                                      <p:cBhvr additive="base">
                                        <p:cTn id="61" dur="500" fill="hold"/>
                                        <p:tgtEl>
                                          <p:spTgt spid="11">
                                            <p:txEl>
                                              <p:pRg st="17" end="1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17" end="17"/>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1">
                                            <p:txEl>
                                              <p:pRg st="18" end="18"/>
                                            </p:txEl>
                                          </p:spTgt>
                                        </p:tgtEl>
                                        <p:attrNameLst>
                                          <p:attrName>style.visibility</p:attrName>
                                        </p:attrNameLst>
                                      </p:cBhvr>
                                      <p:to>
                                        <p:strVal val="visible"/>
                                      </p:to>
                                    </p:set>
                                    <p:anim calcmode="lin" valueType="num">
                                      <p:cBhvr additive="base">
                                        <p:cTn id="65" dur="500" fill="hold"/>
                                        <p:tgtEl>
                                          <p:spTgt spid="11">
                                            <p:txEl>
                                              <p:pRg st="18" end="1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1">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7255" y="-8238"/>
            <a:ext cx="7359655" cy="609600"/>
          </a:xfrm>
        </p:spPr>
        <p:txBody>
          <a:bodyPr>
            <a:noAutofit/>
          </a:bodyPr>
          <a:lstStyle/>
          <a:p>
            <a:pPr algn="ctr"/>
            <a:r>
              <a:rPr lang="en-US" sz="4000" dirty="0">
                <a:gradFill>
                  <a:gsLst>
                    <a:gs pos="0">
                      <a:schemeClr val="tx2"/>
                    </a:gs>
                    <a:gs pos="46000">
                      <a:schemeClr val="tx2"/>
                    </a:gs>
                    <a:gs pos="86000">
                      <a:schemeClr val="accent5"/>
                    </a:gs>
                  </a:gsLst>
                  <a:lin ang="5400000" scaled="1"/>
                </a:gradFill>
              </a:rPr>
              <a:t>Conduction Complement</a:t>
            </a:r>
          </a:p>
        </p:txBody>
      </p:sp>
      <p:sp>
        <p:nvSpPr>
          <p:cNvPr id="11" name="Rectangle 10"/>
          <p:cNvSpPr/>
          <p:nvPr/>
        </p:nvSpPr>
        <p:spPr>
          <a:xfrm>
            <a:off x="419450" y="642037"/>
            <a:ext cx="11484528" cy="59400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spcAft>
                <a:spcPts val="1200"/>
              </a:spcAft>
              <a:buFont typeface="Arial" panose="020B0604020202020204" pitchFamily="34" charset="0"/>
              <a:buChar char="•"/>
            </a:pPr>
            <a:r>
              <a:rPr lang="en-US" altLang="en-US" dirty="0">
                <a:cs typeface="Arial" panose="020B0604020202020204" pitchFamily="34" charset="0"/>
              </a:rPr>
              <a:t>Complementary CMOS gates always produce 0 or 1.</a:t>
            </a:r>
          </a:p>
          <a:p>
            <a:pPr lvl="1"/>
            <a:r>
              <a:rPr lang="en-US" altLang="en-US" b="1" dirty="0">
                <a:cs typeface="Arial" panose="020B0604020202020204" pitchFamily="34" charset="0"/>
              </a:rPr>
              <a:t>NAND Gate:</a:t>
            </a:r>
          </a:p>
          <a:p>
            <a:pPr lvl="1"/>
            <a:r>
              <a:rPr lang="en-US" altLang="en-US" dirty="0">
                <a:cs typeface="Arial" panose="020B0604020202020204" pitchFamily="34" charset="0"/>
              </a:rPr>
              <a:t>Series </a:t>
            </a:r>
            <a:r>
              <a:rPr lang="en-US" altLang="en-US" dirty="0" err="1">
                <a:cs typeface="Arial" panose="020B0604020202020204" pitchFamily="34" charset="0"/>
              </a:rPr>
              <a:t>nMOS</a:t>
            </a:r>
            <a:r>
              <a:rPr lang="en-US" altLang="en-US" dirty="0">
                <a:cs typeface="Arial" panose="020B0604020202020204" pitchFamily="34" charset="0"/>
              </a:rPr>
              <a:t> pull-downs: Out = 0 only when all inputs are 1.</a:t>
            </a:r>
          </a:p>
          <a:p>
            <a:pPr lvl="1"/>
            <a:r>
              <a:rPr lang="en-US" altLang="en-US" dirty="0">
                <a:cs typeface="Arial" panose="020B0604020202020204" pitchFamily="34" charset="0"/>
              </a:rPr>
              <a:t>Because of parallel </a:t>
            </a:r>
            <a:r>
              <a:rPr lang="en-US" altLang="en-US" dirty="0" err="1">
                <a:cs typeface="Arial" panose="020B0604020202020204" pitchFamily="34" charset="0"/>
              </a:rPr>
              <a:t>pMOS</a:t>
            </a:r>
            <a:r>
              <a:rPr lang="en-US" altLang="en-US" dirty="0">
                <a:cs typeface="Arial" panose="020B0604020202020204" pitchFamily="34" charset="0"/>
              </a:rPr>
              <a:t> pull-ups, Out = 1 when any input is 0.</a:t>
            </a: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lvl="1"/>
            <a:r>
              <a:rPr lang="en-US" altLang="en-US" b="1" dirty="0">
                <a:cs typeface="Arial" panose="020B0604020202020204" pitchFamily="34" charset="0"/>
              </a:rPr>
              <a:t>NOR Gate:</a:t>
            </a:r>
          </a:p>
          <a:p>
            <a:pPr lvl="1"/>
            <a:r>
              <a:rPr lang="en-US" altLang="en-US" dirty="0">
                <a:cs typeface="Arial" panose="020B0604020202020204" pitchFamily="34" charset="0"/>
              </a:rPr>
              <a:t>Series </a:t>
            </a:r>
            <a:r>
              <a:rPr lang="en-US" altLang="en-US" dirty="0" err="1">
                <a:cs typeface="Arial" panose="020B0604020202020204" pitchFamily="34" charset="0"/>
              </a:rPr>
              <a:t>pMOS</a:t>
            </a:r>
            <a:r>
              <a:rPr lang="en-US" altLang="en-US" dirty="0">
                <a:cs typeface="Arial" panose="020B0604020202020204" pitchFamily="34" charset="0"/>
              </a:rPr>
              <a:t> pull-ups: Out = 1 only when all inputs are 0.</a:t>
            </a:r>
          </a:p>
          <a:p>
            <a:pPr lvl="1"/>
            <a:r>
              <a:rPr lang="en-US" altLang="en-US" dirty="0">
                <a:cs typeface="Arial" panose="020B0604020202020204" pitchFamily="34" charset="0"/>
              </a:rPr>
              <a:t>Because of parallel </a:t>
            </a:r>
            <a:r>
              <a:rPr lang="en-US" altLang="en-US" dirty="0" err="1">
                <a:cs typeface="Arial" panose="020B0604020202020204" pitchFamily="34" charset="0"/>
              </a:rPr>
              <a:t>nMOS</a:t>
            </a:r>
            <a:r>
              <a:rPr lang="en-US" altLang="en-US" dirty="0">
                <a:cs typeface="Arial" panose="020B0604020202020204" pitchFamily="34" charset="0"/>
              </a:rPr>
              <a:t> pull-downs, Out = 0 when any input is 1.</a:t>
            </a: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a:spcAft>
                <a:spcPts val="1200"/>
              </a:spcAft>
            </a:pPr>
            <a:r>
              <a:rPr lang="en-US" altLang="en-US" b="1" dirty="0">
                <a:cs typeface="Arial" panose="020B0604020202020204" pitchFamily="34" charset="0"/>
              </a:rPr>
              <a:t>Rule of Conduction Complements</a:t>
            </a:r>
            <a:r>
              <a:rPr lang="en-US" altLang="en-US" dirty="0">
                <a:cs typeface="Arial" panose="020B0604020202020204" pitchFamily="34" charset="0"/>
              </a:rPr>
              <a:t>:</a:t>
            </a:r>
          </a:p>
          <a:p>
            <a:pPr lvl="1"/>
            <a:r>
              <a:rPr lang="en-US" altLang="en-US" dirty="0">
                <a:cs typeface="Arial" panose="020B0604020202020204" pitchFamily="34" charset="0"/>
              </a:rPr>
              <a:t>Pull-up network is complement of pull-down network.</a:t>
            </a:r>
          </a:p>
          <a:p>
            <a:pPr lvl="1"/>
            <a:r>
              <a:rPr lang="en-US" altLang="en-US" dirty="0">
                <a:cs typeface="Arial" panose="020B0604020202020204" pitchFamily="34" charset="0"/>
              </a:rPr>
              <a:t>Parallel </a:t>
            </a:r>
            <a:r>
              <a:rPr lang="en-US" altLang="en-US" sz="1400" dirty="0">
                <a:cs typeface="Arial" panose="020B0604020202020204" pitchFamily="34" charset="0"/>
                <a:sym typeface="Wingdings" panose="05000000000000000000" pitchFamily="2" charset="2"/>
              </a:rPr>
              <a:t></a:t>
            </a:r>
            <a:r>
              <a:rPr lang="en-US" altLang="en-US" dirty="0">
                <a:cs typeface="Arial" panose="020B0604020202020204" pitchFamily="34" charset="0"/>
              </a:rPr>
              <a:t> series, series </a:t>
            </a:r>
            <a:r>
              <a:rPr lang="en-US" altLang="en-US" sz="1400" dirty="0">
                <a:cs typeface="Arial" panose="020B0604020202020204" pitchFamily="34" charset="0"/>
                <a:sym typeface="Wingdings" panose="05000000000000000000" pitchFamily="2" charset="2"/>
              </a:rPr>
              <a:t></a:t>
            </a:r>
            <a:r>
              <a:rPr lang="en-US" altLang="en-US" dirty="0">
                <a:cs typeface="Arial" panose="020B0604020202020204" pitchFamily="34" charset="0"/>
              </a:rPr>
              <a:t> parallel.</a:t>
            </a:r>
            <a:endParaRPr lang="en-US" dirty="0">
              <a:solidFill>
                <a:srgbClr val="000000"/>
              </a:solidFill>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2743" y="3214781"/>
            <a:ext cx="2234580" cy="2167221"/>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0973" y="3180225"/>
            <a:ext cx="2036762" cy="2236330"/>
          </a:xfrm>
          <a:prstGeom prst="rect">
            <a:avLst/>
          </a:prstGeom>
        </p:spPr>
      </p:pic>
    </p:spTree>
    <p:extLst>
      <p:ext uri="{BB962C8B-B14F-4D97-AF65-F5344CB8AC3E}">
        <p14:creationId xmlns:p14="http://schemas.microsoft.com/office/powerpoint/2010/main" val="114093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17" end="17"/>
                                            </p:txEl>
                                          </p:spTgt>
                                        </p:tgtEl>
                                        <p:attrNameLst>
                                          <p:attrName>style.visibility</p:attrName>
                                        </p:attrNameLst>
                                      </p:cBhvr>
                                      <p:to>
                                        <p:strVal val="visible"/>
                                      </p:to>
                                    </p:set>
                                    <p:anim calcmode="lin" valueType="num">
                                      <p:cBhvr additive="base">
                                        <p:cTn id="7" dur="500" fill="hold"/>
                                        <p:tgtEl>
                                          <p:spTgt spid="11">
                                            <p:txEl>
                                              <p:pRg st="17" end="1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17" end="1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18" end="18"/>
                                            </p:txEl>
                                          </p:spTgt>
                                        </p:tgtEl>
                                        <p:attrNameLst>
                                          <p:attrName>style.visibility</p:attrName>
                                        </p:attrNameLst>
                                      </p:cBhvr>
                                      <p:to>
                                        <p:strVal val="visible"/>
                                      </p:to>
                                    </p:set>
                                    <p:anim calcmode="lin" valueType="num">
                                      <p:cBhvr additive="base">
                                        <p:cTn id="11" dur="500" fill="hold"/>
                                        <p:tgtEl>
                                          <p:spTgt spid="11">
                                            <p:txEl>
                                              <p:pRg st="18" end="1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8" end="1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19" end="19"/>
                                            </p:txEl>
                                          </p:spTgt>
                                        </p:tgtEl>
                                        <p:attrNameLst>
                                          <p:attrName>style.visibility</p:attrName>
                                        </p:attrNameLst>
                                      </p:cBhvr>
                                      <p:to>
                                        <p:strVal val="visible"/>
                                      </p:to>
                                    </p:set>
                                    <p:anim calcmode="lin" valueType="num">
                                      <p:cBhvr additive="base">
                                        <p:cTn id="15" dur="500" fill="hold"/>
                                        <p:tgtEl>
                                          <p:spTgt spid="11">
                                            <p:txEl>
                                              <p:pRg st="19" end="1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296" y="-15370"/>
            <a:ext cx="6274987" cy="609600"/>
          </a:xfrm>
        </p:spPr>
        <p:txBody>
          <a:bodyPr>
            <a:noAutofit/>
          </a:bodyPr>
          <a:lstStyle/>
          <a:p>
            <a:pPr algn="ctr"/>
            <a:r>
              <a:rPr lang="en-US" sz="4000" dirty="0">
                <a:gradFill>
                  <a:gsLst>
                    <a:gs pos="0">
                      <a:schemeClr val="tx2"/>
                    </a:gs>
                    <a:gs pos="46000">
                      <a:schemeClr val="tx2"/>
                    </a:gs>
                    <a:gs pos="86000">
                      <a:schemeClr val="accent5"/>
                    </a:gs>
                  </a:gsLst>
                  <a:lin ang="5400000" scaled="1"/>
                </a:gradFill>
              </a:rPr>
              <a:t>n-Channel MOS Transistor</a:t>
            </a:r>
          </a:p>
        </p:txBody>
      </p:sp>
      <p:sp>
        <p:nvSpPr>
          <p:cNvPr id="138" name="Rectangle 137"/>
          <p:cNvSpPr/>
          <p:nvPr/>
        </p:nvSpPr>
        <p:spPr>
          <a:xfrm>
            <a:off x="335560" y="578189"/>
            <a:ext cx="11652308" cy="61863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Assume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DD</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&gt;&gt;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CMOS digital logic levels are:  “0”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SS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and “1”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DD</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Need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GS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for this enhancement mode MOSFET to be turned 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For V</a:t>
            </a:r>
            <a:r>
              <a:rPr kumimoji="0" 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in</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ranging from 0 V to V</a:t>
            </a:r>
            <a:r>
              <a:rPr kumimoji="0" 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DD</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Arial" panose="020B0604020202020204" pitchFamily="34" charset="0"/>
              </a:rPr>
              <a:t>V</a:t>
            </a:r>
            <a:r>
              <a:rPr kumimoji="0" lang="en-US" sz="1800" b="0" i="0" u="none" strike="noStrike" kern="1200" cap="none" spc="0" normalizeH="0" baseline="-25000" noProof="0" dirty="0" err="1">
                <a:ln>
                  <a:noFill/>
                </a:ln>
                <a:solidFill>
                  <a:prstClr val="black"/>
                </a:solidFill>
                <a:effectLst/>
                <a:uLnTx/>
                <a:uFillTx/>
                <a:latin typeface="Cambria" panose="02040503050406030204"/>
                <a:ea typeface="+mn-ea"/>
                <a:cs typeface="Arial" panose="020B0604020202020204" pitchFamily="34" charset="0"/>
              </a:rPr>
              <a:t>out</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ranges from 0 V to V</a:t>
            </a:r>
            <a:r>
              <a:rPr kumimoji="0" 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DD</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 V</a:t>
            </a:r>
            <a:r>
              <a:rPr kumimoji="0" 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T</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NMOS is a Good pull-down transistor because it can easily achieve 0 V.</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NMOS is a poor pull-up transistor because it can only pull up to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V</a:t>
            </a:r>
            <a:r>
              <a:rPr kumimoji="0" 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DD</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 V</a:t>
            </a:r>
            <a:r>
              <a:rPr kumimoji="0" 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T</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which is a “poor 1” level.</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NMOS transistors have higher R</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DS(ON)</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as the source voltage approaches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the gate voltage, and turn off for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GS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making then a poor pull-up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transistor.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6CBBB198-E741-438E-B47C-55E275F97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4442" y="653316"/>
            <a:ext cx="3865677" cy="2922239"/>
          </a:xfrm>
          <a:prstGeom prst="rect">
            <a:avLst/>
          </a:prstGeom>
        </p:spPr>
      </p:pic>
      <p:pic>
        <p:nvPicPr>
          <p:cNvPr id="9" name="Picture 8" descr="A picture containing shape&#10;&#10;Description automatically generated">
            <a:extLst>
              <a:ext uri="{FF2B5EF4-FFF2-40B4-BE49-F238E27FC236}">
                <a16:creationId xmlns:a16="http://schemas.microsoft.com/office/drawing/2014/main" id="{1AABB467-25AC-4E4D-8B53-D468FD4C48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4040" y="3598108"/>
            <a:ext cx="4037884" cy="3136936"/>
          </a:xfrm>
          <a:prstGeom prst="rect">
            <a:avLst/>
          </a:prstGeom>
        </p:spPr>
      </p:pic>
      <p:sp>
        <p:nvSpPr>
          <p:cNvPr id="7" name="TextBox 6">
            <a:extLst>
              <a:ext uri="{FF2B5EF4-FFF2-40B4-BE49-F238E27FC236}">
                <a16:creationId xmlns:a16="http://schemas.microsoft.com/office/drawing/2014/main" id="{607595FF-FB57-46AA-A895-6BA47A3AB905}"/>
              </a:ext>
            </a:extLst>
          </p:cNvPr>
          <p:cNvSpPr txBox="1"/>
          <p:nvPr/>
        </p:nvSpPr>
        <p:spPr>
          <a:xfrm>
            <a:off x="8854099" y="6008917"/>
            <a:ext cx="116685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Good 0 Level</a:t>
            </a:r>
          </a:p>
        </p:txBody>
      </p:sp>
      <p:sp>
        <p:nvSpPr>
          <p:cNvPr id="6" name="TextBox 5">
            <a:extLst>
              <a:ext uri="{FF2B5EF4-FFF2-40B4-BE49-F238E27FC236}">
                <a16:creationId xmlns:a16="http://schemas.microsoft.com/office/drawing/2014/main" id="{6D2ED091-D497-4BD2-98A9-2928BF80E019}"/>
              </a:ext>
            </a:extLst>
          </p:cNvPr>
          <p:cNvSpPr txBox="1"/>
          <p:nvPr/>
        </p:nvSpPr>
        <p:spPr>
          <a:xfrm>
            <a:off x="8740598" y="4514953"/>
            <a:ext cx="11314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Poor 1 Level</a:t>
            </a:r>
          </a:p>
        </p:txBody>
      </p:sp>
    </p:spTree>
    <p:extLst>
      <p:ext uri="{BB962C8B-B14F-4D97-AF65-F5344CB8AC3E}">
        <p14:creationId xmlns:p14="http://schemas.microsoft.com/office/powerpoint/2010/main" val="232916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
                                            <p:txEl>
                                              <p:pRg st="10" end="10"/>
                                            </p:txEl>
                                          </p:spTgt>
                                        </p:tgtEl>
                                        <p:attrNameLst>
                                          <p:attrName>style.visibility</p:attrName>
                                        </p:attrNameLst>
                                      </p:cBhvr>
                                      <p:to>
                                        <p:strVal val="visible"/>
                                      </p:to>
                                    </p:set>
                                    <p:anim calcmode="lin" valueType="num">
                                      <p:cBhvr additive="base">
                                        <p:cTn id="7" dur="500" fill="hold"/>
                                        <p:tgtEl>
                                          <p:spTgt spid="138">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8">
                                            <p:txEl>
                                              <p:pRg st="12" end="12"/>
                                            </p:txEl>
                                          </p:spTgt>
                                        </p:tgtEl>
                                        <p:attrNameLst>
                                          <p:attrName>style.visibility</p:attrName>
                                        </p:attrNameLst>
                                      </p:cBhvr>
                                      <p:to>
                                        <p:strVal val="visible"/>
                                      </p:to>
                                    </p:set>
                                    <p:anim calcmode="lin" valueType="num">
                                      <p:cBhvr additive="base">
                                        <p:cTn id="19" dur="500" fill="hold"/>
                                        <p:tgtEl>
                                          <p:spTgt spid="138">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8">
                                            <p:txEl>
                                              <p:pRg st="12" end="1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8">
                                            <p:txEl>
                                              <p:pRg st="13" end="13"/>
                                            </p:txEl>
                                          </p:spTgt>
                                        </p:tgtEl>
                                        <p:attrNameLst>
                                          <p:attrName>style.visibility</p:attrName>
                                        </p:attrNameLst>
                                      </p:cBhvr>
                                      <p:to>
                                        <p:strVal val="visible"/>
                                      </p:to>
                                    </p:set>
                                    <p:anim calcmode="lin" valueType="num">
                                      <p:cBhvr additive="base">
                                        <p:cTn id="23" dur="500" fill="hold"/>
                                        <p:tgtEl>
                                          <p:spTgt spid="138">
                                            <p:txEl>
                                              <p:pRg st="13" end="1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8">
                                            <p:txEl>
                                              <p:pRg st="15" end="15"/>
                                            </p:txEl>
                                          </p:spTgt>
                                        </p:tgtEl>
                                        <p:attrNameLst>
                                          <p:attrName>style.visibility</p:attrName>
                                        </p:attrNameLst>
                                      </p:cBhvr>
                                      <p:to>
                                        <p:strVal val="visible"/>
                                      </p:to>
                                    </p:set>
                                    <p:anim calcmode="lin" valueType="num">
                                      <p:cBhvr additive="base">
                                        <p:cTn id="35" dur="500" fill="hold"/>
                                        <p:tgtEl>
                                          <p:spTgt spid="138">
                                            <p:txEl>
                                              <p:pRg st="15" end="1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8">
                                            <p:txEl>
                                              <p:pRg st="15" end="1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8">
                                            <p:txEl>
                                              <p:pRg st="16" end="16"/>
                                            </p:txEl>
                                          </p:spTgt>
                                        </p:tgtEl>
                                        <p:attrNameLst>
                                          <p:attrName>style.visibility</p:attrName>
                                        </p:attrNameLst>
                                      </p:cBhvr>
                                      <p:to>
                                        <p:strVal val="visible"/>
                                      </p:to>
                                    </p:set>
                                    <p:anim calcmode="lin" valueType="num">
                                      <p:cBhvr additive="base">
                                        <p:cTn id="39" dur="500" fill="hold"/>
                                        <p:tgtEl>
                                          <p:spTgt spid="138">
                                            <p:txEl>
                                              <p:pRg st="16" end="1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8">
                                            <p:txEl>
                                              <p:pRg st="16" end="1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38">
                                            <p:txEl>
                                              <p:pRg st="17" end="17"/>
                                            </p:txEl>
                                          </p:spTgt>
                                        </p:tgtEl>
                                        <p:attrNameLst>
                                          <p:attrName>style.visibility</p:attrName>
                                        </p:attrNameLst>
                                      </p:cBhvr>
                                      <p:to>
                                        <p:strVal val="visible"/>
                                      </p:to>
                                    </p:set>
                                    <p:anim calcmode="lin" valueType="num">
                                      <p:cBhvr additive="base">
                                        <p:cTn id="43" dur="500" fill="hold"/>
                                        <p:tgtEl>
                                          <p:spTgt spid="138">
                                            <p:txEl>
                                              <p:pRg st="17" end="1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8">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1616" y="-32084"/>
            <a:ext cx="7652951" cy="609600"/>
          </a:xfrm>
        </p:spPr>
        <p:txBody>
          <a:bodyPr>
            <a:noAutofit/>
          </a:bodyPr>
          <a:lstStyle/>
          <a:p>
            <a:pPr algn="ctr"/>
            <a:r>
              <a:rPr lang="en-US" sz="4000" dirty="0">
                <a:gradFill>
                  <a:gsLst>
                    <a:gs pos="0">
                      <a:schemeClr val="tx2"/>
                    </a:gs>
                    <a:gs pos="46000">
                      <a:schemeClr val="tx2"/>
                    </a:gs>
                    <a:gs pos="86000">
                      <a:schemeClr val="accent5"/>
                    </a:gs>
                  </a:gsLst>
                  <a:lin ang="5400000" scaled="1"/>
                </a:gradFill>
              </a:rPr>
              <a:t>p-Channel MOS Transistor</a:t>
            </a:r>
          </a:p>
        </p:txBody>
      </p:sp>
      <p:sp>
        <p:nvSpPr>
          <p:cNvPr id="138" name="Rectangle 137"/>
          <p:cNvSpPr/>
          <p:nvPr/>
        </p:nvSpPr>
        <p:spPr>
          <a:xfrm>
            <a:off x="276837" y="610273"/>
            <a:ext cx="11652307" cy="61863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Assume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DD</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&gt;&gt;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CMOS digital logic levels are: “0”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SS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and “1”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DD</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Need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SG</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for this enhancement mode MOSFET to be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turned 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For V</a:t>
            </a:r>
            <a:r>
              <a:rPr kumimoji="0" 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in</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ranging from to V</a:t>
            </a:r>
            <a:r>
              <a:rPr kumimoji="0" 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DD</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to 0 V,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Arial" panose="020B0604020202020204" pitchFamily="34" charset="0"/>
              </a:rPr>
              <a:t>V</a:t>
            </a:r>
            <a:r>
              <a:rPr kumimoji="0" lang="en-US" sz="1800" b="0" i="0" u="none" strike="noStrike" kern="1200" cap="none" spc="0" normalizeH="0" baseline="-25000" noProof="0" dirty="0" err="1">
                <a:ln>
                  <a:noFill/>
                </a:ln>
                <a:solidFill>
                  <a:prstClr val="black"/>
                </a:solidFill>
                <a:effectLst/>
                <a:uLnTx/>
                <a:uFillTx/>
                <a:latin typeface="Cambria" panose="02040503050406030204"/>
                <a:ea typeface="+mn-ea"/>
                <a:cs typeface="Arial" panose="020B0604020202020204" pitchFamily="34" charset="0"/>
              </a:rPr>
              <a:t>out</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ranges from V</a:t>
            </a:r>
            <a:r>
              <a:rPr kumimoji="0" 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DD</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to 0 V +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a:t>
            </a: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Arial" panose="020B0604020202020204" pitchFamily="34" charset="0"/>
              </a:rPr>
              <a:t>pMOS</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is a Good pull-up transistor because it can easily achieve V</a:t>
            </a:r>
            <a:r>
              <a:rPr kumimoji="0" 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DD</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Arial" panose="020B0604020202020204" pitchFamily="34" charset="0"/>
              </a:rPr>
              <a:t>pMOS</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is a poor pull-down transistor because it can only pull down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to 0 V +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which is a “poor 0” level.</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PMOS transistors have higher R</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DS(ON)</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as the source voltage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Approaches the gate voltage, and turn off for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SG</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making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then a poor pull-down transistor.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p:txBody>
      </p:sp>
      <p:pic>
        <p:nvPicPr>
          <p:cNvPr id="10" name="Picture 9" descr="A picture containing chart&#10;&#10;Description automatically generated">
            <a:extLst>
              <a:ext uri="{FF2B5EF4-FFF2-40B4-BE49-F238E27FC236}">
                <a16:creationId xmlns:a16="http://schemas.microsoft.com/office/drawing/2014/main" id="{37E36B33-A27C-4CAD-97CB-425EC5F3ED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0033" y="3119546"/>
            <a:ext cx="4528487" cy="3329517"/>
          </a:xfrm>
          <a:prstGeom prst="rect">
            <a:avLst/>
          </a:prstGeom>
        </p:spPr>
      </p:pic>
      <p:sp>
        <p:nvSpPr>
          <p:cNvPr id="8" name="TextBox 7">
            <a:extLst>
              <a:ext uri="{FF2B5EF4-FFF2-40B4-BE49-F238E27FC236}">
                <a16:creationId xmlns:a16="http://schemas.microsoft.com/office/drawing/2014/main" id="{EAF9B14E-AC8D-4941-9439-74DD443CF69A}"/>
              </a:ext>
            </a:extLst>
          </p:cNvPr>
          <p:cNvSpPr txBox="1"/>
          <p:nvPr/>
        </p:nvSpPr>
        <p:spPr>
          <a:xfrm>
            <a:off x="8558309" y="5561445"/>
            <a:ext cx="11314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Poor 0 Level</a:t>
            </a:r>
          </a:p>
        </p:txBody>
      </p:sp>
      <p:sp>
        <p:nvSpPr>
          <p:cNvPr id="9" name="TextBox 8">
            <a:extLst>
              <a:ext uri="{FF2B5EF4-FFF2-40B4-BE49-F238E27FC236}">
                <a16:creationId xmlns:a16="http://schemas.microsoft.com/office/drawing/2014/main" id="{AB1E71F5-54C5-4A06-87AF-99C87741391A}"/>
              </a:ext>
            </a:extLst>
          </p:cNvPr>
          <p:cNvSpPr txBox="1"/>
          <p:nvPr/>
        </p:nvSpPr>
        <p:spPr>
          <a:xfrm>
            <a:off x="8630891" y="3715588"/>
            <a:ext cx="116685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Good 1 Level</a:t>
            </a:r>
          </a:p>
        </p:txBody>
      </p:sp>
      <p:pic>
        <p:nvPicPr>
          <p:cNvPr id="4" name="Picture 3" descr="Diagram&#10;&#10;Description automatically generated">
            <a:extLst>
              <a:ext uri="{FF2B5EF4-FFF2-40B4-BE49-F238E27FC236}">
                <a16:creationId xmlns:a16="http://schemas.microsoft.com/office/drawing/2014/main" id="{292B2FCA-1159-4611-9BE6-A92299205A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1858" y="690052"/>
            <a:ext cx="5041829" cy="2231329"/>
          </a:xfrm>
          <a:prstGeom prst="rect">
            <a:avLst/>
          </a:prstGeom>
        </p:spPr>
      </p:pic>
    </p:spTree>
    <p:extLst>
      <p:ext uri="{BB962C8B-B14F-4D97-AF65-F5344CB8AC3E}">
        <p14:creationId xmlns:p14="http://schemas.microsoft.com/office/powerpoint/2010/main" val="10841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
                                            <p:txEl>
                                              <p:pRg st="11" end="11"/>
                                            </p:txEl>
                                          </p:spTgt>
                                        </p:tgtEl>
                                        <p:attrNameLst>
                                          <p:attrName>style.visibility</p:attrName>
                                        </p:attrNameLst>
                                      </p:cBhvr>
                                      <p:to>
                                        <p:strVal val="visible"/>
                                      </p:to>
                                    </p:set>
                                    <p:anim calcmode="lin" valueType="num">
                                      <p:cBhvr additive="base">
                                        <p:cTn id="7" dur="500" fill="hold"/>
                                        <p:tgtEl>
                                          <p:spTgt spid="138">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8">
                                            <p:txEl>
                                              <p:pRg st="13" end="13"/>
                                            </p:txEl>
                                          </p:spTgt>
                                        </p:tgtEl>
                                        <p:attrNameLst>
                                          <p:attrName>style.visibility</p:attrName>
                                        </p:attrNameLst>
                                      </p:cBhvr>
                                      <p:to>
                                        <p:strVal val="visible"/>
                                      </p:to>
                                    </p:set>
                                    <p:anim calcmode="lin" valueType="num">
                                      <p:cBhvr additive="base">
                                        <p:cTn id="19" dur="500" fill="hold"/>
                                        <p:tgtEl>
                                          <p:spTgt spid="138">
                                            <p:txEl>
                                              <p:pRg st="13" end="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8">
                                            <p:txEl>
                                              <p:pRg st="13" end="1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8">
                                            <p:txEl>
                                              <p:pRg st="14" end="14"/>
                                            </p:txEl>
                                          </p:spTgt>
                                        </p:tgtEl>
                                        <p:attrNameLst>
                                          <p:attrName>style.visibility</p:attrName>
                                        </p:attrNameLst>
                                      </p:cBhvr>
                                      <p:to>
                                        <p:strVal val="visible"/>
                                      </p:to>
                                    </p:set>
                                    <p:anim calcmode="lin" valueType="num">
                                      <p:cBhvr additive="base">
                                        <p:cTn id="23" dur="500" fill="hold"/>
                                        <p:tgtEl>
                                          <p:spTgt spid="138">
                                            <p:txEl>
                                              <p:pRg st="14" end="1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8">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8">
                                            <p:txEl>
                                              <p:pRg st="16" end="16"/>
                                            </p:txEl>
                                          </p:spTgt>
                                        </p:tgtEl>
                                        <p:attrNameLst>
                                          <p:attrName>style.visibility</p:attrName>
                                        </p:attrNameLst>
                                      </p:cBhvr>
                                      <p:to>
                                        <p:strVal val="visible"/>
                                      </p:to>
                                    </p:set>
                                    <p:anim calcmode="lin" valueType="num">
                                      <p:cBhvr additive="base">
                                        <p:cTn id="35" dur="500" fill="hold"/>
                                        <p:tgtEl>
                                          <p:spTgt spid="138">
                                            <p:txEl>
                                              <p:pRg st="16" end="1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8">
                                            <p:txEl>
                                              <p:pRg st="16" end="1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8">
                                            <p:txEl>
                                              <p:pRg st="17" end="17"/>
                                            </p:txEl>
                                          </p:spTgt>
                                        </p:tgtEl>
                                        <p:attrNameLst>
                                          <p:attrName>style.visibility</p:attrName>
                                        </p:attrNameLst>
                                      </p:cBhvr>
                                      <p:to>
                                        <p:strVal val="visible"/>
                                      </p:to>
                                    </p:set>
                                    <p:anim calcmode="lin" valueType="num">
                                      <p:cBhvr additive="base">
                                        <p:cTn id="39" dur="500" fill="hold"/>
                                        <p:tgtEl>
                                          <p:spTgt spid="138">
                                            <p:txEl>
                                              <p:pRg st="17" end="1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8">
                                            <p:txEl>
                                              <p:pRg st="17" end="1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38">
                                            <p:txEl>
                                              <p:pRg st="18" end="18"/>
                                            </p:txEl>
                                          </p:spTgt>
                                        </p:tgtEl>
                                        <p:attrNameLst>
                                          <p:attrName>style.visibility</p:attrName>
                                        </p:attrNameLst>
                                      </p:cBhvr>
                                      <p:to>
                                        <p:strVal val="visible"/>
                                      </p:to>
                                    </p:set>
                                    <p:anim calcmode="lin" valueType="num">
                                      <p:cBhvr additive="base">
                                        <p:cTn id="43" dur="500" fill="hold"/>
                                        <p:tgtEl>
                                          <p:spTgt spid="138">
                                            <p:txEl>
                                              <p:pRg st="18" end="1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8">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247" y="-16476"/>
            <a:ext cx="8899213" cy="609600"/>
          </a:xfrm>
        </p:spPr>
        <p:txBody>
          <a:bodyPr>
            <a:noAutofit/>
          </a:bodyPr>
          <a:lstStyle/>
          <a:p>
            <a:pPr algn="ctr"/>
            <a:r>
              <a:rPr lang="en-US" dirty="0">
                <a:gradFill>
                  <a:gsLst>
                    <a:gs pos="0">
                      <a:schemeClr val="tx2"/>
                    </a:gs>
                    <a:gs pos="46000">
                      <a:schemeClr val="tx2"/>
                    </a:gs>
                    <a:gs pos="86000">
                      <a:schemeClr val="accent5"/>
                    </a:gs>
                  </a:gsLst>
                  <a:lin ang="5400000" scaled="1"/>
                </a:gradFill>
              </a:rPr>
              <a:t>CMOS Latch-up</a:t>
            </a:r>
          </a:p>
        </p:txBody>
      </p:sp>
      <p:sp>
        <p:nvSpPr>
          <p:cNvPr id="11" name="Rectangle 10"/>
          <p:cNvSpPr/>
          <p:nvPr/>
        </p:nvSpPr>
        <p:spPr>
          <a:xfrm>
            <a:off x="427839" y="593125"/>
            <a:ext cx="11341915" cy="535531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CMOS is susceptible to a damaging condition called latch-up for applied voltages greater than the positive supply voltage or more negative than the negative supply voltage, which is often Gnd.</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Have to be very careful with systems having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different supply voltages. </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Power supply sequencing may be necessary.</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Ideally want all inputs to an IC equal to zero until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the power supply for that IC has stabilized at the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desired voltage.</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FFFFFF"/>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Must be careful when powering up IC’s so that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DD</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is turned on and stabilized before applying a voltage to an input or output.</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May need to keep some devices in Reset until power supplies stabilize.</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Current limiting resistors on vulnerable inputs may be wise.</a:t>
            </a:r>
          </a:p>
          <a:p>
            <a:pPr marL="285750" marR="0" lvl="0" indent="-28575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7426" y="1381679"/>
            <a:ext cx="3657600" cy="2127269"/>
          </a:xfrm>
          <a:prstGeom prst="rect">
            <a:avLst/>
          </a:prstGeom>
        </p:spPr>
      </p:pic>
    </p:spTree>
    <p:extLst>
      <p:ext uri="{BB962C8B-B14F-4D97-AF65-F5344CB8AC3E}">
        <p14:creationId xmlns:p14="http://schemas.microsoft.com/office/powerpoint/2010/main" val="271591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7" end="7"/>
                                            </p:txEl>
                                          </p:spTgt>
                                        </p:tgtEl>
                                        <p:attrNameLst>
                                          <p:attrName>style.visibility</p:attrName>
                                        </p:attrNameLst>
                                      </p:cBhvr>
                                      <p:to>
                                        <p:strVal val="visible"/>
                                      </p:to>
                                    </p:set>
                                    <p:anim calcmode="lin" valueType="num">
                                      <p:cBhvr additive="base">
                                        <p:cTn id="7"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8" end="8"/>
                                            </p:txEl>
                                          </p:spTgt>
                                        </p:tgtEl>
                                        <p:attrNameLst>
                                          <p:attrName>style.visibility</p:attrName>
                                        </p:attrNameLst>
                                      </p:cBhvr>
                                      <p:to>
                                        <p:strVal val="visible"/>
                                      </p:to>
                                    </p:set>
                                    <p:anim calcmode="lin" valueType="num">
                                      <p:cBhvr additive="base">
                                        <p:cTn id="11"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9" end="9"/>
                                            </p:txEl>
                                          </p:spTgt>
                                        </p:tgtEl>
                                        <p:attrNameLst>
                                          <p:attrName>style.visibility</p:attrName>
                                        </p:attrNameLst>
                                      </p:cBhvr>
                                      <p:to>
                                        <p:strVal val="visible"/>
                                      </p:to>
                                    </p:set>
                                    <p:anim calcmode="lin" valueType="num">
                                      <p:cBhvr additive="base">
                                        <p:cTn id="15"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xEl>
                                              <p:pRg st="11" end="11"/>
                                            </p:txEl>
                                          </p:spTgt>
                                        </p:tgtEl>
                                        <p:attrNameLst>
                                          <p:attrName>style.visibility</p:attrName>
                                        </p:attrNameLst>
                                      </p:cBhvr>
                                      <p:to>
                                        <p:strVal val="visible"/>
                                      </p:to>
                                    </p:set>
                                    <p:anim calcmode="lin" valueType="num">
                                      <p:cBhvr additive="base">
                                        <p:cTn id="19"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11" end="1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xEl>
                                              <p:pRg st="12" end="12"/>
                                            </p:txEl>
                                          </p:spTgt>
                                        </p:tgtEl>
                                        <p:attrNameLst>
                                          <p:attrName>style.visibility</p:attrName>
                                        </p:attrNameLst>
                                      </p:cBhvr>
                                      <p:to>
                                        <p:strVal val="visible"/>
                                      </p:to>
                                    </p:set>
                                    <p:anim calcmode="lin" valueType="num">
                                      <p:cBhvr additive="base">
                                        <p:cTn id="23"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12" end="1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xEl>
                                              <p:pRg st="14" end="14"/>
                                            </p:txEl>
                                          </p:spTgt>
                                        </p:tgtEl>
                                        <p:attrNameLst>
                                          <p:attrName>style.visibility</p:attrName>
                                        </p:attrNameLst>
                                      </p:cBhvr>
                                      <p:to>
                                        <p:strVal val="visible"/>
                                      </p:to>
                                    </p:set>
                                    <p:anim calcmode="lin" valueType="num">
                                      <p:cBhvr additive="base">
                                        <p:cTn id="27" dur="500" fill="hold"/>
                                        <p:tgtEl>
                                          <p:spTgt spid="11">
                                            <p:txEl>
                                              <p:pRg st="14" end="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14" end="1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xEl>
                                              <p:pRg st="16" end="16"/>
                                            </p:txEl>
                                          </p:spTgt>
                                        </p:tgtEl>
                                        <p:attrNameLst>
                                          <p:attrName>style.visibility</p:attrName>
                                        </p:attrNameLst>
                                      </p:cBhvr>
                                      <p:to>
                                        <p:strVal val="visible"/>
                                      </p:to>
                                    </p:set>
                                    <p:anim calcmode="lin" valueType="num">
                                      <p:cBhvr additive="base">
                                        <p:cTn id="31" dur="500" fill="hold"/>
                                        <p:tgtEl>
                                          <p:spTgt spid="11">
                                            <p:txEl>
                                              <p:pRg st="16" end="1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247" y="-16476"/>
            <a:ext cx="8899213" cy="609600"/>
          </a:xfrm>
        </p:spPr>
        <p:txBody>
          <a:bodyPr>
            <a:noAutofit/>
          </a:bodyPr>
          <a:lstStyle/>
          <a:p>
            <a:pPr algn="ctr"/>
            <a:r>
              <a:rPr lang="en-US" dirty="0">
                <a:gradFill>
                  <a:gsLst>
                    <a:gs pos="0">
                      <a:schemeClr val="tx2"/>
                    </a:gs>
                    <a:gs pos="46000">
                      <a:schemeClr val="tx2"/>
                    </a:gs>
                    <a:gs pos="86000">
                      <a:schemeClr val="accent5"/>
                    </a:gs>
                  </a:gsLst>
                  <a:lin ang="5400000" scaled="1"/>
                </a:gradFill>
              </a:rPr>
              <a:t>CMOS Latch-up (Continued)</a:t>
            </a:r>
          </a:p>
        </p:txBody>
      </p:sp>
      <p:sp>
        <p:nvSpPr>
          <p:cNvPr id="11" name="Rectangle 10"/>
          <p:cNvSpPr/>
          <p:nvPr/>
        </p:nvSpPr>
        <p:spPr>
          <a:xfrm>
            <a:off x="427839" y="593125"/>
            <a:ext cx="11383860" cy="59093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See – “Winning the Battle Against Latch-up in CMOS Analog Switches” by Catherine Redmond, Analog Devices.</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Q1, Q2,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Arial" panose="020B0604020202020204" pitchFamily="34" charset="0"/>
              </a:rPr>
              <a:t>Rw</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and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Arial" panose="020B0604020202020204" pitchFamily="34" charset="0"/>
              </a:rPr>
              <a:t>Rs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are parasitic devices.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Turning on of Q1 results in turning on of Q2, which then connects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DD</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to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Arial" panose="020B0604020202020204" pitchFamily="34" charset="0"/>
              </a:rPr>
              <a:t>Gnd</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through fairly low resistance.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Q1 and Q2 both turned on is referred to as latch-up, and requires powering everything down to clear the latched-up condition.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If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DD</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is not current limited, die heating often destroys the IC in latch-up.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Must be careful when powering up IC’s so that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DD</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is up before applying a voltage to an input or output.</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19184"/>
          <a:stretch/>
        </p:blipFill>
        <p:spPr>
          <a:xfrm>
            <a:off x="1853515" y="1750380"/>
            <a:ext cx="4292935" cy="1573714"/>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5452" r="27937" b="12323"/>
          <a:stretch/>
        </p:blipFill>
        <p:spPr>
          <a:xfrm>
            <a:off x="8044827" y="1614612"/>
            <a:ext cx="1618158" cy="2232458"/>
          </a:xfrm>
          <a:prstGeom prst="rect">
            <a:avLst/>
          </a:prstGeom>
        </p:spPr>
      </p:pic>
      <p:sp>
        <p:nvSpPr>
          <p:cNvPr id="8" name="Right Arrow 7"/>
          <p:cNvSpPr/>
          <p:nvPr/>
        </p:nvSpPr>
        <p:spPr>
          <a:xfrm>
            <a:off x="6596902" y="2242561"/>
            <a:ext cx="836257" cy="558301"/>
          </a:xfrm>
          <a:prstGeom prst="right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9" name="TextBox 8"/>
          <p:cNvSpPr txBox="1"/>
          <p:nvPr/>
        </p:nvSpPr>
        <p:spPr>
          <a:xfrm>
            <a:off x="2600271" y="1310341"/>
            <a:ext cx="29685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Typical CMOS Cross-Section</a:t>
            </a:r>
          </a:p>
        </p:txBody>
      </p:sp>
      <p:sp>
        <p:nvSpPr>
          <p:cNvPr id="10" name="TextBox 9"/>
          <p:cNvSpPr txBox="1"/>
          <p:nvPr/>
        </p:nvSpPr>
        <p:spPr>
          <a:xfrm>
            <a:off x="7775798" y="1220565"/>
            <a:ext cx="1995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Equivalent Circuit</a:t>
            </a:r>
          </a:p>
        </p:txBody>
      </p:sp>
    </p:spTree>
    <p:extLst>
      <p:ext uri="{BB962C8B-B14F-4D97-AF65-F5344CB8AC3E}">
        <p14:creationId xmlns:p14="http://schemas.microsoft.com/office/powerpoint/2010/main" val="47251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3" end="13"/>
                                            </p:txEl>
                                          </p:spTgt>
                                        </p:tgtEl>
                                        <p:attrNameLst>
                                          <p:attrName>style.visibility</p:attrName>
                                        </p:attrNameLst>
                                      </p:cBhvr>
                                      <p:to>
                                        <p:strVal val="visible"/>
                                      </p:to>
                                    </p:set>
                                    <p:anim calcmode="lin" valueType="num">
                                      <p:cBhvr additive="base">
                                        <p:cTn id="13"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3" end="1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xEl>
                                              <p:pRg st="15" end="15"/>
                                            </p:txEl>
                                          </p:spTgt>
                                        </p:tgtEl>
                                        <p:attrNameLst>
                                          <p:attrName>style.visibility</p:attrName>
                                        </p:attrNameLst>
                                      </p:cBhvr>
                                      <p:to>
                                        <p:strVal val="visible"/>
                                      </p:to>
                                    </p:set>
                                    <p:anim calcmode="lin" valueType="num">
                                      <p:cBhvr additive="base">
                                        <p:cTn id="17" dur="500" fill="hold"/>
                                        <p:tgtEl>
                                          <p:spTgt spid="11">
                                            <p:txEl>
                                              <p:pRg st="15" end="1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15" end="1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xEl>
                                              <p:pRg st="17" end="17"/>
                                            </p:txEl>
                                          </p:spTgt>
                                        </p:tgtEl>
                                        <p:attrNameLst>
                                          <p:attrName>style.visibility</p:attrName>
                                        </p:attrNameLst>
                                      </p:cBhvr>
                                      <p:to>
                                        <p:strVal val="visible"/>
                                      </p:to>
                                    </p:set>
                                    <p:anim calcmode="lin" valueType="num">
                                      <p:cBhvr additive="base">
                                        <p:cTn id="21" dur="500" fill="hold"/>
                                        <p:tgtEl>
                                          <p:spTgt spid="11">
                                            <p:txEl>
                                              <p:pRg st="17" end="1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xEl>
                                              <p:pRg st="19" end="19"/>
                                            </p:txEl>
                                          </p:spTgt>
                                        </p:tgtEl>
                                        <p:attrNameLst>
                                          <p:attrName>style.visibility</p:attrName>
                                        </p:attrNameLst>
                                      </p:cBhvr>
                                      <p:to>
                                        <p:strVal val="visible"/>
                                      </p:to>
                                    </p:set>
                                    <p:anim calcmode="lin" valueType="num">
                                      <p:cBhvr additive="base">
                                        <p:cTn id="27" dur="500" fill="hold"/>
                                        <p:tgtEl>
                                          <p:spTgt spid="11">
                                            <p:txEl>
                                              <p:pRg st="19" end="1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Even and Odd Functions (Symmetry)"/>
          <p:cNvSpPr txBox="1">
            <a:spLocks/>
          </p:cNvSpPr>
          <p:nvPr/>
        </p:nvSpPr>
        <p:spPr>
          <a:xfrm>
            <a:off x="3138689" y="131548"/>
            <a:ext cx="5782540" cy="664797"/>
          </a:xfrm>
          <a:prstGeom prst="rect">
            <a:avLst/>
          </a:prstGeom>
        </p:spPr>
        <p:txBody>
          <a:bodyPr vert="horz" wrap="square" lIns="0" tIns="0" rIns="0" bIns="0" rtlCol="0" anchor="t">
            <a:noAutofit/>
          </a:bodyPr>
          <a:lstStyle>
            <a:lvl1pPr algn="l" defTabSz="685772" rtl="0" eaLnBrk="1" latinLnBrk="0" hangingPunct="1">
              <a:lnSpc>
                <a:spcPct val="90000"/>
              </a:lnSpc>
              <a:spcBef>
                <a:spcPct val="0"/>
              </a:spcBef>
              <a:buNone/>
              <a:defRPr lang="en-US" sz="4050" b="0" kern="1200" cap="none" spc="-113">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marL="0" marR="0" lvl="0" indent="0" algn="ctr" defTabSz="685772" rtl="0" eaLnBrk="1" fontAlgn="auto" latinLnBrk="0" hangingPunct="1">
              <a:lnSpc>
                <a:spcPct val="90000"/>
              </a:lnSpc>
              <a:spcBef>
                <a:spcPct val="0"/>
              </a:spcBef>
              <a:spcAft>
                <a:spcPts val="0"/>
              </a:spcAft>
              <a:buClrTx/>
              <a:buSzTx/>
              <a:buFontTx/>
              <a:buNone/>
              <a:tabLst/>
              <a:defRPr/>
            </a:pPr>
            <a:r>
              <a:rPr kumimoji="0" lang="en-US" sz="4050" b="0" i="0" u="none" strike="noStrike" kern="1200" cap="none" spc="-113"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Cambria" panose="02040503050406030204"/>
                <a:ea typeface="+mn-ea"/>
                <a:cs typeface="Arial" charset="0"/>
              </a:rPr>
              <a:t>ECEN 350 – Topics</a:t>
            </a:r>
          </a:p>
        </p:txBody>
      </p:sp>
      <p:grpSp>
        <p:nvGrpSpPr>
          <p:cNvPr id="33" name="Group 32">
            <a:extLst>
              <a:ext uri="{FF2B5EF4-FFF2-40B4-BE49-F238E27FC236}">
                <a16:creationId xmlns:a16="http://schemas.microsoft.com/office/drawing/2014/main" id="{8E3B446E-9A15-4040-B47C-BFEEE1CA7C13}"/>
              </a:ext>
            </a:extLst>
          </p:cNvPr>
          <p:cNvGrpSpPr/>
          <p:nvPr/>
        </p:nvGrpSpPr>
        <p:grpSpPr>
          <a:xfrm>
            <a:off x="2443457" y="1150621"/>
            <a:ext cx="6521235" cy="4481058"/>
            <a:chOff x="2443457" y="1150621"/>
            <a:chExt cx="6521235" cy="4481058"/>
          </a:xfrm>
        </p:grpSpPr>
        <p:cxnSp>
          <p:nvCxnSpPr>
            <p:cNvPr id="34" name="Straight Arrow Connector 33">
              <a:extLst>
                <a:ext uri="{FF2B5EF4-FFF2-40B4-BE49-F238E27FC236}">
                  <a16:creationId xmlns:a16="http://schemas.microsoft.com/office/drawing/2014/main" id="{7A73C68F-9178-45FF-AE04-DFBDBC704AB0}"/>
                </a:ext>
              </a:extLst>
            </p:cNvPr>
            <p:cNvCxnSpPr>
              <a:cxnSpLocks/>
            </p:cNvCxnSpPr>
            <p:nvPr/>
          </p:nvCxnSpPr>
          <p:spPr>
            <a:xfrm>
              <a:off x="5775578" y="2325983"/>
              <a:ext cx="15785" cy="507778"/>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sp>
          <p:nvSpPr>
            <p:cNvPr id="35" name="Title 6">
              <a:extLst>
                <a:ext uri="{FF2B5EF4-FFF2-40B4-BE49-F238E27FC236}">
                  <a16:creationId xmlns:a16="http://schemas.microsoft.com/office/drawing/2014/main" id="{7AF8AD07-82C8-4B93-9D10-851157DDA538}"/>
                </a:ext>
              </a:extLst>
            </p:cNvPr>
            <p:cNvSpPr txBox="1">
              <a:spLocks/>
            </p:cNvSpPr>
            <p:nvPr/>
          </p:nvSpPr>
          <p:spPr>
            <a:xfrm>
              <a:off x="5029201" y="1150621"/>
              <a:ext cx="1461185" cy="423219"/>
            </a:xfrm>
            <a:prstGeom prst="rect">
              <a:avLst/>
            </a:prstGeom>
            <a:solidFill>
              <a:srgbClr val="FFFF00"/>
            </a:solidFill>
            <a:ln w="25400" cap="flat" cmpd="sng" algn="ctr">
              <a:solidFill>
                <a:sysClr val="windowText" lastClr="000000"/>
              </a:solidFill>
              <a:prstDash val="solid"/>
            </a:ln>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Semiconductor Physics</a:t>
              </a:r>
            </a:p>
          </p:txBody>
        </p:sp>
        <p:sp>
          <p:nvSpPr>
            <p:cNvPr id="36" name="Title 6">
              <a:extLst>
                <a:ext uri="{FF2B5EF4-FFF2-40B4-BE49-F238E27FC236}">
                  <a16:creationId xmlns:a16="http://schemas.microsoft.com/office/drawing/2014/main" id="{D4DDD94B-7B74-4978-9181-28CCEAB39873}"/>
                </a:ext>
              </a:extLst>
            </p:cNvPr>
            <p:cNvSpPr txBox="1">
              <a:spLocks/>
            </p:cNvSpPr>
            <p:nvPr/>
          </p:nvSpPr>
          <p:spPr>
            <a:xfrm>
              <a:off x="3915748" y="2848852"/>
              <a:ext cx="954560" cy="333632"/>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Diodes</a:t>
              </a:r>
            </a:p>
          </p:txBody>
        </p:sp>
        <p:sp>
          <p:nvSpPr>
            <p:cNvPr id="37" name="Title 6">
              <a:extLst>
                <a:ext uri="{FF2B5EF4-FFF2-40B4-BE49-F238E27FC236}">
                  <a16:creationId xmlns:a16="http://schemas.microsoft.com/office/drawing/2014/main" id="{55378482-1881-4245-9646-065B4C742ABE}"/>
                </a:ext>
              </a:extLst>
            </p:cNvPr>
            <p:cNvSpPr txBox="1">
              <a:spLocks/>
            </p:cNvSpPr>
            <p:nvPr/>
          </p:nvSpPr>
          <p:spPr>
            <a:xfrm>
              <a:off x="5273111" y="2848852"/>
              <a:ext cx="954560" cy="333632"/>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BJTs</a:t>
              </a:r>
            </a:p>
          </p:txBody>
        </p:sp>
        <p:sp>
          <p:nvSpPr>
            <p:cNvPr id="38" name="Title 6">
              <a:extLst>
                <a:ext uri="{FF2B5EF4-FFF2-40B4-BE49-F238E27FC236}">
                  <a16:creationId xmlns:a16="http://schemas.microsoft.com/office/drawing/2014/main" id="{06E9992B-C346-411E-8D2F-56E8E939E7AF}"/>
                </a:ext>
              </a:extLst>
            </p:cNvPr>
            <p:cNvSpPr txBox="1">
              <a:spLocks/>
            </p:cNvSpPr>
            <p:nvPr/>
          </p:nvSpPr>
          <p:spPr>
            <a:xfrm>
              <a:off x="2443457" y="2289708"/>
              <a:ext cx="913147" cy="333632"/>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Rectifiers</a:t>
              </a:r>
            </a:p>
          </p:txBody>
        </p:sp>
        <p:sp>
          <p:nvSpPr>
            <p:cNvPr id="39" name="Title 6">
              <a:extLst>
                <a:ext uri="{FF2B5EF4-FFF2-40B4-BE49-F238E27FC236}">
                  <a16:creationId xmlns:a16="http://schemas.microsoft.com/office/drawing/2014/main" id="{2CCFBB09-335A-48DE-866D-D48C0F0CB163}"/>
                </a:ext>
              </a:extLst>
            </p:cNvPr>
            <p:cNvSpPr txBox="1">
              <a:spLocks/>
            </p:cNvSpPr>
            <p:nvPr/>
          </p:nvSpPr>
          <p:spPr>
            <a:xfrm>
              <a:off x="6653978" y="2848852"/>
              <a:ext cx="954560" cy="333632"/>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MOSFETs</a:t>
              </a:r>
            </a:p>
          </p:txBody>
        </p:sp>
        <p:sp>
          <p:nvSpPr>
            <p:cNvPr id="40" name="Title 6">
              <a:extLst>
                <a:ext uri="{FF2B5EF4-FFF2-40B4-BE49-F238E27FC236}">
                  <a16:creationId xmlns:a16="http://schemas.microsoft.com/office/drawing/2014/main" id="{E97445A3-898D-4F03-BA38-E7A1D7F8907E}"/>
                </a:ext>
              </a:extLst>
            </p:cNvPr>
            <p:cNvSpPr txBox="1">
              <a:spLocks/>
            </p:cNvSpPr>
            <p:nvPr/>
          </p:nvSpPr>
          <p:spPr>
            <a:xfrm>
              <a:off x="8156578" y="2848852"/>
              <a:ext cx="808114" cy="333632"/>
            </a:xfrm>
            <a:prstGeom prst="rect">
              <a:avLst/>
            </a:prstGeom>
            <a:solidFill>
              <a:schemeClr val="tx1"/>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CMOS</a:t>
              </a:r>
            </a:p>
          </p:txBody>
        </p:sp>
        <p:sp>
          <p:nvSpPr>
            <p:cNvPr id="41" name="Title 6">
              <a:extLst>
                <a:ext uri="{FF2B5EF4-FFF2-40B4-BE49-F238E27FC236}">
                  <a16:creationId xmlns:a16="http://schemas.microsoft.com/office/drawing/2014/main" id="{F0D719A9-90DB-4A38-985B-1A471A67E74B}"/>
                </a:ext>
              </a:extLst>
            </p:cNvPr>
            <p:cNvSpPr txBox="1">
              <a:spLocks/>
            </p:cNvSpPr>
            <p:nvPr/>
          </p:nvSpPr>
          <p:spPr>
            <a:xfrm>
              <a:off x="2443457" y="2848852"/>
              <a:ext cx="913147" cy="333632"/>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Zeners</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2" name="Title 6">
              <a:extLst>
                <a:ext uri="{FF2B5EF4-FFF2-40B4-BE49-F238E27FC236}">
                  <a16:creationId xmlns:a16="http://schemas.microsoft.com/office/drawing/2014/main" id="{418AE043-2E6C-4DC5-912A-7CACC97B6FAD}"/>
                </a:ext>
              </a:extLst>
            </p:cNvPr>
            <p:cNvSpPr txBox="1">
              <a:spLocks/>
            </p:cNvSpPr>
            <p:nvPr/>
          </p:nvSpPr>
          <p:spPr>
            <a:xfrm>
              <a:off x="2443457" y="3446742"/>
              <a:ext cx="913147" cy="333632"/>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LEDs</a:t>
              </a:r>
            </a:p>
          </p:txBody>
        </p:sp>
        <p:sp>
          <p:nvSpPr>
            <p:cNvPr id="43" name="Title 6">
              <a:extLst>
                <a:ext uri="{FF2B5EF4-FFF2-40B4-BE49-F238E27FC236}">
                  <a16:creationId xmlns:a16="http://schemas.microsoft.com/office/drawing/2014/main" id="{1F471FC3-BAD8-4662-8FF6-132732A6754A}"/>
                </a:ext>
              </a:extLst>
            </p:cNvPr>
            <p:cNvSpPr txBox="1">
              <a:spLocks/>
            </p:cNvSpPr>
            <p:nvPr/>
          </p:nvSpPr>
          <p:spPr>
            <a:xfrm>
              <a:off x="5326713" y="3527189"/>
              <a:ext cx="1031790" cy="458613"/>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Transistor Biasing</a:t>
              </a:r>
            </a:p>
          </p:txBody>
        </p:sp>
        <p:sp>
          <p:nvSpPr>
            <p:cNvPr id="44" name="Title 6">
              <a:extLst>
                <a:ext uri="{FF2B5EF4-FFF2-40B4-BE49-F238E27FC236}">
                  <a16:creationId xmlns:a16="http://schemas.microsoft.com/office/drawing/2014/main" id="{9E03E09C-B304-48D7-9CEF-7E5224411886}"/>
                </a:ext>
              </a:extLst>
            </p:cNvPr>
            <p:cNvSpPr txBox="1">
              <a:spLocks/>
            </p:cNvSpPr>
            <p:nvPr/>
          </p:nvSpPr>
          <p:spPr>
            <a:xfrm>
              <a:off x="6632846" y="3521406"/>
              <a:ext cx="1093117" cy="458613"/>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Small-Signal Analysis</a:t>
              </a:r>
            </a:p>
          </p:txBody>
        </p:sp>
        <p:sp>
          <p:nvSpPr>
            <p:cNvPr id="46" name="Title 6">
              <a:extLst>
                <a:ext uri="{FF2B5EF4-FFF2-40B4-BE49-F238E27FC236}">
                  <a16:creationId xmlns:a16="http://schemas.microsoft.com/office/drawing/2014/main" id="{196B1BBF-2D6A-4609-B6AA-FAFA36BACE34}"/>
                </a:ext>
              </a:extLst>
            </p:cNvPr>
            <p:cNvSpPr txBox="1">
              <a:spLocks/>
            </p:cNvSpPr>
            <p:nvPr/>
          </p:nvSpPr>
          <p:spPr>
            <a:xfrm>
              <a:off x="5921840" y="4393706"/>
              <a:ext cx="1246783" cy="458613"/>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Amplifier Gain Stages</a:t>
              </a:r>
            </a:p>
          </p:txBody>
        </p:sp>
        <p:cxnSp>
          <p:nvCxnSpPr>
            <p:cNvPr id="47" name="Straight Arrow Connector 46">
              <a:extLst>
                <a:ext uri="{FF2B5EF4-FFF2-40B4-BE49-F238E27FC236}">
                  <a16:creationId xmlns:a16="http://schemas.microsoft.com/office/drawing/2014/main" id="{9D72B3BA-C827-4D71-AB47-5FC8040E08AB}"/>
                </a:ext>
              </a:extLst>
            </p:cNvPr>
            <p:cNvCxnSpPr>
              <a:endCxn id="37" idx="1"/>
            </p:cNvCxnSpPr>
            <p:nvPr/>
          </p:nvCxnSpPr>
          <p:spPr>
            <a:xfrm>
              <a:off x="4870136" y="3011034"/>
              <a:ext cx="402976" cy="4634"/>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48" name="Straight Arrow Connector 47">
              <a:extLst>
                <a:ext uri="{FF2B5EF4-FFF2-40B4-BE49-F238E27FC236}">
                  <a16:creationId xmlns:a16="http://schemas.microsoft.com/office/drawing/2014/main" id="{860C9D77-C8E8-4201-B3B6-15AD2B3285AD}"/>
                </a:ext>
              </a:extLst>
            </p:cNvPr>
            <p:cNvCxnSpPr>
              <a:cxnSpLocks/>
            </p:cNvCxnSpPr>
            <p:nvPr/>
          </p:nvCxnSpPr>
          <p:spPr>
            <a:xfrm flipH="1">
              <a:off x="4618881" y="1573840"/>
              <a:ext cx="654229" cy="1270380"/>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49" name="Straight Arrow Connector 48">
              <a:extLst>
                <a:ext uri="{FF2B5EF4-FFF2-40B4-BE49-F238E27FC236}">
                  <a16:creationId xmlns:a16="http://schemas.microsoft.com/office/drawing/2014/main" id="{1901181F-BA33-4C88-A800-6C815A793BB4}"/>
                </a:ext>
              </a:extLst>
            </p:cNvPr>
            <p:cNvCxnSpPr>
              <a:cxnSpLocks/>
            </p:cNvCxnSpPr>
            <p:nvPr/>
          </p:nvCxnSpPr>
          <p:spPr>
            <a:xfrm>
              <a:off x="6334552" y="1579490"/>
              <a:ext cx="551411" cy="1269362"/>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50" name="Straight Arrow Connector 49">
              <a:extLst>
                <a:ext uri="{FF2B5EF4-FFF2-40B4-BE49-F238E27FC236}">
                  <a16:creationId xmlns:a16="http://schemas.microsoft.com/office/drawing/2014/main" id="{E80A4481-DF28-4214-90D6-2AFE1E6D2976}"/>
                </a:ext>
              </a:extLst>
            </p:cNvPr>
            <p:cNvCxnSpPr>
              <a:endCxn id="42" idx="3"/>
            </p:cNvCxnSpPr>
            <p:nvPr/>
          </p:nvCxnSpPr>
          <p:spPr>
            <a:xfrm flipH="1">
              <a:off x="3356602" y="3015668"/>
              <a:ext cx="559146" cy="597890"/>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51" name="Straight Arrow Connector 50">
              <a:extLst>
                <a:ext uri="{FF2B5EF4-FFF2-40B4-BE49-F238E27FC236}">
                  <a16:creationId xmlns:a16="http://schemas.microsoft.com/office/drawing/2014/main" id="{F209E072-DA42-4B45-AD6C-E5611712CA71}"/>
                </a:ext>
              </a:extLst>
            </p:cNvPr>
            <p:cNvCxnSpPr>
              <a:endCxn id="38" idx="3"/>
            </p:cNvCxnSpPr>
            <p:nvPr/>
          </p:nvCxnSpPr>
          <p:spPr>
            <a:xfrm flipH="1" flipV="1">
              <a:off x="3356603" y="2456524"/>
              <a:ext cx="558974" cy="559144"/>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52" name="Straight Arrow Connector 51">
              <a:extLst>
                <a:ext uri="{FF2B5EF4-FFF2-40B4-BE49-F238E27FC236}">
                  <a16:creationId xmlns:a16="http://schemas.microsoft.com/office/drawing/2014/main" id="{3523D188-4361-4E41-9709-A23D7B9A1BF0}"/>
                </a:ext>
              </a:extLst>
            </p:cNvPr>
            <p:cNvCxnSpPr/>
            <p:nvPr/>
          </p:nvCxnSpPr>
          <p:spPr>
            <a:xfrm flipH="1">
              <a:off x="3350252" y="3015669"/>
              <a:ext cx="559318" cy="1"/>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53" name="Straight Arrow Connector 52">
              <a:extLst>
                <a:ext uri="{FF2B5EF4-FFF2-40B4-BE49-F238E27FC236}">
                  <a16:creationId xmlns:a16="http://schemas.microsoft.com/office/drawing/2014/main" id="{08223DFD-0695-409F-BE35-939744BD7F2D}"/>
                </a:ext>
              </a:extLst>
            </p:cNvPr>
            <p:cNvCxnSpPr/>
            <p:nvPr/>
          </p:nvCxnSpPr>
          <p:spPr>
            <a:xfrm>
              <a:off x="5805537" y="3182484"/>
              <a:ext cx="0" cy="347600"/>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54" name="Straight Arrow Connector 53">
              <a:extLst>
                <a:ext uri="{FF2B5EF4-FFF2-40B4-BE49-F238E27FC236}">
                  <a16:creationId xmlns:a16="http://schemas.microsoft.com/office/drawing/2014/main" id="{2D9BF4DC-E81B-40B7-8981-D28C772AB2FF}"/>
                </a:ext>
              </a:extLst>
            </p:cNvPr>
            <p:cNvCxnSpPr/>
            <p:nvPr/>
          </p:nvCxnSpPr>
          <p:spPr>
            <a:xfrm>
              <a:off x="7153596" y="3180066"/>
              <a:ext cx="10781" cy="352434"/>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55" name="Straight Arrow Connector 54">
              <a:extLst>
                <a:ext uri="{FF2B5EF4-FFF2-40B4-BE49-F238E27FC236}">
                  <a16:creationId xmlns:a16="http://schemas.microsoft.com/office/drawing/2014/main" id="{69C1B61D-5F17-4C49-9DF9-365D8B283BF2}"/>
                </a:ext>
              </a:extLst>
            </p:cNvPr>
            <p:cNvCxnSpPr>
              <a:endCxn id="40" idx="1"/>
            </p:cNvCxnSpPr>
            <p:nvPr/>
          </p:nvCxnSpPr>
          <p:spPr>
            <a:xfrm flipV="1">
              <a:off x="7608537" y="3015668"/>
              <a:ext cx="548040" cy="1414"/>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56" name="Straight Arrow Connector 55">
              <a:extLst>
                <a:ext uri="{FF2B5EF4-FFF2-40B4-BE49-F238E27FC236}">
                  <a16:creationId xmlns:a16="http://schemas.microsoft.com/office/drawing/2014/main" id="{2A4F745F-BF21-4055-AEC0-524C836083E3}"/>
                </a:ext>
              </a:extLst>
            </p:cNvPr>
            <p:cNvCxnSpPr/>
            <p:nvPr/>
          </p:nvCxnSpPr>
          <p:spPr>
            <a:xfrm flipH="1">
              <a:off x="6885962" y="3985669"/>
              <a:ext cx="84369" cy="408037"/>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57" name="Straight Arrow Connector 56">
              <a:extLst>
                <a:ext uri="{FF2B5EF4-FFF2-40B4-BE49-F238E27FC236}">
                  <a16:creationId xmlns:a16="http://schemas.microsoft.com/office/drawing/2014/main" id="{3EF2FEF1-975C-4186-9BF1-F993F7483750}"/>
                </a:ext>
              </a:extLst>
            </p:cNvPr>
            <p:cNvCxnSpPr/>
            <p:nvPr/>
          </p:nvCxnSpPr>
          <p:spPr>
            <a:xfrm>
              <a:off x="5990624" y="3979005"/>
              <a:ext cx="215223" cy="414701"/>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58" name="Straight Arrow Connector 57">
              <a:extLst>
                <a:ext uri="{FF2B5EF4-FFF2-40B4-BE49-F238E27FC236}">
                  <a16:creationId xmlns:a16="http://schemas.microsoft.com/office/drawing/2014/main" id="{9EFA803A-16B8-46F4-9C06-5C07EF19770E}"/>
                </a:ext>
              </a:extLst>
            </p:cNvPr>
            <p:cNvCxnSpPr>
              <a:stCxn id="43" idx="3"/>
              <a:endCxn id="44" idx="1"/>
            </p:cNvCxnSpPr>
            <p:nvPr/>
          </p:nvCxnSpPr>
          <p:spPr>
            <a:xfrm flipV="1">
              <a:off x="6358504" y="3750713"/>
              <a:ext cx="274341" cy="5783"/>
            </a:xfrm>
            <a:prstGeom prst="straightConnector1">
              <a:avLst/>
            </a:prstGeom>
            <a:noFill/>
            <a:ln w="38100" cap="flat" cmpd="sng" algn="ctr">
              <a:solidFill>
                <a:sysClr val="windowText" lastClr="000000"/>
              </a:solidFill>
              <a:prstDash val="solid"/>
              <a:headEnd type="triangle"/>
              <a:tailEnd type="triangle"/>
            </a:ln>
            <a:effectLst>
              <a:outerShdw blurRad="40000" dist="23000" dir="5400000" rotWithShape="0">
                <a:srgbClr val="000000">
                  <a:alpha val="35000"/>
                </a:srgbClr>
              </a:outerShdw>
            </a:effectLst>
          </p:spPr>
        </p:cxnSp>
        <p:sp>
          <p:nvSpPr>
            <p:cNvPr id="59" name="Title 6">
              <a:extLst>
                <a:ext uri="{FF2B5EF4-FFF2-40B4-BE49-F238E27FC236}">
                  <a16:creationId xmlns:a16="http://schemas.microsoft.com/office/drawing/2014/main" id="{1F5BB497-221C-430B-A4DC-25B33F68A1F0}"/>
                </a:ext>
              </a:extLst>
            </p:cNvPr>
            <p:cNvSpPr txBox="1">
              <a:spLocks/>
            </p:cNvSpPr>
            <p:nvPr/>
          </p:nvSpPr>
          <p:spPr>
            <a:xfrm>
              <a:off x="6052184" y="5208460"/>
              <a:ext cx="1003985" cy="423219"/>
            </a:xfrm>
            <a:prstGeom prst="rect">
              <a:avLst/>
            </a:prstGeom>
            <a:solidFill>
              <a:srgbClr val="FFFF00"/>
            </a:solidFill>
            <a:ln w="25400" cap="flat" cmpd="sng" algn="ctr">
              <a:solidFill>
                <a:sysClr val="windowText" lastClr="000000"/>
              </a:solidFill>
              <a:prstDash val="solid"/>
            </a:ln>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Frequency Response </a:t>
              </a:r>
            </a:p>
          </p:txBody>
        </p:sp>
        <p:cxnSp>
          <p:nvCxnSpPr>
            <p:cNvPr id="60" name="Straight Arrow Connector 59">
              <a:extLst>
                <a:ext uri="{FF2B5EF4-FFF2-40B4-BE49-F238E27FC236}">
                  <a16:creationId xmlns:a16="http://schemas.microsoft.com/office/drawing/2014/main" id="{89C95F4C-D621-473C-B00A-A6CC06E586B9}"/>
                </a:ext>
              </a:extLst>
            </p:cNvPr>
            <p:cNvCxnSpPr>
              <a:cxnSpLocks/>
            </p:cNvCxnSpPr>
            <p:nvPr/>
          </p:nvCxnSpPr>
          <p:spPr>
            <a:xfrm>
              <a:off x="6539181" y="4852892"/>
              <a:ext cx="1695" cy="331839"/>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sp>
          <p:nvSpPr>
            <p:cNvPr id="85" name="Title 6">
              <a:extLst>
                <a:ext uri="{FF2B5EF4-FFF2-40B4-BE49-F238E27FC236}">
                  <a16:creationId xmlns:a16="http://schemas.microsoft.com/office/drawing/2014/main" id="{06839BE5-D273-440E-83D8-B64BABED73E7}"/>
                </a:ext>
              </a:extLst>
            </p:cNvPr>
            <p:cNvSpPr txBox="1">
              <a:spLocks/>
            </p:cNvSpPr>
            <p:nvPr/>
          </p:nvSpPr>
          <p:spPr>
            <a:xfrm>
              <a:off x="5246563" y="2081618"/>
              <a:ext cx="1058031" cy="282528"/>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IC Op-Amps</a:t>
              </a:r>
            </a:p>
          </p:txBody>
        </p:sp>
        <p:cxnSp>
          <p:nvCxnSpPr>
            <p:cNvPr id="86" name="Straight Arrow Connector 85">
              <a:extLst>
                <a:ext uri="{FF2B5EF4-FFF2-40B4-BE49-F238E27FC236}">
                  <a16:creationId xmlns:a16="http://schemas.microsoft.com/office/drawing/2014/main" id="{F753F889-8479-433D-A379-ABAE25C48010}"/>
                </a:ext>
              </a:extLst>
            </p:cNvPr>
            <p:cNvCxnSpPr>
              <a:cxnSpLocks/>
              <a:stCxn id="35" idx="2"/>
              <a:endCxn id="85" idx="0"/>
            </p:cNvCxnSpPr>
            <p:nvPr/>
          </p:nvCxnSpPr>
          <p:spPr>
            <a:xfrm>
              <a:off x="5759794" y="1573840"/>
              <a:ext cx="15785" cy="507778"/>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grpSp>
    </p:spTree>
    <p:extLst>
      <p:ext uri="{BB962C8B-B14F-4D97-AF65-F5344CB8AC3E}">
        <p14:creationId xmlns:p14="http://schemas.microsoft.com/office/powerpoint/2010/main" val="26593433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247" y="-16476"/>
            <a:ext cx="8899213" cy="609600"/>
          </a:xfrm>
        </p:spPr>
        <p:txBody>
          <a:bodyPr>
            <a:noAutofit/>
          </a:bodyPr>
          <a:lstStyle/>
          <a:p>
            <a:pPr algn="ctr"/>
            <a:r>
              <a:rPr lang="en-US" dirty="0">
                <a:gradFill>
                  <a:gsLst>
                    <a:gs pos="0">
                      <a:schemeClr val="tx2"/>
                    </a:gs>
                    <a:gs pos="46000">
                      <a:schemeClr val="tx2"/>
                    </a:gs>
                    <a:gs pos="86000">
                      <a:schemeClr val="accent5"/>
                    </a:gs>
                  </a:gsLst>
                  <a:lin ang="5400000" scaled="1"/>
                </a:gradFill>
              </a:rPr>
              <a:t>CMOS Latch-up and ESD - Electrostatic Discharge</a:t>
            </a:r>
          </a:p>
        </p:txBody>
      </p:sp>
      <p:sp>
        <p:nvSpPr>
          <p:cNvPr id="11" name="Rectangle 10"/>
          <p:cNvSpPr/>
          <p:nvPr/>
        </p:nvSpPr>
        <p:spPr>
          <a:xfrm>
            <a:off x="125836" y="551180"/>
            <a:ext cx="11870422" cy="59708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fontAlgn="base">
              <a:spcBef>
                <a:spcPct val="0"/>
              </a:spcBef>
              <a:spcAft>
                <a:spcPct val="0"/>
              </a:spcAft>
              <a:defRPr/>
            </a:pPr>
            <a:r>
              <a:rPr lang="en-US" sz="2000" u="sng" dirty="0">
                <a:solidFill>
                  <a:srgbClr val="000000"/>
                </a:solidFill>
              </a:rPr>
              <a:t>CMOS Latch-up</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Because of latch-up, you have to be careful when</a:t>
            </a:r>
            <a:r>
              <a:rPr kumimoji="0" lang="en-US" sz="1800" b="0" i="0" u="none" strike="noStrike" kern="1200" cap="none" spc="0" normalizeH="0" noProof="0" dirty="0">
                <a:ln>
                  <a:noFill/>
                </a:ln>
                <a:solidFill>
                  <a:srgbClr val="000000"/>
                </a:solidFill>
                <a:effectLst/>
                <a:uLnTx/>
                <a:uFillTx/>
                <a:latin typeface="Cambria" panose="02040503050406030204"/>
                <a:ea typeface="+mn-ea"/>
                <a:cs typeface="+mn-cs"/>
              </a:rPr>
              <a:t> powering</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up systems with CMOS ICs on</a:t>
            </a:r>
            <a:r>
              <a:rPr kumimoji="0" lang="en-US" sz="1800" b="0" i="0" u="none" strike="noStrike" kern="1200" cap="none" spc="0" normalizeH="0" noProof="0" dirty="0">
                <a:ln>
                  <a:noFill/>
                </a:ln>
                <a:solidFill>
                  <a:srgbClr val="000000"/>
                </a:solidFill>
                <a:effectLst/>
                <a:uLnTx/>
                <a:uFillTx/>
                <a:latin typeface="Cambria" panose="02040503050406030204"/>
                <a:ea typeface="+mn-ea"/>
                <a:cs typeface="+mn-cs"/>
              </a:rPr>
              <a:t> the PCB</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lvl="0" indent="-285750" fontAlgn="base">
              <a:spcBef>
                <a:spcPct val="0"/>
              </a:spcBef>
              <a:spcAft>
                <a:spcPct val="0"/>
              </a:spcAft>
              <a:buFont typeface="Arial" panose="020B0604020202020204" pitchFamily="34" charset="0"/>
              <a:buChar char="•"/>
              <a:defRPr/>
            </a:pPr>
            <a:r>
              <a:rPr lang="en-US" dirty="0">
                <a:solidFill>
                  <a:srgbClr val="000000"/>
                </a:solidFill>
              </a:rPr>
              <a:t>May need to keep some devices in Reset until supplies stabilize.</a:t>
            </a:r>
          </a:p>
          <a:p>
            <a:pPr marL="285750" lvl="0" indent="-285750" fontAlgn="base">
              <a:spcBef>
                <a:spcPct val="0"/>
              </a:spcBef>
              <a:spcAft>
                <a:spcPct val="0"/>
              </a:spcAft>
              <a:buFont typeface="Arial" panose="020B0604020202020204" pitchFamily="34" charset="0"/>
              <a:buChar char="•"/>
              <a:defRPr/>
            </a:pPr>
            <a:endParaRPr lang="en-US" dirty="0">
              <a:solidFill>
                <a:srgbClr val="000000"/>
              </a:solidFill>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Current limiting resistors on vulnerable inputs can</a:t>
            </a:r>
            <a:r>
              <a:rPr kumimoji="0" lang="en-US" sz="1800" b="0" i="0" u="none" strike="noStrike" kern="1200" cap="none" spc="0" normalizeH="0" noProof="0" dirty="0">
                <a:ln>
                  <a:noFill/>
                </a:ln>
                <a:solidFill>
                  <a:srgbClr val="000000"/>
                </a:solidFill>
                <a:effectLst/>
                <a:uLnTx/>
                <a:uFillTx/>
                <a:latin typeface="Cambria" panose="02040503050406030204"/>
                <a:ea typeface="+mn-ea"/>
                <a:cs typeface="+mn-cs"/>
              </a:rPr>
              <a:t> prevent latch-up, which is current triggered</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R="0" lvl="0" algn="ctr" defTabSz="914400" rtl="0" eaLnBrk="1" fontAlgn="base" latinLnBrk="0" hangingPunct="1">
              <a:lnSpc>
                <a:spcPct val="100000"/>
              </a:lnSpc>
              <a:spcBef>
                <a:spcPct val="0"/>
              </a:spcBef>
              <a:spcAft>
                <a:spcPct val="0"/>
              </a:spcAft>
              <a:buClrTx/>
              <a:buSzTx/>
              <a:tabLst/>
              <a:defRPr/>
            </a:pPr>
            <a:r>
              <a:rPr lang="en-US" sz="2000" u="sng" dirty="0">
                <a:solidFill>
                  <a:srgbClr val="000000"/>
                </a:solidFill>
                <a:latin typeface="Cambria" panose="02040503050406030204"/>
              </a:rPr>
              <a:t>ESD – Electrostatic Discharge</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Unprotected MOSFET gates are extremely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vulnerable to ESD because of thin gate oxide.</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ESD damage was a major problem in the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early days of MOSFETs.</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Modern discrete MOSFETs and CMOS ICs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include protection circuitry to help mitigate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ESD damage during handling and installation.</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CMOS has only been successful because of persistence in solving the resulting latch-up and ESD problems</a:t>
            </a:r>
            <a:r>
              <a:rPr lang="en-US" dirty="0">
                <a:solidFill>
                  <a:srgbClr val="000000"/>
                </a:solidFill>
                <a:latin typeface="Cambria" panose="02040503050406030204"/>
              </a:rPr>
              <a:t>.</a:t>
            </a:r>
            <a:endParaRPr kumimoji="0" lang="en-US" sz="1800" b="0" i="0" u="none" strike="noStrike" kern="1200" cap="none" spc="0" normalizeH="0" baseline="0" noProof="0" dirty="0">
              <a:ln>
                <a:noFill/>
              </a:ln>
              <a:solidFill>
                <a:srgbClr val="FFFFFF"/>
              </a:solidFill>
              <a:effectLst/>
              <a:uLnTx/>
              <a:uFillTx/>
              <a:latin typeface="Arial" charset="0"/>
              <a:ea typeface="+mn-ea"/>
              <a:cs typeface="+mn-cs"/>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4467" y="3429000"/>
            <a:ext cx="6612582" cy="2510406"/>
          </a:xfrm>
          <a:prstGeom prst="rect">
            <a:avLst/>
          </a:prstGeom>
        </p:spPr>
      </p:pic>
    </p:spTree>
    <p:extLst>
      <p:ext uri="{BB962C8B-B14F-4D97-AF65-F5344CB8AC3E}">
        <p14:creationId xmlns:p14="http://schemas.microsoft.com/office/powerpoint/2010/main" val="420507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8" end="8"/>
                                            </p:txEl>
                                          </p:spTgt>
                                        </p:tgtEl>
                                        <p:attrNameLst>
                                          <p:attrName>style.visibility</p:attrName>
                                        </p:attrNameLst>
                                      </p:cBhvr>
                                      <p:to>
                                        <p:strVal val="visible"/>
                                      </p:to>
                                    </p:set>
                                    <p:anim calcmode="lin" valueType="num">
                                      <p:cBhvr additive="base">
                                        <p:cTn id="7"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0" end="10"/>
                                            </p:txEl>
                                          </p:spTgt>
                                        </p:tgtEl>
                                        <p:attrNameLst>
                                          <p:attrName>style.visibility</p:attrName>
                                        </p:attrNameLst>
                                      </p:cBhvr>
                                      <p:to>
                                        <p:strVal val="visible"/>
                                      </p:to>
                                    </p:set>
                                    <p:anim calcmode="lin" valueType="num">
                                      <p:cBhvr additive="base">
                                        <p:cTn id="13"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0" end="1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xEl>
                                              <p:pRg st="11" end="11"/>
                                            </p:txEl>
                                          </p:spTgt>
                                        </p:tgtEl>
                                        <p:attrNameLst>
                                          <p:attrName>style.visibility</p:attrName>
                                        </p:attrNameLst>
                                      </p:cBhvr>
                                      <p:to>
                                        <p:strVal val="visible"/>
                                      </p:to>
                                    </p:set>
                                    <p:anim calcmode="lin" valueType="num">
                                      <p:cBhvr additive="base">
                                        <p:cTn id="17"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11" end="1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xEl>
                                              <p:pRg st="13" end="13"/>
                                            </p:txEl>
                                          </p:spTgt>
                                        </p:tgtEl>
                                        <p:attrNameLst>
                                          <p:attrName>style.visibility</p:attrName>
                                        </p:attrNameLst>
                                      </p:cBhvr>
                                      <p:to>
                                        <p:strVal val="visible"/>
                                      </p:to>
                                    </p:set>
                                    <p:anim calcmode="lin" valueType="num">
                                      <p:cBhvr additive="base">
                                        <p:cTn id="21"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13" end="1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xEl>
                                              <p:pRg st="14" end="14"/>
                                            </p:txEl>
                                          </p:spTgt>
                                        </p:tgtEl>
                                        <p:attrNameLst>
                                          <p:attrName>style.visibility</p:attrName>
                                        </p:attrNameLst>
                                      </p:cBhvr>
                                      <p:to>
                                        <p:strVal val="visible"/>
                                      </p:to>
                                    </p:set>
                                    <p:anim calcmode="lin" valueType="num">
                                      <p:cBhvr additive="base">
                                        <p:cTn id="25" dur="500" fill="hold"/>
                                        <p:tgtEl>
                                          <p:spTgt spid="11">
                                            <p:txEl>
                                              <p:pRg st="14" end="1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14" end="1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xEl>
                                              <p:pRg st="16" end="16"/>
                                            </p:txEl>
                                          </p:spTgt>
                                        </p:tgtEl>
                                        <p:attrNameLst>
                                          <p:attrName>style.visibility</p:attrName>
                                        </p:attrNameLst>
                                      </p:cBhvr>
                                      <p:to>
                                        <p:strVal val="visible"/>
                                      </p:to>
                                    </p:set>
                                    <p:anim calcmode="lin" valueType="num">
                                      <p:cBhvr additive="base">
                                        <p:cTn id="29" dur="500" fill="hold"/>
                                        <p:tgtEl>
                                          <p:spTgt spid="11">
                                            <p:txEl>
                                              <p:pRg st="16" end="1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16" end="1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
                                            <p:txEl>
                                              <p:pRg st="17" end="17"/>
                                            </p:txEl>
                                          </p:spTgt>
                                        </p:tgtEl>
                                        <p:attrNameLst>
                                          <p:attrName>style.visibility</p:attrName>
                                        </p:attrNameLst>
                                      </p:cBhvr>
                                      <p:to>
                                        <p:strVal val="visible"/>
                                      </p:to>
                                    </p:set>
                                    <p:anim calcmode="lin" valueType="num">
                                      <p:cBhvr additive="base">
                                        <p:cTn id="33" dur="500" fill="hold"/>
                                        <p:tgtEl>
                                          <p:spTgt spid="11">
                                            <p:txEl>
                                              <p:pRg st="17" end="1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17" end="1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xEl>
                                              <p:pRg st="18" end="18"/>
                                            </p:txEl>
                                          </p:spTgt>
                                        </p:tgtEl>
                                        <p:attrNameLst>
                                          <p:attrName>style.visibility</p:attrName>
                                        </p:attrNameLst>
                                      </p:cBhvr>
                                      <p:to>
                                        <p:strVal val="visible"/>
                                      </p:to>
                                    </p:set>
                                    <p:anim calcmode="lin" valueType="num">
                                      <p:cBhvr additive="base">
                                        <p:cTn id="37" dur="500" fill="hold"/>
                                        <p:tgtEl>
                                          <p:spTgt spid="11">
                                            <p:txEl>
                                              <p:pRg st="18" end="1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xEl>
                                              <p:pRg st="20" end="20"/>
                                            </p:txEl>
                                          </p:spTgt>
                                        </p:tgtEl>
                                        <p:attrNameLst>
                                          <p:attrName>style.visibility</p:attrName>
                                        </p:attrNameLst>
                                      </p:cBhvr>
                                      <p:to>
                                        <p:strVal val="visible"/>
                                      </p:to>
                                    </p:set>
                                    <p:anim calcmode="lin" valueType="num">
                                      <p:cBhvr additive="base">
                                        <p:cTn id="49" dur="500" fill="hold"/>
                                        <p:tgtEl>
                                          <p:spTgt spid="11">
                                            <p:txEl>
                                              <p:pRg st="20" end="2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01463"/>
            <a:ext cx="8991600" cy="609600"/>
          </a:xfrm>
        </p:spPr>
        <p:txBody>
          <a:bodyPr>
            <a:noAutofit/>
          </a:bodyPr>
          <a:lstStyle/>
          <a:p>
            <a:pPr algn="ctr"/>
            <a:r>
              <a:rPr lang="en-US" dirty="0">
                <a:gradFill>
                  <a:gsLst>
                    <a:gs pos="0">
                      <a:schemeClr val="tx2"/>
                    </a:gs>
                    <a:gs pos="46000">
                      <a:schemeClr val="tx2"/>
                    </a:gs>
                    <a:gs pos="86000">
                      <a:schemeClr val="accent5"/>
                    </a:gs>
                  </a:gsLst>
                  <a:lin ang="5400000" scaled="1"/>
                </a:gradFill>
              </a:rPr>
              <a:t>Practical Digital Logic Inverters Prior to CMOS</a:t>
            </a:r>
          </a:p>
        </p:txBody>
      </p:sp>
      <p:sp>
        <p:nvSpPr>
          <p:cNvPr id="138" name="Rectangle 137"/>
          <p:cNvSpPr/>
          <p:nvPr/>
        </p:nvSpPr>
        <p:spPr>
          <a:xfrm>
            <a:off x="352338" y="1057499"/>
            <a:ext cx="11476139" cy="480131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endParaRPr lang="en-US" dirty="0">
              <a:cs typeface="Arial" panose="020B0604020202020204" pitchFamily="34" charset="0"/>
            </a:endParaRPr>
          </a:p>
          <a:p>
            <a:pPr marL="285750" indent="-285750">
              <a:buFont typeface="Arial" panose="020B0604020202020204" pitchFamily="34" charset="0"/>
              <a:buChar char="•"/>
            </a:pPr>
            <a:endParaRPr lang="en-US" dirty="0">
              <a:cs typeface="Arial" panose="020B0604020202020204" pitchFamily="34" charset="0"/>
            </a:endParaRPr>
          </a:p>
          <a:p>
            <a:pPr marL="285750" indent="-285750">
              <a:buFont typeface="Arial" panose="020B0604020202020204" pitchFamily="34" charset="0"/>
              <a:buChar char="•"/>
            </a:pPr>
            <a:endParaRPr lang="en-US" dirty="0">
              <a:cs typeface="Arial" panose="020B0604020202020204" pitchFamily="34" charset="0"/>
            </a:endParaRPr>
          </a:p>
          <a:p>
            <a:pPr marL="285750" indent="-285750">
              <a:buFont typeface="Arial" panose="020B0604020202020204" pitchFamily="34" charset="0"/>
              <a:buChar char="•"/>
            </a:pPr>
            <a:endParaRPr lang="en-US" dirty="0">
              <a:cs typeface="Arial" panose="020B0604020202020204" pitchFamily="34" charset="0"/>
            </a:endParaRPr>
          </a:p>
          <a:p>
            <a:pPr marL="285750" indent="-285750">
              <a:buFont typeface="Arial" panose="020B0604020202020204" pitchFamily="34" charset="0"/>
              <a:buChar char="•"/>
            </a:pPr>
            <a:endParaRPr lang="en-US" dirty="0">
              <a:cs typeface="Arial" panose="020B0604020202020204" pitchFamily="34" charset="0"/>
            </a:endParaRPr>
          </a:p>
          <a:p>
            <a:pPr marL="285750" indent="-285750">
              <a:buFont typeface="Arial" panose="020B0604020202020204" pitchFamily="34" charset="0"/>
              <a:buChar char="•"/>
            </a:pPr>
            <a:endParaRPr lang="en-US" dirty="0">
              <a:cs typeface="Arial" panose="020B0604020202020204" pitchFamily="34" charset="0"/>
            </a:endParaRPr>
          </a:p>
          <a:p>
            <a:pPr marL="285750" indent="-285750">
              <a:buFont typeface="Arial" panose="020B0604020202020204" pitchFamily="34" charset="0"/>
              <a:buChar char="•"/>
            </a:pPr>
            <a:endParaRPr lang="en-US" dirty="0">
              <a:cs typeface="Arial" panose="020B0604020202020204" pitchFamily="34" charset="0"/>
            </a:endParaRPr>
          </a:p>
          <a:p>
            <a:pPr marL="285750" indent="-285750">
              <a:buFont typeface="Arial" panose="020B0604020202020204" pitchFamily="34" charset="0"/>
              <a:buChar char="•"/>
            </a:pPr>
            <a:endParaRPr lang="en-US" dirty="0">
              <a:cs typeface="Arial" panose="020B0604020202020204" pitchFamily="34" charset="0"/>
            </a:endParaRPr>
          </a:p>
          <a:p>
            <a:pPr marL="285750" indent="-285750">
              <a:buFont typeface="Arial" panose="020B0604020202020204" pitchFamily="34" charset="0"/>
              <a:buChar char="•"/>
            </a:pPr>
            <a:endParaRPr lang="en-US" dirty="0">
              <a:cs typeface="Arial" panose="020B0604020202020204" pitchFamily="34" charset="0"/>
            </a:endParaRPr>
          </a:p>
          <a:p>
            <a:pPr marL="285750" indent="-285750">
              <a:buFont typeface="Arial" panose="020B0604020202020204" pitchFamily="34" charset="0"/>
              <a:buChar char="•"/>
            </a:pPr>
            <a:endParaRPr lang="en-US" dirty="0">
              <a:cs typeface="Arial" panose="020B0604020202020204" pitchFamily="34" charset="0"/>
            </a:endParaRPr>
          </a:p>
          <a:p>
            <a:pPr marL="285750" indent="-285750">
              <a:buFont typeface="Arial" panose="020B0604020202020204" pitchFamily="34" charset="0"/>
              <a:buChar char="•"/>
            </a:pPr>
            <a:endParaRPr lang="en-US" dirty="0">
              <a:cs typeface="Arial" panose="020B0604020202020204" pitchFamily="34" charset="0"/>
            </a:endParaRPr>
          </a:p>
          <a:p>
            <a:pPr marL="285750" indent="-285750">
              <a:buFont typeface="Arial" panose="020B0604020202020204" pitchFamily="34" charset="0"/>
              <a:buChar char="•"/>
            </a:pPr>
            <a:endParaRPr lang="en-US" dirty="0">
              <a:cs typeface="Arial" panose="020B0604020202020204" pitchFamily="34" charset="0"/>
            </a:endParaRPr>
          </a:p>
          <a:p>
            <a:pPr marL="285750" indent="-285750">
              <a:buFont typeface="Arial" panose="020B0604020202020204" pitchFamily="34" charset="0"/>
              <a:buChar char="•"/>
            </a:pPr>
            <a:endParaRPr lang="en-US" dirty="0">
              <a:cs typeface="Arial" panose="020B0604020202020204" pitchFamily="34" charset="0"/>
            </a:endParaRPr>
          </a:p>
          <a:p>
            <a:pPr marL="285750" indent="-285750">
              <a:buFont typeface="Arial" panose="020B0604020202020204" pitchFamily="34" charset="0"/>
              <a:buChar char="•"/>
            </a:pPr>
            <a:endParaRPr lang="en-US" dirty="0">
              <a:cs typeface="Arial" panose="020B0604020202020204" pitchFamily="34" charset="0"/>
            </a:endParaRPr>
          </a:p>
          <a:p>
            <a:pPr marL="285750" indent="-285750">
              <a:buFont typeface="Arial" panose="020B0604020202020204" pitchFamily="34" charset="0"/>
              <a:buChar char="•"/>
            </a:pPr>
            <a:endParaRPr lang="en-US" dirty="0">
              <a:cs typeface="Arial" panose="020B0604020202020204" pitchFamily="34" charset="0"/>
            </a:endParaRPr>
          </a:p>
          <a:p>
            <a:pPr marL="285750" indent="-285750">
              <a:buFont typeface="Arial" panose="020B0604020202020204" pitchFamily="34" charset="0"/>
              <a:buChar char="•"/>
            </a:pPr>
            <a:r>
              <a:rPr lang="en-US" altLang="en-US" dirty="0">
                <a:solidFill>
                  <a:prstClr val="black"/>
                </a:solidFill>
                <a:ea typeface="Calibri" panose="020F0502020204030204" pitchFamily="34" charset="0"/>
                <a:cs typeface="Times New Roman" panose="02020603050405020304" pitchFamily="18" charset="0"/>
              </a:rPr>
              <a:t>Because of resistors and/or resistive loads, all of these options are not nearly low-power enough for modern VLSI applications.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9721" y="1730314"/>
            <a:ext cx="2982630" cy="236806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1108" y="1741661"/>
            <a:ext cx="2099825" cy="296621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2205" y="1781577"/>
            <a:ext cx="2138621" cy="2926301"/>
          </a:xfrm>
          <a:prstGeom prst="rect">
            <a:avLst/>
          </a:prstGeom>
        </p:spPr>
      </p:pic>
      <p:sp>
        <p:nvSpPr>
          <p:cNvPr id="10" name="TextBox 9"/>
          <p:cNvSpPr txBox="1"/>
          <p:nvPr/>
        </p:nvSpPr>
        <p:spPr>
          <a:xfrm>
            <a:off x="3041939" y="1329800"/>
            <a:ext cx="580608" cy="369332"/>
          </a:xfrm>
          <a:prstGeom prst="rect">
            <a:avLst/>
          </a:prstGeom>
          <a:noFill/>
        </p:spPr>
        <p:txBody>
          <a:bodyPr wrap="none" rtlCol="0">
            <a:spAutoFit/>
          </a:bodyPr>
          <a:lstStyle/>
          <a:p>
            <a:r>
              <a:rPr lang="en-US" dirty="0">
                <a:solidFill>
                  <a:schemeClr val="bg1"/>
                </a:solidFill>
              </a:rPr>
              <a:t>TTL</a:t>
            </a:r>
          </a:p>
        </p:txBody>
      </p:sp>
      <p:sp>
        <p:nvSpPr>
          <p:cNvPr id="12" name="TextBox 11"/>
          <p:cNvSpPr txBox="1"/>
          <p:nvPr/>
        </p:nvSpPr>
        <p:spPr>
          <a:xfrm>
            <a:off x="8768969" y="1296872"/>
            <a:ext cx="778725" cy="370922"/>
          </a:xfrm>
          <a:prstGeom prst="rect">
            <a:avLst/>
          </a:prstGeom>
          <a:noFill/>
        </p:spPr>
        <p:txBody>
          <a:bodyPr wrap="square" rtlCol="0">
            <a:spAutoFit/>
          </a:bodyPr>
          <a:lstStyle/>
          <a:p>
            <a:r>
              <a:rPr lang="en-US" dirty="0" err="1">
                <a:solidFill>
                  <a:schemeClr val="bg1"/>
                </a:solidFill>
              </a:rPr>
              <a:t>nMOS</a:t>
            </a:r>
            <a:endParaRPr lang="en-US" dirty="0">
              <a:solidFill>
                <a:schemeClr val="bg1"/>
              </a:solidFill>
            </a:endParaRPr>
          </a:p>
        </p:txBody>
      </p:sp>
      <p:sp>
        <p:nvSpPr>
          <p:cNvPr id="13" name="TextBox 12"/>
          <p:cNvSpPr txBox="1"/>
          <p:nvPr/>
        </p:nvSpPr>
        <p:spPr>
          <a:xfrm>
            <a:off x="5692618" y="1328972"/>
            <a:ext cx="764953" cy="369332"/>
          </a:xfrm>
          <a:prstGeom prst="rect">
            <a:avLst/>
          </a:prstGeom>
          <a:noFill/>
        </p:spPr>
        <p:txBody>
          <a:bodyPr wrap="none" rtlCol="0">
            <a:spAutoFit/>
          </a:bodyPr>
          <a:lstStyle/>
          <a:p>
            <a:r>
              <a:rPr lang="en-US" dirty="0" err="1">
                <a:solidFill>
                  <a:schemeClr val="bg1"/>
                </a:solidFill>
              </a:rPr>
              <a:t>pMOS</a:t>
            </a:r>
            <a:endParaRPr lang="en-US" dirty="0">
              <a:solidFill>
                <a:schemeClr val="bg1"/>
              </a:solidFill>
            </a:endParaRPr>
          </a:p>
        </p:txBody>
      </p:sp>
    </p:spTree>
    <p:extLst>
      <p:ext uri="{BB962C8B-B14F-4D97-AF65-F5344CB8AC3E}">
        <p14:creationId xmlns:p14="http://schemas.microsoft.com/office/powerpoint/2010/main" val="3844856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6947" y="0"/>
            <a:ext cx="7379369" cy="609600"/>
          </a:xfrm>
        </p:spPr>
        <p:txBody>
          <a:bodyPr>
            <a:noAutofit/>
          </a:bodyPr>
          <a:lstStyle/>
          <a:p>
            <a:pPr algn="ctr"/>
            <a:r>
              <a:rPr lang="en-US" sz="4000" dirty="0">
                <a:gradFill>
                  <a:gsLst>
                    <a:gs pos="0">
                      <a:schemeClr val="tx2"/>
                    </a:gs>
                    <a:gs pos="46000">
                      <a:schemeClr val="tx2"/>
                    </a:gs>
                    <a:gs pos="86000">
                      <a:schemeClr val="accent5"/>
                    </a:gs>
                  </a:gsLst>
                  <a:lin ang="5400000" scaled="1"/>
                </a:gradFill>
              </a:rPr>
              <a:t>Common-Emitter Inverter</a:t>
            </a:r>
          </a:p>
        </p:txBody>
      </p:sp>
      <p:sp>
        <p:nvSpPr>
          <p:cNvPr id="138" name="Rectangle 137"/>
          <p:cNvSpPr/>
          <p:nvPr/>
        </p:nvSpPr>
        <p:spPr>
          <a:xfrm>
            <a:off x="738232" y="826840"/>
            <a:ext cx="10947632"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r>
              <a:rPr lang="en-US" dirty="0">
                <a:cs typeface="Arial" panose="020B0604020202020204" pitchFamily="34" charset="0"/>
              </a:rPr>
              <a:t>Adjacent inverter offers ≈ 0.2 mA quiescent current, i.e. 200 µA </a:t>
            </a:r>
          </a:p>
          <a:p>
            <a:r>
              <a:rPr lang="en-US" dirty="0">
                <a:cs typeface="Arial" panose="020B0604020202020204" pitchFamily="34" charset="0"/>
              </a:rPr>
              <a:t>for </a:t>
            </a:r>
            <a:r>
              <a:rPr lang="en-US" dirty="0" err="1">
                <a:cs typeface="Arial" panose="020B0604020202020204" pitchFamily="34" charset="0"/>
              </a:rPr>
              <a:t>V</a:t>
            </a:r>
            <a:r>
              <a:rPr lang="en-US" baseline="-25000" dirty="0" err="1">
                <a:cs typeface="Arial" panose="020B0604020202020204" pitchFamily="34" charset="0"/>
              </a:rPr>
              <a:t>out</a:t>
            </a:r>
            <a:r>
              <a:rPr lang="en-US" dirty="0">
                <a:cs typeface="Arial" panose="020B0604020202020204" pitchFamily="34" charset="0"/>
              </a:rPr>
              <a:t> = 0 V.</a:t>
            </a:r>
          </a:p>
          <a:p>
            <a:pPr marL="285750" indent="-285750">
              <a:buFont typeface="Arial" panose="020B0604020202020204" pitchFamily="34" charset="0"/>
              <a:buChar char="•"/>
            </a:pPr>
            <a:endParaRPr lang="en-US" dirty="0">
              <a:cs typeface="Arial" panose="020B0604020202020204" pitchFamily="34" charset="0"/>
            </a:endParaRPr>
          </a:p>
          <a:p>
            <a:pPr marL="285750" indent="-285750">
              <a:buFont typeface="Arial" panose="020B0604020202020204" pitchFamily="34" charset="0"/>
              <a:buChar char="•"/>
            </a:pPr>
            <a:r>
              <a:rPr lang="en-US" dirty="0">
                <a:cs typeface="Arial" panose="020B0604020202020204" pitchFamily="34" charset="0"/>
              </a:rPr>
              <a:t>Assume 50% of logic inverters are operating in the zero state, </a:t>
            </a:r>
          </a:p>
          <a:p>
            <a:r>
              <a:rPr lang="en-US" dirty="0">
                <a:cs typeface="Arial" panose="020B0604020202020204" pitchFamily="34" charset="0"/>
              </a:rPr>
              <a:t>resulting in an average inverter current of ≈ 0.1 mA. </a:t>
            </a:r>
          </a:p>
          <a:p>
            <a:endParaRPr lang="en-US" dirty="0">
              <a:cs typeface="Arial" panose="020B0604020202020204" pitchFamily="34" charset="0"/>
            </a:endParaRPr>
          </a:p>
          <a:p>
            <a:pPr marL="285750" indent="-285750">
              <a:buFont typeface="Arial" panose="020B0604020202020204" pitchFamily="34" charset="0"/>
              <a:buChar char="•"/>
            </a:pPr>
            <a:r>
              <a:rPr lang="en-US" dirty="0">
                <a:cs typeface="Arial" panose="020B0604020202020204" pitchFamily="34" charset="0"/>
              </a:rPr>
              <a:t>Assume a VLSI IC that contains 1 billion, i.e. 1 x 10</a:t>
            </a:r>
            <a:r>
              <a:rPr lang="en-US" baseline="30000" dirty="0">
                <a:cs typeface="Arial" panose="020B0604020202020204" pitchFamily="34" charset="0"/>
              </a:rPr>
              <a:t>9</a:t>
            </a:r>
            <a:r>
              <a:rPr lang="en-US" dirty="0">
                <a:cs typeface="Arial" panose="020B0604020202020204" pitchFamily="34" charset="0"/>
              </a:rPr>
              <a:t>, common-emitter </a:t>
            </a:r>
          </a:p>
          <a:p>
            <a:r>
              <a:rPr lang="en-US" dirty="0">
                <a:cs typeface="Arial" panose="020B0604020202020204" pitchFamily="34" charset="0"/>
              </a:rPr>
              <a:t>inverters with 50% in the logic zero state, i.e. 0.1 mA average current </a:t>
            </a:r>
          </a:p>
          <a:p>
            <a:r>
              <a:rPr lang="en-US" dirty="0">
                <a:cs typeface="Arial" panose="020B0604020202020204" pitchFamily="34" charset="0"/>
              </a:rPr>
              <a:t>per inverter.</a:t>
            </a:r>
          </a:p>
          <a:p>
            <a:endParaRPr lang="en-US" dirty="0">
              <a:cs typeface="Arial" panose="020B0604020202020204" pitchFamily="34" charset="0"/>
            </a:endParaRPr>
          </a:p>
          <a:p>
            <a:pPr marL="285750" indent="-285750">
              <a:buFont typeface="Arial" panose="020B0604020202020204" pitchFamily="34" charset="0"/>
              <a:buChar char="•"/>
            </a:pPr>
            <a:r>
              <a:rPr lang="en-US" dirty="0">
                <a:cs typeface="Arial" panose="020B0604020202020204" pitchFamily="34" charset="0"/>
              </a:rPr>
              <a:t>The total inverter current for the IC would equal:</a:t>
            </a:r>
          </a:p>
          <a:p>
            <a:r>
              <a:rPr lang="en-US" dirty="0">
                <a:cs typeface="Arial" panose="020B0604020202020204" pitchFamily="34" charset="0"/>
              </a:rPr>
              <a:t> (0.1 mA)(1 x 10</a:t>
            </a:r>
            <a:r>
              <a:rPr lang="en-US" baseline="30000" dirty="0">
                <a:cs typeface="Arial" panose="020B0604020202020204" pitchFamily="34" charset="0"/>
              </a:rPr>
              <a:t>9</a:t>
            </a:r>
            <a:r>
              <a:rPr lang="en-US" dirty="0">
                <a:cs typeface="Arial" panose="020B0604020202020204" pitchFamily="34" charset="0"/>
              </a:rPr>
              <a:t> inverters) = 100,000 A!</a:t>
            </a:r>
          </a:p>
          <a:p>
            <a:pPr marL="285750" indent="-285750">
              <a:buFont typeface="Arial" panose="020B0604020202020204" pitchFamily="34" charset="0"/>
              <a:buChar char="•"/>
            </a:pPr>
            <a:endParaRPr lang="en-US" dirty="0">
              <a:cs typeface="Arial" panose="020B0604020202020204" pitchFamily="34" charset="0"/>
            </a:endParaRPr>
          </a:p>
          <a:p>
            <a:pPr marL="285750" indent="-285750">
              <a:buFont typeface="Arial" panose="020B0604020202020204" pitchFamily="34" charset="0"/>
              <a:buChar char="•"/>
            </a:pPr>
            <a:r>
              <a:rPr lang="en-US" dirty="0">
                <a:cs typeface="Arial" panose="020B0604020202020204" pitchFamily="34" charset="0"/>
              </a:rPr>
              <a:t>Definitely need a lower quiescent current that  obtainable with common-emitter inverter with resistive pull-up.</a:t>
            </a:r>
          </a:p>
          <a:p>
            <a:pPr marL="285750" indent="-285750">
              <a:buFont typeface="Arial" panose="020B0604020202020204" pitchFamily="34" charset="0"/>
              <a:buChar char="•"/>
            </a:pPr>
            <a:endParaRPr lang="en-US" altLang="en-US" dirty="0">
              <a:solidFill>
                <a:prstClr val="black"/>
              </a:solidFill>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2636" y="959139"/>
            <a:ext cx="3560762" cy="3133981"/>
          </a:xfrm>
          <a:prstGeom prst="rect">
            <a:avLst/>
          </a:prstGeom>
        </p:spPr>
      </p:pic>
    </p:spTree>
    <p:extLst>
      <p:ext uri="{BB962C8B-B14F-4D97-AF65-F5344CB8AC3E}">
        <p14:creationId xmlns:p14="http://schemas.microsoft.com/office/powerpoint/2010/main" val="368516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
                                            <p:txEl>
                                              <p:pRg st="10" end="10"/>
                                            </p:txEl>
                                          </p:spTgt>
                                        </p:tgtEl>
                                        <p:attrNameLst>
                                          <p:attrName>style.visibility</p:attrName>
                                        </p:attrNameLst>
                                      </p:cBhvr>
                                      <p:to>
                                        <p:strVal val="visible"/>
                                      </p:to>
                                    </p:set>
                                    <p:anim calcmode="lin" valueType="num">
                                      <p:cBhvr additive="base">
                                        <p:cTn id="7" dur="500" fill="hold"/>
                                        <p:tgtEl>
                                          <p:spTgt spid="138">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8">
                                            <p:txEl>
                                              <p:pRg st="11" end="11"/>
                                            </p:txEl>
                                          </p:spTgt>
                                        </p:tgtEl>
                                        <p:attrNameLst>
                                          <p:attrName>style.visibility</p:attrName>
                                        </p:attrNameLst>
                                      </p:cBhvr>
                                      <p:to>
                                        <p:strVal val="visible"/>
                                      </p:to>
                                    </p:set>
                                    <p:anim calcmode="lin" valueType="num">
                                      <p:cBhvr additive="base">
                                        <p:cTn id="11" dur="500" fill="hold"/>
                                        <p:tgtEl>
                                          <p:spTgt spid="138">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8">
                                            <p:txEl>
                                              <p:pRg st="11" end="1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8">
                                            <p:txEl>
                                              <p:pRg st="13" end="13"/>
                                            </p:txEl>
                                          </p:spTgt>
                                        </p:tgtEl>
                                        <p:attrNameLst>
                                          <p:attrName>style.visibility</p:attrName>
                                        </p:attrNameLst>
                                      </p:cBhvr>
                                      <p:to>
                                        <p:strVal val="visible"/>
                                      </p:to>
                                    </p:set>
                                    <p:anim calcmode="lin" valueType="num">
                                      <p:cBhvr additive="base">
                                        <p:cTn id="15" dur="500" fill="hold"/>
                                        <p:tgtEl>
                                          <p:spTgt spid="138">
                                            <p:txEl>
                                              <p:pRg st="13" end="1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8">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Even and Odd Functions (Symmetry)"/>
          <p:cNvSpPr txBox="1">
            <a:spLocks/>
          </p:cNvSpPr>
          <p:nvPr/>
        </p:nvSpPr>
        <p:spPr>
          <a:xfrm>
            <a:off x="3138689" y="131548"/>
            <a:ext cx="5782540" cy="664797"/>
          </a:xfrm>
          <a:prstGeom prst="rect">
            <a:avLst/>
          </a:prstGeom>
        </p:spPr>
        <p:txBody>
          <a:bodyPr vert="horz" wrap="square" lIns="0" tIns="0" rIns="0" bIns="0" rtlCol="0" anchor="t">
            <a:noAutofit/>
          </a:bodyPr>
          <a:lstStyle>
            <a:lvl1pPr algn="l" defTabSz="685772" rtl="0" eaLnBrk="1" latinLnBrk="0" hangingPunct="1">
              <a:lnSpc>
                <a:spcPct val="90000"/>
              </a:lnSpc>
              <a:spcBef>
                <a:spcPct val="0"/>
              </a:spcBef>
              <a:buNone/>
              <a:defRPr lang="en-US" sz="4050" b="0" kern="1200" cap="none" spc="-113">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marL="0" marR="0" lvl="0" indent="0" algn="ctr" defTabSz="685772" rtl="0" eaLnBrk="1" fontAlgn="auto" latinLnBrk="0" hangingPunct="1">
              <a:lnSpc>
                <a:spcPct val="90000"/>
              </a:lnSpc>
              <a:spcBef>
                <a:spcPct val="0"/>
              </a:spcBef>
              <a:spcAft>
                <a:spcPts val="0"/>
              </a:spcAft>
              <a:buClrTx/>
              <a:buSzTx/>
              <a:buFontTx/>
              <a:buNone/>
              <a:tabLst/>
              <a:defRPr/>
            </a:pPr>
            <a:r>
              <a:rPr kumimoji="0" lang="en-US" sz="4050" b="0" i="0" u="none" strike="noStrike" kern="1200" cap="none" spc="-113"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Cambria" panose="02040503050406030204"/>
                <a:ea typeface="+mn-ea"/>
                <a:cs typeface="Arial" charset="0"/>
              </a:rPr>
              <a:t>ECEN 350 – Topics</a:t>
            </a:r>
          </a:p>
        </p:txBody>
      </p:sp>
      <p:grpSp>
        <p:nvGrpSpPr>
          <p:cNvPr id="33" name="Group 32">
            <a:extLst>
              <a:ext uri="{FF2B5EF4-FFF2-40B4-BE49-F238E27FC236}">
                <a16:creationId xmlns:a16="http://schemas.microsoft.com/office/drawing/2014/main" id="{2F40F02C-50B5-4ED4-92FD-4F348E38B07C}"/>
              </a:ext>
            </a:extLst>
          </p:cNvPr>
          <p:cNvGrpSpPr/>
          <p:nvPr/>
        </p:nvGrpSpPr>
        <p:grpSpPr>
          <a:xfrm>
            <a:off x="2443457" y="1150621"/>
            <a:ext cx="6521235" cy="4481058"/>
            <a:chOff x="2443457" y="1150621"/>
            <a:chExt cx="6521235" cy="4481058"/>
          </a:xfrm>
        </p:grpSpPr>
        <p:cxnSp>
          <p:nvCxnSpPr>
            <p:cNvPr id="34" name="Straight Arrow Connector 33">
              <a:extLst>
                <a:ext uri="{FF2B5EF4-FFF2-40B4-BE49-F238E27FC236}">
                  <a16:creationId xmlns:a16="http://schemas.microsoft.com/office/drawing/2014/main" id="{F14E366C-F34E-4EBF-98A6-6A483CDDA87C}"/>
                </a:ext>
              </a:extLst>
            </p:cNvPr>
            <p:cNvCxnSpPr>
              <a:cxnSpLocks/>
            </p:cNvCxnSpPr>
            <p:nvPr/>
          </p:nvCxnSpPr>
          <p:spPr>
            <a:xfrm>
              <a:off x="5775578" y="2325983"/>
              <a:ext cx="15785" cy="507778"/>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sp>
          <p:nvSpPr>
            <p:cNvPr id="35" name="Title 6">
              <a:extLst>
                <a:ext uri="{FF2B5EF4-FFF2-40B4-BE49-F238E27FC236}">
                  <a16:creationId xmlns:a16="http://schemas.microsoft.com/office/drawing/2014/main" id="{D693190C-470E-4596-879B-369D4E84CF08}"/>
                </a:ext>
              </a:extLst>
            </p:cNvPr>
            <p:cNvSpPr txBox="1">
              <a:spLocks/>
            </p:cNvSpPr>
            <p:nvPr/>
          </p:nvSpPr>
          <p:spPr>
            <a:xfrm>
              <a:off x="5029201" y="1150621"/>
              <a:ext cx="1461185" cy="423219"/>
            </a:xfrm>
            <a:prstGeom prst="rect">
              <a:avLst/>
            </a:prstGeom>
            <a:solidFill>
              <a:srgbClr val="FFFF00"/>
            </a:solidFill>
            <a:ln w="25400" cap="flat" cmpd="sng" algn="ctr">
              <a:solidFill>
                <a:sysClr val="windowText" lastClr="000000"/>
              </a:solidFill>
              <a:prstDash val="solid"/>
            </a:ln>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Semiconductor Physics</a:t>
              </a:r>
            </a:p>
          </p:txBody>
        </p:sp>
        <p:sp>
          <p:nvSpPr>
            <p:cNvPr id="36" name="Title 6">
              <a:extLst>
                <a:ext uri="{FF2B5EF4-FFF2-40B4-BE49-F238E27FC236}">
                  <a16:creationId xmlns:a16="http://schemas.microsoft.com/office/drawing/2014/main" id="{DC7BAA53-630C-4FF0-8BB5-6D8C43352AC3}"/>
                </a:ext>
              </a:extLst>
            </p:cNvPr>
            <p:cNvSpPr txBox="1">
              <a:spLocks/>
            </p:cNvSpPr>
            <p:nvPr/>
          </p:nvSpPr>
          <p:spPr>
            <a:xfrm>
              <a:off x="3915748" y="2848852"/>
              <a:ext cx="954560" cy="333632"/>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Diodes</a:t>
              </a:r>
            </a:p>
          </p:txBody>
        </p:sp>
        <p:sp>
          <p:nvSpPr>
            <p:cNvPr id="37" name="Title 6">
              <a:extLst>
                <a:ext uri="{FF2B5EF4-FFF2-40B4-BE49-F238E27FC236}">
                  <a16:creationId xmlns:a16="http://schemas.microsoft.com/office/drawing/2014/main" id="{EAE3ED8A-0384-4C78-8D5E-A198481605F1}"/>
                </a:ext>
              </a:extLst>
            </p:cNvPr>
            <p:cNvSpPr txBox="1">
              <a:spLocks/>
            </p:cNvSpPr>
            <p:nvPr/>
          </p:nvSpPr>
          <p:spPr>
            <a:xfrm>
              <a:off x="5273111" y="2848852"/>
              <a:ext cx="954560" cy="333632"/>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BJTs</a:t>
              </a:r>
            </a:p>
          </p:txBody>
        </p:sp>
        <p:sp>
          <p:nvSpPr>
            <p:cNvPr id="38" name="Title 6">
              <a:extLst>
                <a:ext uri="{FF2B5EF4-FFF2-40B4-BE49-F238E27FC236}">
                  <a16:creationId xmlns:a16="http://schemas.microsoft.com/office/drawing/2014/main" id="{34D96529-3A28-45F6-975E-55F9B7060380}"/>
                </a:ext>
              </a:extLst>
            </p:cNvPr>
            <p:cNvSpPr txBox="1">
              <a:spLocks/>
            </p:cNvSpPr>
            <p:nvPr/>
          </p:nvSpPr>
          <p:spPr>
            <a:xfrm>
              <a:off x="2443457" y="2289708"/>
              <a:ext cx="913147" cy="333632"/>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Rectifiers</a:t>
              </a:r>
            </a:p>
          </p:txBody>
        </p:sp>
        <p:sp>
          <p:nvSpPr>
            <p:cNvPr id="39" name="Title 6">
              <a:extLst>
                <a:ext uri="{FF2B5EF4-FFF2-40B4-BE49-F238E27FC236}">
                  <a16:creationId xmlns:a16="http://schemas.microsoft.com/office/drawing/2014/main" id="{BCF5B6C0-2F14-4AC1-B5D0-DA80BD0DE68A}"/>
                </a:ext>
              </a:extLst>
            </p:cNvPr>
            <p:cNvSpPr txBox="1">
              <a:spLocks/>
            </p:cNvSpPr>
            <p:nvPr/>
          </p:nvSpPr>
          <p:spPr>
            <a:xfrm>
              <a:off x="6653978" y="2848852"/>
              <a:ext cx="954560" cy="333632"/>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MOSFETs</a:t>
              </a:r>
            </a:p>
          </p:txBody>
        </p:sp>
        <p:sp>
          <p:nvSpPr>
            <p:cNvPr id="40" name="Title 6">
              <a:extLst>
                <a:ext uri="{FF2B5EF4-FFF2-40B4-BE49-F238E27FC236}">
                  <a16:creationId xmlns:a16="http://schemas.microsoft.com/office/drawing/2014/main" id="{3F5EBF5F-EE99-44BF-A903-07D19CC27E7E}"/>
                </a:ext>
              </a:extLst>
            </p:cNvPr>
            <p:cNvSpPr txBox="1">
              <a:spLocks/>
            </p:cNvSpPr>
            <p:nvPr/>
          </p:nvSpPr>
          <p:spPr>
            <a:xfrm>
              <a:off x="8156578" y="2848852"/>
              <a:ext cx="808114" cy="333632"/>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CMOS</a:t>
              </a:r>
            </a:p>
          </p:txBody>
        </p:sp>
        <p:sp>
          <p:nvSpPr>
            <p:cNvPr id="41" name="Title 6">
              <a:extLst>
                <a:ext uri="{FF2B5EF4-FFF2-40B4-BE49-F238E27FC236}">
                  <a16:creationId xmlns:a16="http://schemas.microsoft.com/office/drawing/2014/main" id="{A015E04E-B877-41EC-8955-BB1E0E14C630}"/>
                </a:ext>
              </a:extLst>
            </p:cNvPr>
            <p:cNvSpPr txBox="1">
              <a:spLocks/>
            </p:cNvSpPr>
            <p:nvPr/>
          </p:nvSpPr>
          <p:spPr>
            <a:xfrm>
              <a:off x="2443457" y="2848852"/>
              <a:ext cx="913147" cy="333632"/>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Zeners</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2" name="Title 6">
              <a:extLst>
                <a:ext uri="{FF2B5EF4-FFF2-40B4-BE49-F238E27FC236}">
                  <a16:creationId xmlns:a16="http://schemas.microsoft.com/office/drawing/2014/main" id="{D8C533C6-4D2A-4B56-AF44-756259CB8659}"/>
                </a:ext>
              </a:extLst>
            </p:cNvPr>
            <p:cNvSpPr txBox="1">
              <a:spLocks/>
            </p:cNvSpPr>
            <p:nvPr/>
          </p:nvSpPr>
          <p:spPr>
            <a:xfrm>
              <a:off x="2443457" y="3446742"/>
              <a:ext cx="913147" cy="333632"/>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LEDs</a:t>
              </a:r>
            </a:p>
          </p:txBody>
        </p:sp>
        <p:sp>
          <p:nvSpPr>
            <p:cNvPr id="43" name="Title 6">
              <a:extLst>
                <a:ext uri="{FF2B5EF4-FFF2-40B4-BE49-F238E27FC236}">
                  <a16:creationId xmlns:a16="http://schemas.microsoft.com/office/drawing/2014/main" id="{FA9FECEA-B862-4CB8-87AC-F1168DFFC0D4}"/>
                </a:ext>
              </a:extLst>
            </p:cNvPr>
            <p:cNvSpPr txBox="1">
              <a:spLocks/>
            </p:cNvSpPr>
            <p:nvPr/>
          </p:nvSpPr>
          <p:spPr>
            <a:xfrm>
              <a:off x="5326713" y="3527189"/>
              <a:ext cx="1031790" cy="458613"/>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Transistor Biasing</a:t>
              </a:r>
            </a:p>
          </p:txBody>
        </p:sp>
        <p:sp>
          <p:nvSpPr>
            <p:cNvPr id="44" name="Title 6">
              <a:extLst>
                <a:ext uri="{FF2B5EF4-FFF2-40B4-BE49-F238E27FC236}">
                  <a16:creationId xmlns:a16="http://schemas.microsoft.com/office/drawing/2014/main" id="{159ACB4B-1AA6-4E20-BE48-950B856B5E9E}"/>
                </a:ext>
              </a:extLst>
            </p:cNvPr>
            <p:cNvSpPr txBox="1">
              <a:spLocks/>
            </p:cNvSpPr>
            <p:nvPr/>
          </p:nvSpPr>
          <p:spPr>
            <a:xfrm>
              <a:off x="6632846" y="3521406"/>
              <a:ext cx="1093117" cy="458613"/>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Small-Signal Analysis</a:t>
              </a:r>
            </a:p>
          </p:txBody>
        </p:sp>
        <p:sp>
          <p:nvSpPr>
            <p:cNvPr id="46" name="Title 6">
              <a:extLst>
                <a:ext uri="{FF2B5EF4-FFF2-40B4-BE49-F238E27FC236}">
                  <a16:creationId xmlns:a16="http://schemas.microsoft.com/office/drawing/2014/main" id="{09A7020E-9E49-4C13-A15E-A14513654A78}"/>
                </a:ext>
              </a:extLst>
            </p:cNvPr>
            <p:cNvSpPr txBox="1">
              <a:spLocks/>
            </p:cNvSpPr>
            <p:nvPr/>
          </p:nvSpPr>
          <p:spPr>
            <a:xfrm>
              <a:off x="5921840" y="4393706"/>
              <a:ext cx="1246783" cy="458613"/>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Amplifier Gain Stages</a:t>
              </a:r>
            </a:p>
          </p:txBody>
        </p:sp>
        <p:cxnSp>
          <p:nvCxnSpPr>
            <p:cNvPr id="47" name="Straight Arrow Connector 46">
              <a:extLst>
                <a:ext uri="{FF2B5EF4-FFF2-40B4-BE49-F238E27FC236}">
                  <a16:creationId xmlns:a16="http://schemas.microsoft.com/office/drawing/2014/main" id="{73CD56A9-7950-4DDB-93A0-120ACBC6C727}"/>
                </a:ext>
              </a:extLst>
            </p:cNvPr>
            <p:cNvCxnSpPr>
              <a:endCxn id="37" idx="1"/>
            </p:cNvCxnSpPr>
            <p:nvPr/>
          </p:nvCxnSpPr>
          <p:spPr>
            <a:xfrm>
              <a:off x="4870136" y="3011034"/>
              <a:ext cx="402976" cy="4634"/>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48" name="Straight Arrow Connector 47">
              <a:extLst>
                <a:ext uri="{FF2B5EF4-FFF2-40B4-BE49-F238E27FC236}">
                  <a16:creationId xmlns:a16="http://schemas.microsoft.com/office/drawing/2014/main" id="{C11876B3-6590-4D11-A8DA-6A1537D52830}"/>
                </a:ext>
              </a:extLst>
            </p:cNvPr>
            <p:cNvCxnSpPr>
              <a:cxnSpLocks/>
            </p:cNvCxnSpPr>
            <p:nvPr/>
          </p:nvCxnSpPr>
          <p:spPr>
            <a:xfrm flipH="1">
              <a:off x="4618881" y="1573840"/>
              <a:ext cx="654229" cy="1270380"/>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49" name="Straight Arrow Connector 48">
              <a:extLst>
                <a:ext uri="{FF2B5EF4-FFF2-40B4-BE49-F238E27FC236}">
                  <a16:creationId xmlns:a16="http://schemas.microsoft.com/office/drawing/2014/main" id="{45329A2F-E81B-4156-B0DE-B2AD29AC2158}"/>
                </a:ext>
              </a:extLst>
            </p:cNvPr>
            <p:cNvCxnSpPr>
              <a:cxnSpLocks/>
            </p:cNvCxnSpPr>
            <p:nvPr/>
          </p:nvCxnSpPr>
          <p:spPr>
            <a:xfrm>
              <a:off x="6334552" y="1579490"/>
              <a:ext cx="551411" cy="1269362"/>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50" name="Straight Arrow Connector 49">
              <a:extLst>
                <a:ext uri="{FF2B5EF4-FFF2-40B4-BE49-F238E27FC236}">
                  <a16:creationId xmlns:a16="http://schemas.microsoft.com/office/drawing/2014/main" id="{1CFE192B-53AC-45CE-B218-9592D79FFC1D}"/>
                </a:ext>
              </a:extLst>
            </p:cNvPr>
            <p:cNvCxnSpPr>
              <a:endCxn id="42" idx="3"/>
            </p:cNvCxnSpPr>
            <p:nvPr/>
          </p:nvCxnSpPr>
          <p:spPr>
            <a:xfrm flipH="1">
              <a:off x="3356602" y="3015668"/>
              <a:ext cx="559146" cy="597890"/>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51" name="Straight Arrow Connector 50">
              <a:extLst>
                <a:ext uri="{FF2B5EF4-FFF2-40B4-BE49-F238E27FC236}">
                  <a16:creationId xmlns:a16="http://schemas.microsoft.com/office/drawing/2014/main" id="{A116AB4A-1A8E-445F-8A63-F6ACB60FAB27}"/>
                </a:ext>
              </a:extLst>
            </p:cNvPr>
            <p:cNvCxnSpPr>
              <a:endCxn id="38" idx="3"/>
            </p:cNvCxnSpPr>
            <p:nvPr/>
          </p:nvCxnSpPr>
          <p:spPr>
            <a:xfrm flipH="1" flipV="1">
              <a:off x="3356603" y="2456524"/>
              <a:ext cx="558974" cy="559144"/>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52" name="Straight Arrow Connector 51">
              <a:extLst>
                <a:ext uri="{FF2B5EF4-FFF2-40B4-BE49-F238E27FC236}">
                  <a16:creationId xmlns:a16="http://schemas.microsoft.com/office/drawing/2014/main" id="{CDD0D11E-1937-426D-BA04-314C836E21BB}"/>
                </a:ext>
              </a:extLst>
            </p:cNvPr>
            <p:cNvCxnSpPr/>
            <p:nvPr/>
          </p:nvCxnSpPr>
          <p:spPr>
            <a:xfrm flipH="1">
              <a:off x="3350252" y="3015669"/>
              <a:ext cx="559318" cy="1"/>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53" name="Straight Arrow Connector 52">
              <a:extLst>
                <a:ext uri="{FF2B5EF4-FFF2-40B4-BE49-F238E27FC236}">
                  <a16:creationId xmlns:a16="http://schemas.microsoft.com/office/drawing/2014/main" id="{EA6845D6-1045-444B-A2B8-06BC201C8575}"/>
                </a:ext>
              </a:extLst>
            </p:cNvPr>
            <p:cNvCxnSpPr/>
            <p:nvPr/>
          </p:nvCxnSpPr>
          <p:spPr>
            <a:xfrm>
              <a:off x="5805537" y="3182484"/>
              <a:ext cx="0" cy="347600"/>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54" name="Straight Arrow Connector 53">
              <a:extLst>
                <a:ext uri="{FF2B5EF4-FFF2-40B4-BE49-F238E27FC236}">
                  <a16:creationId xmlns:a16="http://schemas.microsoft.com/office/drawing/2014/main" id="{0DE6A3FF-7AA9-4F33-9EC4-287F3F2479C5}"/>
                </a:ext>
              </a:extLst>
            </p:cNvPr>
            <p:cNvCxnSpPr/>
            <p:nvPr/>
          </p:nvCxnSpPr>
          <p:spPr>
            <a:xfrm>
              <a:off x="7153596" y="3180066"/>
              <a:ext cx="10781" cy="352434"/>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55" name="Straight Arrow Connector 54">
              <a:extLst>
                <a:ext uri="{FF2B5EF4-FFF2-40B4-BE49-F238E27FC236}">
                  <a16:creationId xmlns:a16="http://schemas.microsoft.com/office/drawing/2014/main" id="{E9581FC8-94AC-4C3A-8D18-3709CC4AE57B}"/>
                </a:ext>
              </a:extLst>
            </p:cNvPr>
            <p:cNvCxnSpPr>
              <a:endCxn id="40" idx="1"/>
            </p:cNvCxnSpPr>
            <p:nvPr/>
          </p:nvCxnSpPr>
          <p:spPr>
            <a:xfrm flipV="1">
              <a:off x="7608537" y="3015668"/>
              <a:ext cx="548040" cy="1414"/>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56" name="Straight Arrow Connector 55">
              <a:extLst>
                <a:ext uri="{FF2B5EF4-FFF2-40B4-BE49-F238E27FC236}">
                  <a16:creationId xmlns:a16="http://schemas.microsoft.com/office/drawing/2014/main" id="{A3B1158C-1BBE-4CBB-8028-ABBB5055BC80}"/>
                </a:ext>
              </a:extLst>
            </p:cNvPr>
            <p:cNvCxnSpPr/>
            <p:nvPr/>
          </p:nvCxnSpPr>
          <p:spPr>
            <a:xfrm flipH="1">
              <a:off x="6885962" y="3985669"/>
              <a:ext cx="84369" cy="408037"/>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57" name="Straight Arrow Connector 56">
              <a:extLst>
                <a:ext uri="{FF2B5EF4-FFF2-40B4-BE49-F238E27FC236}">
                  <a16:creationId xmlns:a16="http://schemas.microsoft.com/office/drawing/2014/main" id="{FD04CA64-300D-4D13-B74E-83BE58C37C92}"/>
                </a:ext>
              </a:extLst>
            </p:cNvPr>
            <p:cNvCxnSpPr/>
            <p:nvPr/>
          </p:nvCxnSpPr>
          <p:spPr>
            <a:xfrm>
              <a:off x="5990624" y="3979005"/>
              <a:ext cx="215223" cy="414701"/>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58" name="Straight Arrow Connector 57">
              <a:extLst>
                <a:ext uri="{FF2B5EF4-FFF2-40B4-BE49-F238E27FC236}">
                  <a16:creationId xmlns:a16="http://schemas.microsoft.com/office/drawing/2014/main" id="{C199D7E9-8F0B-4D24-8FE0-2218DD8D588D}"/>
                </a:ext>
              </a:extLst>
            </p:cNvPr>
            <p:cNvCxnSpPr>
              <a:stCxn id="43" idx="3"/>
              <a:endCxn id="44" idx="1"/>
            </p:cNvCxnSpPr>
            <p:nvPr/>
          </p:nvCxnSpPr>
          <p:spPr>
            <a:xfrm flipV="1">
              <a:off x="6358504" y="3750713"/>
              <a:ext cx="274341" cy="5783"/>
            </a:xfrm>
            <a:prstGeom prst="straightConnector1">
              <a:avLst/>
            </a:prstGeom>
            <a:noFill/>
            <a:ln w="38100" cap="flat" cmpd="sng" algn="ctr">
              <a:solidFill>
                <a:sysClr val="windowText" lastClr="000000"/>
              </a:solidFill>
              <a:prstDash val="solid"/>
              <a:headEnd type="triangle"/>
              <a:tailEnd type="triangle"/>
            </a:ln>
            <a:effectLst>
              <a:outerShdw blurRad="40000" dist="23000" dir="5400000" rotWithShape="0">
                <a:srgbClr val="000000">
                  <a:alpha val="35000"/>
                </a:srgbClr>
              </a:outerShdw>
            </a:effectLst>
          </p:spPr>
        </p:cxnSp>
        <p:sp>
          <p:nvSpPr>
            <p:cNvPr id="59" name="Title 6">
              <a:extLst>
                <a:ext uri="{FF2B5EF4-FFF2-40B4-BE49-F238E27FC236}">
                  <a16:creationId xmlns:a16="http://schemas.microsoft.com/office/drawing/2014/main" id="{09C52E0A-8ADC-44E2-96D1-0D170A4CC683}"/>
                </a:ext>
              </a:extLst>
            </p:cNvPr>
            <p:cNvSpPr txBox="1">
              <a:spLocks/>
            </p:cNvSpPr>
            <p:nvPr/>
          </p:nvSpPr>
          <p:spPr>
            <a:xfrm>
              <a:off x="6052184" y="5208460"/>
              <a:ext cx="1003985" cy="423219"/>
            </a:xfrm>
            <a:prstGeom prst="rect">
              <a:avLst/>
            </a:prstGeom>
            <a:solidFill>
              <a:srgbClr val="FFFF00"/>
            </a:solidFill>
            <a:ln w="25400" cap="flat" cmpd="sng" algn="ctr">
              <a:solidFill>
                <a:sysClr val="windowText" lastClr="000000"/>
              </a:solidFill>
              <a:prstDash val="solid"/>
            </a:ln>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Frequency Response </a:t>
              </a:r>
            </a:p>
          </p:txBody>
        </p:sp>
        <p:cxnSp>
          <p:nvCxnSpPr>
            <p:cNvPr id="60" name="Straight Arrow Connector 59">
              <a:extLst>
                <a:ext uri="{FF2B5EF4-FFF2-40B4-BE49-F238E27FC236}">
                  <a16:creationId xmlns:a16="http://schemas.microsoft.com/office/drawing/2014/main" id="{E0A630A2-9C20-449E-8087-B1DED76C8B51}"/>
                </a:ext>
              </a:extLst>
            </p:cNvPr>
            <p:cNvCxnSpPr>
              <a:cxnSpLocks/>
            </p:cNvCxnSpPr>
            <p:nvPr/>
          </p:nvCxnSpPr>
          <p:spPr>
            <a:xfrm>
              <a:off x="6539181" y="4852892"/>
              <a:ext cx="1695" cy="331839"/>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sp>
          <p:nvSpPr>
            <p:cNvPr id="85" name="Title 6">
              <a:extLst>
                <a:ext uri="{FF2B5EF4-FFF2-40B4-BE49-F238E27FC236}">
                  <a16:creationId xmlns:a16="http://schemas.microsoft.com/office/drawing/2014/main" id="{C6167DCC-43EE-4FD7-8AEA-D5EF30401C12}"/>
                </a:ext>
              </a:extLst>
            </p:cNvPr>
            <p:cNvSpPr txBox="1">
              <a:spLocks/>
            </p:cNvSpPr>
            <p:nvPr/>
          </p:nvSpPr>
          <p:spPr>
            <a:xfrm>
              <a:off x="5246563" y="2081618"/>
              <a:ext cx="1058031" cy="282528"/>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IC Op-Amps</a:t>
              </a:r>
            </a:p>
          </p:txBody>
        </p:sp>
        <p:cxnSp>
          <p:nvCxnSpPr>
            <p:cNvPr id="86" name="Straight Arrow Connector 85">
              <a:extLst>
                <a:ext uri="{FF2B5EF4-FFF2-40B4-BE49-F238E27FC236}">
                  <a16:creationId xmlns:a16="http://schemas.microsoft.com/office/drawing/2014/main" id="{FC6FB9F0-AD23-4484-94E8-747D55541357}"/>
                </a:ext>
              </a:extLst>
            </p:cNvPr>
            <p:cNvCxnSpPr>
              <a:cxnSpLocks/>
              <a:stCxn id="35" idx="2"/>
              <a:endCxn id="85" idx="0"/>
            </p:cNvCxnSpPr>
            <p:nvPr/>
          </p:nvCxnSpPr>
          <p:spPr>
            <a:xfrm>
              <a:off x="5759794" y="1573840"/>
              <a:ext cx="15785" cy="507778"/>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grpSp>
    </p:spTree>
    <p:extLst>
      <p:ext uri="{BB962C8B-B14F-4D97-AF65-F5344CB8AC3E}">
        <p14:creationId xmlns:p14="http://schemas.microsoft.com/office/powerpoint/2010/main" val="318371619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73473" y="3070915"/>
            <a:ext cx="1926092" cy="578027"/>
          </a:xfrm>
        </p:spPr>
        <p:txBody>
          <a:bodyPr/>
          <a:lstStyle/>
          <a:p>
            <a:r>
              <a:rPr lang="en-US" sz="4500" dirty="0"/>
              <a:t>The End</a:t>
            </a:r>
          </a:p>
        </p:txBody>
      </p:sp>
    </p:spTree>
    <p:extLst>
      <p:ext uri="{BB962C8B-B14F-4D97-AF65-F5344CB8AC3E}">
        <p14:creationId xmlns:p14="http://schemas.microsoft.com/office/powerpoint/2010/main" val="175743776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73473" y="3070915"/>
            <a:ext cx="1926092" cy="578027"/>
          </a:xfrm>
        </p:spPr>
        <p:txBody>
          <a:bodyPr/>
          <a:lstStyle/>
          <a:p>
            <a:r>
              <a:rPr lang="en-US" sz="4500" dirty="0"/>
              <a:t>Extra</a:t>
            </a:r>
          </a:p>
        </p:txBody>
      </p:sp>
    </p:spTree>
    <p:extLst>
      <p:ext uri="{BB962C8B-B14F-4D97-AF65-F5344CB8AC3E}">
        <p14:creationId xmlns:p14="http://schemas.microsoft.com/office/powerpoint/2010/main" val="304616142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8868" y="0"/>
            <a:ext cx="7683288" cy="609600"/>
          </a:xfrm>
        </p:spPr>
        <p:txBody>
          <a:bodyPr>
            <a:noAutofit/>
          </a:bodyPr>
          <a:lstStyle/>
          <a:p>
            <a:pPr algn="ctr"/>
            <a:r>
              <a:rPr lang="en-US" dirty="0">
                <a:gradFill>
                  <a:gsLst>
                    <a:gs pos="0">
                      <a:schemeClr val="tx2"/>
                    </a:gs>
                    <a:gs pos="46000">
                      <a:schemeClr val="tx2"/>
                    </a:gs>
                    <a:gs pos="86000">
                      <a:schemeClr val="accent5"/>
                    </a:gs>
                  </a:gsLst>
                  <a:lin ang="5400000" scaled="1"/>
                </a:gradFill>
              </a:rPr>
              <a:t>CMOS – Complementary MOS (Continued)</a:t>
            </a:r>
          </a:p>
        </p:txBody>
      </p:sp>
      <p:sp>
        <p:nvSpPr>
          <p:cNvPr id="11" name="Rectangle 10"/>
          <p:cNvSpPr/>
          <p:nvPr/>
        </p:nvSpPr>
        <p:spPr>
          <a:xfrm>
            <a:off x="377506" y="557903"/>
            <a:ext cx="11392248" cy="61863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eaLnBrk="0" fontAlgn="base" hangingPunct="0">
              <a:spcBef>
                <a:spcPct val="0"/>
              </a:spcBef>
              <a:spcAft>
                <a:spcPct val="0"/>
              </a:spcAft>
              <a:buFont typeface="Arial" panose="020B0604020202020204" pitchFamily="34" charset="0"/>
              <a:buChar char="•"/>
            </a:pPr>
            <a:endParaRPr lang="en-US" dirty="0">
              <a:solidFill>
                <a:srgbClr val="000000"/>
              </a:solidFill>
            </a:endParaRPr>
          </a:p>
          <a:p>
            <a:pPr marL="285750" indent="-285750" eaLnBrk="0" fontAlgn="base" hangingPunct="0">
              <a:spcBef>
                <a:spcPct val="0"/>
              </a:spcBef>
              <a:spcAft>
                <a:spcPct val="0"/>
              </a:spcAft>
              <a:buFont typeface="Arial" panose="020B0604020202020204" pitchFamily="34" charset="0"/>
              <a:buChar char="•"/>
            </a:pPr>
            <a:endParaRPr lang="en-US" dirty="0">
              <a:solidFill>
                <a:srgbClr val="000000"/>
              </a:solidFill>
            </a:endParaRPr>
          </a:p>
          <a:p>
            <a:pPr marL="285750" indent="-285750" eaLnBrk="0" fontAlgn="base" hangingPunct="0">
              <a:spcBef>
                <a:spcPct val="0"/>
              </a:spcBef>
              <a:spcAft>
                <a:spcPct val="0"/>
              </a:spcAft>
              <a:buFont typeface="Arial" panose="020B0604020202020204" pitchFamily="34" charset="0"/>
              <a:buChar char="•"/>
            </a:pPr>
            <a:endParaRPr lang="en-US" dirty="0">
              <a:solidFill>
                <a:srgbClr val="000000"/>
              </a:solidFill>
            </a:endParaRPr>
          </a:p>
          <a:p>
            <a:pPr marL="285750" indent="-285750" eaLnBrk="0" fontAlgn="base" hangingPunct="0">
              <a:spcBef>
                <a:spcPct val="0"/>
              </a:spcBef>
              <a:spcAft>
                <a:spcPct val="0"/>
              </a:spcAft>
              <a:buFont typeface="Arial" panose="020B0604020202020204" pitchFamily="34" charset="0"/>
              <a:buChar char="•"/>
            </a:pPr>
            <a:endParaRPr lang="en-US" dirty="0">
              <a:solidFill>
                <a:srgbClr val="000000"/>
              </a:solidFill>
            </a:endParaRPr>
          </a:p>
          <a:p>
            <a:pPr marL="285750" indent="-285750" eaLnBrk="0" fontAlgn="base" hangingPunct="0">
              <a:spcBef>
                <a:spcPct val="0"/>
              </a:spcBef>
              <a:spcAft>
                <a:spcPct val="0"/>
              </a:spcAft>
              <a:buFont typeface="Arial" panose="020B0604020202020204" pitchFamily="34" charset="0"/>
              <a:buChar char="•"/>
            </a:pPr>
            <a:endParaRPr lang="en-US" dirty="0">
              <a:solidFill>
                <a:srgbClr val="000000"/>
              </a:solidFill>
            </a:endParaRPr>
          </a:p>
          <a:p>
            <a:pPr marL="285750" indent="-285750" eaLnBrk="0" fontAlgn="base" hangingPunct="0">
              <a:spcBef>
                <a:spcPct val="0"/>
              </a:spcBef>
              <a:spcAft>
                <a:spcPct val="0"/>
              </a:spcAft>
              <a:buFont typeface="Arial" panose="020B0604020202020204" pitchFamily="34" charset="0"/>
              <a:buChar char="•"/>
            </a:pPr>
            <a:r>
              <a:rPr lang="en-US" dirty="0">
                <a:solidFill>
                  <a:srgbClr val="000000"/>
                </a:solidFill>
              </a:rPr>
              <a:t>The adjacent symbols are used for discrete </a:t>
            </a:r>
          </a:p>
          <a:p>
            <a:pPr eaLnBrk="0" fontAlgn="base" hangingPunct="0">
              <a:spcBef>
                <a:spcPct val="0"/>
              </a:spcBef>
              <a:spcAft>
                <a:spcPct val="0"/>
              </a:spcAft>
            </a:pPr>
            <a:r>
              <a:rPr lang="en-US" dirty="0">
                <a:solidFill>
                  <a:srgbClr val="000000"/>
                </a:solidFill>
              </a:rPr>
              <a:t>n and p – channel Enhancement Mode MOSFETs.</a:t>
            </a:r>
          </a:p>
          <a:p>
            <a:pPr marL="285750" indent="-285750" eaLnBrk="0" fontAlgn="base" hangingPunct="0">
              <a:spcBef>
                <a:spcPct val="0"/>
              </a:spcBef>
              <a:spcAft>
                <a:spcPct val="0"/>
              </a:spcAft>
              <a:buFont typeface="Arial" panose="020B0604020202020204" pitchFamily="34" charset="0"/>
              <a:buChar char="•"/>
            </a:pPr>
            <a:endParaRPr lang="en-US" dirty="0">
              <a:solidFill>
                <a:srgbClr val="000000"/>
              </a:solidFill>
            </a:endParaRPr>
          </a:p>
          <a:p>
            <a:pPr marL="285750" indent="-285750" eaLnBrk="0" fontAlgn="base" hangingPunct="0">
              <a:spcBef>
                <a:spcPct val="0"/>
              </a:spcBef>
              <a:spcAft>
                <a:spcPct val="0"/>
              </a:spcAft>
              <a:buFont typeface="Arial" panose="020B0604020202020204" pitchFamily="34" charset="0"/>
              <a:buChar char="•"/>
            </a:pPr>
            <a:endParaRPr lang="en-US" dirty="0">
              <a:solidFill>
                <a:srgbClr val="000000"/>
              </a:solidFill>
            </a:endParaRPr>
          </a:p>
          <a:p>
            <a:pPr marL="285750" indent="-285750" eaLnBrk="0" fontAlgn="base" hangingPunct="0">
              <a:spcBef>
                <a:spcPct val="0"/>
              </a:spcBef>
              <a:spcAft>
                <a:spcPct val="0"/>
              </a:spcAft>
              <a:buFont typeface="Arial" panose="020B0604020202020204" pitchFamily="34" charset="0"/>
              <a:buChar char="•"/>
            </a:pPr>
            <a:endParaRPr lang="en-US" dirty="0">
              <a:solidFill>
                <a:srgbClr val="000000"/>
              </a:solidFill>
            </a:endParaRPr>
          </a:p>
          <a:p>
            <a:pPr marL="285750" indent="-285750" eaLnBrk="0" fontAlgn="base" hangingPunct="0">
              <a:spcBef>
                <a:spcPct val="0"/>
              </a:spcBef>
              <a:spcAft>
                <a:spcPct val="0"/>
              </a:spcAft>
              <a:buFont typeface="Arial" panose="020B0604020202020204" pitchFamily="34" charset="0"/>
              <a:buChar char="•"/>
            </a:pPr>
            <a:endParaRPr lang="en-US" dirty="0">
              <a:solidFill>
                <a:srgbClr val="000000"/>
              </a:solidFill>
            </a:endParaRPr>
          </a:p>
          <a:p>
            <a:pPr marL="285750" indent="-285750" eaLnBrk="0" fontAlgn="base" hangingPunct="0">
              <a:spcBef>
                <a:spcPct val="0"/>
              </a:spcBef>
              <a:spcAft>
                <a:spcPct val="0"/>
              </a:spcAft>
              <a:buFont typeface="Arial" panose="020B0604020202020204" pitchFamily="34" charset="0"/>
              <a:buChar char="•"/>
            </a:pPr>
            <a:endParaRPr lang="en-US" dirty="0">
              <a:solidFill>
                <a:srgbClr val="000000"/>
              </a:solidFill>
            </a:endParaRPr>
          </a:p>
          <a:p>
            <a:pPr marL="285750" indent="-285750" eaLnBrk="0" fontAlgn="base" hangingPunct="0">
              <a:spcBef>
                <a:spcPct val="0"/>
              </a:spcBef>
              <a:spcAft>
                <a:spcPct val="0"/>
              </a:spcAft>
              <a:buFont typeface="Arial" panose="020B0604020202020204" pitchFamily="34" charset="0"/>
              <a:buChar char="•"/>
            </a:pPr>
            <a:endParaRPr lang="en-US" dirty="0">
              <a:solidFill>
                <a:srgbClr val="000000"/>
              </a:solidFill>
            </a:endParaRPr>
          </a:p>
          <a:p>
            <a:pPr marL="285750" indent="-285750" eaLnBrk="0" fontAlgn="base" hangingPunct="0">
              <a:spcBef>
                <a:spcPct val="0"/>
              </a:spcBef>
              <a:spcAft>
                <a:spcPct val="0"/>
              </a:spcAft>
              <a:buFont typeface="Arial" panose="020B0604020202020204" pitchFamily="34" charset="0"/>
              <a:buChar char="•"/>
            </a:pPr>
            <a:endParaRPr lang="en-US" dirty="0">
              <a:solidFill>
                <a:srgbClr val="000000"/>
              </a:solidFill>
            </a:endParaRPr>
          </a:p>
          <a:p>
            <a:pPr marL="285750" indent="-285750" eaLnBrk="0" fontAlgn="base" hangingPunct="0">
              <a:spcBef>
                <a:spcPct val="0"/>
              </a:spcBef>
              <a:spcAft>
                <a:spcPct val="0"/>
              </a:spcAft>
              <a:buFont typeface="Arial" panose="020B0604020202020204" pitchFamily="34" charset="0"/>
              <a:buChar char="•"/>
            </a:pPr>
            <a:endParaRPr lang="en-US" dirty="0">
              <a:solidFill>
                <a:srgbClr val="000000"/>
              </a:solidFill>
            </a:endParaRPr>
          </a:p>
          <a:p>
            <a:pPr marL="285750" indent="-285750" eaLnBrk="0" fontAlgn="base" hangingPunct="0">
              <a:spcBef>
                <a:spcPct val="0"/>
              </a:spcBef>
              <a:spcAft>
                <a:spcPct val="0"/>
              </a:spcAft>
              <a:buFont typeface="Arial" panose="020B0604020202020204" pitchFamily="34" charset="0"/>
              <a:buChar char="•"/>
            </a:pPr>
            <a:endParaRPr lang="en-US" dirty="0">
              <a:solidFill>
                <a:srgbClr val="000000"/>
              </a:solidFill>
            </a:endParaRPr>
          </a:p>
          <a:p>
            <a:pPr marL="285750" indent="-285750" eaLnBrk="0" fontAlgn="base" hangingPunct="0">
              <a:spcBef>
                <a:spcPct val="0"/>
              </a:spcBef>
              <a:spcAft>
                <a:spcPct val="0"/>
              </a:spcAft>
              <a:buFont typeface="Arial" panose="020B0604020202020204" pitchFamily="34" charset="0"/>
              <a:buChar char="•"/>
            </a:pPr>
            <a:r>
              <a:rPr lang="en-US" dirty="0">
                <a:solidFill>
                  <a:srgbClr val="000000"/>
                </a:solidFill>
              </a:rPr>
              <a:t>The adjacent symbols are used for n and  p – channel </a:t>
            </a:r>
          </a:p>
          <a:p>
            <a:pPr eaLnBrk="0" fontAlgn="base" hangingPunct="0">
              <a:spcBef>
                <a:spcPct val="0"/>
              </a:spcBef>
              <a:spcAft>
                <a:spcPct val="0"/>
              </a:spcAft>
            </a:pPr>
            <a:r>
              <a:rPr lang="en-US" dirty="0">
                <a:solidFill>
                  <a:srgbClr val="000000"/>
                </a:solidFill>
              </a:rPr>
              <a:t>Enhancement Mode MOSFETs in VLSI design.</a:t>
            </a:r>
          </a:p>
          <a:p>
            <a:pPr marL="285750" indent="-285750" eaLnBrk="0" fontAlgn="base" hangingPunct="0">
              <a:spcBef>
                <a:spcPct val="0"/>
              </a:spcBef>
              <a:spcAft>
                <a:spcPct val="0"/>
              </a:spcAft>
              <a:buFont typeface="Arial" panose="020B0604020202020204" pitchFamily="34" charset="0"/>
              <a:buChar char="•"/>
            </a:pPr>
            <a:endParaRPr lang="en-US" dirty="0">
              <a:solidFill>
                <a:srgbClr val="000000"/>
              </a:solidFill>
            </a:endParaRPr>
          </a:p>
          <a:p>
            <a:pPr marL="285750" indent="-285750" eaLnBrk="0" fontAlgn="base" hangingPunct="0">
              <a:spcBef>
                <a:spcPct val="0"/>
              </a:spcBef>
              <a:spcAft>
                <a:spcPct val="0"/>
              </a:spcAft>
              <a:buFont typeface="Arial" panose="020B0604020202020204" pitchFamily="34" charset="0"/>
              <a:buChar char="•"/>
            </a:pPr>
            <a:r>
              <a:rPr lang="en-US" dirty="0">
                <a:solidFill>
                  <a:srgbClr val="000000"/>
                </a:solidFill>
              </a:rPr>
              <a:t>The substrate, which is usually connected to the source, is</a:t>
            </a:r>
          </a:p>
          <a:p>
            <a:pPr eaLnBrk="0" fontAlgn="base" hangingPunct="0">
              <a:spcBef>
                <a:spcPct val="0"/>
              </a:spcBef>
              <a:spcAft>
                <a:spcPct val="0"/>
              </a:spcAft>
            </a:pPr>
            <a:r>
              <a:rPr lang="en-US" dirty="0">
                <a:solidFill>
                  <a:srgbClr val="000000"/>
                </a:solidFill>
              </a:rPr>
              <a:t>not illustrated in these simplified symbols.</a:t>
            </a:r>
          </a:p>
          <a:p>
            <a:pPr eaLnBrk="0" fontAlgn="base" hangingPunct="0">
              <a:spcBef>
                <a:spcPct val="0"/>
              </a:spcBef>
              <a:spcAft>
                <a:spcPct val="0"/>
              </a:spcAft>
            </a:pPr>
            <a:endParaRPr lang="en-US" dirty="0">
              <a:solidFill>
                <a:srgbClr val="00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6294" y="4770047"/>
            <a:ext cx="3286675" cy="1914159"/>
          </a:xfrm>
          <a:prstGeom prst="rect">
            <a:avLst/>
          </a:prstGeom>
        </p:spPr>
      </p:pic>
      <p:pic>
        <p:nvPicPr>
          <p:cNvPr id="5" name="Picture 4">
            <a:extLst>
              <a:ext uri="{FF2B5EF4-FFF2-40B4-BE49-F238E27FC236}">
                <a16:creationId xmlns:a16="http://schemas.microsoft.com/office/drawing/2014/main" id="{B566E081-FD1E-488A-A90D-158367C168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4889" y="625031"/>
            <a:ext cx="3719807" cy="1934053"/>
          </a:xfrm>
          <a:prstGeom prst="rect">
            <a:avLst/>
          </a:prstGeom>
        </p:spPr>
      </p:pic>
      <p:pic>
        <p:nvPicPr>
          <p:cNvPr id="7" name="Picture 6">
            <a:extLst>
              <a:ext uri="{FF2B5EF4-FFF2-40B4-BE49-F238E27FC236}">
                <a16:creationId xmlns:a16="http://schemas.microsoft.com/office/drawing/2014/main" id="{A2E69CA9-1AF3-4946-AD99-F40CEB9B57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6408" y="2695442"/>
            <a:ext cx="3685003" cy="2010002"/>
          </a:xfrm>
          <a:prstGeom prst="rect">
            <a:avLst/>
          </a:prstGeom>
        </p:spPr>
      </p:pic>
    </p:spTree>
    <p:extLst>
      <p:ext uri="{BB962C8B-B14F-4D97-AF65-F5344CB8AC3E}">
        <p14:creationId xmlns:p14="http://schemas.microsoft.com/office/powerpoint/2010/main" val="107527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6" end="16"/>
                                            </p:txEl>
                                          </p:spTgt>
                                        </p:tgtEl>
                                        <p:attrNameLst>
                                          <p:attrName>style.visibility</p:attrName>
                                        </p:attrNameLst>
                                      </p:cBhvr>
                                      <p:to>
                                        <p:strVal val="visible"/>
                                      </p:to>
                                    </p:set>
                                    <p:anim calcmode="lin" valueType="num">
                                      <p:cBhvr additive="base">
                                        <p:cTn id="13" dur="500" fill="hold"/>
                                        <p:tgtEl>
                                          <p:spTgt spid="11">
                                            <p:txEl>
                                              <p:pRg st="16" end="1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6" end="1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xEl>
                                              <p:pRg st="17" end="17"/>
                                            </p:txEl>
                                          </p:spTgt>
                                        </p:tgtEl>
                                        <p:attrNameLst>
                                          <p:attrName>style.visibility</p:attrName>
                                        </p:attrNameLst>
                                      </p:cBhvr>
                                      <p:to>
                                        <p:strVal val="visible"/>
                                      </p:to>
                                    </p:set>
                                    <p:anim calcmode="lin" valueType="num">
                                      <p:cBhvr additive="base">
                                        <p:cTn id="17" dur="500" fill="hold"/>
                                        <p:tgtEl>
                                          <p:spTgt spid="11">
                                            <p:txEl>
                                              <p:pRg st="17" end="1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xEl>
                                              <p:pRg st="19" end="19"/>
                                            </p:txEl>
                                          </p:spTgt>
                                        </p:tgtEl>
                                        <p:attrNameLst>
                                          <p:attrName>style.visibility</p:attrName>
                                        </p:attrNameLst>
                                      </p:cBhvr>
                                      <p:to>
                                        <p:strVal val="visible"/>
                                      </p:to>
                                    </p:set>
                                    <p:anim calcmode="lin" valueType="num">
                                      <p:cBhvr additive="base">
                                        <p:cTn id="23" dur="500" fill="hold"/>
                                        <p:tgtEl>
                                          <p:spTgt spid="11">
                                            <p:txEl>
                                              <p:pRg st="19" end="1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19" end="1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xEl>
                                              <p:pRg st="20" end="20"/>
                                            </p:txEl>
                                          </p:spTgt>
                                        </p:tgtEl>
                                        <p:attrNameLst>
                                          <p:attrName>style.visibility</p:attrName>
                                        </p:attrNameLst>
                                      </p:cBhvr>
                                      <p:to>
                                        <p:strVal val="visible"/>
                                      </p:to>
                                    </p:set>
                                    <p:anim calcmode="lin" valueType="num">
                                      <p:cBhvr additive="base">
                                        <p:cTn id="27" dur="500" fill="hold"/>
                                        <p:tgtEl>
                                          <p:spTgt spid="11">
                                            <p:txEl>
                                              <p:pRg st="20" end="2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319" y="16778"/>
            <a:ext cx="8377362" cy="609600"/>
          </a:xfrm>
        </p:spPr>
        <p:txBody>
          <a:bodyPr>
            <a:noAutofit/>
          </a:bodyPr>
          <a:lstStyle/>
          <a:p>
            <a:pPr algn="ctr"/>
            <a:r>
              <a:rPr lang="en-US" sz="4000" dirty="0">
                <a:gradFill>
                  <a:gsLst>
                    <a:gs pos="0">
                      <a:schemeClr val="tx2"/>
                    </a:gs>
                    <a:gs pos="46000">
                      <a:schemeClr val="tx2"/>
                    </a:gs>
                    <a:gs pos="86000">
                      <a:schemeClr val="accent5"/>
                    </a:gs>
                  </a:gsLst>
                  <a:lin ang="5400000" scaled="1"/>
                </a:gradFill>
              </a:rPr>
              <a:t>Transistor Sizing for Digital CMOS Logic</a:t>
            </a:r>
          </a:p>
        </p:txBody>
      </p:sp>
      <mc:AlternateContent xmlns:mc="http://schemas.openxmlformats.org/markup-compatibility/2006" xmlns:a14="http://schemas.microsoft.com/office/drawing/2010/main">
        <mc:Choice Requires="a14">
          <p:sp>
            <p:nvSpPr>
              <p:cNvPr id="11" name="Rectangle 10"/>
              <p:cNvSpPr/>
              <p:nvPr/>
            </p:nvSpPr>
            <p:spPr>
              <a:xfrm>
                <a:off x="167778" y="699269"/>
                <a:ext cx="11652309" cy="601440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CMOS VLSI designers choose width W and length L of MOSFETs, with drain current is proportional to </a:t>
                </a:r>
                <a14:m>
                  <m:oMath xmlns:m="http://schemas.openxmlformats.org/officeDocument/2006/math">
                    <m:r>
                      <m:rPr>
                        <m:sty m:val="p"/>
                      </m:rPr>
                      <a:rPr kumimoji="0" lang="el-GR"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μ</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C</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OX</m:t>
                        </m:r>
                      </m:sub>
                    </m:sSub>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W</m:t>
                        </m:r>
                      </m:num>
                      <m:den>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L</m:t>
                        </m:r>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with</m:t>
                    </m:r>
                    <m:r>
                      <m:rPr>
                        <m:nor/>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m:rPr>
                        <m:nor/>
                      </m:rPr>
                      <a:rPr kumimoji="0" lang="en-US" alt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m:t>µ</m:t>
                    </m:r>
                    <m:r>
                      <m:rPr>
                        <m:nor/>
                      </m:rPr>
                      <a:rPr kumimoji="0" lang="en-US" alt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m:t>n</m:t>
                    </m:r>
                    <m:r>
                      <m:rPr>
                        <m:nor/>
                      </m:rPr>
                      <a:rPr kumimoji="0" lang="en-US" alt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m:t> ≈ (2 – 3)µ</m:t>
                    </m:r>
                    <m:r>
                      <m:rPr>
                        <m:nor/>
                      </m:rPr>
                      <a:rPr kumimoji="0" lang="en-US" alt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m:t>p</m:t>
                    </m:r>
                  </m:oMath>
                </a14:m>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a:t>
                </a:r>
              </a:p>
              <a:p>
                <a:pPr marL="285750" marR="0" lvl="0" indent="-28575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Choose L = </a:t>
                </a:r>
                <a:r>
                  <a:rPr kumimoji="0" lang="en-US" altLang="en-US" sz="1800" b="0" i="0" u="none" strike="noStrike" kern="1200" cap="none" spc="0" normalizeH="0" baseline="0" noProof="0" dirty="0" err="1">
                    <a:ln>
                      <a:noFill/>
                    </a:ln>
                    <a:solidFill>
                      <a:prstClr val="black"/>
                    </a:solidFill>
                    <a:effectLst/>
                    <a:uLnTx/>
                    <a:uFillTx/>
                    <a:latin typeface="Cambria" panose="02040503050406030204"/>
                    <a:ea typeface="+mn-ea"/>
                    <a:cs typeface="Arial" panose="020B0604020202020204" pitchFamily="34" charset="0"/>
                  </a:rPr>
                  <a:t>Lmin</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allowed by the process for digital logic.</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Also, equal rise and fall times is helpful resulting in: </a:t>
                </a:r>
              </a:p>
              <a:p>
                <a:pPr marL="342900" marR="0" lvl="0" indent="-342900" algn="l" defTabSz="914400" rtl="0" eaLnBrk="1" fontAlgn="auto" latinLnBrk="0" hangingPunct="1">
                  <a:lnSpc>
                    <a:spcPct val="200000"/>
                  </a:lnSpc>
                  <a:spcBef>
                    <a:spcPts val="0"/>
                  </a:spcBef>
                  <a:spcAft>
                    <a:spcPts val="480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Exact  µ</a:t>
                </a:r>
                <a:r>
                  <a:rPr kumimoji="0" lang="en-US" alt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n</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/µ</a:t>
                </a:r>
                <a:r>
                  <a:rPr kumimoji="0" lang="en-US" alt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p</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ratio depends upon particular manufacturing process. </a:t>
                </a:r>
              </a:p>
              <a:p>
                <a:pPr marL="342900" marR="0" lvl="0" indent="-34290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For the following discussion assume µ</a:t>
                </a:r>
                <a:r>
                  <a:rPr kumimoji="0" lang="en-US" alt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n</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/µ</a:t>
                </a:r>
                <a:r>
                  <a:rPr kumimoji="0" lang="en-US" alt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p</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 3. </a:t>
                </a:r>
              </a:p>
              <a:p>
                <a:pPr marL="342900" marR="0" lvl="0" indent="-34290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Hence for simple CMOS Inverter, (W/L)p = 3(W/L)n.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NANDs, NORs and complex gates require width adjustment because of series transistors.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For example, a 2-NAND having two series n-channel transistors of size 2W/L effectively results in a single transistor of width 2W with twice the length, i.e. an effectively size of 2W/2L = W/L.</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What about transistors in parallel? Worst-case is with only one transistor turned on, so can’t always count on parallel size advantage. So size as if a single pull-down.</a:t>
                </a:r>
              </a:p>
            </p:txBody>
          </p:sp>
        </mc:Choice>
        <mc:Fallback xmlns="">
          <p:sp>
            <p:nvSpPr>
              <p:cNvPr id="11" name="Rectangle 10"/>
              <p:cNvSpPr>
                <a:spLocks noRot="1" noChangeAspect="1" noMove="1" noResize="1" noEditPoints="1" noAdjustHandles="1" noChangeArrowheads="1" noChangeShapeType="1" noTextEdit="1"/>
              </p:cNvSpPr>
              <p:nvPr/>
            </p:nvSpPr>
            <p:spPr>
              <a:xfrm>
                <a:off x="167778" y="699269"/>
                <a:ext cx="11652309" cy="6014403"/>
              </a:xfrm>
              <a:prstGeom prst="rect">
                <a:avLst/>
              </a:prstGeom>
              <a:blipFill>
                <a:blip r:embed="rId3"/>
                <a:stretch>
                  <a:fillRect l="-156" t="-302" b="-2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784947" y="2011228"/>
                <a:ext cx="3220335" cy="7103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f>
                                <m:fPr>
                                  <m:type m:val="lin"/>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W</m:t>
                                  </m:r>
                                </m:num>
                                <m:den>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L</m:t>
                                  </m:r>
                                </m:den>
                              </m:f>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min</m:t>
                              </m:r>
                            </m:e>
                          </m:d>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p</m:t>
                          </m:r>
                        </m:num>
                        <m:den>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f>
                                <m:fPr>
                                  <m:type m:val="lin"/>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W</m:t>
                                  </m:r>
                                </m:num>
                                <m:den>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L</m:t>
                                  </m:r>
                                </m:den>
                              </m:f>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min</m:t>
                              </m:r>
                            </m:e>
                          </m:d>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n</m:t>
                          </m:r>
                        </m:den>
                      </m:f>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μ</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n</m:t>
                              </m:r>
                            </m:sub>
                          </m:sSub>
                        </m:num>
                        <m:den>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μ</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p</m:t>
                              </m:r>
                            </m:sub>
                          </m:sSub>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2−3</m:t>
                          </m:r>
                        </m:e>
                      </m:d>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784947" y="2011228"/>
                <a:ext cx="3220335" cy="710387"/>
              </a:xfrm>
              <a:prstGeom prst="rect">
                <a:avLst/>
              </a:prstGeom>
              <a:blipFill>
                <a:blip r:embed="rId4"/>
                <a:stretch>
                  <a:fillRect/>
                </a:stretch>
              </a:blipFill>
            </p:spPr>
            <p:txBody>
              <a:bodyPr/>
              <a:lstStyle/>
              <a:p>
                <a:r>
                  <a:rPr lang="en-US">
                    <a:noFill/>
                  </a:rPr>
                  <a:t> </a:t>
                </a:r>
              </a:p>
            </p:txBody>
          </p:sp>
        </mc:Fallback>
      </mc:AlternateContent>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35611" y="2203756"/>
            <a:ext cx="2457974" cy="245009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12093F6-BD4D-4CB2-92DB-AD4627A7C0E7}"/>
                  </a:ext>
                </a:extLst>
              </p:cNvPr>
              <p:cNvSpPr txBox="1"/>
              <p:nvPr/>
            </p:nvSpPr>
            <p:spPr>
              <a:xfrm>
                <a:off x="9989729" y="2781277"/>
                <a:ext cx="489236" cy="49564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4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m:t>
                          </m:r>
                          <m:r>
                            <m:rPr>
                              <m:sty m:val="p"/>
                            </m:rPr>
                            <a:rPr kumimoji="0" lang="en-US" sz="14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W</m:t>
                          </m:r>
                        </m:num>
                        <m:den>
                          <m:r>
                            <m:rPr>
                              <m:sty m:val="p"/>
                            </m:rPr>
                            <a:rPr kumimoji="0" lang="en-US" sz="14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L</m:t>
                          </m:r>
                        </m:den>
                      </m:f>
                    </m:oMath>
                  </m:oMathPara>
                </a14:m>
                <a:endParaRPr kumimoji="0" lang="en-US" sz="1400" b="0" i="0" u="none" strike="noStrike" kern="1200" cap="none" spc="0" normalizeH="0" baseline="0" noProof="0" dirty="0">
                  <a:ln>
                    <a:noFill/>
                  </a:ln>
                  <a:solidFill>
                    <a:srgbClr val="FFFFFF"/>
                  </a:solidFill>
                  <a:effectLst/>
                  <a:uLnTx/>
                  <a:uFillTx/>
                  <a:latin typeface="Cambria" panose="02040503050406030204"/>
                  <a:ea typeface="+mn-ea"/>
                  <a:cs typeface="+mn-cs"/>
                </a:endParaRPr>
              </a:p>
            </p:txBody>
          </p:sp>
        </mc:Choice>
        <mc:Fallback xmlns="">
          <p:sp>
            <p:nvSpPr>
              <p:cNvPr id="8" name="TextBox 7">
                <a:extLst>
                  <a:ext uri="{FF2B5EF4-FFF2-40B4-BE49-F238E27FC236}">
                    <a16:creationId xmlns:a16="http://schemas.microsoft.com/office/drawing/2014/main" id="{D12093F6-BD4D-4CB2-92DB-AD4627A7C0E7}"/>
                  </a:ext>
                </a:extLst>
              </p:cNvPr>
              <p:cNvSpPr txBox="1">
                <a:spLocks noRot="1" noChangeAspect="1" noMove="1" noResize="1" noEditPoints="1" noAdjustHandles="1" noChangeArrowheads="1" noChangeShapeType="1" noTextEdit="1"/>
              </p:cNvSpPr>
              <p:nvPr/>
            </p:nvSpPr>
            <p:spPr>
              <a:xfrm>
                <a:off x="9989729" y="2781277"/>
                <a:ext cx="489236" cy="495649"/>
              </a:xfrm>
              <a:prstGeom prst="rect">
                <a:avLst/>
              </a:prstGeom>
              <a:blipFill>
                <a:blip r:embed="rId6"/>
                <a:stretch>
                  <a:fillRect b="-1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6E63FF2-F2A8-4787-AD91-91833B31B3FC}"/>
                  </a:ext>
                </a:extLst>
              </p:cNvPr>
              <p:cNvSpPr txBox="1"/>
              <p:nvPr/>
            </p:nvSpPr>
            <p:spPr>
              <a:xfrm>
                <a:off x="10023285" y="3687193"/>
                <a:ext cx="389850" cy="49423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m:rPr>
                              <m:sty m:val="p"/>
                            </m:rPr>
                            <a:rPr kumimoji="0" lang="en-US" sz="14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W</m:t>
                          </m:r>
                        </m:num>
                        <m:den>
                          <m:r>
                            <m:rPr>
                              <m:sty m:val="p"/>
                            </m:rPr>
                            <a:rPr kumimoji="0" lang="en-US" sz="14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L</m:t>
                          </m:r>
                        </m:den>
                      </m:f>
                    </m:oMath>
                  </m:oMathPara>
                </a14:m>
                <a:endParaRPr kumimoji="0" lang="en-US" sz="1400" b="0" i="0" u="none" strike="noStrike" kern="1200" cap="none" spc="0" normalizeH="0" baseline="0" noProof="0" dirty="0">
                  <a:ln>
                    <a:noFill/>
                  </a:ln>
                  <a:solidFill>
                    <a:srgbClr val="FFFFFF"/>
                  </a:solidFill>
                  <a:effectLst/>
                  <a:uLnTx/>
                  <a:uFillTx/>
                  <a:latin typeface="Cambria" panose="02040503050406030204"/>
                  <a:ea typeface="+mn-ea"/>
                  <a:cs typeface="+mn-cs"/>
                </a:endParaRPr>
              </a:p>
            </p:txBody>
          </p:sp>
        </mc:Choice>
        <mc:Fallback xmlns="">
          <p:sp>
            <p:nvSpPr>
              <p:cNvPr id="9" name="TextBox 8">
                <a:extLst>
                  <a:ext uri="{FF2B5EF4-FFF2-40B4-BE49-F238E27FC236}">
                    <a16:creationId xmlns:a16="http://schemas.microsoft.com/office/drawing/2014/main" id="{96E63FF2-F2A8-4787-AD91-91833B31B3FC}"/>
                  </a:ext>
                </a:extLst>
              </p:cNvPr>
              <p:cNvSpPr txBox="1">
                <a:spLocks noRot="1" noChangeAspect="1" noMove="1" noResize="1" noEditPoints="1" noAdjustHandles="1" noChangeArrowheads="1" noChangeShapeType="1" noTextEdit="1"/>
              </p:cNvSpPr>
              <p:nvPr/>
            </p:nvSpPr>
            <p:spPr>
              <a:xfrm>
                <a:off x="10023285" y="3687193"/>
                <a:ext cx="389850" cy="494238"/>
              </a:xfrm>
              <a:prstGeom prst="rect">
                <a:avLst/>
              </a:prstGeom>
              <a:blipFill>
                <a:blip r:embed="rId7"/>
                <a:stretch>
                  <a:fillRect b="-1235"/>
                </a:stretch>
              </a:blipFill>
            </p:spPr>
            <p:txBody>
              <a:bodyPr/>
              <a:lstStyle/>
              <a:p>
                <a:r>
                  <a:rPr lang="en-US">
                    <a:noFill/>
                  </a:rPr>
                  <a:t> </a:t>
                </a:r>
              </a:p>
            </p:txBody>
          </p:sp>
        </mc:Fallback>
      </mc:AlternateContent>
    </p:spTree>
    <p:extLst>
      <p:ext uri="{BB962C8B-B14F-4D97-AF65-F5344CB8AC3E}">
        <p14:creationId xmlns:p14="http://schemas.microsoft.com/office/powerpoint/2010/main" val="71914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anim calcmode="lin" valueType="num">
                                      <p:cBhvr additive="base">
                                        <p:cTn id="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5" end="5"/>
                                            </p:txEl>
                                          </p:spTgt>
                                        </p:tgtEl>
                                        <p:attrNameLst>
                                          <p:attrName>style.visibility</p:attrName>
                                        </p:attrNameLst>
                                      </p:cBhvr>
                                      <p:to>
                                        <p:strVal val="visible"/>
                                      </p:to>
                                    </p:set>
                                    <p:anim calcmode="lin" valueType="num">
                                      <p:cBhvr additive="base">
                                        <p:cTn id="1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anim calcmode="lin" valueType="num">
                                      <p:cBhvr additive="base">
                                        <p:cTn id="2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anim calcmode="lin" valueType="num">
                                      <p:cBhvr additive="base">
                                        <p:cTn id="31"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xEl>
                                              <p:pRg st="9" end="9"/>
                                            </p:txEl>
                                          </p:spTgt>
                                        </p:tgtEl>
                                        <p:attrNameLst>
                                          <p:attrName>style.visibility</p:attrName>
                                        </p:attrNameLst>
                                      </p:cBhvr>
                                      <p:to>
                                        <p:strVal val="visible"/>
                                      </p:to>
                                    </p:set>
                                    <p:anim calcmode="lin" valueType="num">
                                      <p:cBhvr additive="base">
                                        <p:cTn id="37"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7026" y="8842"/>
            <a:ext cx="8899213" cy="609600"/>
          </a:xfrm>
        </p:spPr>
        <p:txBody>
          <a:bodyPr>
            <a:noAutofit/>
          </a:bodyPr>
          <a:lstStyle/>
          <a:p>
            <a:pPr algn="ctr"/>
            <a:r>
              <a:rPr lang="en-US" sz="4000" dirty="0">
                <a:gradFill>
                  <a:gsLst>
                    <a:gs pos="0">
                      <a:schemeClr val="tx2"/>
                    </a:gs>
                    <a:gs pos="46000">
                      <a:schemeClr val="tx2"/>
                    </a:gs>
                    <a:gs pos="86000">
                      <a:schemeClr val="accent5"/>
                    </a:gs>
                  </a:gsLst>
                  <a:lin ang="5400000" scaled="1"/>
                </a:gradFill>
              </a:rPr>
              <a:t>Digital CMOS Transistor Sizing (Continued)</a:t>
            </a:r>
          </a:p>
        </p:txBody>
      </p:sp>
      <mc:AlternateContent xmlns:mc="http://schemas.openxmlformats.org/markup-compatibility/2006" xmlns:a14="http://schemas.microsoft.com/office/drawing/2010/main">
        <mc:Choice Requires="a14">
          <p:sp>
            <p:nvSpPr>
              <p:cNvPr id="11" name="Rectangle 10"/>
              <p:cNvSpPr/>
              <p:nvPr/>
            </p:nvSpPr>
            <p:spPr>
              <a:xfrm>
                <a:off x="394283" y="677164"/>
                <a:ext cx="11341915" cy="592425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For µ</a:t>
                </a:r>
                <a:r>
                  <a:rPr kumimoji="0" lang="en-US" alt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n</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/µ</a:t>
                </a:r>
                <a:r>
                  <a:rPr kumimoji="0" lang="en-US" altLang="en-US" sz="1800" b="0" i="0" u="none" strike="noStrike" kern="1200" cap="none" spc="0" normalizeH="0" baseline="-25000" noProof="0" dirty="0">
                    <a:ln>
                      <a:noFill/>
                    </a:ln>
                    <a:solidFill>
                      <a:prstClr val="black"/>
                    </a:solidFill>
                    <a:effectLst/>
                    <a:uLnTx/>
                    <a:uFillTx/>
                    <a:latin typeface="Cambria" panose="02040503050406030204"/>
                    <a:ea typeface="+mn-ea"/>
                    <a:cs typeface="Arial" panose="020B0604020202020204" pitchFamily="34" charset="0"/>
                  </a:rPr>
                  <a:t>p</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 3</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and width W chosen for the n-channel pull-down, size the p-channel pull-up transistor in the inverter below, with L =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Arial" panose="020B0604020202020204" pitchFamily="34" charset="0"/>
                  </a:rPr>
                  <a:t>Lmin</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a:t>
                </a:r>
              </a:p>
              <a:p>
                <a:pPr marL="285750" marR="0" lvl="0" indent="-28575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r>
                  <a:rPr kumimoji="0" lang="en-US" altLang="en-US" sz="1800" b="0" i="0" u="none" strike="noStrike" kern="1200" cap="none" spc="0" normalizeH="0" baseline="0" noProof="0" dirty="0" err="1">
                    <a:ln>
                      <a:noFill/>
                    </a:ln>
                    <a:solidFill>
                      <a:prstClr val="black"/>
                    </a:solidFill>
                    <a:effectLst/>
                    <a:uLnTx/>
                    <a:uFillTx/>
                    <a:latin typeface="Cambria" panose="02040503050406030204"/>
                    <a:ea typeface="+mn-ea"/>
                    <a:cs typeface="Arial" panose="020B0604020202020204" pitchFamily="34" charset="0"/>
                  </a:rPr>
                  <a:t>Wp</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 =  </a:t>
                </a:r>
                <a14:m>
                  <m:oMath xmlns:m="http://schemas.openxmlformats.org/officeDocument/2006/math">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μ</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n</m:t>
                            </m:r>
                          </m:sub>
                        </m:sSub>
                      </m:num>
                      <m:den>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μ</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p</m:t>
                            </m:r>
                          </m:sub>
                        </m:sSub>
                      </m:den>
                    </m:f>
                  </m:oMath>
                </a14:m>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W = 3W.</a:t>
                </a: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For an W/L pull-down, a 3W/L pull-up transistor size will result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in approximately equal rise and fall times for a given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Arial" panose="020B0604020202020204" pitchFamily="34" charset="0"/>
                  </a:rPr>
                  <a:t>C</a:t>
                </a:r>
                <a:r>
                  <a:rPr kumimoji="0" lang="en-US" sz="1800" b="0" i="0" u="none" strike="noStrike" kern="1200" cap="none" spc="0" normalizeH="0" baseline="-25000" noProof="0" dirty="0" err="1">
                    <a:ln>
                      <a:noFill/>
                    </a:ln>
                    <a:solidFill>
                      <a:prstClr val="black"/>
                    </a:solidFill>
                    <a:effectLst/>
                    <a:uLnTx/>
                    <a:uFillTx/>
                    <a:latin typeface="Cambria" panose="02040503050406030204"/>
                    <a:ea typeface="+mn-ea"/>
                    <a:cs typeface="Arial" panose="020B0604020202020204" pitchFamily="34" charset="0"/>
                  </a:rPr>
                  <a:t>load</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rPr>
                  <a:t>.</a:t>
                </a:r>
              </a:p>
              <a:p>
                <a:pPr marL="285750" marR="0" lvl="0" indent="-28575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180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394283" y="677164"/>
                <a:ext cx="11341915" cy="5924250"/>
              </a:xfrm>
              <a:prstGeom prst="rect">
                <a:avLst/>
              </a:prstGeom>
              <a:blipFill>
                <a:blip r:embed="rId3"/>
                <a:stretch>
                  <a:fillRect l="-268" t="-204"/>
                </a:stretch>
              </a:blipFill>
            </p:spPr>
            <p:txBody>
              <a:bodyPr/>
              <a:lstStyle/>
              <a:p>
                <a:r>
                  <a:rPr lang="en-US">
                    <a:noFill/>
                  </a:rPr>
                  <a:t> </a:t>
                </a:r>
              </a:p>
            </p:txBody>
          </p:sp>
        </mc:Fallback>
      </mc:AlternateContent>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5657" y="1098048"/>
            <a:ext cx="3495191" cy="3568775"/>
          </a:xfrm>
          <a:prstGeom prst="rect">
            <a:avLst/>
          </a:prstGeom>
        </p:spPr>
      </p:pic>
      <p:sp>
        <p:nvSpPr>
          <p:cNvPr id="8" name="TextBox 7"/>
          <p:cNvSpPr txBox="1"/>
          <p:nvPr/>
        </p:nvSpPr>
        <p:spPr>
          <a:xfrm>
            <a:off x="8819511" y="2009092"/>
            <a:ext cx="8382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3W/L</a:t>
            </a:r>
          </a:p>
        </p:txBody>
      </p:sp>
      <p:sp>
        <p:nvSpPr>
          <p:cNvPr id="9" name="TextBox 8"/>
          <p:cNvSpPr txBox="1"/>
          <p:nvPr/>
        </p:nvSpPr>
        <p:spPr>
          <a:xfrm>
            <a:off x="8811273" y="3354433"/>
            <a:ext cx="8382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W/L</a:t>
            </a:r>
          </a:p>
        </p:txBody>
      </p:sp>
    </p:spTree>
    <p:extLst>
      <p:ext uri="{BB962C8B-B14F-4D97-AF65-F5344CB8AC3E}">
        <p14:creationId xmlns:p14="http://schemas.microsoft.com/office/powerpoint/2010/main" val="406763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 calcmode="lin" valueType="num">
                                      <p:cBhvr additive="base">
                                        <p:cTn id="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anim calcmode="lin" valueType="num">
                                      <p:cBhvr additive="base">
                                        <p:cTn id="1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anim calcmode="lin" valueType="num">
                                      <p:cBhvr additive="base">
                                        <p:cTn id="1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4541" y="3546"/>
            <a:ext cx="6301532" cy="609600"/>
          </a:xfrm>
        </p:spPr>
        <p:txBody>
          <a:bodyPr>
            <a:noAutofit/>
          </a:bodyPr>
          <a:lstStyle/>
          <a:p>
            <a:pPr algn="ctr"/>
            <a:r>
              <a:rPr lang="en-US" sz="4000" dirty="0">
                <a:gradFill>
                  <a:gsLst>
                    <a:gs pos="0">
                      <a:schemeClr val="tx2"/>
                    </a:gs>
                    <a:gs pos="46000">
                      <a:schemeClr val="tx2"/>
                    </a:gs>
                    <a:gs pos="86000">
                      <a:schemeClr val="accent5"/>
                    </a:gs>
                  </a:gsLst>
                  <a:lin ang="5400000" scaled="1"/>
                </a:gradFill>
              </a:rPr>
              <a:t>Buffer Stage Example</a:t>
            </a:r>
          </a:p>
        </p:txBody>
      </p:sp>
      <p:sp>
        <p:nvSpPr>
          <p:cNvPr id="11" name="Rectangle 10"/>
          <p:cNvSpPr/>
          <p:nvPr/>
        </p:nvSpPr>
        <p:spPr>
          <a:xfrm>
            <a:off x="1648486" y="703271"/>
            <a:ext cx="8899213" cy="60631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rPr>
              <a:t>DMM Measurement Details Lab provided a circuit with a large </a:t>
            </a:r>
            <a:r>
              <a:rPr lang="en-US" altLang="en-US" dirty="0" err="1">
                <a:solidFill>
                  <a:prstClr val="black"/>
                </a:solidFill>
                <a:latin typeface="Cambria Math" panose="02040503050406030204" pitchFamily="18" charset="0"/>
                <a:ea typeface="Cambria Math" panose="02040503050406030204" pitchFamily="18" charset="0"/>
              </a:rPr>
              <a:t>Thevenin</a:t>
            </a:r>
            <a:r>
              <a:rPr lang="en-US" altLang="en-US" dirty="0">
                <a:solidFill>
                  <a:prstClr val="black"/>
                </a:solidFill>
                <a:latin typeface="Cambria Math" panose="02040503050406030204" pitchFamily="18" charset="0"/>
                <a:ea typeface="Cambria Math" panose="02040503050406030204" pitchFamily="18" charset="0"/>
              </a:rPr>
              <a:t> Output impedance/resistance. </a:t>
            </a:r>
          </a:p>
          <a:p>
            <a:pPr marL="285750" indent="-285750">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rPr>
              <a:t>The portable DMM’s having 10 M</a:t>
            </a:r>
            <a:r>
              <a:rPr lang="el-GR" altLang="en-US" dirty="0">
                <a:solidFill>
                  <a:prstClr val="black"/>
                </a:solidFill>
                <a:latin typeface="Cambria Math" panose="02040503050406030204" pitchFamily="18" charset="0"/>
                <a:ea typeface="Cambria Math" panose="02040503050406030204" pitchFamily="18" charset="0"/>
              </a:rPr>
              <a:t>Ω</a:t>
            </a:r>
            <a:r>
              <a:rPr lang="en-US" altLang="en-US" dirty="0">
                <a:solidFill>
                  <a:prstClr val="black"/>
                </a:solidFill>
                <a:latin typeface="Cambria Math" panose="02040503050406030204" pitchFamily="18" charset="0"/>
                <a:ea typeface="Cambria Math" panose="02040503050406030204" pitchFamily="18" charset="0"/>
              </a:rPr>
              <a:t> input </a:t>
            </a:r>
          </a:p>
          <a:p>
            <a:r>
              <a:rPr lang="en-US" altLang="en-US" dirty="0">
                <a:solidFill>
                  <a:prstClr val="black"/>
                </a:solidFill>
                <a:latin typeface="Cambria Math" panose="02040503050406030204" pitchFamily="18" charset="0"/>
                <a:ea typeface="Cambria Math" panose="02040503050406030204" pitchFamily="18" charset="0"/>
              </a:rPr>
              <a:t>impedance/resistance is not high enough for a good</a:t>
            </a:r>
          </a:p>
          <a:p>
            <a:r>
              <a:rPr lang="en-US" altLang="en-US" dirty="0">
                <a:solidFill>
                  <a:prstClr val="black"/>
                </a:solidFill>
                <a:latin typeface="Cambria Math" panose="02040503050406030204" pitchFamily="18" charset="0"/>
                <a:ea typeface="Cambria Math" panose="02040503050406030204" pitchFamily="18" charset="0"/>
              </a:rPr>
              <a:t>voltage measurement in this particular case.</a:t>
            </a:r>
          </a:p>
          <a:p>
            <a:endParaRPr lang="en-US" altLang="en-US" dirty="0">
              <a:solidFill>
                <a:prstClr val="black"/>
              </a:solidFill>
              <a:latin typeface="Cambria Math" panose="02040503050406030204" pitchFamily="18" charset="0"/>
              <a:ea typeface="Cambria Math" panose="02040503050406030204" pitchFamily="18" charset="0"/>
            </a:endParaRPr>
          </a:p>
          <a:p>
            <a:pPr marL="285750" indent="-285750">
              <a:spcAft>
                <a:spcPts val="1200"/>
              </a:spcAft>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rPr>
              <a:t>Need a buffer stage. An Emitter-Follower stage would help, although there is still non-negligible base current along with approximately 0.7 V drop from base-to-emitter. </a:t>
            </a:r>
          </a:p>
          <a:p>
            <a:pPr marL="285750" indent="-285750">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endParaRPr>
          </a:p>
        </p:txBody>
      </p:sp>
      <p:pic>
        <p:nvPicPr>
          <p:cNvPr id="4" name="Picture 3"/>
          <p:cNvPicPr>
            <a:picLocks noChangeAspect="1"/>
          </p:cNvPicPr>
          <p:nvPr/>
        </p:nvPicPr>
        <p:blipFill>
          <a:blip r:embed="rId3"/>
          <a:stretch>
            <a:fillRect/>
          </a:stretch>
        </p:blipFill>
        <p:spPr>
          <a:xfrm>
            <a:off x="7727040" y="1132621"/>
            <a:ext cx="2505673" cy="145097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5628" y="3523581"/>
            <a:ext cx="4958550" cy="3080419"/>
          </a:xfrm>
          <a:prstGeom prst="rect">
            <a:avLst/>
          </a:prstGeom>
        </p:spPr>
      </p:pic>
    </p:spTree>
    <p:extLst>
      <p:ext uri="{BB962C8B-B14F-4D97-AF65-F5344CB8AC3E}">
        <p14:creationId xmlns:p14="http://schemas.microsoft.com/office/powerpoint/2010/main" val="420047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6" end="6"/>
                                            </p:txEl>
                                          </p:spTgt>
                                        </p:tgtEl>
                                        <p:attrNameLst>
                                          <p:attrName>style.visibility</p:attrName>
                                        </p:attrNameLst>
                                      </p:cBhvr>
                                      <p:to>
                                        <p:strVal val="visible"/>
                                      </p:to>
                                    </p:set>
                                    <p:anim calcmode="lin" valueType="num">
                                      <p:cBhvr additive="base">
                                        <p:cTn id="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7587"/>
            <a:ext cx="8991600" cy="609600"/>
          </a:xfrm>
        </p:spPr>
        <p:txBody>
          <a:bodyPr>
            <a:noAutofit/>
          </a:bodyPr>
          <a:lstStyle/>
          <a:p>
            <a:pPr algn="ctr"/>
            <a:r>
              <a:rPr lang="en-US" sz="4400" dirty="0">
                <a:gradFill>
                  <a:gsLst>
                    <a:gs pos="0">
                      <a:schemeClr val="tx2"/>
                    </a:gs>
                    <a:gs pos="46000">
                      <a:schemeClr val="tx2"/>
                    </a:gs>
                    <a:gs pos="86000">
                      <a:schemeClr val="accent5"/>
                    </a:gs>
                  </a:gsLst>
                  <a:lin ang="5400000" scaled="1"/>
                </a:gradFill>
              </a:rPr>
              <a:t>Ideal Digital Logic Gates</a:t>
            </a:r>
          </a:p>
        </p:txBody>
      </p:sp>
      <p:sp>
        <p:nvSpPr>
          <p:cNvPr id="138" name="Rectangle 137"/>
          <p:cNvSpPr/>
          <p:nvPr/>
        </p:nvSpPr>
        <p:spPr>
          <a:xfrm>
            <a:off x="192742" y="617901"/>
            <a:ext cx="11806516" cy="61863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Ideal logic</a:t>
            </a:r>
            <a:r>
              <a:rPr kumimoji="0" lang="en-US" sz="1800" b="0" i="0" u="none" strike="noStrike" kern="1200" cap="none" spc="0" normalizeH="0" noProof="0" dirty="0">
                <a:ln>
                  <a:noFill/>
                </a:ln>
                <a:solidFill>
                  <a:srgbClr val="000000"/>
                </a:solidFill>
                <a:effectLst/>
                <a:uLnTx/>
                <a:uFillTx/>
                <a:latin typeface="Cambria" panose="02040503050406030204"/>
                <a:ea typeface="+mn-ea"/>
                <a:cs typeface="Arial" panose="020B0604020202020204" pitchFamily="34" charset="0"/>
              </a:rPr>
              <a:t> i</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nverter has only one switch closed at a time resulting in no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Static power dissipation.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Want the largest possible voltage difference between 1 and 0 level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resulting in the best noise immunity.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Ideal “1” level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DD</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Ideal “0” level =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Arial" panose="020B0604020202020204" pitchFamily="34" charset="0"/>
              </a:rPr>
              <a:t>Gnd</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(Sometimes referred to a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Arial" panose="020B0604020202020204" pitchFamily="34" charset="0"/>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Arial" panose="020B0604020202020204" pitchFamily="34" charset="0"/>
              </a:rPr>
              <a:t>ss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For low-power, want pull-down network transistors off, when pull-up </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network transistors</a:t>
            </a:r>
            <a:r>
              <a:rPr kumimoji="0" lang="en-US" sz="1800" b="0" i="0" u="none" strike="noStrike" kern="1200" cap="none" spc="0" normalizeH="0" noProof="0" dirty="0">
                <a:ln>
                  <a:noFill/>
                </a:ln>
                <a:solidFill>
                  <a:srgbClr val="000000"/>
                </a:solidFill>
                <a:effectLst/>
                <a:uLnTx/>
                <a:uFillTx/>
                <a:latin typeface="Cambria" panose="02040503050406030204"/>
                <a:ea typeface="+mn-ea"/>
                <a:cs typeface="Arial" panose="020B0604020202020204" pitchFamily="34" charset="0"/>
              </a:rPr>
              <a:t> are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on and vice-versa. (Conduction complements.)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Therefore, need active devices (transistors), rather than passive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resistors for both pull-up and pull-down networks.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Digital CMOS utilizing enhancement mode PMOS and NMOS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Arial" panose="020B0604020202020204" pitchFamily="34" charset="0"/>
              </a:rPr>
              <a:t>transitors</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s</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Arial" panose="020B0604020202020204" pitchFamily="34" charset="0"/>
              </a:rPr>
              <a:t>atifies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all of the above requirements for ideal digital logic gates.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417" y="646426"/>
            <a:ext cx="3178687" cy="2511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a:extLst>
              <a:ext uri="{FF2B5EF4-FFF2-40B4-BE49-F238E27FC236}">
                <a16:creationId xmlns:a16="http://schemas.microsoft.com/office/drawing/2014/main" id="{6D644E39-B74F-4EED-928C-6C6C58C42F40}"/>
              </a:ext>
            </a:extLst>
          </p:cNvPr>
          <p:cNvGrpSpPr/>
          <p:nvPr/>
        </p:nvGrpSpPr>
        <p:grpSpPr>
          <a:xfrm>
            <a:off x="7566211" y="3177221"/>
            <a:ext cx="4419597" cy="3457921"/>
            <a:chOff x="7557248" y="3177221"/>
            <a:chExt cx="4419597" cy="3457921"/>
          </a:xfrm>
        </p:grpSpPr>
        <p:pic>
          <p:nvPicPr>
            <p:cNvPr id="6" name="Picture 5">
              <a:extLst>
                <a:ext uri="{FF2B5EF4-FFF2-40B4-BE49-F238E27FC236}">
                  <a16:creationId xmlns:a16="http://schemas.microsoft.com/office/drawing/2014/main" id="{3ADE0FFA-3561-492D-9B50-E4F5D57275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7248" y="3189993"/>
              <a:ext cx="4419597" cy="3445149"/>
            </a:xfrm>
            <a:prstGeom prst="rect">
              <a:avLst/>
            </a:prstGeom>
          </p:spPr>
        </p:pic>
        <p:sp>
          <p:nvSpPr>
            <p:cNvPr id="3" name="TextBox 2">
              <a:extLst>
                <a:ext uri="{FF2B5EF4-FFF2-40B4-BE49-F238E27FC236}">
                  <a16:creationId xmlns:a16="http://schemas.microsoft.com/office/drawing/2014/main" id="{5B0C39C9-5484-4294-B21C-EAAF9E91D138}"/>
                </a:ext>
              </a:extLst>
            </p:cNvPr>
            <p:cNvSpPr txBox="1"/>
            <p:nvPr/>
          </p:nvSpPr>
          <p:spPr>
            <a:xfrm>
              <a:off x="7663419" y="3177221"/>
              <a:ext cx="191353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General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Purspose</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Digital Logic Gate</a:t>
              </a:r>
            </a:p>
          </p:txBody>
        </p:sp>
      </p:grpSp>
    </p:spTree>
    <p:extLst>
      <p:ext uri="{BB962C8B-B14F-4D97-AF65-F5344CB8AC3E}">
        <p14:creationId xmlns:p14="http://schemas.microsoft.com/office/powerpoint/2010/main" val="3332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
                                            <p:txEl>
                                              <p:pRg st="7" end="7"/>
                                            </p:txEl>
                                          </p:spTgt>
                                        </p:tgtEl>
                                        <p:attrNameLst>
                                          <p:attrName>style.visibility</p:attrName>
                                        </p:attrNameLst>
                                      </p:cBhvr>
                                      <p:to>
                                        <p:strVal val="visible"/>
                                      </p:to>
                                    </p:set>
                                    <p:anim calcmode="lin" valueType="num">
                                      <p:cBhvr additive="base">
                                        <p:cTn id="7" dur="500" fill="hold"/>
                                        <p:tgtEl>
                                          <p:spTgt spid="138">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8">
                                            <p:txEl>
                                              <p:pRg st="9" end="9"/>
                                            </p:txEl>
                                          </p:spTgt>
                                        </p:tgtEl>
                                        <p:attrNameLst>
                                          <p:attrName>style.visibility</p:attrName>
                                        </p:attrNameLst>
                                      </p:cBhvr>
                                      <p:to>
                                        <p:strVal val="visible"/>
                                      </p:to>
                                    </p:set>
                                    <p:anim calcmode="lin" valueType="num">
                                      <p:cBhvr additive="base">
                                        <p:cTn id="11" dur="500" fill="hold"/>
                                        <p:tgtEl>
                                          <p:spTgt spid="138">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8">
                                            <p:txEl>
                                              <p:pRg st="13" end="13"/>
                                            </p:txEl>
                                          </p:spTgt>
                                        </p:tgtEl>
                                        <p:attrNameLst>
                                          <p:attrName>style.visibility</p:attrName>
                                        </p:attrNameLst>
                                      </p:cBhvr>
                                      <p:to>
                                        <p:strVal val="visible"/>
                                      </p:to>
                                    </p:set>
                                    <p:anim calcmode="lin" valueType="num">
                                      <p:cBhvr additive="base">
                                        <p:cTn id="23" dur="500" fill="hold"/>
                                        <p:tgtEl>
                                          <p:spTgt spid="138">
                                            <p:txEl>
                                              <p:pRg st="13" end="1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8">
                                            <p:txEl>
                                              <p:pRg st="13" end="1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8">
                                            <p:txEl>
                                              <p:pRg st="14" end="14"/>
                                            </p:txEl>
                                          </p:spTgt>
                                        </p:tgtEl>
                                        <p:attrNameLst>
                                          <p:attrName>style.visibility</p:attrName>
                                        </p:attrNameLst>
                                      </p:cBhvr>
                                      <p:to>
                                        <p:strVal val="visible"/>
                                      </p:to>
                                    </p:set>
                                    <p:anim calcmode="lin" valueType="num">
                                      <p:cBhvr additive="base">
                                        <p:cTn id="27" dur="500" fill="hold"/>
                                        <p:tgtEl>
                                          <p:spTgt spid="138">
                                            <p:txEl>
                                              <p:pRg st="14" end="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8">
                                            <p:txEl>
                                              <p:pRg st="14" end="1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8">
                                            <p:txEl>
                                              <p:pRg st="16" end="16"/>
                                            </p:txEl>
                                          </p:spTgt>
                                        </p:tgtEl>
                                        <p:attrNameLst>
                                          <p:attrName>style.visibility</p:attrName>
                                        </p:attrNameLst>
                                      </p:cBhvr>
                                      <p:to>
                                        <p:strVal val="visible"/>
                                      </p:to>
                                    </p:set>
                                    <p:anim calcmode="lin" valueType="num">
                                      <p:cBhvr additive="base">
                                        <p:cTn id="31" dur="500" fill="hold"/>
                                        <p:tgtEl>
                                          <p:spTgt spid="138">
                                            <p:txEl>
                                              <p:pRg st="16" end="1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8">
                                            <p:txEl>
                                              <p:pRg st="16" end="1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8">
                                            <p:txEl>
                                              <p:pRg st="17" end="17"/>
                                            </p:txEl>
                                          </p:spTgt>
                                        </p:tgtEl>
                                        <p:attrNameLst>
                                          <p:attrName>style.visibility</p:attrName>
                                        </p:attrNameLst>
                                      </p:cBhvr>
                                      <p:to>
                                        <p:strVal val="visible"/>
                                      </p:to>
                                    </p:set>
                                    <p:anim calcmode="lin" valueType="num">
                                      <p:cBhvr additive="base">
                                        <p:cTn id="35" dur="500" fill="hold"/>
                                        <p:tgtEl>
                                          <p:spTgt spid="138">
                                            <p:txEl>
                                              <p:pRg st="17" end="1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8">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8">
                                            <p:txEl>
                                              <p:pRg st="19" end="19"/>
                                            </p:txEl>
                                          </p:spTgt>
                                        </p:tgtEl>
                                        <p:attrNameLst>
                                          <p:attrName>style.visibility</p:attrName>
                                        </p:attrNameLst>
                                      </p:cBhvr>
                                      <p:to>
                                        <p:strVal val="visible"/>
                                      </p:to>
                                    </p:set>
                                    <p:anim calcmode="lin" valueType="num">
                                      <p:cBhvr additive="base">
                                        <p:cTn id="41" dur="500" fill="hold"/>
                                        <p:tgtEl>
                                          <p:spTgt spid="138">
                                            <p:txEl>
                                              <p:pRg st="19" end="1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8">
                                            <p:txEl>
                                              <p:pRg st="19" end="1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38">
                                            <p:txEl>
                                              <p:pRg st="20" end="20"/>
                                            </p:txEl>
                                          </p:spTgt>
                                        </p:tgtEl>
                                        <p:attrNameLst>
                                          <p:attrName>style.visibility</p:attrName>
                                        </p:attrNameLst>
                                      </p:cBhvr>
                                      <p:to>
                                        <p:strVal val="visible"/>
                                      </p:to>
                                    </p:set>
                                    <p:anim calcmode="lin" valueType="num">
                                      <p:cBhvr additive="base">
                                        <p:cTn id="45" dur="500" fill="hold"/>
                                        <p:tgtEl>
                                          <p:spTgt spid="138">
                                            <p:txEl>
                                              <p:pRg st="20" end="2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38">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2524" y="0"/>
            <a:ext cx="7301901" cy="609600"/>
          </a:xfrm>
        </p:spPr>
        <p:txBody>
          <a:bodyPr>
            <a:noAutofit/>
          </a:bodyPr>
          <a:lstStyle/>
          <a:p>
            <a:pPr algn="ctr"/>
            <a:r>
              <a:rPr lang="en-US" sz="4000" dirty="0">
                <a:gradFill>
                  <a:gsLst>
                    <a:gs pos="0">
                      <a:schemeClr val="tx2"/>
                    </a:gs>
                    <a:gs pos="46000">
                      <a:schemeClr val="tx2"/>
                    </a:gs>
                    <a:gs pos="86000">
                      <a:schemeClr val="accent5"/>
                    </a:gs>
                  </a:gsLst>
                  <a:lin ang="5400000" scaled="1"/>
                </a:gradFill>
              </a:rPr>
              <a:t>Buffer Stage Example (Continued)</a:t>
            </a:r>
          </a:p>
        </p:txBody>
      </p:sp>
      <p:sp>
        <p:nvSpPr>
          <p:cNvPr id="11" name="Rectangle 10"/>
          <p:cNvSpPr/>
          <p:nvPr/>
        </p:nvSpPr>
        <p:spPr>
          <a:xfrm>
            <a:off x="1648486" y="703271"/>
            <a:ext cx="8899213" cy="60631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rPr>
              <a:t>DMM Measurement Details Lab provided a circuit with a large </a:t>
            </a:r>
            <a:r>
              <a:rPr lang="en-US" altLang="en-US" dirty="0" err="1">
                <a:solidFill>
                  <a:prstClr val="black"/>
                </a:solidFill>
                <a:latin typeface="Cambria Math" panose="02040503050406030204" pitchFamily="18" charset="0"/>
                <a:ea typeface="Cambria Math" panose="02040503050406030204" pitchFamily="18" charset="0"/>
              </a:rPr>
              <a:t>Thevenin</a:t>
            </a:r>
            <a:r>
              <a:rPr lang="en-US" altLang="en-US" dirty="0">
                <a:solidFill>
                  <a:prstClr val="black"/>
                </a:solidFill>
                <a:latin typeface="Cambria Math" panose="02040503050406030204" pitchFamily="18" charset="0"/>
                <a:ea typeface="Cambria Math" panose="02040503050406030204" pitchFamily="18" charset="0"/>
              </a:rPr>
              <a:t> Output impedance/resistance. </a:t>
            </a:r>
          </a:p>
          <a:p>
            <a:pPr marL="285750" indent="-285750">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rPr>
              <a:t>The portable DMM’s having 10 M</a:t>
            </a:r>
            <a:r>
              <a:rPr lang="el-GR" altLang="en-US" dirty="0">
                <a:solidFill>
                  <a:prstClr val="black"/>
                </a:solidFill>
                <a:latin typeface="Cambria Math" panose="02040503050406030204" pitchFamily="18" charset="0"/>
                <a:ea typeface="Cambria Math" panose="02040503050406030204" pitchFamily="18" charset="0"/>
              </a:rPr>
              <a:t>Ω</a:t>
            </a:r>
            <a:r>
              <a:rPr lang="en-US" altLang="en-US" dirty="0">
                <a:solidFill>
                  <a:prstClr val="black"/>
                </a:solidFill>
                <a:latin typeface="Cambria Math" panose="02040503050406030204" pitchFamily="18" charset="0"/>
                <a:ea typeface="Cambria Math" panose="02040503050406030204" pitchFamily="18" charset="0"/>
              </a:rPr>
              <a:t> input </a:t>
            </a:r>
          </a:p>
          <a:p>
            <a:r>
              <a:rPr lang="en-US" altLang="en-US" dirty="0">
                <a:solidFill>
                  <a:prstClr val="black"/>
                </a:solidFill>
                <a:latin typeface="Cambria Math" panose="02040503050406030204" pitchFamily="18" charset="0"/>
                <a:ea typeface="Cambria Math" panose="02040503050406030204" pitchFamily="18" charset="0"/>
              </a:rPr>
              <a:t>impedance/resistance is not high enough for a good</a:t>
            </a:r>
          </a:p>
          <a:p>
            <a:r>
              <a:rPr lang="en-US" altLang="en-US" dirty="0">
                <a:solidFill>
                  <a:prstClr val="black"/>
                </a:solidFill>
                <a:latin typeface="Cambria Math" panose="02040503050406030204" pitchFamily="18" charset="0"/>
                <a:ea typeface="Cambria Math" panose="02040503050406030204" pitchFamily="18" charset="0"/>
              </a:rPr>
              <a:t>voltage measurement in this particular case.</a:t>
            </a:r>
          </a:p>
          <a:p>
            <a:endParaRPr lang="en-US" altLang="en-US" dirty="0">
              <a:solidFill>
                <a:prstClr val="black"/>
              </a:solidFill>
              <a:latin typeface="Cambria Math" panose="02040503050406030204" pitchFamily="18" charset="0"/>
              <a:ea typeface="Cambria Math" panose="02040503050406030204" pitchFamily="18" charset="0"/>
            </a:endParaRPr>
          </a:p>
          <a:p>
            <a:pPr marL="285750" indent="-285750">
              <a:spcAft>
                <a:spcPts val="1200"/>
              </a:spcAft>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rPr>
              <a:t>Need a buffer stage. The </a:t>
            </a:r>
            <a:r>
              <a:rPr lang="en-US" altLang="en-US" dirty="0" err="1">
                <a:solidFill>
                  <a:prstClr val="black"/>
                </a:solidFill>
                <a:latin typeface="Cambria Math" panose="02040503050406030204" pitchFamily="18" charset="0"/>
                <a:ea typeface="Cambria Math" panose="02040503050406030204" pitchFamily="18" charset="0"/>
              </a:rPr>
              <a:t>VirtualBench</a:t>
            </a:r>
            <a:r>
              <a:rPr lang="en-US" altLang="en-US" dirty="0">
                <a:solidFill>
                  <a:prstClr val="black"/>
                </a:solidFill>
                <a:latin typeface="Cambria Math" panose="02040503050406030204" pitchFamily="18" charset="0"/>
                <a:ea typeface="Cambria Math" panose="02040503050406030204" pitchFamily="18" charset="0"/>
              </a:rPr>
              <a:t> High (10 G</a:t>
            </a:r>
            <a:r>
              <a:rPr lang="el-GR" altLang="en-US" dirty="0">
                <a:solidFill>
                  <a:prstClr val="black"/>
                </a:solidFill>
                <a:latin typeface="Cambria Math" panose="02040503050406030204" pitchFamily="18" charset="0"/>
                <a:ea typeface="Cambria Math" panose="02040503050406030204" pitchFamily="18" charset="0"/>
              </a:rPr>
              <a:t>Ω</a:t>
            </a:r>
            <a:r>
              <a:rPr lang="en-US" altLang="en-US" dirty="0">
                <a:solidFill>
                  <a:prstClr val="black"/>
                </a:solidFill>
                <a:latin typeface="Cambria Math" panose="02040503050406030204" pitchFamily="18" charset="0"/>
                <a:ea typeface="Cambria Math" panose="02040503050406030204" pitchFamily="18" charset="0"/>
              </a:rPr>
              <a:t>) Input Impedance setting provided a measured result of approximately 10 V, accomplished by incorporating an internal buffer amplifier having very high input impedance (10 G</a:t>
            </a:r>
            <a:r>
              <a:rPr lang="el-GR" altLang="en-US" dirty="0">
                <a:solidFill>
                  <a:prstClr val="black"/>
                </a:solidFill>
                <a:latin typeface="Cambria Math" panose="02040503050406030204" pitchFamily="18" charset="0"/>
                <a:ea typeface="Cambria Math" panose="02040503050406030204" pitchFamily="18" charset="0"/>
              </a:rPr>
              <a:t>Ω</a:t>
            </a:r>
            <a:r>
              <a:rPr lang="en-US" altLang="en-US" dirty="0">
                <a:solidFill>
                  <a:prstClr val="black"/>
                </a:solidFill>
                <a:latin typeface="Cambria Math" panose="02040503050406030204" pitchFamily="18" charset="0"/>
                <a:ea typeface="Cambria Math" panose="02040503050406030204" pitchFamily="18" charset="0"/>
              </a:rPr>
              <a:t>) so as to not load down the above </a:t>
            </a:r>
            <a:r>
              <a:rPr lang="en-US" altLang="en-US" dirty="0" err="1">
                <a:solidFill>
                  <a:prstClr val="black"/>
                </a:solidFill>
                <a:latin typeface="Cambria Math" panose="02040503050406030204" pitchFamily="18" charset="0"/>
                <a:ea typeface="Cambria Math" panose="02040503050406030204" pitchFamily="18" charset="0"/>
              </a:rPr>
              <a:t>Thevening</a:t>
            </a:r>
            <a:r>
              <a:rPr lang="en-US" altLang="en-US" dirty="0">
                <a:solidFill>
                  <a:prstClr val="black"/>
                </a:solidFill>
                <a:latin typeface="Cambria Math" panose="02040503050406030204" pitchFamily="18" charset="0"/>
                <a:ea typeface="Cambria Math" panose="02040503050406030204" pitchFamily="18" charset="0"/>
              </a:rPr>
              <a:t> Equivalent Circuit. A good buffer also has low output resistance/impedance so that reasonable resistive load does not affect the output voltage.</a:t>
            </a:r>
          </a:p>
          <a:p>
            <a:pPr marL="285750" indent="-285750">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endParaRPr>
          </a:p>
        </p:txBody>
      </p:sp>
      <p:pic>
        <p:nvPicPr>
          <p:cNvPr id="4" name="Picture 3"/>
          <p:cNvPicPr>
            <a:picLocks noChangeAspect="1"/>
          </p:cNvPicPr>
          <p:nvPr/>
        </p:nvPicPr>
        <p:blipFill>
          <a:blip r:embed="rId3"/>
          <a:stretch>
            <a:fillRect/>
          </a:stretch>
        </p:blipFill>
        <p:spPr>
          <a:xfrm>
            <a:off x="7727040" y="1132621"/>
            <a:ext cx="2505673" cy="145097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4542" y="4286086"/>
            <a:ext cx="6719883" cy="2239961"/>
          </a:xfrm>
          <a:prstGeom prst="rect">
            <a:avLst/>
          </a:prstGeom>
        </p:spPr>
      </p:pic>
    </p:spTree>
    <p:extLst>
      <p:ext uri="{BB962C8B-B14F-4D97-AF65-F5344CB8AC3E}">
        <p14:creationId xmlns:p14="http://schemas.microsoft.com/office/powerpoint/2010/main" val="120681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 calcmode="lin" valueType="num">
                                      <p:cBhvr additive="base">
                                        <p:cTn id="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anim calcmode="lin" valueType="num">
                                      <p:cBhvr additive="base">
                                        <p:cTn id="13"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 calcmode="lin" valueType="num">
                                      <p:cBhvr additive="base">
                                        <p:cTn id="25"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1" y="-8238"/>
            <a:ext cx="6963718" cy="609600"/>
          </a:xfrm>
        </p:spPr>
        <p:txBody>
          <a:bodyPr>
            <a:noAutofit/>
          </a:bodyPr>
          <a:lstStyle/>
          <a:p>
            <a:pPr algn="ctr"/>
            <a:r>
              <a:rPr lang="en-US" dirty="0">
                <a:gradFill>
                  <a:gsLst>
                    <a:gs pos="0">
                      <a:schemeClr val="tx2"/>
                    </a:gs>
                    <a:gs pos="46000">
                      <a:schemeClr val="tx2"/>
                    </a:gs>
                    <a:gs pos="86000">
                      <a:schemeClr val="accent5"/>
                    </a:gs>
                  </a:gsLst>
                  <a:lin ang="5400000" scaled="1"/>
                </a:gradFill>
              </a:rPr>
              <a:t>CMOS – Complementary MOS</a:t>
            </a:r>
          </a:p>
        </p:txBody>
      </p:sp>
      <p:sp>
        <p:nvSpPr>
          <p:cNvPr id="11" name="Rectangle 10"/>
          <p:cNvSpPr/>
          <p:nvPr/>
        </p:nvSpPr>
        <p:spPr>
          <a:xfrm>
            <a:off x="228601" y="611318"/>
            <a:ext cx="11811000" cy="61863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CMOS uses both p-channel and n-channel MOSFETs on the same substrate as shown below.</a:t>
            </a: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CMOS is presently the dominant approach for digital logic in VLSI.</a:t>
            </a:r>
          </a:p>
          <a:p>
            <a:pPr marL="285750" marR="0" lvl="0" indent="-28575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The above schematic symbols are used for n and  p – channel Enhancement Mode MOSFETs in VLSI design.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The substrate, which is usually connected to the source, is not illustrated in these simplified symbols for VLSI design.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Need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GS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and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DS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&gt; 0 V for conventional current flow through an n-channel MOSFET. Hence, it is best to connect the source to a low voltage, ideally ground, for an n-channel MOSFET, making them good pull-down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transitors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Need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SG</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and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SD</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&gt; 0 V for conventional current flow through a p-channel MOSFET. Hence, it is best to connect the source to a high voltage, ideally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DD</a:t>
            </a:r>
            <a:r>
              <a:rPr kumimoji="0" lang="en-US" sz="1800" b="0" i="0" u="none" strike="noStrike" kern="1200" cap="none" spc="0" normalizeH="0" noProof="0" dirty="0">
                <a:ln>
                  <a:noFill/>
                </a:ln>
                <a:solidFill>
                  <a:srgbClr val="000000"/>
                </a:solidFill>
                <a:effectLst/>
                <a:uLnTx/>
                <a:uFillTx/>
                <a:latin typeface="Cambria" panose="02040503050406030204"/>
                <a:ea typeface="+mn-ea"/>
                <a:cs typeface="+mn-cs"/>
              </a:rPr>
              <a: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for a p-channel MOSFET, making them good pull-up transistors.</a:t>
            </a:r>
          </a:p>
        </p:txBody>
      </p:sp>
      <p:grpSp>
        <p:nvGrpSpPr>
          <p:cNvPr id="5" name="Group 4"/>
          <p:cNvGrpSpPr/>
          <p:nvPr/>
        </p:nvGrpSpPr>
        <p:grpSpPr>
          <a:xfrm>
            <a:off x="628213" y="1591564"/>
            <a:ext cx="5776040" cy="2675624"/>
            <a:chOff x="3947160" y="3575915"/>
            <a:chExt cx="5196840" cy="211507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7160" y="3575915"/>
              <a:ext cx="5196840" cy="2115077"/>
            </a:xfrm>
            <a:prstGeom prst="rect">
              <a:avLst/>
            </a:prstGeom>
          </p:spPr>
        </p:pic>
        <p:sp>
          <p:nvSpPr>
            <p:cNvPr id="7" name="TextBox 6"/>
            <p:cNvSpPr txBox="1"/>
            <p:nvPr/>
          </p:nvSpPr>
          <p:spPr>
            <a:xfrm>
              <a:off x="4176764" y="3962400"/>
              <a:ext cx="384831" cy="2491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mbria" panose="02040503050406030204"/>
                  <a:ea typeface="+mn-ea"/>
                  <a:cs typeface="+mn-cs"/>
                </a:rPr>
                <a:t>V</a:t>
              </a:r>
              <a:r>
                <a:rPr kumimoji="0" lang="en-US" sz="1400" b="0" i="0" u="none" strike="noStrike" kern="1200" cap="none" spc="0" normalizeH="0" baseline="-25000" noProof="0" dirty="0">
                  <a:ln>
                    <a:noFill/>
                  </a:ln>
                  <a:solidFill>
                    <a:srgbClr val="FFFFFF"/>
                  </a:solidFill>
                  <a:effectLst/>
                  <a:uLnTx/>
                  <a:uFillTx/>
                  <a:latin typeface="Cambria" panose="02040503050406030204"/>
                  <a:ea typeface="+mn-ea"/>
                  <a:cs typeface="+mn-cs"/>
                </a:rPr>
                <a:t>SS</a:t>
              </a:r>
              <a:endParaRPr kumimoji="0" lang="en-US" sz="1400" b="0" i="0" u="none" strike="noStrike" kern="1200" cap="none" spc="0" normalizeH="0" baseline="0" noProof="0" dirty="0">
                <a:ln>
                  <a:noFill/>
                </a:ln>
                <a:solidFill>
                  <a:srgbClr val="FFFFFF"/>
                </a:solidFill>
                <a:effectLst/>
                <a:uLnTx/>
                <a:uFillTx/>
                <a:latin typeface="Cambria" panose="02040503050406030204"/>
                <a:ea typeface="+mn-ea"/>
                <a:cs typeface="+mn-cs"/>
              </a:endParaRPr>
            </a:p>
          </p:txBody>
        </p:sp>
        <p:sp>
          <p:nvSpPr>
            <p:cNvPr id="8" name="TextBox 7"/>
            <p:cNvSpPr txBox="1"/>
            <p:nvPr/>
          </p:nvSpPr>
          <p:spPr>
            <a:xfrm>
              <a:off x="8305800" y="3993928"/>
              <a:ext cx="423373" cy="2491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mbria" panose="02040503050406030204"/>
                  <a:ea typeface="+mn-ea"/>
                  <a:cs typeface="+mn-cs"/>
                </a:rPr>
                <a:t>V</a:t>
              </a:r>
              <a:r>
                <a:rPr kumimoji="0" lang="en-US" sz="1400" b="0" i="0" u="none" strike="noStrike" kern="1200" cap="none" spc="0" normalizeH="0" baseline="-25000" noProof="0" dirty="0">
                  <a:ln>
                    <a:noFill/>
                  </a:ln>
                  <a:solidFill>
                    <a:srgbClr val="FFFFFF"/>
                  </a:solidFill>
                  <a:effectLst/>
                  <a:uLnTx/>
                  <a:uFillTx/>
                  <a:latin typeface="Cambria" panose="02040503050406030204"/>
                  <a:ea typeface="+mn-ea"/>
                  <a:cs typeface="+mn-cs"/>
                </a:rPr>
                <a:t>DD</a:t>
              </a:r>
              <a:endParaRPr kumimoji="0" lang="en-US" sz="1400" b="0" i="0" u="none" strike="noStrike" kern="1200" cap="none" spc="0" normalizeH="0" baseline="0" noProof="0" dirty="0">
                <a:ln>
                  <a:noFill/>
                </a:ln>
                <a:solidFill>
                  <a:srgbClr val="FFFFFF"/>
                </a:solidFill>
                <a:effectLst/>
                <a:uLnTx/>
                <a:uFillTx/>
                <a:latin typeface="Cambria" panose="02040503050406030204"/>
                <a:ea typeface="+mn-ea"/>
                <a:cs typeface="+mn-cs"/>
              </a:endParaRPr>
            </a:p>
          </p:txBody>
        </p:sp>
      </p:grpSp>
      <p:pic>
        <p:nvPicPr>
          <p:cNvPr id="9" name="Picture 8">
            <a:extLst>
              <a:ext uri="{FF2B5EF4-FFF2-40B4-BE49-F238E27FC236}">
                <a16:creationId xmlns:a16="http://schemas.microsoft.com/office/drawing/2014/main" id="{FB6E2F37-C798-4470-903A-F93E4D9CEF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8791" y="1985035"/>
            <a:ext cx="3549117" cy="2067005"/>
          </a:xfrm>
          <a:prstGeom prst="rect">
            <a:avLst/>
          </a:prstGeom>
        </p:spPr>
      </p:pic>
      <p:sp>
        <p:nvSpPr>
          <p:cNvPr id="3" name="Arrow: Right 2">
            <a:extLst>
              <a:ext uri="{FF2B5EF4-FFF2-40B4-BE49-F238E27FC236}">
                <a16:creationId xmlns:a16="http://schemas.microsoft.com/office/drawing/2014/main" id="{C0D507E9-C901-4071-AC5D-AE3CBCE5AA4C}"/>
              </a:ext>
            </a:extLst>
          </p:cNvPr>
          <p:cNvSpPr/>
          <p:nvPr/>
        </p:nvSpPr>
        <p:spPr bwMode="auto">
          <a:xfrm>
            <a:off x="6842861" y="2702847"/>
            <a:ext cx="667188" cy="49530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Tree>
    <p:extLst>
      <p:ext uri="{BB962C8B-B14F-4D97-AF65-F5344CB8AC3E}">
        <p14:creationId xmlns:p14="http://schemas.microsoft.com/office/powerpoint/2010/main" val="154101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13" end="13"/>
                                            </p:txEl>
                                          </p:spTgt>
                                        </p:tgtEl>
                                        <p:attrNameLst>
                                          <p:attrName>style.visibility</p:attrName>
                                        </p:attrNameLst>
                                      </p:cBhvr>
                                      <p:to>
                                        <p:strVal val="visible"/>
                                      </p:to>
                                    </p:set>
                                    <p:anim calcmode="lin" valueType="num">
                                      <p:cBhvr additive="base">
                                        <p:cTn id="17"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xEl>
                                              <p:pRg st="15" end="15"/>
                                            </p:txEl>
                                          </p:spTgt>
                                        </p:tgtEl>
                                        <p:attrNameLst>
                                          <p:attrName>style.visibility</p:attrName>
                                        </p:attrNameLst>
                                      </p:cBhvr>
                                      <p:to>
                                        <p:strVal val="visible"/>
                                      </p:to>
                                    </p:set>
                                    <p:anim calcmode="lin" valueType="num">
                                      <p:cBhvr additive="base">
                                        <p:cTn id="23" dur="500" fill="hold"/>
                                        <p:tgtEl>
                                          <p:spTgt spid="11">
                                            <p:txEl>
                                              <p:pRg st="15" end="1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xEl>
                                              <p:pRg st="17" end="17"/>
                                            </p:txEl>
                                          </p:spTgt>
                                        </p:tgtEl>
                                        <p:attrNameLst>
                                          <p:attrName>style.visibility</p:attrName>
                                        </p:attrNameLst>
                                      </p:cBhvr>
                                      <p:to>
                                        <p:strVal val="visible"/>
                                      </p:to>
                                    </p:set>
                                    <p:anim calcmode="lin" valueType="num">
                                      <p:cBhvr additive="base">
                                        <p:cTn id="29" dur="500" fill="hold"/>
                                        <p:tgtEl>
                                          <p:spTgt spid="11">
                                            <p:txEl>
                                              <p:pRg st="17" end="1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1">
                                            <p:txEl>
                                              <p:pRg st="19" end="19"/>
                                            </p:txEl>
                                          </p:spTgt>
                                        </p:tgtEl>
                                        <p:attrNameLst>
                                          <p:attrName>style.visibility</p:attrName>
                                        </p:attrNameLst>
                                      </p:cBhvr>
                                      <p:to>
                                        <p:strVal val="visible"/>
                                      </p:to>
                                    </p:set>
                                    <p:anim calcmode="lin" valueType="num">
                                      <p:cBhvr additive="base">
                                        <p:cTn id="35" dur="500" fill="hold"/>
                                        <p:tgtEl>
                                          <p:spTgt spid="11">
                                            <p:txEl>
                                              <p:pRg st="19" end="1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0471" y="0"/>
            <a:ext cx="7673527" cy="609600"/>
          </a:xfrm>
        </p:spPr>
        <p:txBody>
          <a:bodyPr>
            <a:noAutofit/>
          </a:bodyPr>
          <a:lstStyle/>
          <a:p>
            <a:pPr algn="ctr"/>
            <a:r>
              <a:rPr lang="en-US" dirty="0">
                <a:gradFill>
                  <a:gsLst>
                    <a:gs pos="0">
                      <a:schemeClr val="tx2"/>
                    </a:gs>
                    <a:gs pos="46000">
                      <a:schemeClr val="tx2"/>
                    </a:gs>
                    <a:gs pos="86000">
                      <a:schemeClr val="accent5"/>
                    </a:gs>
                  </a:gsLst>
                  <a:lin ang="5400000" scaled="1"/>
                </a:gradFill>
              </a:rPr>
              <a:t>CMOS Pull-Up and Pull-Down Transistors</a:t>
            </a:r>
          </a:p>
        </p:txBody>
      </p:sp>
      <p:sp>
        <p:nvSpPr>
          <p:cNvPr id="11" name="Rectangle 10"/>
          <p:cNvSpPr/>
          <p:nvPr/>
        </p:nvSpPr>
        <p:spPr>
          <a:xfrm>
            <a:off x="137621" y="557903"/>
            <a:ext cx="11970959" cy="61863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NMOS transistors make good pull-down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transistors, but poor pull-up transistors.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Why a poor pull-up transistor?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Because the NMOS transistor enters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c</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utoff</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as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out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increases to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dd</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Hence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out_max</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dd</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which is referred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to as a poor “1” level since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out_max</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&lt;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dd</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for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an NMOS pull-up transistor.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PMOS transistors make good pull-up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transistors, but poor pull-down transistors.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Why a poor pull-down transistor?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Because the PMOS transistor enters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c</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utoff</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as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out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decreases to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Hence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out_min</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which is referred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to as a poor “0” level since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out_min</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&gt;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Gnd</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for a PMOS pull-down transistor.</a:t>
            </a:r>
          </a:p>
        </p:txBody>
      </p:sp>
      <p:pic>
        <p:nvPicPr>
          <p:cNvPr id="4" name="Picture 3">
            <a:extLst>
              <a:ext uri="{FF2B5EF4-FFF2-40B4-BE49-F238E27FC236}">
                <a16:creationId xmlns:a16="http://schemas.microsoft.com/office/drawing/2014/main" id="{F119F1C7-5FB4-411D-9A28-2EBE2DC352E3}"/>
              </a:ext>
            </a:extLst>
          </p:cNvPr>
          <p:cNvPicPr>
            <a:picLocks noChangeAspect="1"/>
          </p:cNvPicPr>
          <p:nvPr/>
        </p:nvPicPr>
        <p:blipFill>
          <a:blip r:embed="rId3"/>
          <a:stretch>
            <a:fillRect/>
          </a:stretch>
        </p:blipFill>
        <p:spPr>
          <a:xfrm>
            <a:off x="4595378" y="626193"/>
            <a:ext cx="7414176" cy="2744009"/>
          </a:xfrm>
          <a:prstGeom prst="rect">
            <a:avLst/>
          </a:prstGeom>
        </p:spPr>
      </p:pic>
      <p:pic>
        <p:nvPicPr>
          <p:cNvPr id="6" name="Picture 5">
            <a:extLst>
              <a:ext uri="{FF2B5EF4-FFF2-40B4-BE49-F238E27FC236}">
                <a16:creationId xmlns:a16="http://schemas.microsoft.com/office/drawing/2014/main" id="{2477D70C-0DCF-4597-B05D-2B1EA520437B}"/>
              </a:ext>
            </a:extLst>
          </p:cNvPr>
          <p:cNvPicPr>
            <a:picLocks noChangeAspect="1"/>
          </p:cNvPicPr>
          <p:nvPr/>
        </p:nvPicPr>
        <p:blipFill>
          <a:blip r:embed="rId4"/>
          <a:stretch>
            <a:fillRect/>
          </a:stretch>
        </p:blipFill>
        <p:spPr>
          <a:xfrm>
            <a:off x="4559984" y="3651057"/>
            <a:ext cx="7462892" cy="2718680"/>
          </a:xfrm>
          <a:prstGeom prst="rect">
            <a:avLst/>
          </a:prstGeom>
        </p:spPr>
      </p:pic>
      <p:sp>
        <p:nvSpPr>
          <p:cNvPr id="8" name="TextBox 7">
            <a:extLst>
              <a:ext uri="{FF2B5EF4-FFF2-40B4-BE49-F238E27FC236}">
                <a16:creationId xmlns:a16="http://schemas.microsoft.com/office/drawing/2014/main" id="{E8A3076A-1B58-40D5-A3D8-3284CD760D12}"/>
              </a:ext>
            </a:extLst>
          </p:cNvPr>
          <p:cNvSpPr txBox="1"/>
          <p:nvPr/>
        </p:nvSpPr>
        <p:spPr>
          <a:xfrm>
            <a:off x="5971935" y="1340911"/>
            <a:ext cx="2221442"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Good pull-down transistor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400" b="0" i="0" u="none" strike="noStrike" kern="1200" cap="none" spc="0" normalizeH="0" baseline="-25000" noProof="0" dirty="0" err="1">
                <a:ln>
                  <a:noFill/>
                </a:ln>
                <a:solidFill>
                  <a:srgbClr val="000000"/>
                </a:solidFill>
                <a:effectLst/>
                <a:uLnTx/>
                <a:uFillTx/>
                <a:latin typeface="Cambria" panose="02040503050406030204"/>
                <a:ea typeface="+mn-ea"/>
                <a:cs typeface="+mn-cs"/>
              </a:rPr>
              <a:t>out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 0 V.</a:t>
            </a:r>
          </a:p>
        </p:txBody>
      </p:sp>
      <p:sp>
        <p:nvSpPr>
          <p:cNvPr id="10" name="TextBox 9">
            <a:extLst>
              <a:ext uri="{FF2B5EF4-FFF2-40B4-BE49-F238E27FC236}">
                <a16:creationId xmlns:a16="http://schemas.microsoft.com/office/drawing/2014/main" id="{ABFA56BA-A756-4FF6-ACD7-55F4C3BB2486}"/>
              </a:ext>
            </a:extLst>
          </p:cNvPr>
          <p:cNvSpPr txBox="1"/>
          <p:nvPr/>
        </p:nvSpPr>
        <p:spPr>
          <a:xfrm>
            <a:off x="9734230" y="1180117"/>
            <a:ext cx="2368119" cy="11695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Poor pull-up transistor.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400" b="0" i="0" u="none" strike="noStrike" kern="1200" cap="none" spc="0" normalizeH="0" baseline="-25000" noProof="0" dirty="0" err="1">
                <a:ln>
                  <a:noFill/>
                </a:ln>
                <a:solidFill>
                  <a:srgbClr val="000000"/>
                </a:solidFill>
                <a:effectLst/>
                <a:uLnTx/>
                <a:uFillTx/>
                <a:latin typeface="Cambria" panose="02040503050406030204"/>
                <a:ea typeface="+mn-ea"/>
                <a:cs typeface="+mn-cs"/>
              </a:rPr>
              <a:t>out_max</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400" b="0" i="0" u="none" strike="noStrike" kern="1200" cap="none" spc="0" normalizeH="0" baseline="-25000" noProof="0" dirty="0" err="1">
                <a:ln>
                  <a:noFill/>
                </a:ln>
                <a:solidFill>
                  <a:srgbClr val="000000"/>
                </a:solidFill>
                <a:effectLst/>
                <a:uLnTx/>
                <a:uFillTx/>
                <a:latin typeface="Cambria" panose="02040503050406030204"/>
                <a:ea typeface="+mn-ea"/>
                <a:cs typeface="+mn-cs"/>
              </a:rPr>
              <a:t>dd</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 V</a:t>
            </a:r>
            <a:r>
              <a:rPr kumimoji="0" lang="en-US" sz="1400" b="0" i="0" u="none" strike="noStrike" kern="1200" cap="none" spc="0" normalizeH="0" baseline="-25000" noProof="0" dirty="0">
                <a:ln>
                  <a:noFill/>
                </a:ln>
                <a:solidFill>
                  <a:srgbClr val="000000"/>
                </a:solidFill>
                <a:effectLst/>
                <a:uLnTx/>
                <a:uFillTx/>
                <a:latin typeface="Cambria" panose="02040503050406030204"/>
                <a:ea typeface="+mn-ea"/>
                <a:cs typeface="+mn-cs"/>
              </a:rPr>
              <a:t>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&lt;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400" b="0" i="0" u="none" strike="noStrike" kern="1200" cap="none" spc="0" normalizeH="0" baseline="-25000" noProof="0" dirty="0" err="1">
                <a:ln>
                  <a:noFill/>
                </a:ln>
                <a:solidFill>
                  <a:srgbClr val="000000"/>
                </a:solidFill>
                <a:effectLst/>
                <a:uLnTx/>
                <a:uFillTx/>
                <a:latin typeface="Cambria" panose="02040503050406030204"/>
                <a:ea typeface="+mn-ea"/>
                <a:cs typeface="+mn-cs"/>
              </a:rPr>
              <a:t>dd</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Poor 1 level. </a:t>
            </a:r>
          </a:p>
        </p:txBody>
      </p:sp>
      <p:sp>
        <p:nvSpPr>
          <p:cNvPr id="17" name="TextBox 16">
            <a:extLst>
              <a:ext uri="{FF2B5EF4-FFF2-40B4-BE49-F238E27FC236}">
                <a16:creationId xmlns:a16="http://schemas.microsoft.com/office/drawing/2014/main" id="{4A5C1B0C-F403-46DC-9D6E-0EE93423ED66}"/>
              </a:ext>
            </a:extLst>
          </p:cNvPr>
          <p:cNvSpPr txBox="1"/>
          <p:nvPr/>
        </p:nvSpPr>
        <p:spPr>
          <a:xfrm>
            <a:off x="8870079" y="4363918"/>
            <a:ext cx="2446669" cy="11695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Poor pull-down transistor.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400" b="0" i="0" u="none" strike="noStrike" kern="1200" cap="none" spc="0" normalizeH="0" baseline="-25000" noProof="0" dirty="0" err="1">
                <a:ln>
                  <a:noFill/>
                </a:ln>
                <a:solidFill>
                  <a:srgbClr val="000000"/>
                </a:solidFill>
                <a:effectLst/>
                <a:uLnTx/>
                <a:uFillTx/>
                <a:latin typeface="Cambria" panose="02040503050406030204"/>
                <a:ea typeface="+mn-ea"/>
                <a:cs typeface="+mn-cs"/>
              </a:rPr>
              <a:t>out_min</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 |V</a:t>
            </a:r>
            <a:r>
              <a:rPr kumimoji="0" lang="en-US" sz="1400" b="0" i="0" u="none" strike="noStrike" kern="1200" cap="none" spc="0" normalizeH="0" baseline="-25000" noProof="0" dirty="0">
                <a:ln>
                  <a:noFill/>
                </a:ln>
                <a:solidFill>
                  <a:srgbClr val="000000"/>
                </a:solidFill>
                <a:effectLst/>
                <a:uLnTx/>
                <a:uFillTx/>
                <a:latin typeface="Cambria" panose="02040503050406030204"/>
                <a:ea typeface="+mn-ea"/>
                <a:cs typeface="+mn-cs"/>
              </a:rPr>
              <a:t>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Poor 0 level. </a:t>
            </a:r>
          </a:p>
        </p:txBody>
      </p:sp>
      <p:sp>
        <p:nvSpPr>
          <p:cNvPr id="18" name="TextBox 17">
            <a:extLst>
              <a:ext uri="{FF2B5EF4-FFF2-40B4-BE49-F238E27FC236}">
                <a16:creationId xmlns:a16="http://schemas.microsoft.com/office/drawing/2014/main" id="{D8E5556E-E25A-432F-9028-A2E55B97F1C5}"/>
              </a:ext>
            </a:extLst>
          </p:cNvPr>
          <p:cNvSpPr txBox="1"/>
          <p:nvPr/>
        </p:nvSpPr>
        <p:spPr>
          <a:xfrm>
            <a:off x="5914611" y="4363918"/>
            <a:ext cx="2115052"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Good pull-up transistor.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400" b="0" i="0" u="none" strike="noStrike" kern="1200" cap="none" spc="0" normalizeH="0" baseline="-25000" noProof="0" dirty="0" err="1">
                <a:ln>
                  <a:noFill/>
                </a:ln>
                <a:solidFill>
                  <a:srgbClr val="000000"/>
                </a:solidFill>
                <a:effectLst/>
                <a:uLnTx/>
                <a:uFillTx/>
                <a:latin typeface="Cambria" panose="02040503050406030204"/>
                <a:ea typeface="+mn-ea"/>
                <a:cs typeface="+mn-cs"/>
              </a:rPr>
              <a:t>out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400" b="0" i="0" u="none" strike="noStrike" kern="1200" cap="none" spc="0" normalizeH="0" baseline="-25000" noProof="0" dirty="0" err="1">
                <a:ln>
                  <a:noFill/>
                </a:ln>
                <a:solidFill>
                  <a:srgbClr val="000000"/>
                </a:solidFill>
                <a:effectLst/>
                <a:uLnTx/>
                <a:uFillTx/>
                <a:latin typeface="Cambria" panose="02040503050406030204"/>
                <a:ea typeface="+mn-ea"/>
                <a:cs typeface="+mn-cs"/>
              </a:rPr>
              <a:t>dd</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27" name="TextBox 26">
            <a:extLst>
              <a:ext uri="{FF2B5EF4-FFF2-40B4-BE49-F238E27FC236}">
                <a16:creationId xmlns:a16="http://schemas.microsoft.com/office/drawing/2014/main" id="{B4D6B3C9-EAF4-49BD-90B0-5625D067ACEB}"/>
              </a:ext>
            </a:extLst>
          </p:cNvPr>
          <p:cNvSpPr txBox="1"/>
          <p:nvPr/>
        </p:nvSpPr>
        <p:spPr>
          <a:xfrm>
            <a:off x="5838785" y="836087"/>
            <a:ext cx="207170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V</a:t>
            </a:r>
            <a:r>
              <a:rPr kumimoji="0" lang="en-US" sz="1400" b="0" i="0" u="none" strike="noStrike" kern="1200" cap="none" spc="0" normalizeH="0" baseline="-25000" noProof="0" dirty="0">
                <a:ln>
                  <a:noFill/>
                </a:ln>
                <a:solidFill>
                  <a:srgbClr val="000000"/>
                </a:solidFill>
                <a:effectLst/>
                <a:uLnTx/>
                <a:uFillTx/>
                <a:latin typeface="Cambria" panose="02040503050406030204"/>
                <a:ea typeface="+mn-ea"/>
                <a:cs typeface="+mn-cs"/>
              </a:rPr>
              <a:t>GS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 V</a:t>
            </a:r>
            <a:r>
              <a:rPr kumimoji="0" lang="en-US" sz="1400" b="0" i="0" u="none" strike="noStrike" kern="1200" cap="none" spc="0" normalizeH="0" baseline="-25000" noProof="0" dirty="0">
                <a:ln>
                  <a:noFill/>
                </a:ln>
                <a:solidFill>
                  <a:srgbClr val="000000"/>
                </a:solidFill>
                <a:effectLst/>
                <a:uLnTx/>
                <a:uFillTx/>
                <a:latin typeface="Cambria" panose="02040503050406030204"/>
                <a:ea typeface="+mn-ea"/>
                <a:cs typeface="+mn-cs"/>
              </a:rPr>
              <a:t>DD</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which is &gt;&gt; V</a:t>
            </a:r>
            <a:r>
              <a:rPr kumimoji="0" lang="en-US" sz="1400" b="0" i="0" u="none" strike="noStrike" kern="1200" cap="none" spc="0" normalizeH="0" baseline="-25000" noProof="0" dirty="0">
                <a:ln>
                  <a:noFill/>
                </a:ln>
                <a:solidFill>
                  <a:srgbClr val="000000"/>
                </a:solidFill>
                <a:effectLst/>
                <a:uLnTx/>
                <a:uFillTx/>
                <a:latin typeface="Cambria" panose="02040503050406030204"/>
                <a:ea typeface="+mn-ea"/>
                <a:cs typeface="+mn-cs"/>
              </a:rPr>
              <a:t>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28" name="TextBox 27">
            <a:extLst>
              <a:ext uri="{FF2B5EF4-FFF2-40B4-BE49-F238E27FC236}">
                <a16:creationId xmlns:a16="http://schemas.microsoft.com/office/drawing/2014/main" id="{A316BDD0-C3C6-4612-B771-1C7648448072}"/>
              </a:ext>
            </a:extLst>
          </p:cNvPr>
          <p:cNvSpPr txBox="1"/>
          <p:nvPr/>
        </p:nvSpPr>
        <p:spPr>
          <a:xfrm>
            <a:off x="5411457" y="3928191"/>
            <a:ext cx="222252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V</a:t>
            </a:r>
            <a:r>
              <a:rPr kumimoji="0" lang="en-US" sz="1400" b="0" i="0" u="none" strike="noStrike" kern="1200" cap="none" spc="0" normalizeH="0" baseline="-25000" noProof="0" dirty="0">
                <a:ln>
                  <a:noFill/>
                </a:ln>
                <a:solidFill>
                  <a:srgbClr val="000000"/>
                </a:solidFill>
                <a:effectLst/>
                <a:uLnTx/>
                <a:uFillTx/>
                <a:latin typeface="Cambria" panose="02040503050406030204"/>
                <a:ea typeface="+mn-ea"/>
                <a:cs typeface="+mn-cs"/>
              </a:rPr>
              <a:t>SG</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 V</a:t>
            </a:r>
            <a:r>
              <a:rPr kumimoji="0" lang="en-US" sz="1400" b="0" i="0" u="none" strike="noStrike" kern="1200" cap="none" spc="0" normalizeH="0" baseline="-25000" noProof="0" dirty="0">
                <a:ln>
                  <a:noFill/>
                </a:ln>
                <a:solidFill>
                  <a:srgbClr val="000000"/>
                </a:solidFill>
                <a:effectLst/>
                <a:uLnTx/>
                <a:uFillTx/>
                <a:latin typeface="Cambria" panose="02040503050406030204"/>
                <a:ea typeface="+mn-ea"/>
                <a:cs typeface="+mn-cs"/>
              </a:rPr>
              <a:t>DD</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which is &gt;&gt; |V</a:t>
            </a:r>
            <a:r>
              <a:rPr kumimoji="0" lang="en-US" sz="1400" b="0" i="0" u="none" strike="noStrike" kern="1200" cap="none" spc="0" normalizeH="0" baseline="-25000" noProof="0" dirty="0">
                <a:ln>
                  <a:noFill/>
                </a:ln>
                <a:solidFill>
                  <a:srgbClr val="000000"/>
                </a:solidFill>
                <a:effectLst/>
                <a:uLnTx/>
                <a:uFillTx/>
                <a:latin typeface="Cambria" panose="02040503050406030204"/>
                <a:ea typeface="+mn-ea"/>
                <a:cs typeface="+mn-cs"/>
              </a:rPr>
              <a:t>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29" name="TextBox 28">
            <a:extLst>
              <a:ext uri="{FF2B5EF4-FFF2-40B4-BE49-F238E27FC236}">
                <a16:creationId xmlns:a16="http://schemas.microsoft.com/office/drawing/2014/main" id="{9534A9FD-EAEB-45B7-8BC2-A09D8A17513E}"/>
              </a:ext>
            </a:extLst>
          </p:cNvPr>
          <p:cNvSpPr txBox="1"/>
          <p:nvPr/>
        </p:nvSpPr>
        <p:spPr>
          <a:xfrm>
            <a:off x="9011546" y="773332"/>
            <a:ext cx="260720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V</a:t>
            </a:r>
            <a:r>
              <a:rPr kumimoji="0" lang="en-US" sz="1400" b="0" i="0" u="none" strike="noStrike" kern="1200" cap="none" spc="0" normalizeH="0" baseline="-25000" noProof="0" dirty="0">
                <a:ln>
                  <a:noFill/>
                </a:ln>
                <a:solidFill>
                  <a:srgbClr val="000000"/>
                </a:solidFill>
                <a:effectLst/>
                <a:uLnTx/>
                <a:uFillTx/>
                <a:latin typeface="Cambria" panose="02040503050406030204"/>
                <a:ea typeface="+mn-ea"/>
                <a:cs typeface="+mn-cs"/>
              </a:rPr>
              <a:t>GS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decreases as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400" b="0" i="0" u="none" strike="noStrike" kern="1200" cap="none" spc="0" normalizeH="0" baseline="-25000" noProof="0" dirty="0" err="1">
                <a:ln>
                  <a:noFill/>
                </a:ln>
                <a:solidFill>
                  <a:srgbClr val="000000"/>
                </a:solidFill>
                <a:effectLst/>
                <a:uLnTx/>
                <a:uFillTx/>
                <a:latin typeface="Cambria" panose="02040503050406030204"/>
                <a:ea typeface="+mn-ea"/>
                <a:cs typeface="+mn-cs"/>
              </a:rPr>
              <a:t>out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increases.</a:t>
            </a:r>
          </a:p>
        </p:txBody>
      </p:sp>
      <p:sp>
        <p:nvSpPr>
          <p:cNvPr id="30" name="TextBox 29">
            <a:extLst>
              <a:ext uri="{FF2B5EF4-FFF2-40B4-BE49-F238E27FC236}">
                <a16:creationId xmlns:a16="http://schemas.microsoft.com/office/drawing/2014/main" id="{CC987388-9A20-4B93-9D50-7192AB709D02}"/>
              </a:ext>
            </a:extLst>
          </p:cNvPr>
          <p:cNvSpPr txBox="1"/>
          <p:nvPr/>
        </p:nvSpPr>
        <p:spPr>
          <a:xfrm>
            <a:off x="8828135" y="3900131"/>
            <a:ext cx="260720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V</a:t>
            </a:r>
            <a:r>
              <a:rPr kumimoji="0" lang="en-US" sz="1400" b="0" i="0" u="none" strike="noStrike" kern="1200" cap="none" spc="0" normalizeH="0" baseline="-25000" noProof="0" dirty="0">
                <a:ln>
                  <a:noFill/>
                </a:ln>
                <a:solidFill>
                  <a:srgbClr val="000000"/>
                </a:solidFill>
                <a:effectLst/>
                <a:uLnTx/>
                <a:uFillTx/>
                <a:latin typeface="Cambria" panose="02040503050406030204"/>
                <a:ea typeface="+mn-ea"/>
                <a:cs typeface="+mn-cs"/>
              </a:rPr>
              <a:t>SG</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decreases as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400" b="0" i="0" u="none" strike="noStrike" kern="1200" cap="none" spc="0" normalizeH="0" baseline="-25000" noProof="0" dirty="0" err="1">
                <a:ln>
                  <a:noFill/>
                </a:ln>
                <a:solidFill>
                  <a:srgbClr val="000000"/>
                </a:solidFill>
                <a:effectLst/>
                <a:uLnTx/>
                <a:uFillTx/>
                <a:latin typeface="Cambria" panose="02040503050406030204"/>
                <a:ea typeface="+mn-ea"/>
                <a:cs typeface="+mn-cs"/>
              </a:rPr>
              <a:t>out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decreases.</a:t>
            </a:r>
          </a:p>
        </p:txBody>
      </p:sp>
    </p:spTree>
    <p:extLst>
      <p:ext uri="{BB962C8B-B14F-4D97-AF65-F5344CB8AC3E}">
        <p14:creationId xmlns:p14="http://schemas.microsoft.com/office/powerpoint/2010/main" val="48588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anim calcmode="lin" valueType="num">
                                      <p:cBhvr additive="base">
                                        <p:cTn id="7"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anim calcmode="lin" valueType="num">
                                      <p:cBhvr additive="base">
                                        <p:cTn id="13"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anim calcmode="lin" valueType="num">
                                      <p:cBhvr additive="base">
                                        <p:cTn id="1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anim calcmode="lin" valueType="num">
                                      <p:cBhvr additive="base">
                                        <p:cTn id="21"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xEl>
                                              <p:pRg st="9" end="9"/>
                                            </p:txEl>
                                          </p:spTgt>
                                        </p:tgtEl>
                                        <p:attrNameLst>
                                          <p:attrName>style.visibility</p:attrName>
                                        </p:attrNameLst>
                                      </p:cBhvr>
                                      <p:to>
                                        <p:strVal val="visible"/>
                                      </p:to>
                                    </p:set>
                                    <p:anim calcmode="lin" valueType="num">
                                      <p:cBhvr additive="base">
                                        <p:cTn id="25"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xEl>
                                              <p:pRg st="10" end="10"/>
                                            </p:txEl>
                                          </p:spTgt>
                                        </p:tgtEl>
                                        <p:attrNameLst>
                                          <p:attrName>style.visibility</p:attrName>
                                        </p:attrNameLst>
                                      </p:cBhvr>
                                      <p:to>
                                        <p:strVal val="visible"/>
                                      </p:to>
                                    </p:set>
                                    <p:anim calcmode="lin" valueType="num">
                                      <p:cBhvr additive="base">
                                        <p:cTn id="29"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1">
                                            <p:txEl>
                                              <p:pRg st="12" end="12"/>
                                            </p:txEl>
                                          </p:spTgt>
                                        </p:tgtEl>
                                        <p:attrNameLst>
                                          <p:attrName>style.visibility</p:attrName>
                                        </p:attrNameLst>
                                      </p:cBhvr>
                                      <p:to>
                                        <p:strVal val="visible"/>
                                      </p:to>
                                    </p:set>
                                    <p:anim calcmode="lin" valueType="num">
                                      <p:cBhvr additive="base">
                                        <p:cTn id="55"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1">
                                            <p:txEl>
                                              <p:pRg st="13" end="13"/>
                                            </p:txEl>
                                          </p:spTgt>
                                        </p:tgtEl>
                                        <p:attrNameLst>
                                          <p:attrName>style.visibility</p:attrName>
                                        </p:attrNameLst>
                                      </p:cBhvr>
                                      <p:to>
                                        <p:strVal val="visible"/>
                                      </p:to>
                                    </p:set>
                                    <p:anim calcmode="lin" valueType="num">
                                      <p:cBhvr additive="base">
                                        <p:cTn id="59"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1">
                                            <p:txEl>
                                              <p:pRg st="15" end="15"/>
                                            </p:txEl>
                                          </p:spTgt>
                                        </p:tgtEl>
                                        <p:attrNameLst>
                                          <p:attrName>style.visibility</p:attrName>
                                        </p:attrNameLst>
                                      </p:cBhvr>
                                      <p:to>
                                        <p:strVal val="visible"/>
                                      </p:to>
                                    </p:set>
                                    <p:anim calcmode="lin" valueType="num">
                                      <p:cBhvr additive="base">
                                        <p:cTn id="63" dur="500" fill="hold"/>
                                        <p:tgtEl>
                                          <p:spTgt spid="11">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1">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1">
                                            <p:txEl>
                                              <p:pRg st="17" end="17"/>
                                            </p:txEl>
                                          </p:spTgt>
                                        </p:tgtEl>
                                        <p:attrNameLst>
                                          <p:attrName>style.visibility</p:attrName>
                                        </p:attrNameLst>
                                      </p:cBhvr>
                                      <p:to>
                                        <p:strVal val="visible"/>
                                      </p:to>
                                    </p:set>
                                    <p:anim calcmode="lin" valueType="num">
                                      <p:cBhvr additive="base">
                                        <p:cTn id="69" dur="500" fill="hold"/>
                                        <p:tgtEl>
                                          <p:spTgt spid="11">
                                            <p:txEl>
                                              <p:pRg st="17" end="17"/>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1">
                                            <p:txEl>
                                              <p:pRg st="17" end="17"/>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1">
                                            <p:txEl>
                                              <p:pRg st="18" end="18"/>
                                            </p:txEl>
                                          </p:spTgt>
                                        </p:tgtEl>
                                        <p:attrNameLst>
                                          <p:attrName>style.visibility</p:attrName>
                                        </p:attrNameLst>
                                      </p:cBhvr>
                                      <p:to>
                                        <p:strVal val="visible"/>
                                      </p:to>
                                    </p:set>
                                    <p:anim calcmode="lin" valueType="num">
                                      <p:cBhvr additive="base">
                                        <p:cTn id="73" dur="500" fill="hold"/>
                                        <p:tgtEl>
                                          <p:spTgt spid="11">
                                            <p:txEl>
                                              <p:pRg st="18" end="1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1">
                                            <p:txEl>
                                              <p:pRg st="18" end="18"/>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1">
                                            <p:txEl>
                                              <p:pRg st="20" end="20"/>
                                            </p:txEl>
                                          </p:spTgt>
                                        </p:tgtEl>
                                        <p:attrNameLst>
                                          <p:attrName>style.visibility</p:attrName>
                                        </p:attrNameLst>
                                      </p:cBhvr>
                                      <p:to>
                                        <p:strVal val="visible"/>
                                      </p:to>
                                    </p:set>
                                    <p:anim calcmode="lin" valueType="num">
                                      <p:cBhvr additive="base">
                                        <p:cTn id="77" dur="500" fill="hold"/>
                                        <p:tgtEl>
                                          <p:spTgt spid="11">
                                            <p:txEl>
                                              <p:pRg st="20" end="2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1">
                                            <p:txEl>
                                              <p:pRg st="20" end="20"/>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1">
                                            <p:txEl>
                                              <p:pRg st="21" end="21"/>
                                            </p:txEl>
                                          </p:spTgt>
                                        </p:tgtEl>
                                        <p:attrNameLst>
                                          <p:attrName>style.visibility</p:attrName>
                                        </p:attrNameLst>
                                      </p:cBhvr>
                                      <p:to>
                                        <p:strVal val="visible"/>
                                      </p:to>
                                    </p:set>
                                    <p:anim calcmode="lin" valueType="num">
                                      <p:cBhvr additive="base">
                                        <p:cTn id="81" dur="500" fill="hold"/>
                                        <p:tgtEl>
                                          <p:spTgt spid="11">
                                            <p:txEl>
                                              <p:pRg st="21" end="21"/>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1">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 calcmode="lin" valueType="num">
                                      <p:cBhvr additive="base">
                                        <p:cTn id="87" dur="500" fill="hold"/>
                                        <p:tgtEl>
                                          <p:spTgt spid="18"/>
                                        </p:tgtEl>
                                        <p:attrNameLst>
                                          <p:attrName>ppt_x</p:attrName>
                                        </p:attrNameLst>
                                      </p:cBhvr>
                                      <p:tavLst>
                                        <p:tav tm="0">
                                          <p:val>
                                            <p:strVal val="#ppt_x"/>
                                          </p:val>
                                        </p:tav>
                                        <p:tav tm="100000">
                                          <p:val>
                                            <p:strVal val="#ppt_x"/>
                                          </p:val>
                                        </p:tav>
                                      </p:tavLst>
                                    </p:anim>
                                    <p:anim calcmode="lin" valueType="num">
                                      <p:cBhvr additive="base">
                                        <p:cTn id="88" dur="500" fill="hold"/>
                                        <p:tgtEl>
                                          <p:spTgt spid="1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additive="base">
                                        <p:cTn id="91" dur="500" fill="hold"/>
                                        <p:tgtEl>
                                          <p:spTgt spid="28"/>
                                        </p:tgtEl>
                                        <p:attrNameLst>
                                          <p:attrName>ppt_x</p:attrName>
                                        </p:attrNameLst>
                                      </p:cBhvr>
                                      <p:tavLst>
                                        <p:tav tm="0">
                                          <p:val>
                                            <p:strVal val="#ppt_x"/>
                                          </p:val>
                                        </p:tav>
                                        <p:tav tm="100000">
                                          <p:val>
                                            <p:strVal val="#ppt_x"/>
                                          </p:val>
                                        </p:tav>
                                      </p:tavLst>
                                    </p:anim>
                                    <p:anim calcmode="lin" valueType="num">
                                      <p:cBhvr additive="base">
                                        <p:cTn id="9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30"/>
                                        </p:tgtEl>
                                        <p:attrNameLst>
                                          <p:attrName>style.visibility</p:attrName>
                                        </p:attrNameLst>
                                      </p:cBhvr>
                                      <p:to>
                                        <p:strVal val="visible"/>
                                      </p:to>
                                    </p:set>
                                    <p:anim calcmode="lin" valueType="num">
                                      <p:cBhvr additive="base">
                                        <p:cTn id="101" dur="500" fill="hold"/>
                                        <p:tgtEl>
                                          <p:spTgt spid="30"/>
                                        </p:tgtEl>
                                        <p:attrNameLst>
                                          <p:attrName>ppt_x</p:attrName>
                                        </p:attrNameLst>
                                      </p:cBhvr>
                                      <p:tavLst>
                                        <p:tav tm="0">
                                          <p:val>
                                            <p:strVal val="#ppt_x"/>
                                          </p:val>
                                        </p:tav>
                                        <p:tav tm="100000">
                                          <p:val>
                                            <p:strVal val="#ppt_x"/>
                                          </p:val>
                                        </p:tav>
                                      </p:tavLst>
                                    </p:anim>
                                    <p:anim calcmode="lin" valueType="num">
                                      <p:cBhvr additive="base">
                                        <p:cTn id="10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7" grpId="0"/>
      <p:bldP spid="18" grpId="0"/>
      <p:bldP spid="27" grpId="0"/>
      <p:bldP spid="28"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1616" y="0"/>
            <a:ext cx="7652951" cy="609600"/>
          </a:xfrm>
        </p:spPr>
        <p:txBody>
          <a:bodyPr>
            <a:noAutofit/>
          </a:bodyPr>
          <a:lstStyle/>
          <a:p>
            <a:pPr algn="ctr"/>
            <a:r>
              <a:rPr lang="en-US" sz="4400" dirty="0">
                <a:gradFill>
                  <a:gsLst>
                    <a:gs pos="0">
                      <a:schemeClr val="tx2"/>
                    </a:gs>
                    <a:gs pos="46000">
                      <a:schemeClr val="tx2"/>
                    </a:gs>
                    <a:gs pos="86000">
                      <a:schemeClr val="accent5"/>
                    </a:gs>
                  </a:gsLst>
                  <a:lin ang="5400000" scaled="1"/>
                </a:gradFill>
              </a:rPr>
              <a:t>Standard CMOS Logic Inverter</a:t>
            </a:r>
          </a:p>
        </p:txBody>
      </p:sp>
      <p:sp>
        <p:nvSpPr>
          <p:cNvPr id="138" name="Rectangle 137"/>
          <p:cNvSpPr/>
          <p:nvPr/>
        </p:nvSpPr>
        <p:spPr>
          <a:xfrm>
            <a:off x="444618" y="826839"/>
            <a:ext cx="11241246" cy="59093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r>
              <a:rPr lang="en-US" dirty="0">
                <a:solidFill>
                  <a:prstClr val="black"/>
                </a:solidFill>
                <a:cs typeface="Arial" panose="020B0604020202020204" pitchFamily="34" charset="0"/>
              </a:rPr>
              <a:t>Assuming V</a:t>
            </a:r>
            <a:r>
              <a:rPr lang="en-US" baseline="-25000" dirty="0">
                <a:solidFill>
                  <a:prstClr val="black"/>
                </a:solidFill>
                <a:cs typeface="Arial" panose="020B0604020202020204" pitchFamily="34" charset="0"/>
              </a:rPr>
              <a:t>DD</a:t>
            </a:r>
            <a:r>
              <a:rPr lang="en-US" dirty="0">
                <a:solidFill>
                  <a:prstClr val="black"/>
                </a:solidFill>
                <a:cs typeface="Arial" panose="020B0604020202020204" pitchFamily="34" charset="0"/>
              </a:rPr>
              <a:t> &gt;&gt; </a:t>
            </a:r>
            <a:r>
              <a:rPr lang="en-US" dirty="0" err="1">
                <a:solidFill>
                  <a:prstClr val="black"/>
                </a:solidFill>
                <a:cs typeface="Arial" panose="020B0604020202020204" pitchFamily="34" charset="0"/>
              </a:rPr>
              <a:t>V</a:t>
            </a:r>
            <a:r>
              <a:rPr lang="en-US" baseline="-25000" dirty="0" err="1">
                <a:solidFill>
                  <a:prstClr val="black"/>
                </a:solidFill>
                <a:cs typeface="Arial" panose="020B0604020202020204" pitchFamily="34" charset="0"/>
              </a:rPr>
              <a:t>Tn</a:t>
            </a:r>
            <a:r>
              <a:rPr lang="en-US" dirty="0">
                <a:solidFill>
                  <a:prstClr val="black"/>
                </a:solidFill>
                <a:cs typeface="Arial" panose="020B0604020202020204" pitchFamily="34" charset="0"/>
              </a:rPr>
              <a:t> and |</a:t>
            </a:r>
            <a:r>
              <a:rPr lang="en-US" dirty="0" err="1">
                <a:solidFill>
                  <a:prstClr val="black"/>
                </a:solidFill>
                <a:cs typeface="Arial" panose="020B0604020202020204" pitchFamily="34" charset="0"/>
              </a:rPr>
              <a:t>V</a:t>
            </a:r>
            <a:r>
              <a:rPr lang="en-US" baseline="-25000" dirty="0" err="1">
                <a:solidFill>
                  <a:prstClr val="black"/>
                </a:solidFill>
                <a:cs typeface="Arial" panose="020B0604020202020204" pitchFamily="34" charset="0"/>
              </a:rPr>
              <a:t>Tp</a:t>
            </a:r>
            <a:r>
              <a:rPr lang="en-US" dirty="0">
                <a:solidFill>
                  <a:prstClr val="black"/>
                </a:solidFill>
                <a:cs typeface="Arial" panose="020B0604020202020204" pitchFamily="34" charset="0"/>
              </a:rPr>
              <a:t>|.</a:t>
            </a: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altLang="en-US" dirty="0">
              <a:solidFill>
                <a:prstClr val="black"/>
              </a:solidFill>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altLang="en-US" dirty="0">
              <a:solidFill>
                <a:prstClr val="black"/>
              </a:solidFill>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altLang="en-US" dirty="0">
              <a:solidFill>
                <a:prstClr val="black"/>
              </a:solidFill>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altLang="en-US" dirty="0">
              <a:solidFill>
                <a:prstClr val="black"/>
              </a:solidFill>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altLang="en-US" dirty="0">
              <a:solidFill>
                <a:prstClr val="black"/>
              </a:solidFill>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altLang="en-US" dirty="0">
              <a:solidFill>
                <a:prstClr val="black"/>
              </a:solidFill>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altLang="en-US" dirty="0">
              <a:solidFill>
                <a:prstClr val="black"/>
              </a:solidFill>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altLang="en-US" dirty="0">
              <a:solidFill>
                <a:prstClr val="black"/>
              </a:solidFill>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5631" y="1794310"/>
            <a:ext cx="5120770" cy="2405926"/>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7145586"/>
              </p:ext>
            </p:extLst>
          </p:nvPr>
        </p:nvGraphicFramePr>
        <p:xfrm>
          <a:off x="7026032" y="2258645"/>
          <a:ext cx="3377351" cy="1283314"/>
        </p:xfrm>
        <a:graphic>
          <a:graphicData uri="http://schemas.openxmlformats.org/drawingml/2006/table">
            <a:tbl>
              <a:tblPr firstRow="1" bandRow="1"/>
              <a:tblGrid>
                <a:gridCol w="830437">
                  <a:extLst>
                    <a:ext uri="{9D8B030D-6E8A-4147-A177-3AD203B41FA5}">
                      <a16:colId xmlns:a16="http://schemas.microsoft.com/office/drawing/2014/main" val="20000"/>
                    </a:ext>
                  </a:extLst>
                </a:gridCol>
                <a:gridCol w="1688676">
                  <a:extLst>
                    <a:ext uri="{9D8B030D-6E8A-4147-A177-3AD203B41FA5}">
                      <a16:colId xmlns:a16="http://schemas.microsoft.com/office/drawing/2014/main" val="20001"/>
                    </a:ext>
                  </a:extLst>
                </a:gridCol>
                <a:gridCol w="858238">
                  <a:extLst>
                    <a:ext uri="{9D8B030D-6E8A-4147-A177-3AD203B41FA5}">
                      <a16:colId xmlns:a16="http://schemas.microsoft.com/office/drawing/2014/main" val="20002"/>
                    </a:ext>
                  </a:extLst>
                </a:gridCol>
              </a:tblGrid>
              <a:tr h="427982">
                <a:tc>
                  <a:txBody>
                    <a:bodyPr/>
                    <a:lstStyle>
                      <a:lvl1pPr marL="0" algn="l" defTabSz="685772" rtl="0" eaLnBrk="1" latinLnBrk="0" hangingPunct="1">
                        <a:defRPr sz="1350" b="1" kern="1200">
                          <a:solidFill>
                            <a:schemeClr val="lt1"/>
                          </a:solidFill>
                          <a:latin typeface="Calibri"/>
                        </a:defRPr>
                      </a:lvl1pPr>
                      <a:lvl2pPr marL="342887" algn="l" defTabSz="685772" rtl="0" eaLnBrk="1" latinLnBrk="0" hangingPunct="1">
                        <a:defRPr sz="1350" b="1" kern="1200">
                          <a:solidFill>
                            <a:schemeClr val="lt1"/>
                          </a:solidFill>
                          <a:latin typeface="Calibri"/>
                        </a:defRPr>
                      </a:lvl2pPr>
                      <a:lvl3pPr marL="685772" algn="l" defTabSz="685772" rtl="0" eaLnBrk="1" latinLnBrk="0" hangingPunct="1">
                        <a:defRPr sz="1350" b="1" kern="1200">
                          <a:solidFill>
                            <a:schemeClr val="lt1"/>
                          </a:solidFill>
                          <a:latin typeface="Calibri"/>
                        </a:defRPr>
                      </a:lvl3pPr>
                      <a:lvl4pPr marL="1028659" algn="l" defTabSz="685772" rtl="0" eaLnBrk="1" latinLnBrk="0" hangingPunct="1">
                        <a:defRPr sz="1350" b="1" kern="1200">
                          <a:solidFill>
                            <a:schemeClr val="lt1"/>
                          </a:solidFill>
                          <a:latin typeface="Calibri"/>
                        </a:defRPr>
                      </a:lvl4pPr>
                      <a:lvl5pPr marL="1371545" algn="l" defTabSz="685772" rtl="0" eaLnBrk="1" latinLnBrk="0" hangingPunct="1">
                        <a:defRPr sz="1350" b="1" kern="1200">
                          <a:solidFill>
                            <a:schemeClr val="lt1"/>
                          </a:solidFill>
                          <a:latin typeface="Calibri"/>
                        </a:defRPr>
                      </a:lvl5pPr>
                      <a:lvl6pPr marL="1714432" algn="l" defTabSz="685772" rtl="0" eaLnBrk="1" latinLnBrk="0" hangingPunct="1">
                        <a:defRPr sz="1350" b="1" kern="1200">
                          <a:solidFill>
                            <a:schemeClr val="lt1"/>
                          </a:solidFill>
                          <a:latin typeface="Calibri"/>
                        </a:defRPr>
                      </a:lvl6pPr>
                      <a:lvl7pPr marL="2057318" algn="l" defTabSz="685772" rtl="0" eaLnBrk="1" latinLnBrk="0" hangingPunct="1">
                        <a:defRPr sz="1350" b="1" kern="1200">
                          <a:solidFill>
                            <a:schemeClr val="lt1"/>
                          </a:solidFill>
                          <a:latin typeface="Calibri"/>
                        </a:defRPr>
                      </a:lvl7pPr>
                      <a:lvl8pPr marL="2400204" algn="l" defTabSz="685772" rtl="0" eaLnBrk="1" latinLnBrk="0" hangingPunct="1">
                        <a:defRPr sz="1350" b="1" kern="1200">
                          <a:solidFill>
                            <a:schemeClr val="lt1"/>
                          </a:solidFill>
                          <a:latin typeface="Calibri"/>
                        </a:defRPr>
                      </a:lvl8pPr>
                      <a:lvl9pPr marL="2743091" algn="l" defTabSz="685772" rtl="0" eaLnBrk="1" latinLnBrk="0" hangingPunct="1">
                        <a:defRPr sz="1350" b="1" kern="1200">
                          <a:solidFill>
                            <a:schemeClr val="lt1"/>
                          </a:solidFill>
                          <a:latin typeface="Calibri"/>
                        </a:defRPr>
                      </a:lvl9pPr>
                    </a:lstStyle>
                    <a:p>
                      <a:pPr algn="ctr"/>
                      <a:r>
                        <a:rPr lang="en-US" sz="1400" dirty="0">
                          <a:latin typeface="Arial" panose="020B0604020202020204" pitchFamily="34" charset="0"/>
                          <a:cs typeface="Arial" panose="020B0604020202020204" pitchFamily="34" charset="0"/>
                        </a:rPr>
                        <a:t>Input Voltage</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685772" rtl="0" eaLnBrk="1" latinLnBrk="0" hangingPunct="1">
                        <a:defRPr sz="1350" b="1" kern="1200">
                          <a:solidFill>
                            <a:schemeClr val="lt1"/>
                          </a:solidFill>
                          <a:latin typeface="Calibri"/>
                        </a:defRPr>
                      </a:lvl1pPr>
                      <a:lvl2pPr marL="342887" algn="l" defTabSz="685772" rtl="0" eaLnBrk="1" latinLnBrk="0" hangingPunct="1">
                        <a:defRPr sz="1350" b="1" kern="1200">
                          <a:solidFill>
                            <a:schemeClr val="lt1"/>
                          </a:solidFill>
                          <a:latin typeface="Calibri"/>
                        </a:defRPr>
                      </a:lvl2pPr>
                      <a:lvl3pPr marL="685772" algn="l" defTabSz="685772" rtl="0" eaLnBrk="1" latinLnBrk="0" hangingPunct="1">
                        <a:defRPr sz="1350" b="1" kern="1200">
                          <a:solidFill>
                            <a:schemeClr val="lt1"/>
                          </a:solidFill>
                          <a:latin typeface="Calibri"/>
                        </a:defRPr>
                      </a:lvl3pPr>
                      <a:lvl4pPr marL="1028659" algn="l" defTabSz="685772" rtl="0" eaLnBrk="1" latinLnBrk="0" hangingPunct="1">
                        <a:defRPr sz="1350" b="1" kern="1200">
                          <a:solidFill>
                            <a:schemeClr val="lt1"/>
                          </a:solidFill>
                          <a:latin typeface="Calibri"/>
                        </a:defRPr>
                      </a:lvl4pPr>
                      <a:lvl5pPr marL="1371545" algn="l" defTabSz="685772" rtl="0" eaLnBrk="1" latinLnBrk="0" hangingPunct="1">
                        <a:defRPr sz="1350" b="1" kern="1200">
                          <a:solidFill>
                            <a:schemeClr val="lt1"/>
                          </a:solidFill>
                          <a:latin typeface="Calibri"/>
                        </a:defRPr>
                      </a:lvl5pPr>
                      <a:lvl6pPr marL="1714432" algn="l" defTabSz="685772" rtl="0" eaLnBrk="1" latinLnBrk="0" hangingPunct="1">
                        <a:defRPr sz="1350" b="1" kern="1200">
                          <a:solidFill>
                            <a:schemeClr val="lt1"/>
                          </a:solidFill>
                          <a:latin typeface="Calibri"/>
                        </a:defRPr>
                      </a:lvl6pPr>
                      <a:lvl7pPr marL="2057318" algn="l" defTabSz="685772" rtl="0" eaLnBrk="1" latinLnBrk="0" hangingPunct="1">
                        <a:defRPr sz="1350" b="1" kern="1200">
                          <a:solidFill>
                            <a:schemeClr val="lt1"/>
                          </a:solidFill>
                          <a:latin typeface="Calibri"/>
                        </a:defRPr>
                      </a:lvl7pPr>
                      <a:lvl8pPr marL="2400204" algn="l" defTabSz="685772" rtl="0" eaLnBrk="1" latinLnBrk="0" hangingPunct="1">
                        <a:defRPr sz="1350" b="1" kern="1200">
                          <a:solidFill>
                            <a:schemeClr val="lt1"/>
                          </a:solidFill>
                          <a:latin typeface="Calibri"/>
                        </a:defRPr>
                      </a:lvl8pPr>
                      <a:lvl9pPr marL="2743091" algn="l" defTabSz="685772" rtl="0" eaLnBrk="1" latinLnBrk="0" hangingPunct="1">
                        <a:defRPr sz="1350" b="1" kern="1200">
                          <a:solidFill>
                            <a:schemeClr val="lt1"/>
                          </a:solidFill>
                          <a:latin typeface="Calibri"/>
                        </a:defRPr>
                      </a:lvl9pPr>
                    </a:lstStyle>
                    <a:p>
                      <a:pPr algn="ctr"/>
                      <a:r>
                        <a:rPr lang="en-US" sz="1400" dirty="0">
                          <a:latin typeface="Arial" panose="020B0604020202020204" pitchFamily="34" charset="0"/>
                          <a:cs typeface="Arial" panose="020B0604020202020204" pitchFamily="34" charset="0"/>
                        </a:rPr>
                        <a:t>Transistor</a:t>
                      </a:r>
                      <a:r>
                        <a:rPr lang="en-US" sz="1400" baseline="0" dirty="0">
                          <a:latin typeface="Arial" panose="020B0604020202020204" pitchFamily="34" charset="0"/>
                          <a:cs typeface="Arial" panose="020B0604020202020204" pitchFamily="34" charset="0"/>
                        </a:rPr>
                        <a:t> States</a:t>
                      </a:r>
                      <a:endParaRPr lang="en-US" sz="1400" dirty="0">
                        <a:latin typeface="Arial" panose="020B0604020202020204" pitchFamily="34" charset="0"/>
                        <a:cs typeface="Arial" panose="020B0604020202020204" pitchFamily="34" charset="0"/>
                      </a:endParaRP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685772" rtl="0" eaLnBrk="1" latinLnBrk="0" hangingPunct="1">
                        <a:defRPr sz="1350" b="1" kern="1200">
                          <a:solidFill>
                            <a:schemeClr val="lt1"/>
                          </a:solidFill>
                          <a:latin typeface="Calibri"/>
                        </a:defRPr>
                      </a:lvl1pPr>
                      <a:lvl2pPr marL="342887" algn="l" defTabSz="685772" rtl="0" eaLnBrk="1" latinLnBrk="0" hangingPunct="1">
                        <a:defRPr sz="1350" b="1" kern="1200">
                          <a:solidFill>
                            <a:schemeClr val="lt1"/>
                          </a:solidFill>
                          <a:latin typeface="Calibri"/>
                        </a:defRPr>
                      </a:lvl2pPr>
                      <a:lvl3pPr marL="685772" algn="l" defTabSz="685772" rtl="0" eaLnBrk="1" latinLnBrk="0" hangingPunct="1">
                        <a:defRPr sz="1350" b="1" kern="1200">
                          <a:solidFill>
                            <a:schemeClr val="lt1"/>
                          </a:solidFill>
                          <a:latin typeface="Calibri"/>
                        </a:defRPr>
                      </a:lvl3pPr>
                      <a:lvl4pPr marL="1028659" algn="l" defTabSz="685772" rtl="0" eaLnBrk="1" latinLnBrk="0" hangingPunct="1">
                        <a:defRPr sz="1350" b="1" kern="1200">
                          <a:solidFill>
                            <a:schemeClr val="lt1"/>
                          </a:solidFill>
                          <a:latin typeface="Calibri"/>
                        </a:defRPr>
                      </a:lvl4pPr>
                      <a:lvl5pPr marL="1371545" algn="l" defTabSz="685772" rtl="0" eaLnBrk="1" latinLnBrk="0" hangingPunct="1">
                        <a:defRPr sz="1350" b="1" kern="1200">
                          <a:solidFill>
                            <a:schemeClr val="lt1"/>
                          </a:solidFill>
                          <a:latin typeface="Calibri"/>
                        </a:defRPr>
                      </a:lvl5pPr>
                      <a:lvl6pPr marL="1714432" algn="l" defTabSz="685772" rtl="0" eaLnBrk="1" latinLnBrk="0" hangingPunct="1">
                        <a:defRPr sz="1350" b="1" kern="1200">
                          <a:solidFill>
                            <a:schemeClr val="lt1"/>
                          </a:solidFill>
                          <a:latin typeface="Calibri"/>
                        </a:defRPr>
                      </a:lvl6pPr>
                      <a:lvl7pPr marL="2057318" algn="l" defTabSz="685772" rtl="0" eaLnBrk="1" latinLnBrk="0" hangingPunct="1">
                        <a:defRPr sz="1350" b="1" kern="1200">
                          <a:solidFill>
                            <a:schemeClr val="lt1"/>
                          </a:solidFill>
                          <a:latin typeface="Calibri"/>
                        </a:defRPr>
                      </a:lvl7pPr>
                      <a:lvl8pPr marL="2400204" algn="l" defTabSz="685772" rtl="0" eaLnBrk="1" latinLnBrk="0" hangingPunct="1">
                        <a:defRPr sz="1350" b="1" kern="1200">
                          <a:solidFill>
                            <a:schemeClr val="lt1"/>
                          </a:solidFill>
                          <a:latin typeface="Calibri"/>
                        </a:defRPr>
                      </a:lvl8pPr>
                      <a:lvl9pPr marL="2743091" algn="l" defTabSz="685772" rtl="0" eaLnBrk="1" latinLnBrk="0" hangingPunct="1">
                        <a:defRPr sz="1350" b="1" kern="1200">
                          <a:solidFill>
                            <a:schemeClr val="lt1"/>
                          </a:solidFill>
                          <a:latin typeface="Calibri"/>
                        </a:defRPr>
                      </a:lvl9pPr>
                    </a:lstStyle>
                    <a:p>
                      <a:pPr algn="ctr"/>
                      <a:r>
                        <a:rPr lang="en-US" sz="1600" dirty="0">
                          <a:latin typeface="Arial" panose="020B0604020202020204" pitchFamily="34" charset="0"/>
                          <a:cs typeface="Arial" panose="020B0604020202020204" pitchFamily="34" charset="0"/>
                        </a:rPr>
                        <a:t>Output Voltage</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363527">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algn="ctr"/>
                      <a:r>
                        <a:rPr lang="en-US" sz="1400" dirty="0" err="1">
                          <a:latin typeface="Arial" panose="020B0604020202020204" pitchFamily="34" charset="0"/>
                          <a:cs typeface="Arial" panose="020B0604020202020204" pitchFamily="34" charset="0"/>
                        </a:rPr>
                        <a:t>Gnd</a:t>
                      </a:r>
                      <a:r>
                        <a:rPr lang="en-US" sz="1400" dirty="0">
                          <a:latin typeface="Arial" panose="020B0604020202020204" pitchFamily="34" charset="0"/>
                          <a:cs typeface="Arial" panose="020B0604020202020204" pitchFamily="34" charset="0"/>
                        </a:rPr>
                        <a:t> (0)</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algn="ctr"/>
                      <a:endParaRPr lang="en-US" sz="1400" dirty="0">
                        <a:latin typeface="Arial" panose="020B0604020202020204" pitchFamily="34" charset="0"/>
                        <a:cs typeface="Arial" panose="020B0604020202020204" pitchFamily="34" charset="0"/>
                      </a:endParaRP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latin typeface="Arial" panose="020B0604020202020204" pitchFamily="34" charset="0"/>
                        <a:cs typeface="Arial" panose="020B0604020202020204" pitchFamily="34" charset="0"/>
                      </a:endParaRP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r h="363527">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algn="ctr"/>
                      <a:r>
                        <a:rPr lang="en-US" sz="1400" dirty="0">
                          <a:latin typeface="Arial" panose="020B0604020202020204" pitchFamily="34" charset="0"/>
                          <a:cs typeface="Arial" panose="020B0604020202020204" pitchFamily="34" charset="0"/>
                        </a:rPr>
                        <a:t>V</a:t>
                      </a:r>
                      <a:r>
                        <a:rPr lang="en-US" sz="1400" baseline="-25000" dirty="0">
                          <a:latin typeface="Arial" panose="020B0604020202020204" pitchFamily="34" charset="0"/>
                          <a:cs typeface="Arial" panose="020B0604020202020204" pitchFamily="34" charset="0"/>
                        </a:rPr>
                        <a:t>DD</a:t>
                      </a:r>
                      <a:r>
                        <a:rPr lang="en-US" sz="1400" baseline="0" dirty="0">
                          <a:latin typeface="Arial" panose="020B0604020202020204" pitchFamily="34" charset="0"/>
                          <a:cs typeface="Arial" panose="020B0604020202020204" pitchFamily="34" charset="0"/>
                        </a:rPr>
                        <a:t> (1)</a:t>
                      </a:r>
                      <a:endParaRPr lang="en-US" sz="1400" dirty="0">
                        <a:latin typeface="Arial" panose="020B0604020202020204" pitchFamily="34" charset="0"/>
                        <a:cs typeface="Arial" panose="020B0604020202020204" pitchFamily="34" charset="0"/>
                      </a:endParaRP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latin typeface="Arial" panose="020B0604020202020204" pitchFamily="34" charset="0"/>
                        <a:cs typeface="Arial" panose="020B0604020202020204" pitchFamily="34" charset="0"/>
                      </a:endParaRP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latin typeface="Arial" panose="020B0604020202020204" pitchFamily="34" charset="0"/>
                        <a:cs typeface="Arial" panose="020B0604020202020204" pitchFamily="34" charset="0"/>
                      </a:endParaRP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extLst>
                  <a:ext uri="{0D108BD9-81ED-4DB2-BD59-A6C34878D82A}">
                    <a16:rowId xmlns:a16="http://schemas.microsoft.com/office/drawing/2014/main" val="10002"/>
                  </a:ext>
                </a:extLst>
              </a:tr>
            </a:tbl>
          </a:graphicData>
        </a:graphic>
      </p:graphicFrame>
      <p:pic>
        <p:nvPicPr>
          <p:cNvPr id="6" name="Picture 5"/>
          <p:cNvPicPr>
            <a:picLocks noChangeAspect="1"/>
          </p:cNvPicPr>
          <p:nvPr/>
        </p:nvPicPr>
        <p:blipFill>
          <a:blip r:embed="rId4"/>
          <a:stretch>
            <a:fillRect/>
          </a:stretch>
        </p:blipFill>
        <p:spPr>
          <a:xfrm>
            <a:off x="5235880" y="4798824"/>
            <a:ext cx="3377351" cy="1283314"/>
          </a:xfrm>
          <a:prstGeom prst="rect">
            <a:avLst/>
          </a:prstGeom>
        </p:spPr>
      </p:pic>
    </p:spTree>
    <p:extLst>
      <p:ext uri="{BB962C8B-B14F-4D97-AF65-F5344CB8AC3E}">
        <p14:creationId xmlns:p14="http://schemas.microsoft.com/office/powerpoint/2010/main" val="324211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2541" y="0"/>
            <a:ext cx="7359655" cy="609600"/>
          </a:xfrm>
        </p:spPr>
        <p:txBody>
          <a:bodyPr>
            <a:noAutofit/>
          </a:bodyPr>
          <a:lstStyle/>
          <a:p>
            <a:pPr algn="ctr"/>
            <a:r>
              <a:rPr lang="en-US" sz="4000" dirty="0">
                <a:gradFill>
                  <a:gsLst>
                    <a:gs pos="0">
                      <a:schemeClr val="tx2"/>
                    </a:gs>
                    <a:gs pos="46000">
                      <a:schemeClr val="tx2"/>
                    </a:gs>
                    <a:gs pos="86000">
                      <a:schemeClr val="accent5"/>
                    </a:gs>
                  </a:gsLst>
                  <a:lin ang="5400000" scaled="1"/>
                </a:gradFill>
              </a:rPr>
              <a:t>CMOS Digital Logic (Continued)</a:t>
            </a:r>
          </a:p>
        </p:txBody>
      </p:sp>
      <p:sp>
        <p:nvSpPr>
          <p:cNvPr id="11" name="Rectangle 10"/>
          <p:cNvSpPr/>
          <p:nvPr/>
        </p:nvSpPr>
        <p:spPr>
          <a:xfrm>
            <a:off x="478173" y="712720"/>
            <a:ext cx="11115412" cy="59093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p:txBody>
      </p:sp>
      <p:sp>
        <p:nvSpPr>
          <p:cNvPr id="6" name="Right Arrow 5"/>
          <p:cNvSpPr/>
          <p:nvPr/>
        </p:nvSpPr>
        <p:spPr>
          <a:xfrm>
            <a:off x="6352953" y="3763117"/>
            <a:ext cx="616361" cy="500575"/>
          </a:xfrm>
          <a:prstGeom prst="rightArrow">
            <a:avLst/>
          </a:prstGeom>
          <a:solidFill>
            <a:srgbClr val="4F81BD"/>
          </a:solidFill>
          <a:ln w="25400" cap="flat" cmpd="sng" algn="ctr">
            <a:solidFill>
              <a:srgbClr val="4F81BD">
                <a:shade val="50000"/>
              </a:srgbClr>
            </a:solidFill>
            <a:prstDash val="solid"/>
          </a:ln>
          <a:effectLst/>
        </p:spPr>
        <p:txBody>
          <a:bodyPr rtlCol="0" anchor="ctr"/>
          <a:lstStyle/>
          <a:p>
            <a:pPr algn="ctr">
              <a:defRPr/>
            </a:pPr>
            <a:endParaRPr lang="en-US" kern="0">
              <a:solidFill>
                <a:prstClr val="white"/>
              </a:solidFill>
              <a:latin typeface="Calibri"/>
            </a:endParaRPr>
          </a:p>
        </p:txBody>
      </p:sp>
      <p:sp>
        <p:nvSpPr>
          <p:cNvPr id="8" name="TextBox 7"/>
          <p:cNvSpPr txBox="1"/>
          <p:nvPr/>
        </p:nvSpPr>
        <p:spPr>
          <a:xfrm>
            <a:off x="8063838" y="999889"/>
            <a:ext cx="1567419" cy="369332"/>
          </a:xfrm>
          <a:prstGeom prst="rect">
            <a:avLst/>
          </a:prstGeom>
          <a:noFill/>
        </p:spPr>
        <p:txBody>
          <a:bodyPr wrap="square" rtlCol="0">
            <a:spAutoFit/>
          </a:bodyPr>
          <a:lstStyle/>
          <a:p>
            <a:r>
              <a:rPr lang="en-US" dirty="0">
                <a:solidFill>
                  <a:prstClr val="black"/>
                </a:solidFill>
                <a:cs typeface="Arial" panose="020B0604020202020204" pitchFamily="34" charset="0"/>
              </a:rPr>
              <a:t>Truth Table</a:t>
            </a:r>
          </a:p>
        </p:txBody>
      </p:sp>
      <p:graphicFrame>
        <p:nvGraphicFramePr>
          <p:cNvPr id="9" name="Table 8"/>
          <p:cNvGraphicFramePr>
            <a:graphicFrameLocks noGrp="1"/>
          </p:cNvGraphicFramePr>
          <p:nvPr>
            <p:extLst>
              <p:ext uri="{D42A27DB-BD31-4B8C-83A1-F6EECF244321}">
                <p14:modId xmlns:p14="http://schemas.microsoft.com/office/powerpoint/2010/main" val="3189555729"/>
              </p:ext>
            </p:extLst>
          </p:nvPr>
        </p:nvGraphicFramePr>
        <p:xfrm>
          <a:off x="7780747" y="1433864"/>
          <a:ext cx="2133600" cy="1562100"/>
        </p:xfrm>
        <a:graphic>
          <a:graphicData uri="http://schemas.openxmlformats.org/drawingml/2006/table">
            <a:tbl>
              <a:tblPr firstRow="1" bandRow="1"/>
              <a:tblGrid>
                <a:gridCol w="665442">
                  <a:extLst>
                    <a:ext uri="{9D8B030D-6E8A-4147-A177-3AD203B41FA5}">
                      <a16:colId xmlns:a16="http://schemas.microsoft.com/office/drawing/2014/main" val="20000"/>
                    </a:ext>
                  </a:extLst>
                </a:gridCol>
                <a:gridCol w="641056">
                  <a:extLst>
                    <a:ext uri="{9D8B030D-6E8A-4147-A177-3AD203B41FA5}">
                      <a16:colId xmlns:a16="http://schemas.microsoft.com/office/drawing/2014/main" val="20001"/>
                    </a:ext>
                  </a:extLst>
                </a:gridCol>
                <a:gridCol w="827102">
                  <a:extLst>
                    <a:ext uri="{9D8B030D-6E8A-4147-A177-3AD203B41FA5}">
                      <a16:colId xmlns:a16="http://schemas.microsoft.com/office/drawing/2014/main" val="20002"/>
                    </a:ext>
                  </a:extLst>
                </a:gridCol>
              </a:tblGrid>
              <a:tr h="162958">
                <a:tc>
                  <a:txBody>
                    <a:bodyPr/>
                    <a:lstStyle>
                      <a:lvl1pPr marL="0" algn="l" defTabSz="685772" rtl="0" eaLnBrk="1" latinLnBrk="0" hangingPunct="1">
                        <a:defRPr sz="1350" b="1" kern="1200">
                          <a:solidFill>
                            <a:schemeClr val="lt1"/>
                          </a:solidFill>
                          <a:latin typeface="Calibri"/>
                        </a:defRPr>
                      </a:lvl1pPr>
                      <a:lvl2pPr marL="342887" algn="l" defTabSz="685772" rtl="0" eaLnBrk="1" latinLnBrk="0" hangingPunct="1">
                        <a:defRPr sz="1350" b="1" kern="1200">
                          <a:solidFill>
                            <a:schemeClr val="lt1"/>
                          </a:solidFill>
                          <a:latin typeface="Calibri"/>
                        </a:defRPr>
                      </a:lvl2pPr>
                      <a:lvl3pPr marL="685772" algn="l" defTabSz="685772" rtl="0" eaLnBrk="1" latinLnBrk="0" hangingPunct="1">
                        <a:defRPr sz="1350" b="1" kern="1200">
                          <a:solidFill>
                            <a:schemeClr val="lt1"/>
                          </a:solidFill>
                          <a:latin typeface="Calibri"/>
                        </a:defRPr>
                      </a:lvl3pPr>
                      <a:lvl4pPr marL="1028659" algn="l" defTabSz="685772" rtl="0" eaLnBrk="1" latinLnBrk="0" hangingPunct="1">
                        <a:defRPr sz="1350" b="1" kern="1200">
                          <a:solidFill>
                            <a:schemeClr val="lt1"/>
                          </a:solidFill>
                          <a:latin typeface="Calibri"/>
                        </a:defRPr>
                      </a:lvl4pPr>
                      <a:lvl5pPr marL="1371545" algn="l" defTabSz="685772" rtl="0" eaLnBrk="1" latinLnBrk="0" hangingPunct="1">
                        <a:defRPr sz="1350" b="1" kern="1200">
                          <a:solidFill>
                            <a:schemeClr val="lt1"/>
                          </a:solidFill>
                          <a:latin typeface="Calibri"/>
                        </a:defRPr>
                      </a:lvl5pPr>
                      <a:lvl6pPr marL="1714432" algn="l" defTabSz="685772" rtl="0" eaLnBrk="1" latinLnBrk="0" hangingPunct="1">
                        <a:defRPr sz="1350" b="1" kern="1200">
                          <a:solidFill>
                            <a:schemeClr val="lt1"/>
                          </a:solidFill>
                          <a:latin typeface="Calibri"/>
                        </a:defRPr>
                      </a:lvl6pPr>
                      <a:lvl7pPr marL="2057318" algn="l" defTabSz="685772" rtl="0" eaLnBrk="1" latinLnBrk="0" hangingPunct="1">
                        <a:defRPr sz="1350" b="1" kern="1200">
                          <a:solidFill>
                            <a:schemeClr val="lt1"/>
                          </a:solidFill>
                          <a:latin typeface="Calibri"/>
                        </a:defRPr>
                      </a:lvl7pPr>
                      <a:lvl8pPr marL="2400204" algn="l" defTabSz="685772" rtl="0" eaLnBrk="1" latinLnBrk="0" hangingPunct="1">
                        <a:defRPr sz="1350" b="1" kern="1200">
                          <a:solidFill>
                            <a:schemeClr val="lt1"/>
                          </a:solidFill>
                          <a:latin typeface="Calibri"/>
                        </a:defRPr>
                      </a:lvl8pPr>
                      <a:lvl9pPr marL="2743091" algn="l" defTabSz="685772" rtl="0" eaLnBrk="1" latinLnBrk="0" hangingPunct="1">
                        <a:defRPr sz="1350" b="1" kern="1200">
                          <a:solidFill>
                            <a:schemeClr val="lt1"/>
                          </a:solidFill>
                          <a:latin typeface="Calibri"/>
                        </a:defRPr>
                      </a:lvl9pPr>
                    </a:lstStyle>
                    <a:p>
                      <a:pPr algn="ctr"/>
                      <a:r>
                        <a:rPr lang="en-US" sz="1600" dirty="0">
                          <a:latin typeface="Arial" panose="020B0604020202020204" pitchFamily="34" charset="0"/>
                          <a:cs typeface="Arial" panose="020B0604020202020204" pitchFamily="34" charset="0"/>
                        </a:rPr>
                        <a:t>B</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685772" rtl="0" eaLnBrk="1" latinLnBrk="0" hangingPunct="1">
                        <a:defRPr sz="1350" b="1" kern="1200">
                          <a:solidFill>
                            <a:schemeClr val="lt1"/>
                          </a:solidFill>
                          <a:latin typeface="Calibri"/>
                        </a:defRPr>
                      </a:lvl1pPr>
                      <a:lvl2pPr marL="342887" algn="l" defTabSz="685772" rtl="0" eaLnBrk="1" latinLnBrk="0" hangingPunct="1">
                        <a:defRPr sz="1350" b="1" kern="1200">
                          <a:solidFill>
                            <a:schemeClr val="lt1"/>
                          </a:solidFill>
                          <a:latin typeface="Calibri"/>
                        </a:defRPr>
                      </a:lvl2pPr>
                      <a:lvl3pPr marL="685772" algn="l" defTabSz="685772" rtl="0" eaLnBrk="1" latinLnBrk="0" hangingPunct="1">
                        <a:defRPr sz="1350" b="1" kern="1200">
                          <a:solidFill>
                            <a:schemeClr val="lt1"/>
                          </a:solidFill>
                          <a:latin typeface="Calibri"/>
                        </a:defRPr>
                      </a:lvl3pPr>
                      <a:lvl4pPr marL="1028659" algn="l" defTabSz="685772" rtl="0" eaLnBrk="1" latinLnBrk="0" hangingPunct="1">
                        <a:defRPr sz="1350" b="1" kern="1200">
                          <a:solidFill>
                            <a:schemeClr val="lt1"/>
                          </a:solidFill>
                          <a:latin typeface="Calibri"/>
                        </a:defRPr>
                      </a:lvl4pPr>
                      <a:lvl5pPr marL="1371545" algn="l" defTabSz="685772" rtl="0" eaLnBrk="1" latinLnBrk="0" hangingPunct="1">
                        <a:defRPr sz="1350" b="1" kern="1200">
                          <a:solidFill>
                            <a:schemeClr val="lt1"/>
                          </a:solidFill>
                          <a:latin typeface="Calibri"/>
                        </a:defRPr>
                      </a:lvl5pPr>
                      <a:lvl6pPr marL="1714432" algn="l" defTabSz="685772" rtl="0" eaLnBrk="1" latinLnBrk="0" hangingPunct="1">
                        <a:defRPr sz="1350" b="1" kern="1200">
                          <a:solidFill>
                            <a:schemeClr val="lt1"/>
                          </a:solidFill>
                          <a:latin typeface="Calibri"/>
                        </a:defRPr>
                      </a:lvl6pPr>
                      <a:lvl7pPr marL="2057318" algn="l" defTabSz="685772" rtl="0" eaLnBrk="1" latinLnBrk="0" hangingPunct="1">
                        <a:defRPr sz="1350" b="1" kern="1200">
                          <a:solidFill>
                            <a:schemeClr val="lt1"/>
                          </a:solidFill>
                          <a:latin typeface="Calibri"/>
                        </a:defRPr>
                      </a:lvl7pPr>
                      <a:lvl8pPr marL="2400204" algn="l" defTabSz="685772" rtl="0" eaLnBrk="1" latinLnBrk="0" hangingPunct="1">
                        <a:defRPr sz="1350" b="1" kern="1200">
                          <a:solidFill>
                            <a:schemeClr val="lt1"/>
                          </a:solidFill>
                          <a:latin typeface="Calibri"/>
                        </a:defRPr>
                      </a:lvl8pPr>
                      <a:lvl9pPr marL="2743091" algn="l" defTabSz="685772" rtl="0" eaLnBrk="1" latinLnBrk="0" hangingPunct="1">
                        <a:defRPr sz="1350" b="1" kern="1200">
                          <a:solidFill>
                            <a:schemeClr val="lt1"/>
                          </a:solidFill>
                          <a:latin typeface="Calibri"/>
                        </a:defRPr>
                      </a:lvl9pPr>
                    </a:lstStyle>
                    <a:p>
                      <a:pPr algn="ctr"/>
                      <a:r>
                        <a:rPr lang="en-US" sz="1600" dirty="0">
                          <a:latin typeface="Arial" panose="020B0604020202020204" pitchFamily="34" charset="0"/>
                          <a:cs typeface="Arial" panose="020B0604020202020204" pitchFamily="34" charset="0"/>
                        </a:rPr>
                        <a:t>A</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685772" rtl="0" eaLnBrk="1" latinLnBrk="0" hangingPunct="1">
                        <a:defRPr sz="1350" b="1" kern="1200">
                          <a:solidFill>
                            <a:schemeClr val="lt1"/>
                          </a:solidFill>
                          <a:latin typeface="Calibri"/>
                        </a:defRPr>
                      </a:lvl1pPr>
                      <a:lvl2pPr marL="342887" algn="l" defTabSz="685772" rtl="0" eaLnBrk="1" latinLnBrk="0" hangingPunct="1">
                        <a:defRPr sz="1350" b="1" kern="1200">
                          <a:solidFill>
                            <a:schemeClr val="lt1"/>
                          </a:solidFill>
                          <a:latin typeface="Calibri"/>
                        </a:defRPr>
                      </a:lvl2pPr>
                      <a:lvl3pPr marL="685772" algn="l" defTabSz="685772" rtl="0" eaLnBrk="1" latinLnBrk="0" hangingPunct="1">
                        <a:defRPr sz="1350" b="1" kern="1200">
                          <a:solidFill>
                            <a:schemeClr val="lt1"/>
                          </a:solidFill>
                          <a:latin typeface="Calibri"/>
                        </a:defRPr>
                      </a:lvl3pPr>
                      <a:lvl4pPr marL="1028659" algn="l" defTabSz="685772" rtl="0" eaLnBrk="1" latinLnBrk="0" hangingPunct="1">
                        <a:defRPr sz="1350" b="1" kern="1200">
                          <a:solidFill>
                            <a:schemeClr val="lt1"/>
                          </a:solidFill>
                          <a:latin typeface="Calibri"/>
                        </a:defRPr>
                      </a:lvl4pPr>
                      <a:lvl5pPr marL="1371545" algn="l" defTabSz="685772" rtl="0" eaLnBrk="1" latinLnBrk="0" hangingPunct="1">
                        <a:defRPr sz="1350" b="1" kern="1200">
                          <a:solidFill>
                            <a:schemeClr val="lt1"/>
                          </a:solidFill>
                          <a:latin typeface="Calibri"/>
                        </a:defRPr>
                      </a:lvl5pPr>
                      <a:lvl6pPr marL="1714432" algn="l" defTabSz="685772" rtl="0" eaLnBrk="1" latinLnBrk="0" hangingPunct="1">
                        <a:defRPr sz="1350" b="1" kern="1200">
                          <a:solidFill>
                            <a:schemeClr val="lt1"/>
                          </a:solidFill>
                          <a:latin typeface="Calibri"/>
                        </a:defRPr>
                      </a:lvl6pPr>
                      <a:lvl7pPr marL="2057318" algn="l" defTabSz="685772" rtl="0" eaLnBrk="1" latinLnBrk="0" hangingPunct="1">
                        <a:defRPr sz="1350" b="1" kern="1200">
                          <a:solidFill>
                            <a:schemeClr val="lt1"/>
                          </a:solidFill>
                          <a:latin typeface="Calibri"/>
                        </a:defRPr>
                      </a:lvl7pPr>
                      <a:lvl8pPr marL="2400204" algn="l" defTabSz="685772" rtl="0" eaLnBrk="1" latinLnBrk="0" hangingPunct="1">
                        <a:defRPr sz="1350" b="1" kern="1200">
                          <a:solidFill>
                            <a:schemeClr val="lt1"/>
                          </a:solidFill>
                          <a:latin typeface="Calibri"/>
                        </a:defRPr>
                      </a:lvl8pPr>
                      <a:lvl9pPr marL="2743091" algn="l" defTabSz="685772" rtl="0" eaLnBrk="1" latinLnBrk="0" hangingPunct="1">
                        <a:defRPr sz="1350" b="1" kern="1200">
                          <a:solidFill>
                            <a:schemeClr val="lt1"/>
                          </a:solidFill>
                          <a:latin typeface="Calibri"/>
                        </a:defRPr>
                      </a:lvl9pPr>
                    </a:lstStyle>
                    <a:p>
                      <a:pPr algn="ctr"/>
                      <a:r>
                        <a:rPr lang="en-US" sz="1600" dirty="0">
                          <a:latin typeface="Arial" panose="020B0604020202020204" pitchFamily="34" charset="0"/>
                          <a:cs typeface="Arial" panose="020B0604020202020204" pitchFamily="34" charset="0"/>
                        </a:rPr>
                        <a:t>Out</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242755">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algn="ctr"/>
                      <a:r>
                        <a:rPr lang="en-US" sz="1600" dirty="0">
                          <a:latin typeface="Arial" panose="020B0604020202020204" pitchFamily="34" charset="0"/>
                          <a:cs typeface="Arial" panose="020B0604020202020204" pitchFamily="34" charset="0"/>
                        </a:rPr>
                        <a:t>0</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0</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latin typeface="Arial" panose="020B0604020202020204" pitchFamily="34" charset="0"/>
                        <a:cs typeface="Arial" panose="020B0604020202020204" pitchFamily="34" charset="0"/>
                      </a:endParaRP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extLst>
                  <a:ext uri="{0D108BD9-81ED-4DB2-BD59-A6C34878D82A}">
                    <a16:rowId xmlns:a16="http://schemas.microsoft.com/office/drawing/2014/main" val="10001"/>
                  </a:ext>
                </a:extLst>
              </a:tr>
              <a:tr h="235135">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algn="ctr"/>
                      <a:r>
                        <a:rPr lang="en-US" sz="1600" dirty="0">
                          <a:latin typeface="Arial" panose="020B0604020202020204" pitchFamily="34" charset="0"/>
                          <a:cs typeface="Arial" panose="020B0604020202020204" pitchFamily="34" charset="0"/>
                        </a:rPr>
                        <a:t>0</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1</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latin typeface="Arial" panose="020B0604020202020204" pitchFamily="34" charset="0"/>
                        <a:cs typeface="Arial" panose="020B0604020202020204" pitchFamily="34" charset="0"/>
                      </a:endParaRP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extLst>
                  <a:ext uri="{0D108BD9-81ED-4DB2-BD59-A6C34878D82A}">
                    <a16:rowId xmlns:a16="http://schemas.microsoft.com/office/drawing/2014/main" val="10002"/>
                  </a:ext>
                </a:extLst>
              </a:tr>
              <a:tr h="227515">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algn="ctr"/>
                      <a:r>
                        <a:rPr lang="en-US" sz="1600" dirty="0">
                          <a:latin typeface="Arial" panose="020B0604020202020204" pitchFamily="34" charset="0"/>
                          <a:cs typeface="Arial" panose="020B0604020202020204" pitchFamily="34" charset="0"/>
                        </a:rPr>
                        <a:t>1</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0</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latin typeface="Arial" panose="020B0604020202020204" pitchFamily="34" charset="0"/>
                        <a:cs typeface="Arial" panose="020B0604020202020204" pitchFamily="34" charset="0"/>
                      </a:endParaRP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extLst>
                  <a:ext uri="{0D108BD9-81ED-4DB2-BD59-A6C34878D82A}">
                    <a16:rowId xmlns:a16="http://schemas.microsoft.com/office/drawing/2014/main" val="10003"/>
                  </a:ext>
                </a:extLst>
              </a:tr>
              <a:tr h="278675">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algn="ctr"/>
                      <a:r>
                        <a:rPr lang="en-US" sz="1600" dirty="0">
                          <a:latin typeface="Arial" panose="020B0604020202020204" pitchFamily="34" charset="0"/>
                          <a:cs typeface="Arial" panose="020B0604020202020204" pitchFamily="34" charset="0"/>
                        </a:rPr>
                        <a:t>1</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1</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latin typeface="Arial" panose="020B0604020202020204" pitchFamily="34" charset="0"/>
                        <a:cs typeface="Arial" panose="020B0604020202020204" pitchFamily="34" charset="0"/>
                      </a:endParaRP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extLst>
                  <a:ext uri="{0D108BD9-81ED-4DB2-BD59-A6C34878D82A}">
                    <a16:rowId xmlns:a16="http://schemas.microsoft.com/office/drawing/2014/main" val="10004"/>
                  </a:ext>
                </a:extLst>
              </a:tr>
            </a:tbl>
          </a:graphicData>
        </a:graphic>
      </p:graphicFrame>
      <p:sp>
        <p:nvSpPr>
          <p:cNvPr id="12" name="TextBox 11"/>
          <p:cNvSpPr txBox="1"/>
          <p:nvPr/>
        </p:nvSpPr>
        <p:spPr>
          <a:xfrm>
            <a:off x="9316746" y="1737169"/>
            <a:ext cx="314510" cy="1323439"/>
          </a:xfrm>
          <a:prstGeom prst="rect">
            <a:avLst/>
          </a:prstGeom>
          <a:noFill/>
        </p:spPr>
        <p:txBody>
          <a:bodyPr wrap="none" rtlCol="0">
            <a:spAutoFit/>
          </a:bodyPr>
          <a:lstStyle/>
          <a:p>
            <a:r>
              <a:rPr lang="en-US" sz="2000" dirty="0">
                <a:solidFill>
                  <a:prstClr val="black"/>
                </a:solidFill>
                <a:latin typeface="Calibri"/>
                <a:cs typeface="Arial" panose="020B0604020202020204" pitchFamily="34" charset="0"/>
              </a:rPr>
              <a:t>1</a:t>
            </a:r>
          </a:p>
          <a:p>
            <a:r>
              <a:rPr lang="en-US" sz="2000" dirty="0">
                <a:solidFill>
                  <a:prstClr val="black"/>
                </a:solidFill>
                <a:latin typeface="Calibri"/>
                <a:cs typeface="Arial" panose="020B0604020202020204" pitchFamily="34" charset="0"/>
              </a:rPr>
              <a:t>1</a:t>
            </a:r>
          </a:p>
          <a:p>
            <a:r>
              <a:rPr lang="en-US" sz="2000" dirty="0">
                <a:solidFill>
                  <a:prstClr val="black"/>
                </a:solidFill>
                <a:latin typeface="Calibri"/>
                <a:cs typeface="Arial" panose="020B0604020202020204" pitchFamily="34" charset="0"/>
              </a:rPr>
              <a:t>1</a:t>
            </a:r>
          </a:p>
          <a:p>
            <a:r>
              <a:rPr lang="en-US" sz="2000" dirty="0">
                <a:solidFill>
                  <a:prstClr val="black"/>
                </a:solidFill>
                <a:latin typeface="Calibri"/>
                <a:cs typeface="Arial" panose="020B0604020202020204" pitchFamily="34" charset="0"/>
              </a:rPr>
              <a:t>0</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898" y="1851457"/>
            <a:ext cx="4651651" cy="4511431"/>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0791" y="3412331"/>
            <a:ext cx="2693694" cy="1202144"/>
          </a:xfrm>
          <a:prstGeom prst="rect">
            <a:avLst/>
          </a:prstGeom>
        </p:spPr>
      </p:pic>
      <p:sp>
        <p:nvSpPr>
          <p:cNvPr id="14" name="TextBox 13"/>
          <p:cNvSpPr txBox="1"/>
          <p:nvPr/>
        </p:nvSpPr>
        <p:spPr>
          <a:xfrm>
            <a:off x="2379403" y="1482124"/>
            <a:ext cx="2278921" cy="369332"/>
          </a:xfrm>
          <a:prstGeom prst="rect">
            <a:avLst/>
          </a:prstGeom>
          <a:noFill/>
        </p:spPr>
        <p:txBody>
          <a:bodyPr wrap="square" rtlCol="0">
            <a:spAutoFit/>
          </a:bodyPr>
          <a:lstStyle/>
          <a:p>
            <a:r>
              <a:rPr lang="en-US" dirty="0">
                <a:solidFill>
                  <a:prstClr val="black"/>
                </a:solidFill>
                <a:cs typeface="Arial" panose="020B0604020202020204" pitchFamily="34" charset="0"/>
              </a:rPr>
              <a:t>2 – Input NAND Gate</a:t>
            </a:r>
          </a:p>
        </p:txBody>
      </p:sp>
    </p:spTree>
    <p:extLst>
      <p:ext uri="{BB962C8B-B14F-4D97-AF65-F5344CB8AC3E}">
        <p14:creationId xmlns:p14="http://schemas.microsoft.com/office/powerpoint/2010/main" val="349929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2541" y="0"/>
            <a:ext cx="7359655" cy="609600"/>
          </a:xfrm>
        </p:spPr>
        <p:txBody>
          <a:bodyPr>
            <a:noAutofit/>
          </a:bodyPr>
          <a:lstStyle/>
          <a:p>
            <a:pPr algn="ctr"/>
            <a:r>
              <a:rPr lang="en-US" sz="4000" dirty="0">
                <a:gradFill>
                  <a:gsLst>
                    <a:gs pos="0">
                      <a:schemeClr val="tx2"/>
                    </a:gs>
                    <a:gs pos="46000">
                      <a:schemeClr val="tx2"/>
                    </a:gs>
                    <a:gs pos="86000">
                      <a:schemeClr val="accent5"/>
                    </a:gs>
                  </a:gsLst>
                  <a:lin ang="5400000" scaled="1"/>
                </a:gradFill>
              </a:rPr>
              <a:t>CMOS Digital Logic (Continued)</a:t>
            </a:r>
          </a:p>
        </p:txBody>
      </p:sp>
      <p:sp>
        <p:nvSpPr>
          <p:cNvPr id="11" name="Rectangle 10"/>
          <p:cNvSpPr/>
          <p:nvPr/>
        </p:nvSpPr>
        <p:spPr>
          <a:xfrm>
            <a:off x="444617" y="645608"/>
            <a:ext cx="11434194" cy="59093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a:p>
            <a:pPr marL="285750" indent="-285750">
              <a:buFont typeface="Arial" panose="020B0604020202020204" pitchFamily="34" charset="0"/>
              <a:buChar char="•"/>
            </a:pPr>
            <a:endParaRPr lang="en-US" dirty="0">
              <a:solidFill>
                <a:srgbClr val="000000"/>
              </a:solidFill>
              <a:cs typeface="Arial" panose="020B0604020202020204" pitchFamily="34" charset="0"/>
            </a:endParaRPr>
          </a:p>
        </p:txBody>
      </p:sp>
      <p:sp>
        <p:nvSpPr>
          <p:cNvPr id="6" name="Right Arrow 5"/>
          <p:cNvSpPr/>
          <p:nvPr/>
        </p:nvSpPr>
        <p:spPr>
          <a:xfrm>
            <a:off x="6277452" y="3696005"/>
            <a:ext cx="616361" cy="500575"/>
          </a:xfrm>
          <a:prstGeom prst="rightArrow">
            <a:avLst/>
          </a:prstGeom>
          <a:solidFill>
            <a:srgbClr val="4F81BD"/>
          </a:solidFill>
          <a:ln w="25400" cap="flat" cmpd="sng" algn="ctr">
            <a:solidFill>
              <a:srgbClr val="4F81BD">
                <a:shade val="50000"/>
              </a:srgbClr>
            </a:solidFill>
            <a:prstDash val="solid"/>
          </a:ln>
          <a:effectLst/>
        </p:spPr>
        <p:txBody>
          <a:bodyPr rtlCol="0" anchor="ctr"/>
          <a:lstStyle/>
          <a:p>
            <a:pPr algn="ctr">
              <a:defRPr/>
            </a:pPr>
            <a:endParaRPr lang="en-US" kern="0">
              <a:solidFill>
                <a:prstClr val="white"/>
              </a:solidFill>
              <a:latin typeface="Calibri"/>
            </a:endParaRPr>
          </a:p>
        </p:txBody>
      </p:sp>
      <p:sp>
        <p:nvSpPr>
          <p:cNvPr id="8" name="TextBox 7"/>
          <p:cNvSpPr txBox="1"/>
          <p:nvPr/>
        </p:nvSpPr>
        <p:spPr>
          <a:xfrm>
            <a:off x="8063838" y="932777"/>
            <a:ext cx="1567419" cy="369332"/>
          </a:xfrm>
          <a:prstGeom prst="rect">
            <a:avLst/>
          </a:prstGeom>
          <a:noFill/>
        </p:spPr>
        <p:txBody>
          <a:bodyPr wrap="square" rtlCol="0">
            <a:spAutoFit/>
          </a:bodyPr>
          <a:lstStyle/>
          <a:p>
            <a:r>
              <a:rPr lang="en-US" dirty="0">
                <a:solidFill>
                  <a:prstClr val="black"/>
                </a:solidFill>
                <a:cs typeface="Arial" panose="020B0604020202020204" pitchFamily="34" charset="0"/>
              </a:rPr>
              <a:t>Truth Table</a:t>
            </a:r>
          </a:p>
        </p:txBody>
      </p:sp>
      <p:graphicFrame>
        <p:nvGraphicFramePr>
          <p:cNvPr id="9" name="Table 8"/>
          <p:cNvGraphicFramePr>
            <a:graphicFrameLocks noGrp="1"/>
          </p:cNvGraphicFramePr>
          <p:nvPr/>
        </p:nvGraphicFramePr>
        <p:xfrm>
          <a:off x="7780747" y="1366752"/>
          <a:ext cx="2133600" cy="1562100"/>
        </p:xfrm>
        <a:graphic>
          <a:graphicData uri="http://schemas.openxmlformats.org/drawingml/2006/table">
            <a:tbl>
              <a:tblPr firstRow="1" bandRow="1"/>
              <a:tblGrid>
                <a:gridCol w="665442">
                  <a:extLst>
                    <a:ext uri="{9D8B030D-6E8A-4147-A177-3AD203B41FA5}">
                      <a16:colId xmlns:a16="http://schemas.microsoft.com/office/drawing/2014/main" val="20000"/>
                    </a:ext>
                  </a:extLst>
                </a:gridCol>
                <a:gridCol w="641056">
                  <a:extLst>
                    <a:ext uri="{9D8B030D-6E8A-4147-A177-3AD203B41FA5}">
                      <a16:colId xmlns:a16="http://schemas.microsoft.com/office/drawing/2014/main" val="20001"/>
                    </a:ext>
                  </a:extLst>
                </a:gridCol>
                <a:gridCol w="827102">
                  <a:extLst>
                    <a:ext uri="{9D8B030D-6E8A-4147-A177-3AD203B41FA5}">
                      <a16:colId xmlns:a16="http://schemas.microsoft.com/office/drawing/2014/main" val="20002"/>
                    </a:ext>
                  </a:extLst>
                </a:gridCol>
              </a:tblGrid>
              <a:tr h="162958">
                <a:tc>
                  <a:txBody>
                    <a:bodyPr/>
                    <a:lstStyle>
                      <a:lvl1pPr marL="0" algn="l" defTabSz="685772" rtl="0" eaLnBrk="1" latinLnBrk="0" hangingPunct="1">
                        <a:defRPr sz="1350" b="1" kern="1200">
                          <a:solidFill>
                            <a:schemeClr val="lt1"/>
                          </a:solidFill>
                          <a:latin typeface="Calibri"/>
                        </a:defRPr>
                      </a:lvl1pPr>
                      <a:lvl2pPr marL="342887" algn="l" defTabSz="685772" rtl="0" eaLnBrk="1" latinLnBrk="0" hangingPunct="1">
                        <a:defRPr sz="1350" b="1" kern="1200">
                          <a:solidFill>
                            <a:schemeClr val="lt1"/>
                          </a:solidFill>
                          <a:latin typeface="Calibri"/>
                        </a:defRPr>
                      </a:lvl2pPr>
                      <a:lvl3pPr marL="685772" algn="l" defTabSz="685772" rtl="0" eaLnBrk="1" latinLnBrk="0" hangingPunct="1">
                        <a:defRPr sz="1350" b="1" kern="1200">
                          <a:solidFill>
                            <a:schemeClr val="lt1"/>
                          </a:solidFill>
                          <a:latin typeface="Calibri"/>
                        </a:defRPr>
                      </a:lvl3pPr>
                      <a:lvl4pPr marL="1028659" algn="l" defTabSz="685772" rtl="0" eaLnBrk="1" latinLnBrk="0" hangingPunct="1">
                        <a:defRPr sz="1350" b="1" kern="1200">
                          <a:solidFill>
                            <a:schemeClr val="lt1"/>
                          </a:solidFill>
                          <a:latin typeface="Calibri"/>
                        </a:defRPr>
                      </a:lvl4pPr>
                      <a:lvl5pPr marL="1371545" algn="l" defTabSz="685772" rtl="0" eaLnBrk="1" latinLnBrk="0" hangingPunct="1">
                        <a:defRPr sz="1350" b="1" kern="1200">
                          <a:solidFill>
                            <a:schemeClr val="lt1"/>
                          </a:solidFill>
                          <a:latin typeface="Calibri"/>
                        </a:defRPr>
                      </a:lvl5pPr>
                      <a:lvl6pPr marL="1714432" algn="l" defTabSz="685772" rtl="0" eaLnBrk="1" latinLnBrk="0" hangingPunct="1">
                        <a:defRPr sz="1350" b="1" kern="1200">
                          <a:solidFill>
                            <a:schemeClr val="lt1"/>
                          </a:solidFill>
                          <a:latin typeface="Calibri"/>
                        </a:defRPr>
                      </a:lvl6pPr>
                      <a:lvl7pPr marL="2057318" algn="l" defTabSz="685772" rtl="0" eaLnBrk="1" latinLnBrk="0" hangingPunct="1">
                        <a:defRPr sz="1350" b="1" kern="1200">
                          <a:solidFill>
                            <a:schemeClr val="lt1"/>
                          </a:solidFill>
                          <a:latin typeface="Calibri"/>
                        </a:defRPr>
                      </a:lvl7pPr>
                      <a:lvl8pPr marL="2400204" algn="l" defTabSz="685772" rtl="0" eaLnBrk="1" latinLnBrk="0" hangingPunct="1">
                        <a:defRPr sz="1350" b="1" kern="1200">
                          <a:solidFill>
                            <a:schemeClr val="lt1"/>
                          </a:solidFill>
                          <a:latin typeface="Calibri"/>
                        </a:defRPr>
                      </a:lvl8pPr>
                      <a:lvl9pPr marL="2743091" algn="l" defTabSz="685772" rtl="0" eaLnBrk="1" latinLnBrk="0" hangingPunct="1">
                        <a:defRPr sz="1350" b="1" kern="1200">
                          <a:solidFill>
                            <a:schemeClr val="lt1"/>
                          </a:solidFill>
                          <a:latin typeface="Calibri"/>
                        </a:defRPr>
                      </a:lvl9pPr>
                    </a:lstStyle>
                    <a:p>
                      <a:pPr algn="ctr"/>
                      <a:r>
                        <a:rPr lang="en-US" sz="1600" dirty="0">
                          <a:latin typeface="Arial" panose="020B0604020202020204" pitchFamily="34" charset="0"/>
                          <a:cs typeface="Arial" panose="020B0604020202020204" pitchFamily="34" charset="0"/>
                        </a:rPr>
                        <a:t>B</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685772" rtl="0" eaLnBrk="1" latinLnBrk="0" hangingPunct="1">
                        <a:defRPr sz="1350" b="1" kern="1200">
                          <a:solidFill>
                            <a:schemeClr val="lt1"/>
                          </a:solidFill>
                          <a:latin typeface="Calibri"/>
                        </a:defRPr>
                      </a:lvl1pPr>
                      <a:lvl2pPr marL="342887" algn="l" defTabSz="685772" rtl="0" eaLnBrk="1" latinLnBrk="0" hangingPunct="1">
                        <a:defRPr sz="1350" b="1" kern="1200">
                          <a:solidFill>
                            <a:schemeClr val="lt1"/>
                          </a:solidFill>
                          <a:latin typeface="Calibri"/>
                        </a:defRPr>
                      </a:lvl2pPr>
                      <a:lvl3pPr marL="685772" algn="l" defTabSz="685772" rtl="0" eaLnBrk="1" latinLnBrk="0" hangingPunct="1">
                        <a:defRPr sz="1350" b="1" kern="1200">
                          <a:solidFill>
                            <a:schemeClr val="lt1"/>
                          </a:solidFill>
                          <a:latin typeface="Calibri"/>
                        </a:defRPr>
                      </a:lvl3pPr>
                      <a:lvl4pPr marL="1028659" algn="l" defTabSz="685772" rtl="0" eaLnBrk="1" latinLnBrk="0" hangingPunct="1">
                        <a:defRPr sz="1350" b="1" kern="1200">
                          <a:solidFill>
                            <a:schemeClr val="lt1"/>
                          </a:solidFill>
                          <a:latin typeface="Calibri"/>
                        </a:defRPr>
                      </a:lvl4pPr>
                      <a:lvl5pPr marL="1371545" algn="l" defTabSz="685772" rtl="0" eaLnBrk="1" latinLnBrk="0" hangingPunct="1">
                        <a:defRPr sz="1350" b="1" kern="1200">
                          <a:solidFill>
                            <a:schemeClr val="lt1"/>
                          </a:solidFill>
                          <a:latin typeface="Calibri"/>
                        </a:defRPr>
                      </a:lvl5pPr>
                      <a:lvl6pPr marL="1714432" algn="l" defTabSz="685772" rtl="0" eaLnBrk="1" latinLnBrk="0" hangingPunct="1">
                        <a:defRPr sz="1350" b="1" kern="1200">
                          <a:solidFill>
                            <a:schemeClr val="lt1"/>
                          </a:solidFill>
                          <a:latin typeface="Calibri"/>
                        </a:defRPr>
                      </a:lvl6pPr>
                      <a:lvl7pPr marL="2057318" algn="l" defTabSz="685772" rtl="0" eaLnBrk="1" latinLnBrk="0" hangingPunct="1">
                        <a:defRPr sz="1350" b="1" kern="1200">
                          <a:solidFill>
                            <a:schemeClr val="lt1"/>
                          </a:solidFill>
                          <a:latin typeface="Calibri"/>
                        </a:defRPr>
                      </a:lvl7pPr>
                      <a:lvl8pPr marL="2400204" algn="l" defTabSz="685772" rtl="0" eaLnBrk="1" latinLnBrk="0" hangingPunct="1">
                        <a:defRPr sz="1350" b="1" kern="1200">
                          <a:solidFill>
                            <a:schemeClr val="lt1"/>
                          </a:solidFill>
                          <a:latin typeface="Calibri"/>
                        </a:defRPr>
                      </a:lvl8pPr>
                      <a:lvl9pPr marL="2743091" algn="l" defTabSz="685772" rtl="0" eaLnBrk="1" latinLnBrk="0" hangingPunct="1">
                        <a:defRPr sz="1350" b="1" kern="1200">
                          <a:solidFill>
                            <a:schemeClr val="lt1"/>
                          </a:solidFill>
                          <a:latin typeface="Calibri"/>
                        </a:defRPr>
                      </a:lvl9pPr>
                    </a:lstStyle>
                    <a:p>
                      <a:pPr algn="ctr"/>
                      <a:r>
                        <a:rPr lang="en-US" sz="1600" dirty="0">
                          <a:latin typeface="Arial" panose="020B0604020202020204" pitchFamily="34" charset="0"/>
                          <a:cs typeface="Arial" panose="020B0604020202020204" pitchFamily="34" charset="0"/>
                        </a:rPr>
                        <a:t>A</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685772" rtl="0" eaLnBrk="1" latinLnBrk="0" hangingPunct="1">
                        <a:defRPr sz="1350" b="1" kern="1200">
                          <a:solidFill>
                            <a:schemeClr val="lt1"/>
                          </a:solidFill>
                          <a:latin typeface="Calibri"/>
                        </a:defRPr>
                      </a:lvl1pPr>
                      <a:lvl2pPr marL="342887" algn="l" defTabSz="685772" rtl="0" eaLnBrk="1" latinLnBrk="0" hangingPunct="1">
                        <a:defRPr sz="1350" b="1" kern="1200">
                          <a:solidFill>
                            <a:schemeClr val="lt1"/>
                          </a:solidFill>
                          <a:latin typeface="Calibri"/>
                        </a:defRPr>
                      </a:lvl2pPr>
                      <a:lvl3pPr marL="685772" algn="l" defTabSz="685772" rtl="0" eaLnBrk="1" latinLnBrk="0" hangingPunct="1">
                        <a:defRPr sz="1350" b="1" kern="1200">
                          <a:solidFill>
                            <a:schemeClr val="lt1"/>
                          </a:solidFill>
                          <a:latin typeface="Calibri"/>
                        </a:defRPr>
                      </a:lvl3pPr>
                      <a:lvl4pPr marL="1028659" algn="l" defTabSz="685772" rtl="0" eaLnBrk="1" latinLnBrk="0" hangingPunct="1">
                        <a:defRPr sz="1350" b="1" kern="1200">
                          <a:solidFill>
                            <a:schemeClr val="lt1"/>
                          </a:solidFill>
                          <a:latin typeface="Calibri"/>
                        </a:defRPr>
                      </a:lvl4pPr>
                      <a:lvl5pPr marL="1371545" algn="l" defTabSz="685772" rtl="0" eaLnBrk="1" latinLnBrk="0" hangingPunct="1">
                        <a:defRPr sz="1350" b="1" kern="1200">
                          <a:solidFill>
                            <a:schemeClr val="lt1"/>
                          </a:solidFill>
                          <a:latin typeface="Calibri"/>
                        </a:defRPr>
                      </a:lvl5pPr>
                      <a:lvl6pPr marL="1714432" algn="l" defTabSz="685772" rtl="0" eaLnBrk="1" latinLnBrk="0" hangingPunct="1">
                        <a:defRPr sz="1350" b="1" kern="1200">
                          <a:solidFill>
                            <a:schemeClr val="lt1"/>
                          </a:solidFill>
                          <a:latin typeface="Calibri"/>
                        </a:defRPr>
                      </a:lvl6pPr>
                      <a:lvl7pPr marL="2057318" algn="l" defTabSz="685772" rtl="0" eaLnBrk="1" latinLnBrk="0" hangingPunct="1">
                        <a:defRPr sz="1350" b="1" kern="1200">
                          <a:solidFill>
                            <a:schemeClr val="lt1"/>
                          </a:solidFill>
                          <a:latin typeface="Calibri"/>
                        </a:defRPr>
                      </a:lvl7pPr>
                      <a:lvl8pPr marL="2400204" algn="l" defTabSz="685772" rtl="0" eaLnBrk="1" latinLnBrk="0" hangingPunct="1">
                        <a:defRPr sz="1350" b="1" kern="1200">
                          <a:solidFill>
                            <a:schemeClr val="lt1"/>
                          </a:solidFill>
                          <a:latin typeface="Calibri"/>
                        </a:defRPr>
                      </a:lvl8pPr>
                      <a:lvl9pPr marL="2743091" algn="l" defTabSz="685772" rtl="0" eaLnBrk="1" latinLnBrk="0" hangingPunct="1">
                        <a:defRPr sz="1350" b="1" kern="1200">
                          <a:solidFill>
                            <a:schemeClr val="lt1"/>
                          </a:solidFill>
                          <a:latin typeface="Calibri"/>
                        </a:defRPr>
                      </a:lvl9pPr>
                    </a:lstStyle>
                    <a:p>
                      <a:pPr algn="ctr"/>
                      <a:r>
                        <a:rPr lang="en-US" sz="1600" dirty="0">
                          <a:latin typeface="Arial" panose="020B0604020202020204" pitchFamily="34" charset="0"/>
                          <a:cs typeface="Arial" panose="020B0604020202020204" pitchFamily="34" charset="0"/>
                        </a:rPr>
                        <a:t>Out</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242755">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algn="ctr"/>
                      <a:r>
                        <a:rPr lang="en-US" sz="1600" dirty="0">
                          <a:latin typeface="Arial" panose="020B0604020202020204" pitchFamily="34" charset="0"/>
                          <a:cs typeface="Arial" panose="020B0604020202020204" pitchFamily="34" charset="0"/>
                        </a:rPr>
                        <a:t>0</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0</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latin typeface="Arial" panose="020B0604020202020204" pitchFamily="34" charset="0"/>
                        <a:cs typeface="Arial" panose="020B0604020202020204" pitchFamily="34" charset="0"/>
                      </a:endParaRP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extLst>
                  <a:ext uri="{0D108BD9-81ED-4DB2-BD59-A6C34878D82A}">
                    <a16:rowId xmlns:a16="http://schemas.microsoft.com/office/drawing/2014/main" val="10001"/>
                  </a:ext>
                </a:extLst>
              </a:tr>
              <a:tr h="235135">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algn="ctr"/>
                      <a:r>
                        <a:rPr lang="en-US" sz="1600" dirty="0">
                          <a:latin typeface="Arial" panose="020B0604020202020204" pitchFamily="34" charset="0"/>
                          <a:cs typeface="Arial" panose="020B0604020202020204" pitchFamily="34" charset="0"/>
                        </a:rPr>
                        <a:t>0</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1</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latin typeface="Arial" panose="020B0604020202020204" pitchFamily="34" charset="0"/>
                        <a:cs typeface="Arial" panose="020B0604020202020204" pitchFamily="34" charset="0"/>
                      </a:endParaRP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extLst>
                  <a:ext uri="{0D108BD9-81ED-4DB2-BD59-A6C34878D82A}">
                    <a16:rowId xmlns:a16="http://schemas.microsoft.com/office/drawing/2014/main" val="10002"/>
                  </a:ext>
                </a:extLst>
              </a:tr>
              <a:tr h="227515">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algn="ctr"/>
                      <a:r>
                        <a:rPr lang="en-US" sz="1600" dirty="0">
                          <a:latin typeface="Arial" panose="020B0604020202020204" pitchFamily="34" charset="0"/>
                          <a:cs typeface="Arial" panose="020B0604020202020204" pitchFamily="34" charset="0"/>
                        </a:rPr>
                        <a:t>1</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0</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latin typeface="Arial" panose="020B0604020202020204" pitchFamily="34" charset="0"/>
                        <a:cs typeface="Arial" panose="020B0604020202020204" pitchFamily="34" charset="0"/>
                      </a:endParaRP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extLst>
                  <a:ext uri="{0D108BD9-81ED-4DB2-BD59-A6C34878D82A}">
                    <a16:rowId xmlns:a16="http://schemas.microsoft.com/office/drawing/2014/main" val="10003"/>
                  </a:ext>
                </a:extLst>
              </a:tr>
              <a:tr h="278675">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algn="ctr"/>
                      <a:r>
                        <a:rPr lang="en-US" sz="1600" dirty="0">
                          <a:latin typeface="Arial" panose="020B0604020202020204" pitchFamily="34" charset="0"/>
                          <a:cs typeface="Arial" panose="020B0604020202020204" pitchFamily="34" charset="0"/>
                        </a:rPr>
                        <a:t>1</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1</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685772" rtl="0" eaLnBrk="1" latinLnBrk="0" hangingPunct="1">
                        <a:defRPr sz="1350" kern="1200">
                          <a:solidFill>
                            <a:schemeClr val="dk1"/>
                          </a:solidFill>
                          <a:latin typeface="Calibri"/>
                        </a:defRPr>
                      </a:lvl1pPr>
                      <a:lvl2pPr marL="342887" algn="l" defTabSz="685772" rtl="0" eaLnBrk="1" latinLnBrk="0" hangingPunct="1">
                        <a:defRPr sz="1350" kern="1200">
                          <a:solidFill>
                            <a:schemeClr val="dk1"/>
                          </a:solidFill>
                          <a:latin typeface="Calibri"/>
                        </a:defRPr>
                      </a:lvl2pPr>
                      <a:lvl3pPr marL="685772" algn="l" defTabSz="685772" rtl="0" eaLnBrk="1" latinLnBrk="0" hangingPunct="1">
                        <a:defRPr sz="1350" kern="1200">
                          <a:solidFill>
                            <a:schemeClr val="dk1"/>
                          </a:solidFill>
                          <a:latin typeface="Calibri"/>
                        </a:defRPr>
                      </a:lvl3pPr>
                      <a:lvl4pPr marL="1028659" algn="l" defTabSz="685772" rtl="0" eaLnBrk="1" latinLnBrk="0" hangingPunct="1">
                        <a:defRPr sz="1350" kern="1200">
                          <a:solidFill>
                            <a:schemeClr val="dk1"/>
                          </a:solidFill>
                          <a:latin typeface="Calibri"/>
                        </a:defRPr>
                      </a:lvl4pPr>
                      <a:lvl5pPr marL="1371545" algn="l" defTabSz="685772" rtl="0" eaLnBrk="1" latinLnBrk="0" hangingPunct="1">
                        <a:defRPr sz="1350" kern="1200">
                          <a:solidFill>
                            <a:schemeClr val="dk1"/>
                          </a:solidFill>
                          <a:latin typeface="Calibri"/>
                        </a:defRPr>
                      </a:lvl5pPr>
                      <a:lvl6pPr marL="1714432" algn="l" defTabSz="685772" rtl="0" eaLnBrk="1" latinLnBrk="0" hangingPunct="1">
                        <a:defRPr sz="1350" kern="1200">
                          <a:solidFill>
                            <a:schemeClr val="dk1"/>
                          </a:solidFill>
                          <a:latin typeface="Calibri"/>
                        </a:defRPr>
                      </a:lvl6pPr>
                      <a:lvl7pPr marL="2057318" algn="l" defTabSz="685772" rtl="0" eaLnBrk="1" latinLnBrk="0" hangingPunct="1">
                        <a:defRPr sz="1350" kern="1200">
                          <a:solidFill>
                            <a:schemeClr val="dk1"/>
                          </a:solidFill>
                          <a:latin typeface="Calibri"/>
                        </a:defRPr>
                      </a:lvl7pPr>
                      <a:lvl8pPr marL="2400204" algn="l" defTabSz="685772" rtl="0" eaLnBrk="1" latinLnBrk="0" hangingPunct="1">
                        <a:defRPr sz="1350" kern="1200">
                          <a:solidFill>
                            <a:schemeClr val="dk1"/>
                          </a:solidFill>
                          <a:latin typeface="Calibri"/>
                        </a:defRPr>
                      </a:lvl8pPr>
                      <a:lvl9pPr marL="2743091" algn="l" defTabSz="685772" rtl="0" eaLnBrk="1" latinLnBrk="0" hangingPunct="1">
                        <a:defRPr sz="1350" kern="12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latin typeface="Arial" panose="020B0604020202020204" pitchFamily="34" charset="0"/>
                        <a:cs typeface="Arial" panose="020B0604020202020204" pitchFamily="34" charset="0"/>
                      </a:endParaRP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extLst>
                  <a:ext uri="{0D108BD9-81ED-4DB2-BD59-A6C34878D82A}">
                    <a16:rowId xmlns:a16="http://schemas.microsoft.com/office/drawing/2014/main" val="10004"/>
                  </a:ext>
                </a:extLst>
              </a:tr>
            </a:tbl>
          </a:graphicData>
        </a:graphic>
      </p:graphicFrame>
      <p:sp>
        <p:nvSpPr>
          <p:cNvPr id="12" name="TextBox 11"/>
          <p:cNvSpPr txBox="1"/>
          <p:nvPr/>
        </p:nvSpPr>
        <p:spPr>
          <a:xfrm>
            <a:off x="9316746" y="1670057"/>
            <a:ext cx="314510" cy="1323439"/>
          </a:xfrm>
          <a:prstGeom prst="rect">
            <a:avLst/>
          </a:prstGeom>
          <a:noFill/>
        </p:spPr>
        <p:txBody>
          <a:bodyPr wrap="none" rtlCol="0">
            <a:spAutoFit/>
          </a:bodyPr>
          <a:lstStyle/>
          <a:p>
            <a:r>
              <a:rPr lang="en-US" sz="2000" dirty="0">
                <a:solidFill>
                  <a:prstClr val="black"/>
                </a:solidFill>
                <a:latin typeface="Calibri"/>
                <a:cs typeface="Arial" panose="020B0604020202020204" pitchFamily="34" charset="0"/>
              </a:rPr>
              <a:t>1</a:t>
            </a:r>
          </a:p>
          <a:p>
            <a:r>
              <a:rPr lang="en-US" sz="2000" dirty="0">
                <a:solidFill>
                  <a:prstClr val="black"/>
                </a:solidFill>
                <a:latin typeface="Calibri"/>
                <a:cs typeface="Arial" panose="020B0604020202020204" pitchFamily="34" charset="0"/>
              </a:rPr>
              <a:t>0</a:t>
            </a:r>
          </a:p>
          <a:p>
            <a:r>
              <a:rPr lang="en-US" sz="2000" dirty="0">
                <a:solidFill>
                  <a:prstClr val="black"/>
                </a:solidFill>
                <a:latin typeface="Calibri"/>
                <a:cs typeface="Arial" panose="020B0604020202020204" pitchFamily="34" charset="0"/>
              </a:rPr>
              <a:t>0</a:t>
            </a:r>
          </a:p>
          <a:p>
            <a:r>
              <a:rPr lang="en-US" sz="2000" dirty="0">
                <a:solidFill>
                  <a:prstClr val="black"/>
                </a:solidFill>
                <a:latin typeface="Calibri"/>
                <a:cs typeface="Arial" panose="020B0604020202020204" pitchFamily="34" charset="0"/>
              </a:rPr>
              <a:t>0</a:t>
            </a:r>
          </a:p>
        </p:txBody>
      </p:sp>
      <p:sp>
        <p:nvSpPr>
          <p:cNvPr id="14" name="TextBox 13"/>
          <p:cNvSpPr txBox="1"/>
          <p:nvPr/>
        </p:nvSpPr>
        <p:spPr>
          <a:xfrm>
            <a:off x="2496849" y="1415012"/>
            <a:ext cx="2278921" cy="369332"/>
          </a:xfrm>
          <a:prstGeom prst="rect">
            <a:avLst/>
          </a:prstGeom>
          <a:noFill/>
        </p:spPr>
        <p:txBody>
          <a:bodyPr wrap="square" rtlCol="0">
            <a:spAutoFit/>
          </a:bodyPr>
          <a:lstStyle/>
          <a:p>
            <a:r>
              <a:rPr lang="en-US" dirty="0">
                <a:solidFill>
                  <a:prstClr val="black"/>
                </a:solidFill>
                <a:cs typeface="Arial" panose="020B0604020202020204" pitchFamily="34" charset="0"/>
              </a:rPr>
              <a:t>2 – Input NOR Gate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185" y="1820353"/>
            <a:ext cx="4230991" cy="464555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3482" y="3383604"/>
            <a:ext cx="2760395" cy="1200951"/>
          </a:xfrm>
          <a:prstGeom prst="rect">
            <a:avLst/>
          </a:prstGeom>
        </p:spPr>
      </p:pic>
    </p:spTree>
    <p:extLst>
      <p:ext uri="{BB962C8B-B14F-4D97-AF65-F5344CB8AC3E}">
        <p14:creationId xmlns:p14="http://schemas.microsoft.com/office/powerpoint/2010/main" val="45072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8715" y="17080"/>
            <a:ext cx="7359655" cy="609600"/>
          </a:xfrm>
        </p:spPr>
        <p:txBody>
          <a:bodyPr>
            <a:noAutofit/>
          </a:bodyPr>
          <a:lstStyle/>
          <a:p>
            <a:pPr algn="ctr"/>
            <a:r>
              <a:rPr lang="en-US" sz="4000" dirty="0">
                <a:gradFill>
                  <a:gsLst>
                    <a:gs pos="0">
                      <a:schemeClr val="tx2"/>
                    </a:gs>
                    <a:gs pos="46000">
                      <a:schemeClr val="tx2"/>
                    </a:gs>
                    <a:gs pos="86000">
                      <a:schemeClr val="accent5"/>
                    </a:gs>
                  </a:gsLst>
                  <a:lin ang="5400000" scaled="1"/>
                </a:gradFill>
              </a:rPr>
              <a:t>CMOS Power Dissipation</a:t>
            </a:r>
          </a:p>
        </p:txBody>
      </p:sp>
      <mc:AlternateContent xmlns:mc="http://schemas.openxmlformats.org/markup-compatibility/2006" xmlns:a14="http://schemas.microsoft.com/office/drawing/2010/main">
        <mc:Choice Requires="a14">
          <p:sp>
            <p:nvSpPr>
              <p:cNvPr id="11" name="Rectangle 10"/>
              <p:cNvSpPr/>
              <p:nvPr/>
            </p:nvSpPr>
            <p:spPr>
              <a:xfrm>
                <a:off x="469784" y="727499"/>
                <a:ext cx="11316748" cy="533203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spcAft>
                    <a:spcPts val="1200"/>
                  </a:spcAft>
                  <a:buFont typeface="Arial" panose="020B0604020202020204" pitchFamily="34" charset="0"/>
                  <a:buChar char="•"/>
                </a:pPr>
                <a:r>
                  <a:rPr lang="en-US" altLang="en-US" dirty="0">
                    <a:cs typeface="Arial" panose="020B0604020202020204" pitchFamily="34" charset="0"/>
                  </a:rPr>
                  <a:t>Complementary CMOS gates never have both the pull-up and pull-down networks activated at the same time, except for a short time when digital inputs are changing states.</a:t>
                </a:r>
              </a:p>
              <a:p>
                <a:pPr marL="285750" indent="-285750">
                  <a:spcAft>
                    <a:spcPts val="1200"/>
                  </a:spcAft>
                  <a:buFont typeface="Arial" panose="020B0604020202020204" pitchFamily="34" charset="0"/>
                  <a:buChar char="•"/>
                </a:pPr>
                <a:r>
                  <a:rPr lang="en-US" altLang="en-US" dirty="0">
                    <a:cs typeface="Arial" panose="020B0604020202020204" pitchFamily="34" charset="0"/>
                  </a:rPr>
                  <a:t>Consequently, ideally static power dissipation of complementary CMOS equals 0 W.</a:t>
                </a:r>
              </a:p>
              <a:p>
                <a:pPr marL="285750" indent="-285750">
                  <a:spcAft>
                    <a:spcPts val="1200"/>
                  </a:spcAft>
                  <a:buFont typeface="Arial" panose="020B0604020202020204" pitchFamily="34" charset="0"/>
                  <a:buChar char="•"/>
                </a:pPr>
                <a:r>
                  <a:rPr lang="en-US" altLang="en-US" dirty="0">
                    <a:cs typeface="Arial" panose="020B0604020202020204" pitchFamily="34" charset="0"/>
                  </a:rPr>
                  <a:t>CMOS does dissipate power due to dynamic (switching) power dissipation which consists of two contributors:</a:t>
                </a:r>
              </a:p>
              <a:p>
                <a:pPr lvl="1">
                  <a:spcAft>
                    <a:spcPts val="1200"/>
                  </a:spcAft>
                </a:pPr>
                <a:r>
                  <a:rPr lang="en-US" altLang="en-US" dirty="0">
                    <a:cs typeface="Arial" panose="020B0604020202020204" pitchFamily="34" charset="0"/>
                  </a:rPr>
                  <a:t>1. Shoot-through current when both pull-up and pull-down networks are temporarily on during input state changes.</a:t>
                </a:r>
              </a:p>
              <a:p>
                <a:pPr lvl="1"/>
                <a:r>
                  <a:rPr lang="en-US" altLang="en-US" dirty="0">
                    <a:cs typeface="Arial" panose="020B0604020202020204" pitchFamily="34" charset="0"/>
                  </a:rPr>
                  <a:t>2. Charging and discharging of capacitance associated with the gates of MOS transistors along with interconnect, lumped together and referred to as load capacitance.</a:t>
                </a:r>
              </a:p>
              <a:p>
                <a:endParaRPr lang="en-US" altLang="en-US" dirty="0">
                  <a:cs typeface="Arial" panose="020B0604020202020204" pitchFamily="34" charset="0"/>
                </a:endParaRPr>
              </a:p>
              <a:p>
                <a:pPr lvl="3">
                  <a:spcAft>
                    <a:spcPts val="1200"/>
                  </a:spcAft>
                </a:pPr>
                <a14:m>
                  <m:oMathPara xmlns:m="http://schemas.openxmlformats.org/officeDocument/2006/math">
                    <m:oMathParaPr>
                      <m:jc m:val="left"/>
                    </m:oMathParaPr>
                    <m:oMath xmlns:m="http://schemas.openxmlformats.org/officeDocument/2006/math">
                      <m:sSub>
                        <m:sSubPr>
                          <m:ctrlPr>
                            <a:rPr lang="en-US" i="1">
                              <a:solidFill>
                                <a:prstClr val="black"/>
                              </a:solidFill>
                              <a:latin typeface="Cambria Math" panose="02040503050406030204" pitchFamily="18" charset="0"/>
                            </a:rPr>
                          </m:ctrlPr>
                        </m:sSubPr>
                        <m:e>
                          <m:r>
                            <m:rPr>
                              <m:sty m:val="p"/>
                            </m:rPr>
                            <a:rPr lang="en-US">
                              <a:solidFill>
                                <a:prstClr val="black"/>
                              </a:solidFill>
                              <a:latin typeface="Cambria Math" panose="02040503050406030204" pitchFamily="18" charset="0"/>
                            </a:rPr>
                            <m:t>P</m:t>
                          </m:r>
                        </m:e>
                        <m:sub>
                          <m:r>
                            <m:rPr>
                              <m:sty m:val="p"/>
                            </m:rPr>
                            <a:rPr lang="en-US">
                              <a:solidFill>
                                <a:prstClr val="black"/>
                              </a:solidFill>
                              <a:latin typeface="Cambria Math" panose="02040503050406030204" pitchFamily="18" charset="0"/>
                            </a:rPr>
                            <m:t>Dynamic</m:t>
                          </m:r>
                        </m:sub>
                      </m:sSub>
                      <m:r>
                        <a:rPr lang="en-US">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m:rPr>
                              <m:sty m:val="p"/>
                            </m:rPr>
                            <a:rPr lang="en-US">
                              <a:solidFill>
                                <a:prstClr val="black"/>
                              </a:solidFill>
                              <a:latin typeface="Cambria Math" panose="02040503050406030204" pitchFamily="18" charset="0"/>
                            </a:rPr>
                            <m:t>C</m:t>
                          </m:r>
                        </m:e>
                        <m:sub>
                          <m:r>
                            <m:rPr>
                              <m:sty m:val="p"/>
                            </m:rPr>
                            <a:rPr lang="en-US">
                              <a:solidFill>
                                <a:prstClr val="black"/>
                              </a:solidFill>
                              <a:latin typeface="Cambria Math" panose="02040503050406030204" pitchFamily="18" charset="0"/>
                            </a:rPr>
                            <m:t>Load</m:t>
                          </m:r>
                        </m:sub>
                      </m:sSub>
                      <m:sSub>
                        <m:sSubPr>
                          <m:ctrlPr>
                            <a:rPr lang="en-US" i="1">
                              <a:solidFill>
                                <a:prstClr val="black"/>
                              </a:solidFill>
                              <a:latin typeface="Cambria Math" panose="02040503050406030204" pitchFamily="18" charset="0"/>
                              <a:ea typeface="Cambria Math" panose="020405030504060302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rPr>
                            <m:t>N</m:t>
                          </m:r>
                        </m:e>
                        <m:sub>
                          <m:r>
                            <m:rPr>
                              <m:sty m:val="p"/>
                            </m:rPr>
                            <a:rPr lang="en-US">
                              <a:solidFill>
                                <a:prstClr val="black"/>
                              </a:solidFill>
                              <a:latin typeface="Cambria Math" panose="02040503050406030204" pitchFamily="18" charset="0"/>
                              <a:ea typeface="Cambria Math" panose="02040503050406030204" pitchFamily="18" charset="0"/>
                            </a:rPr>
                            <m:t>SW</m:t>
                          </m:r>
                        </m:sub>
                      </m:sSub>
                      <m:sSubSup>
                        <m:sSubSupPr>
                          <m:ctrlPr>
                            <a:rPr lang="en-US" i="1">
                              <a:solidFill>
                                <a:prstClr val="black"/>
                              </a:solidFill>
                              <a:latin typeface="Cambria Math" panose="02040503050406030204" pitchFamily="18" charset="0"/>
                              <a:ea typeface="Cambria Math" panose="02040503050406030204" pitchFamily="18" charset="0"/>
                            </a:rPr>
                          </m:ctrlPr>
                        </m:sSubSupPr>
                        <m:e>
                          <m:r>
                            <m:rPr>
                              <m:sty m:val="p"/>
                            </m:rPr>
                            <a:rPr lang="en-US">
                              <a:solidFill>
                                <a:prstClr val="black"/>
                              </a:solidFill>
                              <a:latin typeface="Cambria Math" panose="02040503050406030204" pitchFamily="18" charset="0"/>
                              <a:ea typeface="Cambria Math" panose="02040503050406030204" pitchFamily="18" charset="0"/>
                            </a:rPr>
                            <m:t>V</m:t>
                          </m:r>
                        </m:e>
                        <m:sub>
                          <m:r>
                            <m:rPr>
                              <m:sty m:val="p"/>
                            </m:rPr>
                            <a:rPr lang="en-US">
                              <a:solidFill>
                                <a:prstClr val="black"/>
                              </a:solidFill>
                              <a:latin typeface="Cambria Math" panose="02040503050406030204" pitchFamily="18" charset="0"/>
                              <a:ea typeface="Cambria Math" panose="02040503050406030204" pitchFamily="18" charset="0"/>
                            </a:rPr>
                            <m:t>DD</m:t>
                          </m:r>
                        </m:sub>
                        <m:sup>
                          <m:r>
                            <a:rPr lang="en-US">
                              <a:solidFill>
                                <a:prstClr val="black"/>
                              </a:solidFill>
                              <a:latin typeface="Cambria Math" panose="02040503050406030204" pitchFamily="18" charset="0"/>
                              <a:ea typeface="Cambria Math" panose="02040503050406030204" pitchFamily="18" charset="0"/>
                            </a:rPr>
                            <m:t>2</m:t>
                          </m:r>
                        </m:sup>
                      </m:sSubSup>
                      <m:r>
                        <m:rPr>
                          <m:sty m:val="p"/>
                        </m:rPr>
                        <a:rPr lang="en-US">
                          <a:solidFill>
                            <a:prstClr val="black"/>
                          </a:solidFill>
                          <a:latin typeface="Cambria Math" panose="02040503050406030204" pitchFamily="18" charset="0"/>
                          <a:ea typeface="Cambria Math" panose="02040503050406030204" pitchFamily="18" charset="0"/>
                        </a:rPr>
                        <m:t>f</m:t>
                      </m:r>
                      <m:r>
                        <a:rPr lang="en-US">
                          <a:solidFill>
                            <a:prstClr val="black"/>
                          </a:solidFill>
                          <a:latin typeface="Cambria Math" panose="02040503050406030204" pitchFamily="18" charset="0"/>
                          <a:ea typeface="Cambria Math" panose="02040503050406030204" pitchFamily="18" charset="0"/>
                        </a:rPr>
                        <m:t>, </m:t>
                      </m:r>
                    </m:oMath>
                  </m:oMathPara>
                </a14:m>
                <a:endParaRPr lang="en-US" dirty="0">
                  <a:solidFill>
                    <a:prstClr val="black"/>
                  </a:solidFill>
                  <a:ea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en-US">
                          <a:solidFill>
                            <a:prstClr val="black"/>
                          </a:solidFill>
                          <a:latin typeface="Cambria Math" panose="02040503050406030204" pitchFamily="18" charset="0"/>
                          <a:ea typeface="Cambria Math" panose="02040503050406030204" pitchFamily="18" charset="0"/>
                        </a:rPr>
                        <m:t>where</m:t>
                      </m:r>
                      <m:r>
                        <a:rPr lang="en-US">
                          <a:solidFill>
                            <a:prstClr val="black"/>
                          </a:solidFill>
                          <a:latin typeface="Cambria Math" panose="02040503050406030204" pitchFamily="18" charset="0"/>
                          <a:ea typeface="Cambria Math" panose="02040503050406030204" pitchFamily="18" charset="0"/>
                        </a:rPr>
                        <m:t> </m:t>
                      </m:r>
                      <m:sSub>
                        <m:sSubPr>
                          <m:ctrlPr>
                            <a:rPr lang="en-US" i="1">
                              <a:solidFill>
                                <a:prstClr val="black"/>
                              </a:solidFill>
                              <a:latin typeface="Cambria Math" panose="02040503050406030204" pitchFamily="18" charset="0"/>
                              <a:ea typeface="Cambria Math" panose="020405030504060302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rPr>
                            <m:t>V</m:t>
                          </m:r>
                        </m:e>
                        <m:sub>
                          <m:r>
                            <m:rPr>
                              <m:sty m:val="p"/>
                            </m:rPr>
                            <a:rPr lang="en-US">
                              <a:solidFill>
                                <a:prstClr val="black"/>
                              </a:solidFill>
                              <a:latin typeface="Cambria Math" panose="02040503050406030204" pitchFamily="18" charset="0"/>
                              <a:ea typeface="Cambria Math" panose="02040503050406030204" pitchFamily="18" charset="0"/>
                            </a:rPr>
                            <m:t>DD</m:t>
                          </m:r>
                        </m:sub>
                      </m:sSub>
                      <m:r>
                        <a:rPr lang="en-US">
                          <a:solidFill>
                            <a:prstClr val="black"/>
                          </a:solidFill>
                          <a:latin typeface="Cambria Math" panose="02040503050406030204" pitchFamily="18" charset="0"/>
                          <a:ea typeface="Cambria Math" panose="02040503050406030204" pitchFamily="18" charset="0"/>
                        </a:rPr>
                        <m:t> </m:t>
                      </m:r>
                      <m:r>
                        <m:rPr>
                          <m:sty m:val="p"/>
                        </m:rPr>
                        <a:rPr lang="en-US">
                          <a:solidFill>
                            <a:prstClr val="black"/>
                          </a:solidFill>
                          <a:latin typeface="Cambria Math" panose="02040503050406030204" pitchFamily="18" charset="0"/>
                          <a:ea typeface="Cambria Math" panose="02040503050406030204" pitchFamily="18" charset="0"/>
                        </a:rPr>
                        <m:t>is</m:t>
                      </m:r>
                      <m:r>
                        <a:rPr lang="en-US">
                          <a:solidFill>
                            <a:prstClr val="black"/>
                          </a:solidFill>
                          <a:latin typeface="Cambria Math" panose="02040503050406030204" pitchFamily="18" charset="0"/>
                          <a:ea typeface="Cambria Math" panose="02040503050406030204" pitchFamily="18" charset="0"/>
                        </a:rPr>
                        <m:t> </m:t>
                      </m:r>
                      <m:r>
                        <m:rPr>
                          <m:sty m:val="p"/>
                        </m:rPr>
                        <a:rPr lang="en-US">
                          <a:solidFill>
                            <a:prstClr val="black"/>
                          </a:solidFill>
                          <a:latin typeface="Cambria Math" panose="02040503050406030204" pitchFamily="18" charset="0"/>
                          <a:ea typeface="Cambria Math" panose="02040503050406030204" pitchFamily="18" charset="0"/>
                        </a:rPr>
                        <m:t>the</m:t>
                      </m:r>
                      <m:r>
                        <a:rPr lang="en-US">
                          <a:solidFill>
                            <a:prstClr val="black"/>
                          </a:solidFill>
                          <a:latin typeface="Cambria Math" panose="02040503050406030204" pitchFamily="18" charset="0"/>
                          <a:ea typeface="Cambria Math" panose="02040503050406030204" pitchFamily="18" charset="0"/>
                        </a:rPr>
                        <m:t> </m:t>
                      </m:r>
                      <m:r>
                        <m:rPr>
                          <m:sty m:val="p"/>
                        </m:rPr>
                        <a:rPr lang="en-US">
                          <a:solidFill>
                            <a:prstClr val="black"/>
                          </a:solidFill>
                          <a:latin typeface="Cambria Math" panose="02040503050406030204" pitchFamily="18" charset="0"/>
                          <a:ea typeface="Cambria Math" panose="02040503050406030204" pitchFamily="18" charset="0"/>
                        </a:rPr>
                        <m:t>supply</m:t>
                      </m:r>
                      <m:r>
                        <a:rPr lang="en-US">
                          <a:solidFill>
                            <a:prstClr val="black"/>
                          </a:solidFill>
                          <a:latin typeface="Cambria Math" panose="02040503050406030204" pitchFamily="18" charset="0"/>
                          <a:ea typeface="Cambria Math" panose="02040503050406030204" pitchFamily="18" charset="0"/>
                        </a:rPr>
                        <m:t> </m:t>
                      </m:r>
                      <m:r>
                        <m:rPr>
                          <m:sty m:val="p"/>
                        </m:rPr>
                        <a:rPr lang="en-US">
                          <a:solidFill>
                            <a:prstClr val="black"/>
                          </a:solidFill>
                          <a:latin typeface="Cambria Math" panose="02040503050406030204" pitchFamily="18" charset="0"/>
                          <a:ea typeface="Cambria Math" panose="02040503050406030204" pitchFamily="18" charset="0"/>
                        </a:rPr>
                        <m:t>voltage</m:t>
                      </m:r>
                      <m:r>
                        <a:rPr lang="en-US" i="1">
                          <a:solidFill>
                            <a:prstClr val="black"/>
                          </a:solidFill>
                          <a:latin typeface="Cambria Math" panose="02040503050406030204" pitchFamily="18" charset="0"/>
                          <a:ea typeface="Cambria Math" panose="02040503050406030204" pitchFamily="18" charset="0"/>
                        </a:rPr>
                        <m:t>,</m:t>
                      </m:r>
                      <m:r>
                        <a:rPr lang="en-US">
                          <a:solidFill>
                            <a:prstClr val="black"/>
                          </a:solidFill>
                          <a:latin typeface="Cambria Math" panose="02040503050406030204" pitchFamily="18" charset="0"/>
                          <a:ea typeface="Cambria Math" panose="02040503050406030204" pitchFamily="18" charset="0"/>
                        </a:rPr>
                        <m:t> </m:t>
                      </m:r>
                      <m:sSub>
                        <m:sSubPr>
                          <m:ctrlPr>
                            <a:rPr lang="en-US" i="1">
                              <a:solidFill>
                                <a:prstClr val="black"/>
                              </a:solidFill>
                              <a:latin typeface="Cambria Math" panose="02040503050406030204" pitchFamily="18" charset="0"/>
                              <a:ea typeface="Cambria Math" panose="020405030504060302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rPr>
                            <m:t>N</m:t>
                          </m:r>
                        </m:e>
                        <m:sub>
                          <m:r>
                            <m:rPr>
                              <m:sty m:val="p"/>
                            </m:rPr>
                            <a:rPr lang="en-US">
                              <a:solidFill>
                                <a:prstClr val="black"/>
                              </a:solidFill>
                              <a:latin typeface="Cambria Math" panose="02040503050406030204" pitchFamily="18" charset="0"/>
                              <a:ea typeface="Cambria Math" panose="02040503050406030204" pitchFamily="18" charset="0"/>
                            </a:rPr>
                            <m:t>SW</m:t>
                          </m:r>
                        </m:sub>
                      </m:sSub>
                      <m:r>
                        <a:rPr lang="en-US" i="1">
                          <a:solidFill>
                            <a:prstClr val="black"/>
                          </a:solidFill>
                          <a:latin typeface="Cambria Math" panose="02040503050406030204" pitchFamily="18" charset="0"/>
                          <a:ea typeface="Cambria Math" panose="02040503050406030204" pitchFamily="18" charset="0"/>
                        </a:rPr>
                        <m:t> </m:t>
                      </m:r>
                      <m:r>
                        <m:rPr>
                          <m:sty m:val="p"/>
                        </m:rPr>
                        <a:rPr lang="en-US">
                          <a:solidFill>
                            <a:prstClr val="black"/>
                          </a:solidFill>
                          <a:latin typeface="Cambria Math" panose="02040503050406030204" pitchFamily="18" charset="0"/>
                          <a:ea typeface="Cambria Math" panose="02040503050406030204" pitchFamily="18" charset="0"/>
                        </a:rPr>
                        <m:t>is</m:t>
                      </m:r>
                      <m:r>
                        <a:rPr lang="en-US">
                          <a:solidFill>
                            <a:prstClr val="black"/>
                          </a:solidFill>
                          <a:latin typeface="Cambria Math" panose="02040503050406030204" pitchFamily="18" charset="0"/>
                          <a:ea typeface="Cambria Math" panose="02040503050406030204" pitchFamily="18" charset="0"/>
                        </a:rPr>
                        <m:t> </m:t>
                      </m:r>
                      <m:r>
                        <m:rPr>
                          <m:sty m:val="p"/>
                        </m:rPr>
                        <a:rPr lang="en-US">
                          <a:solidFill>
                            <a:prstClr val="black"/>
                          </a:solidFill>
                          <a:latin typeface="Cambria Math" panose="02040503050406030204" pitchFamily="18" charset="0"/>
                          <a:ea typeface="Cambria Math" panose="02040503050406030204" pitchFamily="18" charset="0"/>
                        </a:rPr>
                        <m:t>the</m:t>
                      </m:r>
                      <m:r>
                        <a:rPr lang="en-US">
                          <a:solidFill>
                            <a:prstClr val="black"/>
                          </a:solidFill>
                          <a:latin typeface="Cambria Math" panose="02040503050406030204" pitchFamily="18" charset="0"/>
                          <a:ea typeface="Cambria Math" panose="02040503050406030204" pitchFamily="18" charset="0"/>
                        </a:rPr>
                        <m:t> </m:t>
                      </m:r>
                      <m:r>
                        <m:rPr>
                          <m:sty m:val="p"/>
                        </m:rPr>
                        <a:rPr lang="en-US">
                          <a:solidFill>
                            <a:prstClr val="black"/>
                          </a:solidFill>
                          <a:latin typeface="Cambria Math" panose="02040503050406030204" pitchFamily="18" charset="0"/>
                          <a:ea typeface="Cambria Math" panose="02040503050406030204" pitchFamily="18" charset="0"/>
                        </a:rPr>
                        <m:t>number</m:t>
                      </m:r>
                      <m:r>
                        <a:rPr lang="en-US">
                          <a:solidFill>
                            <a:prstClr val="black"/>
                          </a:solidFill>
                          <a:latin typeface="Cambria Math" panose="02040503050406030204" pitchFamily="18" charset="0"/>
                          <a:ea typeface="Cambria Math" panose="02040503050406030204" pitchFamily="18" charset="0"/>
                        </a:rPr>
                        <m:t> </m:t>
                      </m:r>
                      <m:r>
                        <m:rPr>
                          <m:sty m:val="p"/>
                        </m:rPr>
                        <a:rPr lang="en-US">
                          <a:solidFill>
                            <a:prstClr val="black"/>
                          </a:solidFill>
                          <a:latin typeface="Cambria Math" panose="02040503050406030204" pitchFamily="18" charset="0"/>
                          <a:ea typeface="Cambria Math" panose="02040503050406030204" pitchFamily="18" charset="0"/>
                        </a:rPr>
                        <m:t>of</m:t>
                      </m:r>
                      <m:r>
                        <a:rPr lang="en-US">
                          <a:solidFill>
                            <a:prstClr val="black"/>
                          </a:solidFill>
                          <a:latin typeface="Cambria Math" panose="02040503050406030204" pitchFamily="18" charset="0"/>
                          <a:ea typeface="Cambria Math" panose="02040503050406030204" pitchFamily="18" charset="0"/>
                        </a:rPr>
                        <m:t> </m:t>
                      </m:r>
                    </m:oMath>
                  </m:oMathPara>
                </a14:m>
                <a:endParaRPr lang="en-US" dirty="0">
                  <a:solidFill>
                    <a:prstClr val="black"/>
                  </a:solidFill>
                  <a:ea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en-US">
                          <a:solidFill>
                            <a:prstClr val="black"/>
                          </a:solidFill>
                          <a:latin typeface="Cambria Math" panose="02040503050406030204" pitchFamily="18" charset="0"/>
                          <a:ea typeface="Cambria Math" panose="02040503050406030204" pitchFamily="18" charset="0"/>
                        </a:rPr>
                        <m:t>nodes</m:t>
                      </m:r>
                      <m:r>
                        <a:rPr lang="en-US">
                          <a:solidFill>
                            <a:prstClr val="black"/>
                          </a:solidFill>
                          <a:latin typeface="Cambria Math" panose="02040503050406030204" pitchFamily="18" charset="0"/>
                          <a:ea typeface="Cambria Math" panose="02040503050406030204" pitchFamily="18" charset="0"/>
                        </a:rPr>
                        <m:t> </m:t>
                      </m:r>
                      <m:r>
                        <m:rPr>
                          <m:sty m:val="p"/>
                        </m:rPr>
                        <a:rPr lang="en-US">
                          <a:solidFill>
                            <a:prstClr val="black"/>
                          </a:solidFill>
                          <a:latin typeface="Cambria Math" panose="02040503050406030204" pitchFamily="18" charset="0"/>
                          <a:ea typeface="Cambria Math" panose="02040503050406030204" pitchFamily="18" charset="0"/>
                        </a:rPr>
                        <m:t>switching</m:t>
                      </m:r>
                      <m:r>
                        <a:rPr lang="en-US">
                          <a:solidFill>
                            <a:prstClr val="black"/>
                          </a:solidFill>
                          <a:latin typeface="Cambria Math" panose="02040503050406030204" pitchFamily="18" charset="0"/>
                          <a:ea typeface="Cambria Math" panose="02040503050406030204" pitchFamily="18" charset="0"/>
                        </a:rPr>
                        <m:t>, </m:t>
                      </m:r>
                      <m:r>
                        <m:rPr>
                          <m:sty m:val="p"/>
                        </m:rPr>
                        <a:rPr lang="en-US">
                          <a:solidFill>
                            <a:prstClr val="black"/>
                          </a:solidFill>
                          <a:latin typeface="Cambria Math" panose="02040503050406030204" pitchFamily="18" charset="0"/>
                          <a:ea typeface="Cambria Math" panose="02040503050406030204" pitchFamily="18" charset="0"/>
                        </a:rPr>
                        <m:t>and</m:t>
                      </m:r>
                      <m:r>
                        <a:rPr lang="en-US">
                          <a:solidFill>
                            <a:prstClr val="black"/>
                          </a:solidFill>
                          <a:latin typeface="Cambria Math" panose="02040503050406030204" pitchFamily="18" charset="0"/>
                          <a:ea typeface="Cambria Math" panose="02040503050406030204" pitchFamily="18" charset="0"/>
                        </a:rPr>
                        <m:t> </m:t>
                      </m:r>
                      <m:r>
                        <m:rPr>
                          <m:sty m:val="p"/>
                        </m:rPr>
                        <a:rPr lang="en-US">
                          <a:solidFill>
                            <a:prstClr val="black"/>
                          </a:solidFill>
                          <a:latin typeface="Cambria Math" panose="02040503050406030204" pitchFamily="18" charset="0"/>
                          <a:ea typeface="Cambria Math" panose="02040503050406030204" pitchFamily="18" charset="0"/>
                        </a:rPr>
                        <m:t>f</m:t>
                      </m:r>
                      <m:r>
                        <a:rPr lang="en-US">
                          <a:solidFill>
                            <a:prstClr val="black"/>
                          </a:solidFill>
                          <a:latin typeface="Cambria Math" panose="02040503050406030204" pitchFamily="18" charset="0"/>
                          <a:ea typeface="Cambria Math" panose="02040503050406030204" pitchFamily="18" charset="0"/>
                        </a:rPr>
                        <m:t> </m:t>
                      </m:r>
                      <m:r>
                        <m:rPr>
                          <m:sty m:val="p"/>
                        </m:rPr>
                        <a:rPr lang="en-US">
                          <a:solidFill>
                            <a:prstClr val="black"/>
                          </a:solidFill>
                          <a:latin typeface="Cambria Math" panose="02040503050406030204" pitchFamily="18" charset="0"/>
                          <a:ea typeface="Cambria Math" panose="02040503050406030204" pitchFamily="18" charset="0"/>
                        </a:rPr>
                        <m:t>is</m:t>
                      </m:r>
                      <m:r>
                        <a:rPr lang="en-US">
                          <a:solidFill>
                            <a:prstClr val="black"/>
                          </a:solidFill>
                          <a:latin typeface="Cambria Math" panose="02040503050406030204" pitchFamily="18" charset="0"/>
                          <a:ea typeface="Cambria Math" panose="02040503050406030204" pitchFamily="18" charset="0"/>
                        </a:rPr>
                        <m:t> </m:t>
                      </m:r>
                      <m:r>
                        <m:rPr>
                          <m:sty m:val="p"/>
                        </m:rPr>
                        <a:rPr lang="en-US">
                          <a:solidFill>
                            <a:prstClr val="black"/>
                          </a:solidFill>
                          <a:latin typeface="Cambria Math" panose="02040503050406030204" pitchFamily="18" charset="0"/>
                          <a:ea typeface="Cambria Math" panose="02040503050406030204" pitchFamily="18" charset="0"/>
                        </a:rPr>
                        <m:t>the</m:t>
                      </m:r>
                      <m:r>
                        <a:rPr lang="en-US">
                          <a:solidFill>
                            <a:prstClr val="black"/>
                          </a:solidFill>
                          <a:latin typeface="Cambria Math" panose="02040503050406030204" pitchFamily="18" charset="0"/>
                          <a:ea typeface="Cambria Math" panose="02040503050406030204" pitchFamily="18" charset="0"/>
                        </a:rPr>
                        <m:t> </m:t>
                      </m:r>
                      <m:r>
                        <m:rPr>
                          <m:sty m:val="p"/>
                        </m:rPr>
                        <a:rPr lang="en-US">
                          <a:solidFill>
                            <a:prstClr val="black"/>
                          </a:solidFill>
                          <a:latin typeface="Cambria Math" panose="02040503050406030204" pitchFamily="18" charset="0"/>
                          <a:ea typeface="Cambria Math" panose="02040503050406030204" pitchFamily="18" charset="0"/>
                        </a:rPr>
                        <m:t>switching</m:t>
                      </m:r>
                      <m:r>
                        <a:rPr lang="en-US">
                          <a:solidFill>
                            <a:prstClr val="black"/>
                          </a:solidFill>
                          <a:latin typeface="Cambria Math" panose="02040503050406030204" pitchFamily="18" charset="0"/>
                          <a:ea typeface="Cambria Math" panose="02040503050406030204" pitchFamily="18" charset="0"/>
                        </a:rPr>
                        <m:t> </m:t>
                      </m:r>
                      <m:r>
                        <m:rPr>
                          <m:sty m:val="p"/>
                        </m:rPr>
                        <a:rPr lang="en-US">
                          <a:solidFill>
                            <a:prstClr val="black"/>
                          </a:solidFill>
                          <a:latin typeface="Cambria Math" panose="02040503050406030204" pitchFamily="18" charset="0"/>
                          <a:ea typeface="Cambria Math" panose="02040503050406030204" pitchFamily="18" charset="0"/>
                        </a:rPr>
                        <m:t>frequency</m:t>
                      </m:r>
                      <m:r>
                        <a:rPr lang="en-US" i="1">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a:p>
                <a:endParaRPr lang="en-US" altLang="en-US" dirty="0">
                  <a:cs typeface="Arial" panose="020B0604020202020204" pitchFamily="34" charset="0"/>
                </a:endParaRPr>
              </a:p>
              <a:p>
                <a:pPr marL="285750" indent="-285750">
                  <a:buFont typeface="Arial" panose="020B0604020202020204" pitchFamily="34" charset="0"/>
                  <a:buChar char="•"/>
                </a:pPr>
                <a:r>
                  <a:rPr lang="en-US" altLang="en-US" dirty="0">
                    <a:cs typeface="Arial" panose="020B0604020202020204" pitchFamily="34" charset="0"/>
                  </a:rPr>
                  <a:t>Reducing dynamic power dissipation is one reason why </a:t>
                </a:r>
              </a:p>
              <a:p>
                <a:r>
                  <a:rPr lang="en-US" altLang="en-US" dirty="0">
                    <a:cs typeface="Arial" panose="020B0604020202020204" pitchFamily="34" charset="0"/>
                  </a:rPr>
                  <a:t>supply voltages for digital CMOS ICs have been significantly </a:t>
                </a:r>
              </a:p>
              <a:p>
                <a:r>
                  <a:rPr lang="en-US" altLang="en-US" dirty="0">
                    <a:cs typeface="Arial" panose="020B0604020202020204" pitchFamily="34" charset="0"/>
                  </a:rPr>
                  <a:t>decreased over the last several years. (5 V </a:t>
                </a:r>
                <a:r>
                  <a:rPr lang="en-US" altLang="en-US" sz="1400" dirty="0">
                    <a:cs typeface="Arial" panose="020B0604020202020204" pitchFamily="34" charset="0"/>
                    <a:sym typeface="Wingdings" panose="05000000000000000000" pitchFamily="2" charset="2"/>
                  </a:rPr>
                  <a:t></a:t>
                </a:r>
                <a:r>
                  <a:rPr lang="en-US" altLang="en-US" dirty="0">
                    <a:cs typeface="Arial" panose="020B0604020202020204" pitchFamily="34" charset="0"/>
                    <a:sym typeface="Wingdings" panose="05000000000000000000" pitchFamily="2" charset="2"/>
                  </a:rPr>
                  <a:t> 3.3 V </a:t>
                </a:r>
                <a:r>
                  <a:rPr lang="en-US" altLang="en-US" sz="1400" dirty="0">
                    <a:cs typeface="Arial" panose="020B0604020202020204" pitchFamily="34" charset="0"/>
                    <a:sym typeface="Wingdings" panose="05000000000000000000" pitchFamily="2" charset="2"/>
                  </a:rPr>
                  <a:t></a:t>
                </a:r>
                <a:r>
                  <a:rPr lang="en-US" altLang="en-US" dirty="0">
                    <a:cs typeface="Arial" panose="020B0604020202020204" pitchFamily="34" charset="0"/>
                    <a:sym typeface="Wingdings" panose="05000000000000000000" pitchFamily="2" charset="2"/>
                  </a:rPr>
                  <a:t> 1.8 V </a:t>
                </a:r>
                <a:r>
                  <a:rPr lang="en-US" altLang="en-US" sz="1400" dirty="0">
                    <a:cs typeface="Arial" panose="020B0604020202020204" pitchFamily="34" charset="0"/>
                    <a:sym typeface="Wingdings" panose="05000000000000000000" pitchFamily="2" charset="2"/>
                  </a:rPr>
                  <a:t></a:t>
                </a:r>
                <a:r>
                  <a:rPr lang="en-US" altLang="en-US" dirty="0">
                    <a:cs typeface="Arial" panose="020B0604020202020204" pitchFamily="34" charset="0"/>
                    <a:sym typeface="Wingdings" panose="05000000000000000000" pitchFamily="2" charset="2"/>
                  </a:rPr>
                  <a:t> &lt; 1 V)</a:t>
                </a:r>
                <a:endParaRPr lang="en-US" altLang="en-US" dirty="0">
                  <a:cs typeface="Arial" panose="020B0604020202020204" pitchFamily="34"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469784" y="727499"/>
                <a:ext cx="11316748" cy="5332037"/>
              </a:xfrm>
              <a:prstGeom prst="rect">
                <a:avLst/>
              </a:prstGeom>
              <a:blipFill>
                <a:blip r:embed="rId3"/>
                <a:stretch>
                  <a:fillRect l="-214" t="-226" b="-226"/>
                </a:stretch>
              </a:blipFill>
            </p:spPr>
            <p:txBody>
              <a:bodyPr/>
              <a:lstStyle/>
              <a:p>
                <a:r>
                  <a:rPr lang="en-US">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05507" y="3571613"/>
            <a:ext cx="2207068" cy="2253533"/>
          </a:xfrm>
          <a:prstGeom prst="rect">
            <a:avLst/>
          </a:prstGeom>
        </p:spPr>
      </p:pic>
    </p:spTree>
    <p:extLst>
      <p:ext uri="{BB962C8B-B14F-4D97-AF65-F5344CB8AC3E}">
        <p14:creationId xmlns:p14="http://schemas.microsoft.com/office/powerpoint/2010/main" val="112591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 calcmode="lin" valueType="num">
                                      <p:cBhvr additive="base">
                                        <p:cTn id="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anim calcmode="lin" valueType="num">
                                      <p:cBhvr additive="base">
                                        <p:cTn id="1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anim calcmode="lin" valueType="num">
                                      <p:cBhvr additive="base">
                                        <p:cTn id="1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anim calcmode="lin" valueType="num">
                                      <p:cBhvr additive="base">
                                        <p:cTn id="19"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anim calcmode="lin" valueType="num">
                                      <p:cBhvr additive="base">
                                        <p:cTn id="2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anim calcmode="lin" valueType="num">
                                      <p:cBhvr additive="base">
                                        <p:cTn id="27"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xEl>
                                              <p:pRg st="10" end="10"/>
                                            </p:txEl>
                                          </p:spTgt>
                                        </p:tgtEl>
                                        <p:attrNameLst>
                                          <p:attrName>style.visibility</p:attrName>
                                        </p:attrNameLst>
                                      </p:cBhvr>
                                      <p:to>
                                        <p:strVal val="visible"/>
                                      </p:to>
                                    </p:set>
                                    <p:anim calcmode="lin" valueType="num">
                                      <p:cBhvr additive="base">
                                        <p:cTn id="31"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
                                            <p:txEl>
                                              <p:pRg st="11" end="11"/>
                                            </p:txEl>
                                          </p:spTgt>
                                        </p:tgtEl>
                                        <p:attrNameLst>
                                          <p:attrName>style.visibility</p:attrName>
                                        </p:attrNameLst>
                                      </p:cBhvr>
                                      <p:to>
                                        <p:strVal val="visible"/>
                                      </p:to>
                                    </p:set>
                                    <p:anim calcmode="lin" valueType="num">
                                      <p:cBhvr additive="base">
                                        <p:cTn id="35"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11" end="11"/>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
                                            <p:txEl>
                                              <p:pRg st="12" end="12"/>
                                            </p:txEl>
                                          </p:spTgt>
                                        </p:tgtEl>
                                        <p:attrNameLst>
                                          <p:attrName>style.visibility</p:attrName>
                                        </p:attrNameLst>
                                      </p:cBhvr>
                                      <p:to>
                                        <p:strVal val="visible"/>
                                      </p:to>
                                    </p:set>
                                    <p:anim calcmode="lin" valueType="num">
                                      <p:cBhvr additive="base">
                                        <p:cTn id="39"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 Segoe 4-3 template-template_April-17-2007">
  <a:themeElements>
    <a:clrScheme name="Custom 19">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008CBE"/>
      </a:hlink>
      <a:folHlink>
        <a:srgbClr val="7DDDFF"/>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1_Blue Segoe 4-3 template-template_April-17-2007">
  <a:themeElements>
    <a:clrScheme name="Custom 8">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0C0C0C"/>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SoftwareDevelopment">
  <a:themeElements>
    <a:clrScheme name="BYU-Idaho">
      <a:dk1>
        <a:srgbClr val="283D5E"/>
      </a:dk1>
      <a:lt1>
        <a:srgbClr val="FFFFFF"/>
      </a:lt1>
      <a:dk2>
        <a:srgbClr val="466BA6"/>
      </a:dk2>
      <a:lt2>
        <a:srgbClr val="000000"/>
      </a:lt2>
      <a:accent1>
        <a:srgbClr val="CACFD1"/>
      </a:accent1>
      <a:accent2>
        <a:srgbClr val="A8B1B4"/>
      </a:accent2>
      <a:accent3>
        <a:srgbClr val="95ADD3"/>
      </a:accent3>
      <a:accent4>
        <a:srgbClr val="DADADA"/>
      </a:accent4>
      <a:accent5>
        <a:srgbClr val="E1E4E5"/>
      </a:accent5>
      <a:accent6>
        <a:srgbClr val="B7BBBD"/>
      </a:accent6>
      <a:hlink>
        <a:srgbClr val="CACFD1"/>
      </a:hlink>
      <a:folHlink>
        <a:srgbClr val="CACFD1"/>
      </a:folHlink>
    </a:clrScheme>
    <a:fontScheme name="BYU-Idaho">
      <a:majorFont>
        <a:latin typeface="Galliard BT"/>
        <a:ea typeface=""/>
        <a:cs typeface=""/>
      </a:majorFont>
      <a:minorFont>
        <a:latin typeface="Galliard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Blue Segoe 4-3 template-template_April-17-2007">
  <a:themeElements>
    <a:clrScheme name="Custom 14">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3030F8"/>
      </a:hlink>
      <a:folHlink>
        <a:srgbClr val="7575F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15030</TotalTime>
  <Words>3987</Words>
  <Application>Microsoft Office PowerPoint</Application>
  <PresentationFormat>Widescreen</PresentationFormat>
  <Paragraphs>653</Paragraphs>
  <Slides>30</Slides>
  <Notes>30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30</vt:i4>
      </vt:variant>
    </vt:vector>
  </HeadingPairs>
  <TitlesOfParts>
    <vt:vector size="42" baseType="lpstr">
      <vt:lpstr>Calibri</vt:lpstr>
      <vt:lpstr>Cambria</vt:lpstr>
      <vt:lpstr>Galliard BT</vt:lpstr>
      <vt:lpstr>Segoe</vt:lpstr>
      <vt:lpstr>Courier New</vt:lpstr>
      <vt:lpstr>Arial</vt:lpstr>
      <vt:lpstr>Wingdings</vt:lpstr>
      <vt:lpstr>Cambria Math</vt:lpstr>
      <vt:lpstr>Blue Segoe 4-3 template-template_April-17-2007</vt:lpstr>
      <vt:lpstr>1_Blue Segoe 4-3 template-template_April-17-2007</vt:lpstr>
      <vt:lpstr>SoftwareDevelopment</vt:lpstr>
      <vt:lpstr>2_Blue Segoe 4-3 template-template_April-17-2007</vt:lpstr>
      <vt:lpstr>ECEN 350 Electronic Devices and Circuits </vt:lpstr>
      <vt:lpstr>PowerPoint Presentation</vt:lpstr>
      <vt:lpstr>Ideal Digital Logic Gates</vt:lpstr>
      <vt:lpstr>CMOS – Complementary MOS</vt:lpstr>
      <vt:lpstr>CMOS Pull-Up and Pull-Down Transistors</vt:lpstr>
      <vt:lpstr>Standard CMOS Logic Inverter</vt:lpstr>
      <vt:lpstr>CMOS Digital Logic (Continued)</vt:lpstr>
      <vt:lpstr>CMOS Digital Logic (Continued)</vt:lpstr>
      <vt:lpstr>CMOS Power Dissipation</vt:lpstr>
      <vt:lpstr>Charge Carrier Mobility - µ</vt:lpstr>
      <vt:lpstr>Transistor Sizing for CMOS Digital Logic</vt:lpstr>
      <vt:lpstr>Transistor Sizing for Digital CMOS Logic (Continued)</vt:lpstr>
      <vt:lpstr>Digital CMOS Transistor Sizing for 2-NAND</vt:lpstr>
      <vt:lpstr>Digital CMOS Transistor Sizing for 2-NOR</vt:lpstr>
      <vt:lpstr>Conduction Complement</vt:lpstr>
      <vt:lpstr>n-Channel MOS Transistor</vt:lpstr>
      <vt:lpstr>p-Channel MOS Transistor</vt:lpstr>
      <vt:lpstr>CMOS Latch-up</vt:lpstr>
      <vt:lpstr>CMOS Latch-up (Continued)</vt:lpstr>
      <vt:lpstr>CMOS Latch-up and ESD - Electrostatic Discharge</vt:lpstr>
      <vt:lpstr>Practical Digital Logic Inverters Prior to CMOS</vt:lpstr>
      <vt:lpstr>Common-Emitter Inverter</vt:lpstr>
      <vt:lpstr>PowerPoint Presentation</vt:lpstr>
      <vt:lpstr>The End</vt:lpstr>
      <vt:lpstr>Extra</vt:lpstr>
      <vt:lpstr>CMOS – Complementary MOS (Continued)</vt:lpstr>
      <vt:lpstr>Transistor Sizing for Digital CMOS Logic</vt:lpstr>
      <vt:lpstr>Digital CMOS Transistor Sizing (Continued)</vt:lpstr>
      <vt:lpstr>Buffer Stage Example</vt:lpstr>
      <vt:lpstr>Buffer Stage Example (Continued)</vt:lpstr>
    </vt:vector>
  </TitlesOfParts>
  <Company>Brigham Young University 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ECEN 480 Digital Signal Processing</dc:title>
  <dc:creator>Swenson, Jody</dc:creator>
  <cp:lastModifiedBy>Swenson, Jody</cp:lastModifiedBy>
  <cp:revision>913</cp:revision>
  <dcterms:created xsi:type="dcterms:W3CDTF">2016-11-11T21:34:14Z</dcterms:created>
  <dcterms:modified xsi:type="dcterms:W3CDTF">2022-07-15T02:07:51Z</dcterms:modified>
</cp:coreProperties>
</file>