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5.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8" r:id="rId1"/>
    <p:sldMasterId id="2147483695" r:id="rId2"/>
    <p:sldMasterId id="2147483719" r:id="rId3"/>
    <p:sldMasterId id="2147483728" r:id="rId4"/>
    <p:sldMasterId id="2147483754" r:id="rId5"/>
    <p:sldMasterId id="2147483767" r:id="rId6"/>
  </p:sldMasterIdLst>
  <p:notesMasterIdLst>
    <p:notesMasterId r:id="rId39"/>
  </p:notesMasterIdLst>
  <p:sldIdLst>
    <p:sldId id="503" r:id="rId7"/>
    <p:sldId id="578" r:id="rId8"/>
    <p:sldId id="481" r:id="rId9"/>
    <p:sldId id="504" r:id="rId10"/>
    <p:sldId id="452" r:id="rId11"/>
    <p:sldId id="453" r:id="rId12"/>
    <p:sldId id="454" r:id="rId13"/>
    <p:sldId id="463" r:id="rId14"/>
    <p:sldId id="464" r:id="rId15"/>
    <p:sldId id="456" r:id="rId16"/>
    <p:sldId id="457" r:id="rId17"/>
    <p:sldId id="458" r:id="rId18"/>
    <p:sldId id="459" r:id="rId19"/>
    <p:sldId id="467" r:id="rId20"/>
    <p:sldId id="468" r:id="rId21"/>
    <p:sldId id="513" r:id="rId22"/>
    <p:sldId id="514" r:id="rId23"/>
    <p:sldId id="502" r:id="rId24"/>
    <p:sldId id="515" r:id="rId25"/>
    <p:sldId id="575" r:id="rId26"/>
    <p:sldId id="470" r:id="rId27"/>
    <p:sldId id="516" r:id="rId28"/>
    <p:sldId id="517" r:id="rId29"/>
    <p:sldId id="483" r:id="rId30"/>
    <p:sldId id="518" r:id="rId31"/>
    <p:sldId id="519" r:id="rId32"/>
    <p:sldId id="574" r:id="rId33"/>
    <p:sldId id="534" r:id="rId34"/>
    <p:sldId id="550" r:id="rId35"/>
    <p:sldId id="552" r:id="rId36"/>
    <p:sldId id="273" r:id="rId37"/>
    <p:sldId id="447"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Cambria" panose="02040503050406030204" pitchFamily="18" charset="0"/>
      <p:regular r:id="rId44"/>
      <p:bold r:id="rId45"/>
      <p:italic r:id="rId46"/>
      <p:boldItalic r:id="rId47"/>
    </p:embeddedFont>
    <p:embeddedFont>
      <p:font typeface="Cambria Math" panose="02040503050406030204" pitchFamily="18"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E34BC-7542-4BE2-87DF-D4F668E514F3}" v="1" dt="2022-07-12T21:24:14.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7" d="100"/>
          <a:sy n="107" d="100"/>
        </p:scale>
        <p:origin x="750"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6/11/relationships/changesInfo" Target="changesInfos/changesInfo1.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7.fntdata"/><Relationship Id="rId20" Type="http://schemas.openxmlformats.org/officeDocument/2006/relationships/slide" Target="slides/slide14.xml"/><Relationship Id="rId41" Type="http://schemas.openxmlformats.org/officeDocument/2006/relationships/font" Target="fonts/font2.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nson, Jody" userId="f700768a-5749-4e0f-98d7-2b523cc7d418" providerId="ADAL" clId="{B8B1C149-8F96-4146-BC7A-4342B7EC8DD5}"/>
    <pc:docChg chg="modSld">
      <pc:chgData name="Swenson, Jody" userId="f700768a-5749-4e0f-98d7-2b523cc7d418" providerId="ADAL" clId="{B8B1C149-8F96-4146-BC7A-4342B7EC8DD5}" dt="2021-11-25T00:47:41.600" v="3"/>
      <pc:docMkLst>
        <pc:docMk/>
      </pc:docMkLst>
      <pc:sldChg chg="modSp mod">
        <pc:chgData name="Swenson, Jody" userId="f700768a-5749-4e0f-98d7-2b523cc7d418" providerId="ADAL" clId="{B8B1C149-8F96-4146-BC7A-4342B7EC8DD5}" dt="2021-11-25T00:47:41.600" v="3"/>
        <pc:sldMkLst>
          <pc:docMk/>
          <pc:sldMk cId="359580766" sldId="503"/>
        </pc:sldMkLst>
        <pc:spChg chg="mod">
          <ac:chgData name="Swenson, Jody" userId="f700768a-5749-4e0f-98d7-2b523cc7d418" providerId="ADAL" clId="{B8B1C149-8F96-4146-BC7A-4342B7EC8DD5}" dt="2021-11-25T00:47:41.600" v="3"/>
          <ac:spMkLst>
            <pc:docMk/>
            <pc:sldMk cId="359580766" sldId="503"/>
            <ac:spMk id="7" creationId="{00000000-0000-0000-0000-000000000000}"/>
          </ac:spMkLst>
        </pc:spChg>
      </pc:sldChg>
    </pc:docChg>
  </pc:docChgLst>
  <pc:docChgLst>
    <pc:chgData name="Swenson, Jody" userId="f700768a-5749-4e0f-98d7-2b523cc7d418" providerId="ADAL" clId="{79A2376A-FE01-41F5-A14D-A9B84ADA28FC}"/>
    <pc:docChg chg="modSld">
      <pc:chgData name="Swenson, Jody" userId="f700768a-5749-4e0f-98d7-2b523cc7d418" providerId="ADAL" clId="{79A2376A-FE01-41F5-A14D-A9B84ADA28FC}" dt="2021-05-17T19:04:12.061" v="45" actId="20577"/>
      <pc:docMkLst>
        <pc:docMk/>
      </pc:docMkLst>
      <pc:sldChg chg="modSp">
        <pc:chgData name="Swenson, Jody" userId="f700768a-5749-4e0f-98d7-2b523cc7d418" providerId="ADAL" clId="{79A2376A-FE01-41F5-A14D-A9B84ADA28FC}" dt="2021-05-17T19:02:52.877" v="7" actId="20577"/>
        <pc:sldMkLst>
          <pc:docMk/>
          <pc:sldMk cId="2682157611" sldId="519"/>
        </pc:sldMkLst>
        <pc:spChg chg="mod">
          <ac:chgData name="Swenson, Jody" userId="f700768a-5749-4e0f-98d7-2b523cc7d418" providerId="ADAL" clId="{79A2376A-FE01-41F5-A14D-A9B84ADA28FC}" dt="2021-05-17T19:02:52.877" v="7" actId="20577"/>
          <ac:spMkLst>
            <pc:docMk/>
            <pc:sldMk cId="2682157611" sldId="519"/>
            <ac:spMk id="8" creationId="{00000000-0000-0000-0000-000000000000}"/>
          </ac:spMkLst>
        </pc:spChg>
      </pc:sldChg>
      <pc:sldChg chg="modSp">
        <pc:chgData name="Swenson, Jody" userId="f700768a-5749-4e0f-98d7-2b523cc7d418" providerId="ADAL" clId="{79A2376A-FE01-41F5-A14D-A9B84ADA28FC}" dt="2021-05-17T19:03:28.779" v="11"/>
        <pc:sldMkLst>
          <pc:docMk/>
          <pc:sldMk cId="1678298784" sldId="534"/>
        </pc:sldMkLst>
        <pc:spChg chg="mod">
          <ac:chgData name="Swenson, Jody" userId="f700768a-5749-4e0f-98d7-2b523cc7d418" providerId="ADAL" clId="{79A2376A-FE01-41F5-A14D-A9B84ADA28FC}" dt="2021-05-17T19:03:28.779" v="11"/>
          <ac:spMkLst>
            <pc:docMk/>
            <pc:sldMk cId="1678298784" sldId="534"/>
            <ac:spMk id="8" creationId="{00000000-0000-0000-0000-000000000000}"/>
          </ac:spMkLst>
        </pc:spChg>
      </pc:sldChg>
      <pc:sldChg chg="modSp">
        <pc:chgData name="Swenson, Jody" userId="f700768a-5749-4e0f-98d7-2b523cc7d418" providerId="ADAL" clId="{79A2376A-FE01-41F5-A14D-A9B84ADA28FC}" dt="2021-05-17T19:04:12.061" v="45" actId="20577"/>
        <pc:sldMkLst>
          <pc:docMk/>
          <pc:sldMk cId="961091892" sldId="550"/>
        </pc:sldMkLst>
        <pc:spChg chg="mod">
          <ac:chgData name="Swenson, Jody" userId="f700768a-5749-4e0f-98d7-2b523cc7d418" providerId="ADAL" clId="{79A2376A-FE01-41F5-A14D-A9B84ADA28FC}" dt="2021-05-17T19:04:12.061" v="45" actId="20577"/>
          <ac:spMkLst>
            <pc:docMk/>
            <pc:sldMk cId="961091892" sldId="550"/>
            <ac:spMk id="9" creationId="{00000000-0000-0000-0000-000000000000}"/>
          </ac:spMkLst>
        </pc:spChg>
      </pc:sldChg>
    </pc:docChg>
  </pc:docChgLst>
  <pc:docChgLst>
    <pc:chgData name="Swenson, Jody" userId="f700768a-5749-4e0f-98d7-2b523cc7d418" providerId="ADAL" clId="{E85E34BC-7542-4BE2-87DF-D4F668E514F3}"/>
    <pc:docChg chg="addSld delSld modSld">
      <pc:chgData name="Swenson, Jody" userId="f700768a-5749-4e0f-98d7-2b523cc7d418" providerId="ADAL" clId="{E85E34BC-7542-4BE2-87DF-D4F668E514F3}" dt="2022-07-12T21:24:20.685" v="1" actId="47"/>
      <pc:docMkLst>
        <pc:docMk/>
      </pc:docMkLst>
      <pc:sldChg chg="del">
        <pc:chgData name="Swenson, Jody" userId="f700768a-5749-4e0f-98d7-2b523cc7d418" providerId="ADAL" clId="{E85E34BC-7542-4BE2-87DF-D4F668E514F3}" dt="2022-07-12T21:24:20.685" v="1" actId="47"/>
        <pc:sldMkLst>
          <pc:docMk/>
          <pc:sldMk cId="3287737086" sldId="577"/>
        </pc:sldMkLst>
      </pc:sldChg>
      <pc:sldChg chg="add">
        <pc:chgData name="Swenson, Jody" userId="f700768a-5749-4e0f-98d7-2b523cc7d418" providerId="ADAL" clId="{E85E34BC-7542-4BE2-87DF-D4F668E514F3}" dt="2022-07-12T21:24:14.647" v="0"/>
        <pc:sldMkLst>
          <pc:docMk/>
          <pc:sldMk cId="1669663345" sldId="578"/>
        </pc:sldMkLst>
      </pc:sldChg>
    </pc:docChg>
  </pc:docChgLst>
  <pc:docChgLst>
    <pc:chgData name="Swenson, Jody" userId="f700768a-5749-4e0f-98d7-2b523cc7d418" providerId="ADAL" clId="{DE581D43-F0FC-4262-815D-CD6C2A18E976}"/>
    <pc:docChg chg="addSld delSld modSld">
      <pc:chgData name="Swenson, Jody" userId="f700768a-5749-4e0f-98d7-2b523cc7d418" providerId="ADAL" clId="{DE581D43-F0FC-4262-815D-CD6C2A18E976}" dt="2020-08-25T18:11:13.520" v="137" actId="47"/>
      <pc:docMkLst>
        <pc:docMk/>
      </pc:docMkLst>
      <pc:sldChg chg="del">
        <pc:chgData name="Swenson, Jody" userId="f700768a-5749-4e0f-98d7-2b523cc7d418" providerId="ADAL" clId="{DE581D43-F0FC-4262-815D-CD6C2A18E976}" dt="2020-08-25T18:11:13.520" v="137" actId="47"/>
        <pc:sldMkLst>
          <pc:docMk/>
          <pc:sldMk cId="3849985688" sldId="469"/>
        </pc:sldMkLst>
      </pc:sldChg>
      <pc:sldChg chg="modSp">
        <pc:chgData name="Swenson, Jody" userId="f700768a-5749-4e0f-98d7-2b523cc7d418" providerId="ADAL" clId="{DE581D43-F0FC-4262-815D-CD6C2A18E976}" dt="2020-08-17T19:47:44.855" v="135" actId="20577"/>
        <pc:sldMkLst>
          <pc:docMk/>
          <pc:sldMk cId="359580766" sldId="503"/>
        </pc:sldMkLst>
        <pc:spChg chg="mod">
          <ac:chgData name="Swenson, Jody" userId="f700768a-5749-4e0f-98d7-2b523cc7d418" providerId="ADAL" clId="{DE581D43-F0FC-4262-815D-CD6C2A18E976}" dt="2020-08-17T19:47:44.855" v="135" actId="20577"/>
          <ac:spMkLst>
            <pc:docMk/>
            <pc:sldMk cId="359580766" sldId="503"/>
            <ac:spMk id="7" creationId="{00000000-0000-0000-0000-000000000000}"/>
          </ac:spMkLst>
        </pc:spChg>
      </pc:sldChg>
      <pc:sldChg chg="add">
        <pc:chgData name="Swenson, Jody" userId="f700768a-5749-4e0f-98d7-2b523cc7d418" providerId="ADAL" clId="{DE581D43-F0FC-4262-815D-CD6C2A18E976}" dt="2020-08-25T18:11:09.770" v="136"/>
        <pc:sldMkLst>
          <pc:docMk/>
          <pc:sldMk cId="2071299679" sldId="575"/>
        </pc:sldMkLst>
      </pc:sldChg>
    </pc:docChg>
  </pc:docChgLst>
  <pc:docChgLst>
    <pc:chgData name="Swenson, Jody" userId="f700768a-5749-4e0f-98d7-2b523cc7d418" providerId="ADAL" clId="{35B25B03-B940-4C85-BCFD-49E6159B1A24}"/>
    <pc:docChg chg="modSld">
      <pc:chgData name="Swenson, Jody" userId="f700768a-5749-4e0f-98d7-2b523cc7d418" providerId="ADAL" clId="{35B25B03-B940-4C85-BCFD-49E6159B1A24}" dt="2022-02-12T03:08:46.071" v="3" actId="20577"/>
      <pc:docMkLst>
        <pc:docMk/>
      </pc:docMkLst>
      <pc:sldChg chg="modSp">
        <pc:chgData name="Swenson, Jody" userId="f700768a-5749-4e0f-98d7-2b523cc7d418" providerId="ADAL" clId="{35B25B03-B940-4C85-BCFD-49E6159B1A24}" dt="2022-02-12T03:08:46.071" v="3" actId="20577"/>
        <pc:sldMkLst>
          <pc:docMk/>
          <pc:sldMk cId="359580766" sldId="503"/>
        </pc:sldMkLst>
        <pc:spChg chg="mod">
          <ac:chgData name="Swenson, Jody" userId="f700768a-5749-4e0f-98d7-2b523cc7d418" providerId="ADAL" clId="{35B25B03-B940-4C85-BCFD-49E6159B1A24}" dt="2022-02-12T03:08:46.071" v="3" actId="20577"/>
          <ac:spMkLst>
            <pc:docMk/>
            <pc:sldMk cId="359580766" sldId="503"/>
            <ac:spMk id="7" creationId="{00000000-0000-0000-0000-000000000000}"/>
          </ac:spMkLst>
        </pc:spChg>
      </pc:sldChg>
    </pc:docChg>
  </pc:docChgLst>
  <pc:docChgLst>
    <pc:chgData name="Swenson, Jody" userId="f700768a-5749-4e0f-98d7-2b523cc7d418" providerId="ADAL" clId="{10AAE27B-D679-46AE-91FC-D05F964A4EAE}"/>
    <pc:docChg chg="addSld delSld modSld">
      <pc:chgData name="Swenson, Jody" userId="f700768a-5749-4e0f-98d7-2b523cc7d418" providerId="ADAL" clId="{10AAE27B-D679-46AE-91FC-D05F964A4EAE}" dt="2022-05-24T22:29:10.861" v="3" actId="20577"/>
      <pc:docMkLst>
        <pc:docMk/>
      </pc:docMkLst>
      <pc:sldChg chg="add del">
        <pc:chgData name="Swenson, Jody" userId="f700768a-5749-4e0f-98d7-2b523cc7d418" providerId="ADAL" clId="{10AAE27B-D679-46AE-91FC-D05F964A4EAE}" dt="2022-05-23T23:06:30.709" v="2" actId="47"/>
        <pc:sldMkLst>
          <pc:docMk/>
          <pc:sldMk cId="4075030114" sldId="576"/>
        </pc:sldMkLst>
      </pc:sldChg>
      <pc:sldChg chg="modSp add">
        <pc:chgData name="Swenson, Jody" userId="f700768a-5749-4e0f-98d7-2b523cc7d418" providerId="ADAL" clId="{10AAE27B-D679-46AE-91FC-D05F964A4EAE}" dt="2022-05-24T22:29:10.861" v="3" actId="20577"/>
        <pc:sldMkLst>
          <pc:docMk/>
          <pc:sldMk cId="3287737086" sldId="577"/>
        </pc:sldMkLst>
        <pc:spChg chg="mod">
          <ac:chgData name="Swenson, Jody" userId="f700768a-5749-4e0f-98d7-2b523cc7d418" providerId="ADAL" clId="{10AAE27B-D679-46AE-91FC-D05F964A4EAE}" dt="2022-05-24T22:29:10.861" v="3" actId="20577"/>
          <ac:spMkLst>
            <pc:docMk/>
            <pc:sldMk cId="3287737086" sldId="577"/>
            <ac:spMk id="7" creationId="{00000000-0000-0000-0000-000000000000}"/>
          </ac:spMkLst>
        </pc:spChg>
      </pc:sldChg>
    </pc:docChg>
  </pc:docChgLst>
  <pc:docChgLst>
    <pc:chgData name="Swenson, Jody" userId="f700768a-5749-4e0f-98d7-2b523cc7d418" providerId="ADAL" clId="{794F17F1-8855-486C-B70D-7B850AD99E80}"/>
    <pc:docChg chg="undo custSel modSld">
      <pc:chgData name="Swenson, Jody" userId="f700768a-5749-4e0f-98d7-2b523cc7d418" providerId="ADAL" clId="{794F17F1-8855-486C-B70D-7B850AD99E80}" dt="2021-10-18T16:40:14.420" v="562" actId="20577"/>
      <pc:docMkLst>
        <pc:docMk/>
      </pc:docMkLst>
      <pc:sldChg chg="modSp mod modAnim">
        <pc:chgData name="Swenson, Jody" userId="f700768a-5749-4e0f-98d7-2b523cc7d418" providerId="ADAL" clId="{794F17F1-8855-486C-B70D-7B850AD99E80}" dt="2021-10-18T16:40:14.420" v="562" actId="20577"/>
        <pc:sldMkLst>
          <pc:docMk/>
          <pc:sldMk cId="3534964001" sldId="481"/>
        </pc:sldMkLst>
        <pc:spChg chg="mod">
          <ac:chgData name="Swenson, Jody" userId="f700768a-5749-4e0f-98d7-2b523cc7d418" providerId="ADAL" clId="{794F17F1-8855-486C-B70D-7B850AD99E80}" dt="2021-10-18T16:32:52.630" v="477" actId="1035"/>
          <ac:spMkLst>
            <pc:docMk/>
            <pc:sldMk cId="3534964001" sldId="481"/>
            <ac:spMk id="4" creationId="{00000000-0000-0000-0000-000000000000}"/>
          </ac:spMkLst>
        </pc:spChg>
        <pc:spChg chg="mod">
          <ac:chgData name="Swenson, Jody" userId="f700768a-5749-4e0f-98d7-2b523cc7d418" providerId="ADAL" clId="{794F17F1-8855-486C-B70D-7B850AD99E80}" dt="2021-10-18T16:40:14.420" v="562" actId="20577"/>
          <ac:spMkLst>
            <pc:docMk/>
            <pc:sldMk cId="3534964001" sldId="481"/>
            <ac:spMk id="5" creationId="{5B229122-B96B-40A9-A914-FFC985B839E6}"/>
          </ac:spMkLst>
        </pc:spChg>
      </pc:sldChg>
      <pc:sldChg chg="modSp mod modAnim">
        <pc:chgData name="Swenson, Jody" userId="f700768a-5749-4e0f-98d7-2b523cc7d418" providerId="ADAL" clId="{794F17F1-8855-486C-B70D-7B850AD99E80}" dt="2021-10-18T16:28:41.706" v="39"/>
        <pc:sldMkLst>
          <pc:docMk/>
          <pc:sldMk cId="359580766" sldId="503"/>
        </pc:sldMkLst>
        <pc:spChg chg="mod">
          <ac:chgData name="Swenson, Jody" userId="f700768a-5749-4e0f-98d7-2b523cc7d418" providerId="ADAL" clId="{794F17F1-8855-486C-B70D-7B850AD99E80}" dt="2021-10-18T16:28:27.732" v="38" actId="20577"/>
          <ac:spMkLst>
            <pc:docMk/>
            <pc:sldMk cId="359580766" sldId="503"/>
            <ac:spMk id="7" creationId="{00000000-0000-0000-0000-000000000000}"/>
          </ac:spMkLst>
        </pc:spChg>
      </pc:sldChg>
    </pc:docChg>
  </pc:docChgLst>
  <pc:docChgLst>
    <pc:chgData name="Swenson, Jody" userId="f700768a-5749-4e0f-98d7-2b523cc7d418" providerId="ADAL" clId="{CF1EC0DE-2BAD-4D8B-B5EE-CCC82A91B4A2}"/>
    <pc:docChg chg="undo custSel addSld delSld modSld modMainMaster">
      <pc:chgData name="Swenson, Jody" userId="f700768a-5749-4e0f-98d7-2b523cc7d418" providerId="ADAL" clId="{CF1EC0DE-2BAD-4D8B-B5EE-CCC82A91B4A2}" dt="2020-08-15T21:28:18.278" v="220" actId="47"/>
      <pc:docMkLst>
        <pc:docMk/>
      </pc:docMkLst>
      <pc:sldChg chg="modSp">
        <pc:chgData name="Swenson, Jody" userId="f700768a-5749-4e0f-98d7-2b523cc7d418" providerId="ADAL" clId="{CF1EC0DE-2BAD-4D8B-B5EE-CCC82A91B4A2}" dt="2020-08-15T20:48:35.173" v="0"/>
        <pc:sldMkLst>
          <pc:docMk/>
          <pc:sldMk cId="1757437761" sldId="273"/>
        </pc:sldMkLst>
        <pc:spChg chg="mod">
          <ac:chgData name="Swenson, Jody" userId="f700768a-5749-4e0f-98d7-2b523cc7d418" providerId="ADAL" clId="{CF1EC0DE-2BAD-4D8B-B5EE-CCC82A91B4A2}" dt="2020-08-15T20:48:35.173" v="0"/>
          <ac:spMkLst>
            <pc:docMk/>
            <pc:sldMk cId="1757437761" sldId="273"/>
            <ac:spMk id="2" creationId="{00000000-0000-0000-0000-000000000000}"/>
          </ac:spMkLst>
        </pc:spChg>
      </pc:sldChg>
      <pc:sldChg chg="modSp">
        <pc:chgData name="Swenson, Jody" userId="f700768a-5749-4e0f-98d7-2b523cc7d418" providerId="ADAL" clId="{CF1EC0DE-2BAD-4D8B-B5EE-CCC82A91B4A2}" dt="2020-08-15T20:48:35.173" v="0"/>
        <pc:sldMkLst>
          <pc:docMk/>
          <pc:sldMk cId="3046161421" sldId="447"/>
        </pc:sldMkLst>
        <pc:spChg chg="mod">
          <ac:chgData name="Swenson, Jody" userId="f700768a-5749-4e0f-98d7-2b523cc7d418" providerId="ADAL" clId="{CF1EC0DE-2BAD-4D8B-B5EE-CCC82A91B4A2}" dt="2020-08-15T20:48:35.173" v="0"/>
          <ac:spMkLst>
            <pc:docMk/>
            <pc:sldMk cId="3046161421" sldId="447"/>
            <ac:spMk id="2" creationId="{00000000-0000-0000-0000-000000000000}"/>
          </ac:spMkLst>
        </pc:spChg>
      </pc:sldChg>
      <pc:sldChg chg="modSp">
        <pc:chgData name="Swenson, Jody" userId="f700768a-5749-4e0f-98d7-2b523cc7d418" providerId="ADAL" clId="{CF1EC0DE-2BAD-4D8B-B5EE-CCC82A91B4A2}" dt="2020-08-15T20:48:35.173" v="0"/>
        <pc:sldMkLst>
          <pc:docMk/>
          <pc:sldMk cId="1502910013" sldId="452"/>
        </pc:sldMkLst>
        <pc:spChg chg="mod">
          <ac:chgData name="Swenson, Jody" userId="f700768a-5749-4e0f-98d7-2b523cc7d418" providerId="ADAL" clId="{CF1EC0DE-2BAD-4D8B-B5EE-CCC82A91B4A2}" dt="2020-08-15T20:48:35.173" v="0"/>
          <ac:spMkLst>
            <pc:docMk/>
            <pc:sldMk cId="1502910013" sldId="452"/>
            <ac:spMk id="18" creationId="{00000000-0000-0000-0000-000000000000}"/>
          </ac:spMkLst>
        </pc:spChg>
        <pc:spChg chg="mod">
          <ac:chgData name="Swenson, Jody" userId="f700768a-5749-4e0f-98d7-2b523cc7d418" providerId="ADAL" clId="{CF1EC0DE-2BAD-4D8B-B5EE-CCC82A91B4A2}" dt="2020-08-15T20:48:35.173" v="0"/>
          <ac:spMkLst>
            <pc:docMk/>
            <pc:sldMk cId="1502910013" sldId="452"/>
            <ac:spMk id="28" creationId="{00000000-0000-0000-0000-000000000000}"/>
          </ac:spMkLst>
        </pc:spChg>
        <pc:spChg chg="mod">
          <ac:chgData name="Swenson, Jody" userId="f700768a-5749-4e0f-98d7-2b523cc7d418" providerId="ADAL" clId="{CF1EC0DE-2BAD-4D8B-B5EE-CCC82A91B4A2}" dt="2020-08-15T20:48:35.173" v="0"/>
          <ac:spMkLst>
            <pc:docMk/>
            <pc:sldMk cId="1502910013" sldId="452"/>
            <ac:spMk id="29" creationId="{00000000-0000-0000-0000-000000000000}"/>
          </ac:spMkLst>
        </pc:spChg>
        <pc:spChg chg="mod">
          <ac:chgData name="Swenson, Jody" userId="f700768a-5749-4e0f-98d7-2b523cc7d418" providerId="ADAL" clId="{CF1EC0DE-2BAD-4D8B-B5EE-CCC82A91B4A2}" dt="2020-08-15T20:48:35.173" v="0"/>
          <ac:spMkLst>
            <pc:docMk/>
            <pc:sldMk cId="1502910013" sldId="452"/>
            <ac:spMk id="30" creationId="{00000000-0000-0000-0000-000000000000}"/>
          </ac:spMkLst>
        </pc:spChg>
        <pc:spChg chg="mod">
          <ac:chgData name="Swenson, Jody" userId="f700768a-5749-4e0f-98d7-2b523cc7d418" providerId="ADAL" clId="{CF1EC0DE-2BAD-4D8B-B5EE-CCC82A91B4A2}" dt="2020-08-15T20:48:35.173" v="0"/>
          <ac:spMkLst>
            <pc:docMk/>
            <pc:sldMk cId="1502910013" sldId="452"/>
            <ac:spMk id="32" creationId="{00000000-0000-0000-0000-000000000000}"/>
          </ac:spMkLst>
        </pc:spChg>
        <pc:grpChg chg="mod">
          <ac:chgData name="Swenson, Jody" userId="f700768a-5749-4e0f-98d7-2b523cc7d418" providerId="ADAL" clId="{CF1EC0DE-2BAD-4D8B-B5EE-CCC82A91B4A2}" dt="2020-08-15T20:48:35.173" v="0"/>
          <ac:grpSpMkLst>
            <pc:docMk/>
            <pc:sldMk cId="1502910013" sldId="452"/>
            <ac:grpSpMk id="22" creationId="{00000000-0000-0000-0000-000000000000}"/>
          </ac:grpSpMkLst>
        </pc:grpChg>
      </pc:sldChg>
      <pc:sldChg chg="modSp">
        <pc:chgData name="Swenson, Jody" userId="f700768a-5749-4e0f-98d7-2b523cc7d418" providerId="ADAL" clId="{CF1EC0DE-2BAD-4D8B-B5EE-CCC82A91B4A2}" dt="2020-08-15T20:48:35.173" v="0"/>
        <pc:sldMkLst>
          <pc:docMk/>
          <pc:sldMk cId="1670003799" sldId="453"/>
        </pc:sldMkLst>
        <pc:spChg chg="mod">
          <ac:chgData name="Swenson, Jody" userId="f700768a-5749-4e0f-98d7-2b523cc7d418" providerId="ADAL" clId="{CF1EC0DE-2BAD-4D8B-B5EE-CCC82A91B4A2}" dt="2020-08-15T20:48:35.173" v="0"/>
          <ac:spMkLst>
            <pc:docMk/>
            <pc:sldMk cId="1670003799" sldId="453"/>
            <ac:spMk id="7" creationId="{00000000-0000-0000-0000-000000000000}"/>
          </ac:spMkLst>
        </pc:spChg>
        <pc:spChg chg="mod">
          <ac:chgData name="Swenson, Jody" userId="f700768a-5749-4e0f-98d7-2b523cc7d418" providerId="ADAL" clId="{CF1EC0DE-2BAD-4D8B-B5EE-CCC82A91B4A2}" dt="2020-08-15T20:48:35.173" v="0"/>
          <ac:spMkLst>
            <pc:docMk/>
            <pc:sldMk cId="1670003799" sldId="453"/>
            <ac:spMk id="8" creationId="{00000000-0000-0000-0000-000000000000}"/>
          </ac:spMkLst>
        </pc:spChg>
        <pc:spChg chg="mod">
          <ac:chgData name="Swenson, Jody" userId="f700768a-5749-4e0f-98d7-2b523cc7d418" providerId="ADAL" clId="{CF1EC0DE-2BAD-4D8B-B5EE-CCC82A91B4A2}" dt="2020-08-15T20:48:35.173" v="0"/>
          <ac:spMkLst>
            <pc:docMk/>
            <pc:sldMk cId="1670003799" sldId="453"/>
            <ac:spMk id="4099" creationId="{00000000-0000-0000-0000-000000000000}"/>
          </ac:spMkLst>
        </pc:spChg>
        <pc:picChg chg="mod">
          <ac:chgData name="Swenson, Jody" userId="f700768a-5749-4e0f-98d7-2b523cc7d418" providerId="ADAL" clId="{CF1EC0DE-2BAD-4D8B-B5EE-CCC82A91B4A2}" dt="2020-08-15T20:48:35.173" v="0"/>
          <ac:picMkLst>
            <pc:docMk/>
            <pc:sldMk cId="1670003799" sldId="453"/>
            <ac:picMk id="2" creationId="{00000000-0000-0000-0000-000000000000}"/>
          </ac:picMkLst>
        </pc:picChg>
      </pc:sldChg>
      <pc:sldChg chg="modSp">
        <pc:chgData name="Swenson, Jody" userId="f700768a-5749-4e0f-98d7-2b523cc7d418" providerId="ADAL" clId="{CF1EC0DE-2BAD-4D8B-B5EE-CCC82A91B4A2}" dt="2020-08-15T20:55:10.859" v="122" actId="255"/>
        <pc:sldMkLst>
          <pc:docMk/>
          <pc:sldMk cId="1278821363" sldId="454"/>
        </pc:sldMkLst>
        <pc:spChg chg="mod">
          <ac:chgData name="Swenson, Jody" userId="f700768a-5749-4e0f-98d7-2b523cc7d418" providerId="ADAL" clId="{CF1EC0DE-2BAD-4D8B-B5EE-CCC82A91B4A2}" dt="2020-08-15T20:55:10.859" v="122" actId="255"/>
          <ac:spMkLst>
            <pc:docMk/>
            <pc:sldMk cId="1278821363" sldId="454"/>
            <ac:spMk id="6" creationId="{00000000-0000-0000-0000-000000000000}"/>
          </ac:spMkLst>
        </pc:spChg>
        <pc:spChg chg="mod">
          <ac:chgData name="Swenson, Jody" userId="f700768a-5749-4e0f-98d7-2b523cc7d418" providerId="ADAL" clId="{CF1EC0DE-2BAD-4D8B-B5EE-CCC82A91B4A2}" dt="2020-08-15T20:48:35.173" v="0"/>
          <ac:spMkLst>
            <pc:docMk/>
            <pc:sldMk cId="1278821363" sldId="454"/>
            <ac:spMk id="7" creationId="{00000000-0000-0000-0000-000000000000}"/>
          </ac:spMkLst>
        </pc:spChg>
        <pc:spChg chg="mod">
          <ac:chgData name="Swenson, Jody" userId="f700768a-5749-4e0f-98d7-2b523cc7d418" providerId="ADAL" clId="{CF1EC0DE-2BAD-4D8B-B5EE-CCC82A91B4A2}" dt="2020-08-15T20:48:35.173" v="0"/>
          <ac:spMkLst>
            <pc:docMk/>
            <pc:sldMk cId="1278821363" sldId="454"/>
            <ac:spMk id="4099" creationId="{00000000-0000-0000-0000-000000000000}"/>
          </ac:spMkLst>
        </pc:spChg>
      </pc:sldChg>
      <pc:sldChg chg="modSp">
        <pc:chgData name="Swenson, Jody" userId="f700768a-5749-4e0f-98d7-2b523cc7d418" providerId="ADAL" clId="{CF1EC0DE-2BAD-4D8B-B5EE-CCC82A91B4A2}" dt="2020-08-15T20:48:35.173" v="0"/>
        <pc:sldMkLst>
          <pc:docMk/>
          <pc:sldMk cId="3786570875" sldId="456"/>
        </pc:sldMkLst>
        <pc:spChg chg="mod">
          <ac:chgData name="Swenson, Jody" userId="f700768a-5749-4e0f-98d7-2b523cc7d418" providerId="ADAL" clId="{CF1EC0DE-2BAD-4D8B-B5EE-CCC82A91B4A2}" dt="2020-08-15T20:48:35.173" v="0"/>
          <ac:spMkLst>
            <pc:docMk/>
            <pc:sldMk cId="3786570875" sldId="456"/>
            <ac:spMk id="4" creationId="{00000000-0000-0000-0000-000000000000}"/>
          </ac:spMkLst>
        </pc:spChg>
        <pc:spChg chg="mod">
          <ac:chgData name="Swenson, Jody" userId="f700768a-5749-4e0f-98d7-2b523cc7d418" providerId="ADAL" clId="{CF1EC0DE-2BAD-4D8B-B5EE-CCC82A91B4A2}" dt="2020-08-15T20:48:35.173" v="0"/>
          <ac:spMkLst>
            <pc:docMk/>
            <pc:sldMk cId="3786570875" sldId="456"/>
            <ac:spMk id="6" creationId="{00000000-0000-0000-0000-000000000000}"/>
          </ac:spMkLst>
        </pc:spChg>
        <pc:spChg chg="mod">
          <ac:chgData name="Swenson, Jody" userId="f700768a-5749-4e0f-98d7-2b523cc7d418" providerId="ADAL" clId="{CF1EC0DE-2BAD-4D8B-B5EE-CCC82A91B4A2}" dt="2020-08-15T20:48:35.173" v="0"/>
          <ac:spMkLst>
            <pc:docMk/>
            <pc:sldMk cId="3786570875" sldId="456"/>
            <ac:spMk id="8" creationId="{00000000-0000-0000-0000-000000000000}"/>
          </ac:spMkLst>
        </pc:spChg>
        <pc:spChg chg="mod">
          <ac:chgData name="Swenson, Jody" userId="f700768a-5749-4e0f-98d7-2b523cc7d418" providerId="ADAL" clId="{CF1EC0DE-2BAD-4D8B-B5EE-CCC82A91B4A2}" dt="2020-08-15T20:48:35.173" v="0"/>
          <ac:spMkLst>
            <pc:docMk/>
            <pc:sldMk cId="3786570875" sldId="456"/>
            <ac:spMk id="9" creationId="{00000000-0000-0000-0000-000000000000}"/>
          </ac:spMkLst>
        </pc:spChg>
        <pc:spChg chg="mod">
          <ac:chgData name="Swenson, Jody" userId="f700768a-5749-4e0f-98d7-2b523cc7d418" providerId="ADAL" clId="{CF1EC0DE-2BAD-4D8B-B5EE-CCC82A91B4A2}" dt="2020-08-15T20:48:35.173" v="0"/>
          <ac:spMkLst>
            <pc:docMk/>
            <pc:sldMk cId="3786570875" sldId="456"/>
            <ac:spMk id="11" creationId="{00000000-0000-0000-0000-000000000000}"/>
          </ac:spMkLst>
        </pc:spChg>
        <pc:spChg chg="mod">
          <ac:chgData name="Swenson, Jody" userId="f700768a-5749-4e0f-98d7-2b523cc7d418" providerId="ADAL" clId="{CF1EC0DE-2BAD-4D8B-B5EE-CCC82A91B4A2}" dt="2020-08-15T20:48:35.173" v="0"/>
          <ac:spMkLst>
            <pc:docMk/>
            <pc:sldMk cId="3786570875" sldId="456"/>
            <ac:spMk id="12" creationId="{00000000-0000-0000-0000-000000000000}"/>
          </ac:spMkLst>
        </pc:spChg>
        <pc:spChg chg="mod">
          <ac:chgData name="Swenson, Jody" userId="f700768a-5749-4e0f-98d7-2b523cc7d418" providerId="ADAL" clId="{CF1EC0DE-2BAD-4D8B-B5EE-CCC82A91B4A2}" dt="2020-08-15T20:48:35.173" v="0"/>
          <ac:spMkLst>
            <pc:docMk/>
            <pc:sldMk cId="3786570875" sldId="456"/>
            <ac:spMk id="6147" creationId="{00000000-0000-0000-0000-000000000000}"/>
          </ac:spMkLst>
        </pc:spChg>
        <pc:spChg chg="mod">
          <ac:chgData name="Swenson, Jody" userId="f700768a-5749-4e0f-98d7-2b523cc7d418" providerId="ADAL" clId="{CF1EC0DE-2BAD-4D8B-B5EE-CCC82A91B4A2}" dt="2020-08-15T20:48:35.173" v="0"/>
          <ac:spMkLst>
            <pc:docMk/>
            <pc:sldMk cId="3786570875" sldId="456"/>
            <ac:spMk id="6148" creationId="{00000000-0000-0000-0000-000000000000}"/>
          </ac:spMkLst>
        </pc:spChg>
        <pc:spChg chg="mod">
          <ac:chgData name="Swenson, Jody" userId="f700768a-5749-4e0f-98d7-2b523cc7d418" providerId="ADAL" clId="{CF1EC0DE-2BAD-4D8B-B5EE-CCC82A91B4A2}" dt="2020-08-15T20:48:35.173" v="0"/>
          <ac:spMkLst>
            <pc:docMk/>
            <pc:sldMk cId="3786570875" sldId="456"/>
            <ac:spMk id="6149" creationId="{00000000-0000-0000-0000-000000000000}"/>
          </ac:spMkLst>
        </pc:spChg>
      </pc:sldChg>
      <pc:sldChg chg="modSp">
        <pc:chgData name="Swenson, Jody" userId="f700768a-5749-4e0f-98d7-2b523cc7d418" providerId="ADAL" clId="{CF1EC0DE-2BAD-4D8B-B5EE-CCC82A91B4A2}" dt="2020-08-15T20:48:35.173" v="0"/>
        <pc:sldMkLst>
          <pc:docMk/>
          <pc:sldMk cId="1363998466" sldId="457"/>
        </pc:sldMkLst>
        <pc:spChg chg="mod">
          <ac:chgData name="Swenson, Jody" userId="f700768a-5749-4e0f-98d7-2b523cc7d418" providerId="ADAL" clId="{CF1EC0DE-2BAD-4D8B-B5EE-CCC82A91B4A2}" dt="2020-08-15T20:48:35.173" v="0"/>
          <ac:spMkLst>
            <pc:docMk/>
            <pc:sldMk cId="1363998466" sldId="457"/>
            <ac:spMk id="6" creationId="{00000000-0000-0000-0000-000000000000}"/>
          </ac:spMkLst>
        </pc:spChg>
        <pc:spChg chg="mod">
          <ac:chgData name="Swenson, Jody" userId="f700768a-5749-4e0f-98d7-2b523cc7d418" providerId="ADAL" clId="{CF1EC0DE-2BAD-4D8B-B5EE-CCC82A91B4A2}" dt="2020-08-15T20:48:35.173" v="0"/>
          <ac:spMkLst>
            <pc:docMk/>
            <pc:sldMk cId="1363998466" sldId="457"/>
            <ac:spMk id="8" creationId="{00000000-0000-0000-0000-000000000000}"/>
          </ac:spMkLst>
        </pc:spChg>
        <pc:spChg chg="mod">
          <ac:chgData name="Swenson, Jody" userId="f700768a-5749-4e0f-98d7-2b523cc7d418" providerId="ADAL" clId="{CF1EC0DE-2BAD-4D8B-B5EE-CCC82A91B4A2}" dt="2020-08-15T20:48:35.173" v="0"/>
          <ac:spMkLst>
            <pc:docMk/>
            <pc:sldMk cId="1363998466" sldId="457"/>
            <ac:spMk id="9" creationId="{00000000-0000-0000-0000-000000000000}"/>
          </ac:spMkLst>
        </pc:spChg>
        <pc:spChg chg="mod">
          <ac:chgData name="Swenson, Jody" userId="f700768a-5749-4e0f-98d7-2b523cc7d418" providerId="ADAL" clId="{CF1EC0DE-2BAD-4D8B-B5EE-CCC82A91B4A2}" dt="2020-08-15T20:48:35.173" v="0"/>
          <ac:spMkLst>
            <pc:docMk/>
            <pc:sldMk cId="1363998466" sldId="457"/>
            <ac:spMk id="6147" creationId="{00000000-0000-0000-0000-000000000000}"/>
          </ac:spMkLst>
        </pc:spChg>
        <pc:spChg chg="mod">
          <ac:chgData name="Swenson, Jody" userId="f700768a-5749-4e0f-98d7-2b523cc7d418" providerId="ADAL" clId="{CF1EC0DE-2BAD-4D8B-B5EE-CCC82A91B4A2}" dt="2020-08-15T20:48:35.173" v="0"/>
          <ac:spMkLst>
            <pc:docMk/>
            <pc:sldMk cId="1363998466" sldId="457"/>
            <ac:spMk id="6148" creationId="{00000000-0000-0000-0000-000000000000}"/>
          </ac:spMkLst>
        </pc:spChg>
      </pc:sldChg>
      <pc:sldChg chg="modSp">
        <pc:chgData name="Swenson, Jody" userId="f700768a-5749-4e0f-98d7-2b523cc7d418" providerId="ADAL" clId="{CF1EC0DE-2BAD-4D8B-B5EE-CCC82A91B4A2}" dt="2020-08-15T20:48:35.173" v="0"/>
        <pc:sldMkLst>
          <pc:docMk/>
          <pc:sldMk cId="4030848275" sldId="458"/>
        </pc:sldMkLst>
        <pc:spChg chg="mod">
          <ac:chgData name="Swenson, Jody" userId="f700768a-5749-4e0f-98d7-2b523cc7d418" providerId="ADAL" clId="{CF1EC0DE-2BAD-4D8B-B5EE-CCC82A91B4A2}" dt="2020-08-15T20:48:35.173" v="0"/>
          <ac:spMkLst>
            <pc:docMk/>
            <pc:sldMk cId="4030848275" sldId="458"/>
            <ac:spMk id="3" creationId="{00000000-0000-0000-0000-000000000000}"/>
          </ac:spMkLst>
        </pc:spChg>
        <pc:spChg chg="mod">
          <ac:chgData name="Swenson, Jody" userId="f700768a-5749-4e0f-98d7-2b523cc7d418" providerId="ADAL" clId="{CF1EC0DE-2BAD-4D8B-B5EE-CCC82A91B4A2}" dt="2020-08-15T20:48:35.173" v="0"/>
          <ac:spMkLst>
            <pc:docMk/>
            <pc:sldMk cId="4030848275" sldId="458"/>
            <ac:spMk id="7" creationId="{00000000-0000-0000-0000-000000000000}"/>
          </ac:spMkLst>
        </pc:spChg>
        <pc:spChg chg="mod">
          <ac:chgData name="Swenson, Jody" userId="f700768a-5749-4e0f-98d7-2b523cc7d418" providerId="ADAL" clId="{CF1EC0DE-2BAD-4D8B-B5EE-CCC82A91B4A2}" dt="2020-08-15T20:48:35.173" v="0"/>
          <ac:spMkLst>
            <pc:docMk/>
            <pc:sldMk cId="4030848275" sldId="458"/>
            <ac:spMk id="9" creationId="{00000000-0000-0000-0000-000000000000}"/>
          </ac:spMkLst>
        </pc:spChg>
        <pc:spChg chg="mod">
          <ac:chgData name="Swenson, Jody" userId="f700768a-5749-4e0f-98d7-2b523cc7d418" providerId="ADAL" clId="{CF1EC0DE-2BAD-4D8B-B5EE-CCC82A91B4A2}" dt="2020-08-15T20:48:35.173" v="0"/>
          <ac:spMkLst>
            <pc:docMk/>
            <pc:sldMk cId="4030848275" sldId="458"/>
            <ac:spMk id="10" creationId="{00000000-0000-0000-0000-000000000000}"/>
          </ac:spMkLst>
        </pc:spChg>
        <pc:spChg chg="mod">
          <ac:chgData name="Swenson, Jody" userId="f700768a-5749-4e0f-98d7-2b523cc7d418" providerId="ADAL" clId="{CF1EC0DE-2BAD-4D8B-B5EE-CCC82A91B4A2}" dt="2020-08-15T20:48:35.173" v="0"/>
          <ac:spMkLst>
            <pc:docMk/>
            <pc:sldMk cId="4030848275" sldId="458"/>
            <ac:spMk id="12" creationId="{00000000-0000-0000-0000-000000000000}"/>
          </ac:spMkLst>
        </pc:spChg>
        <pc:spChg chg="mod">
          <ac:chgData name="Swenson, Jody" userId="f700768a-5749-4e0f-98d7-2b523cc7d418" providerId="ADAL" clId="{CF1EC0DE-2BAD-4D8B-B5EE-CCC82A91B4A2}" dt="2020-08-15T20:48:35.173" v="0"/>
          <ac:spMkLst>
            <pc:docMk/>
            <pc:sldMk cId="4030848275" sldId="458"/>
            <ac:spMk id="6147" creationId="{00000000-0000-0000-0000-000000000000}"/>
          </ac:spMkLst>
        </pc:spChg>
        <pc:spChg chg="mod">
          <ac:chgData name="Swenson, Jody" userId="f700768a-5749-4e0f-98d7-2b523cc7d418" providerId="ADAL" clId="{CF1EC0DE-2BAD-4D8B-B5EE-CCC82A91B4A2}" dt="2020-08-15T20:48:35.173" v="0"/>
          <ac:spMkLst>
            <pc:docMk/>
            <pc:sldMk cId="4030848275" sldId="458"/>
            <ac:spMk id="6149" creationId="{00000000-0000-0000-0000-000000000000}"/>
          </ac:spMkLst>
        </pc:spChg>
      </pc:sldChg>
      <pc:sldChg chg="modSp">
        <pc:chgData name="Swenson, Jody" userId="f700768a-5749-4e0f-98d7-2b523cc7d418" providerId="ADAL" clId="{CF1EC0DE-2BAD-4D8B-B5EE-CCC82A91B4A2}" dt="2020-08-15T20:48:35.173" v="0"/>
        <pc:sldMkLst>
          <pc:docMk/>
          <pc:sldMk cId="692885793" sldId="459"/>
        </pc:sldMkLst>
        <pc:spChg chg="mod">
          <ac:chgData name="Swenson, Jody" userId="f700768a-5749-4e0f-98d7-2b523cc7d418" providerId="ADAL" clId="{CF1EC0DE-2BAD-4D8B-B5EE-CCC82A91B4A2}" dt="2020-08-15T20:48:35.173" v="0"/>
          <ac:spMkLst>
            <pc:docMk/>
            <pc:sldMk cId="692885793" sldId="459"/>
            <ac:spMk id="3" creationId="{00000000-0000-0000-0000-000000000000}"/>
          </ac:spMkLst>
        </pc:spChg>
        <pc:spChg chg="mod">
          <ac:chgData name="Swenson, Jody" userId="f700768a-5749-4e0f-98d7-2b523cc7d418" providerId="ADAL" clId="{CF1EC0DE-2BAD-4D8B-B5EE-CCC82A91B4A2}" dt="2020-08-15T20:48:35.173" v="0"/>
          <ac:spMkLst>
            <pc:docMk/>
            <pc:sldMk cId="692885793" sldId="459"/>
            <ac:spMk id="7" creationId="{00000000-0000-0000-0000-000000000000}"/>
          </ac:spMkLst>
        </pc:spChg>
        <pc:spChg chg="mod">
          <ac:chgData name="Swenson, Jody" userId="f700768a-5749-4e0f-98d7-2b523cc7d418" providerId="ADAL" clId="{CF1EC0DE-2BAD-4D8B-B5EE-CCC82A91B4A2}" dt="2020-08-15T20:48:35.173" v="0"/>
          <ac:spMkLst>
            <pc:docMk/>
            <pc:sldMk cId="692885793" sldId="459"/>
            <ac:spMk id="9" creationId="{00000000-0000-0000-0000-000000000000}"/>
          </ac:spMkLst>
        </pc:spChg>
        <pc:spChg chg="mod">
          <ac:chgData name="Swenson, Jody" userId="f700768a-5749-4e0f-98d7-2b523cc7d418" providerId="ADAL" clId="{CF1EC0DE-2BAD-4D8B-B5EE-CCC82A91B4A2}" dt="2020-08-15T20:48:35.173" v="0"/>
          <ac:spMkLst>
            <pc:docMk/>
            <pc:sldMk cId="692885793" sldId="459"/>
            <ac:spMk id="10" creationId="{00000000-0000-0000-0000-000000000000}"/>
          </ac:spMkLst>
        </pc:spChg>
        <pc:spChg chg="mod">
          <ac:chgData name="Swenson, Jody" userId="f700768a-5749-4e0f-98d7-2b523cc7d418" providerId="ADAL" clId="{CF1EC0DE-2BAD-4D8B-B5EE-CCC82A91B4A2}" dt="2020-08-15T20:48:35.173" v="0"/>
          <ac:spMkLst>
            <pc:docMk/>
            <pc:sldMk cId="692885793" sldId="459"/>
            <ac:spMk id="11" creationId="{00000000-0000-0000-0000-000000000000}"/>
          </ac:spMkLst>
        </pc:spChg>
        <pc:spChg chg="mod">
          <ac:chgData name="Swenson, Jody" userId="f700768a-5749-4e0f-98d7-2b523cc7d418" providerId="ADAL" clId="{CF1EC0DE-2BAD-4D8B-B5EE-CCC82A91B4A2}" dt="2020-08-15T20:48:35.173" v="0"/>
          <ac:spMkLst>
            <pc:docMk/>
            <pc:sldMk cId="692885793" sldId="459"/>
            <ac:spMk id="6147" creationId="{00000000-0000-0000-0000-000000000000}"/>
          </ac:spMkLst>
        </pc:spChg>
        <pc:spChg chg="mod">
          <ac:chgData name="Swenson, Jody" userId="f700768a-5749-4e0f-98d7-2b523cc7d418" providerId="ADAL" clId="{CF1EC0DE-2BAD-4D8B-B5EE-CCC82A91B4A2}" dt="2020-08-15T20:48:35.173" v="0"/>
          <ac:spMkLst>
            <pc:docMk/>
            <pc:sldMk cId="692885793" sldId="459"/>
            <ac:spMk id="6149" creationId="{00000000-0000-0000-0000-000000000000}"/>
          </ac:spMkLst>
        </pc:spChg>
      </pc:sldChg>
      <pc:sldChg chg="modSp">
        <pc:chgData name="Swenson, Jody" userId="f700768a-5749-4e0f-98d7-2b523cc7d418" providerId="ADAL" clId="{CF1EC0DE-2BAD-4D8B-B5EE-CCC82A91B4A2}" dt="2020-08-15T20:48:35.173" v="0"/>
        <pc:sldMkLst>
          <pc:docMk/>
          <pc:sldMk cId="1103353811" sldId="463"/>
        </pc:sldMkLst>
        <pc:spChg chg="mod">
          <ac:chgData name="Swenson, Jody" userId="f700768a-5749-4e0f-98d7-2b523cc7d418" providerId="ADAL" clId="{CF1EC0DE-2BAD-4D8B-B5EE-CCC82A91B4A2}" dt="2020-08-15T20:48:35.173" v="0"/>
          <ac:spMkLst>
            <pc:docMk/>
            <pc:sldMk cId="1103353811" sldId="463"/>
            <ac:spMk id="2" creationId="{00000000-0000-0000-0000-000000000000}"/>
          </ac:spMkLst>
        </pc:spChg>
        <pc:picChg chg="mod">
          <ac:chgData name="Swenson, Jody" userId="f700768a-5749-4e0f-98d7-2b523cc7d418" providerId="ADAL" clId="{CF1EC0DE-2BAD-4D8B-B5EE-CCC82A91B4A2}" dt="2020-08-15T20:48:35.173" v="0"/>
          <ac:picMkLst>
            <pc:docMk/>
            <pc:sldMk cId="1103353811" sldId="463"/>
            <ac:picMk id="74" creationId="{00000000-0000-0000-0000-000000000000}"/>
          </ac:picMkLst>
        </pc:picChg>
      </pc:sldChg>
      <pc:sldChg chg="modSp">
        <pc:chgData name="Swenson, Jody" userId="f700768a-5749-4e0f-98d7-2b523cc7d418" providerId="ADAL" clId="{CF1EC0DE-2BAD-4D8B-B5EE-CCC82A91B4A2}" dt="2020-08-15T20:48:35.173" v="0"/>
        <pc:sldMkLst>
          <pc:docMk/>
          <pc:sldMk cId="1445526660" sldId="464"/>
        </pc:sldMkLst>
        <pc:spChg chg="mod">
          <ac:chgData name="Swenson, Jody" userId="f700768a-5749-4e0f-98d7-2b523cc7d418" providerId="ADAL" clId="{CF1EC0DE-2BAD-4D8B-B5EE-CCC82A91B4A2}" dt="2020-08-15T20:48:35.173" v="0"/>
          <ac:spMkLst>
            <pc:docMk/>
            <pc:sldMk cId="1445526660" sldId="464"/>
            <ac:spMk id="2" creationId="{00000000-0000-0000-0000-000000000000}"/>
          </ac:spMkLst>
        </pc:spChg>
        <pc:spChg chg="mod">
          <ac:chgData name="Swenson, Jody" userId="f700768a-5749-4e0f-98d7-2b523cc7d418" providerId="ADAL" clId="{CF1EC0DE-2BAD-4D8B-B5EE-CCC82A91B4A2}" dt="2020-08-15T20:48:35.173" v="0"/>
          <ac:spMkLst>
            <pc:docMk/>
            <pc:sldMk cId="1445526660" sldId="464"/>
            <ac:spMk id="5" creationId="{00000000-0000-0000-0000-000000000000}"/>
          </ac:spMkLst>
        </pc:spChg>
        <pc:picChg chg="mod">
          <ac:chgData name="Swenson, Jody" userId="f700768a-5749-4e0f-98d7-2b523cc7d418" providerId="ADAL" clId="{CF1EC0DE-2BAD-4D8B-B5EE-CCC82A91B4A2}" dt="2020-08-15T20:48:35.173" v="0"/>
          <ac:picMkLst>
            <pc:docMk/>
            <pc:sldMk cId="1445526660" sldId="464"/>
            <ac:picMk id="4" creationId="{00000000-0000-0000-0000-000000000000}"/>
          </ac:picMkLst>
        </pc:picChg>
      </pc:sldChg>
      <pc:sldChg chg="add">
        <pc:chgData name="Swenson, Jody" userId="f700768a-5749-4e0f-98d7-2b523cc7d418" providerId="ADAL" clId="{CF1EC0DE-2BAD-4D8B-B5EE-CCC82A91B4A2}" dt="2020-08-15T20:58:26.397" v="136"/>
        <pc:sldMkLst>
          <pc:docMk/>
          <pc:sldMk cId="4237018316" sldId="467"/>
        </pc:sldMkLst>
      </pc:sldChg>
      <pc:sldChg chg="modSp add del">
        <pc:chgData name="Swenson, Jody" userId="f700768a-5749-4e0f-98d7-2b523cc7d418" providerId="ADAL" clId="{CF1EC0DE-2BAD-4D8B-B5EE-CCC82A91B4A2}" dt="2020-08-15T20:58:26.397" v="136"/>
        <pc:sldMkLst>
          <pc:docMk/>
          <pc:sldMk cId="1382222225" sldId="468"/>
        </pc:sldMkLst>
        <pc:spChg chg="mod">
          <ac:chgData name="Swenson, Jody" userId="f700768a-5749-4e0f-98d7-2b523cc7d418" providerId="ADAL" clId="{CF1EC0DE-2BAD-4D8B-B5EE-CCC82A91B4A2}" dt="2020-08-15T20:48:35.173" v="0"/>
          <ac:spMkLst>
            <pc:docMk/>
            <pc:sldMk cId="1382222225" sldId="468"/>
            <ac:spMk id="2" creationId="{00000000-0000-0000-0000-000000000000}"/>
          </ac:spMkLst>
        </pc:spChg>
        <pc:spChg chg="mod">
          <ac:chgData name="Swenson, Jody" userId="f700768a-5749-4e0f-98d7-2b523cc7d418" providerId="ADAL" clId="{CF1EC0DE-2BAD-4D8B-B5EE-CCC82A91B4A2}" dt="2020-08-15T20:48:35.173" v="0"/>
          <ac:spMkLst>
            <pc:docMk/>
            <pc:sldMk cId="1382222225" sldId="468"/>
            <ac:spMk id="5" creationId="{00000000-0000-0000-0000-000000000000}"/>
          </ac:spMkLst>
        </pc:spChg>
        <pc:picChg chg="mod">
          <ac:chgData name="Swenson, Jody" userId="f700768a-5749-4e0f-98d7-2b523cc7d418" providerId="ADAL" clId="{CF1EC0DE-2BAD-4D8B-B5EE-CCC82A91B4A2}" dt="2020-08-15T20:48:35.173" v="0"/>
          <ac:picMkLst>
            <pc:docMk/>
            <pc:sldMk cId="1382222225" sldId="468"/>
            <ac:picMk id="4" creationId="{00000000-0000-0000-0000-000000000000}"/>
          </ac:picMkLst>
        </pc:picChg>
      </pc:sldChg>
      <pc:sldChg chg="modSp add del">
        <pc:chgData name="Swenson, Jody" userId="f700768a-5749-4e0f-98d7-2b523cc7d418" providerId="ADAL" clId="{CF1EC0DE-2BAD-4D8B-B5EE-CCC82A91B4A2}" dt="2020-08-15T21:00:20.491" v="138"/>
        <pc:sldMkLst>
          <pc:docMk/>
          <pc:sldMk cId="2579733204" sldId="470"/>
        </pc:sldMkLst>
        <pc:spChg chg="mod">
          <ac:chgData name="Swenson, Jody" userId="f700768a-5749-4e0f-98d7-2b523cc7d418" providerId="ADAL" clId="{CF1EC0DE-2BAD-4D8B-B5EE-CCC82A91B4A2}" dt="2020-08-15T20:48:35.173" v="0"/>
          <ac:spMkLst>
            <pc:docMk/>
            <pc:sldMk cId="2579733204" sldId="470"/>
            <ac:spMk id="2" creationId="{00000000-0000-0000-0000-000000000000}"/>
          </ac:spMkLst>
        </pc:spChg>
        <pc:spChg chg="mod">
          <ac:chgData name="Swenson, Jody" userId="f700768a-5749-4e0f-98d7-2b523cc7d418" providerId="ADAL" clId="{CF1EC0DE-2BAD-4D8B-B5EE-CCC82A91B4A2}" dt="2020-08-15T20:48:35.173" v="0"/>
          <ac:spMkLst>
            <pc:docMk/>
            <pc:sldMk cId="2579733204" sldId="470"/>
            <ac:spMk id="5" creationId="{00000000-0000-0000-0000-000000000000}"/>
          </ac:spMkLst>
        </pc:spChg>
        <pc:picChg chg="mod">
          <ac:chgData name="Swenson, Jody" userId="f700768a-5749-4e0f-98d7-2b523cc7d418" providerId="ADAL" clId="{CF1EC0DE-2BAD-4D8B-B5EE-CCC82A91B4A2}" dt="2020-08-15T20:48:35.173" v="0"/>
          <ac:picMkLst>
            <pc:docMk/>
            <pc:sldMk cId="2579733204" sldId="470"/>
            <ac:picMk id="4" creationId="{00000000-0000-0000-0000-000000000000}"/>
          </ac:picMkLst>
        </pc:picChg>
      </pc:sldChg>
      <pc:sldChg chg="modSp">
        <pc:chgData name="Swenson, Jody" userId="f700768a-5749-4e0f-98d7-2b523cc7d418" providerId="ADAL" clId="{CF1EC0DE-2BAD-4D8B-B5EE-CCC82A91B4A2}" dt="2020-08-15T20:52:02.194" v="121" actId="20577"/>
        <pc:sldMkLst>
          <pc:docMk/>
          <pc:sldMk cId="3534964001" sldId="481"/>
        </pc:sldMkLst>
        <pc:spChg chg="mod">
          <ac:chgData name="Swenson, Jody" userId="f700768a-5749-4e0f-98d7-2b523cc7d418" providerId="ADAL" clId="{CF1EC0DE-2BAD-4D8B-B5EE-CCC82A91B4A2}" dt="2020-08-15T20:48:35.173" v="0"/>
          <ac:spMkLst>
            <pc:docMk/>
            <pc:sldMk cId="3534964001" sldId="481"/>
            <ac:spMk id="4" creationId="{00000000-0000-0000-0000-000000000000}"/>
          </ac:spMkLst>
        </pc:spChg>
        <pc:spChg chg="mod">
          <ac:chgData name="Swenson, Jody" userId="f700768a-5749-4e0f-98d7-2b523cc7d418" providerId="ADAL" clId="{CF1EC0DE-2BAD-4D8B-B5EE-CCC82A91B4A2}" dt="2020-08-15T20:52:02.194" v="121" actId="20577"/>
          <ac:spMkLst>
            <pc:docMk/>
            <pc:sldMk cId="3534964001" sldId="481"/>
            <ac:spMk id="5" creationId="{5B229122-B96B-40A9-A914-FFC985B839E6}"/>
          </ac:spMkLst>
        </pc:spChg>
      </pc:sldChg>
      <pc:sldChg chg="modSp">
        <pc:chgData name="Swenson, Jody" userId="f700768a-5749-4e0f-98d7-2b523cc7d418" providerId="ADAL" clId="{CF1EC0DE-2BAD-4D8B-B5EE-CCC82A91B4A2}" dt="2020-08-15T20:48:35.173" v="0"/>
        <pc:sldMkLst>
          <pc:docMk/>
          <pc:sldMk cId="3475510033" sldId="483"/>
        </pc:sldMkLst>
        <pc:spChg chg="mod">
          <ac:chgData name="Swenson, Jody" userId="f700768a-5749-4e0f-98d7-2b523cc7d418" providerId="ADAL" clId="{CF1EC0DE-2BAD-4D8B-B5EE-CCC82A91B4A2}" dt="2020-08-15T20:48:35.173" v="0"/>
          <ac:spMkLst>
            <pc:docMk/>
            <pc:sldMk cId="3475510033" sldId="483"/>
            <ac:spMk id="7" creationId="{00000000-0000-0000-0000-000000000000}"/>
          </ac:spMkLst>
        </pc:spChg>
        <pc:spChg chg="mod">
          <ac:chgData name="Swenson, Jody" userId="f700768a-5749-4e0f-98d7-2b523cc7d418" providerId="ADAL" clId="{CF1EC0DE-2BAD-4D8B-B5EE-CCC82A91B4A2}" dt="2020-08-15T20:48:35.173" v="0"/>
          <ac:spMkLst>
            <pc:docMk/>
            <pc:sldMk cId="3475510033" sldId="483"/>
            <ac:spMk id="8" creationId="{00000000-0000-0000-0000-000000000000}"/>
          </ac:spMkLst>
        </pc:spChg>
        <pc:picChg chg="mod">
          <ac:chgData name="Swenson, Jody" userId="f700768a-5749-4e0f-98d7-2b523cc7d418" providerId="ADAL" clId="{CF1EC0DE-2BAD-4D8B-B5EE-CCC82A91B4A2}" dt="2020-08-15T20:48:35.173" v="0"/>
          <ac:picMkLst>
            <pc:docMk/>
            <pc:sldMk cId="3475510033" sldId="483"/>
            <ac:picMk id="3" creationId="{00000000-0000-0000-0000-000000000000}"/>
          </ac:picMkLst>
        </pc:picChg>
      </pc:sldChg>
      <pc:sldChg chg="modSp add del">
        <pc:chgData name="Swenson, Jody" userId="f700768a-5749-4e0f-98d7-2b523cc7d418" providerId="ADAL" clId="{CF1EC0DE-2BAD-4D8B-B5EE-CCC82A91B4A2}" dt="2020-08-15T20:58:26.397" v="136"/>
        <pc:sldMkLst>
          <pc:docMk/>
          <pc:sldMk cId="4109433757" sldId="502"/>
        </pc:sldMkLst>
        <pc:spChg chg="mod">
          <ac:chgData name="Swenson, Jody" userId="f700768a-5749-4e0f-98d7-2b523cc7d418" providerId="ADAL" clId="{CF1EC0DE-2BAD-4D8B-B5EE-CCC82A91B4A2}" dt="2020-08-15T20:48:35.173" v="0"/>
          <ac:spMkLst>
            <pc:docMk/>
            <pc:sldMk cId="4109433757" sldId="502"/>
            <ac:spMk id="2" creationId="{00000000-0000-0000-0000-000000000000}"/>
          </ac:spMkLst>
        </pc:spChg>
        <pc:spChg chg="mod">
          <ac:chgData name="Swenson, Jody" userId="f700768a-5749-4e0f-98d7-2b523cc7d418" providerId="ADAL" clId="{CF1EC0DE-2BAD-4D8B-B5EE-CCC82A91B4A2}" dt="2020-08-15T20:48:35.173" v="0"/>
          <ac:spMkLst>
            <pc:docMk/>
            <pc:sldMk cId="4109433757" sldId="502"/>
            <ac:spMk id="5" creationId="{00000000-0000-0000-0000-000000000000}"/>
          </ac:spMkLst>
        </pc:spChg>
        <pc:picChg chg="mod">
          <ac:chgData name="Swenson, Jody" userId="f700768a-5749-4e0f-98d7-2b523cc7d418" providerId="ADAL" clId="{CF1EC0DE-2BAD-4D8B-B5EE-CCC82A91B4A2}" dt="2020-08-15T20:48:35.173" v="0"/>
          <ac:picMkLst>
            <pc:docMk/>
            <pc:sldMk cId="4109433757" sldId="502"/>
            <ac:picMk id="3" creationId="{00000000-0000-0000-0000-000000000000}"/>
          </ac:picMkLst>
        </pc:picChg>
      </pc:sldChg>
      <pc:sldChg chg="modSp">
        <pc:chgData name="Swenson, Jody" userId="f700768a-5749-4e0f-98d7-2b523cc7d418" providerId="ADAL" clId="{CF1EC0DE-2BAD-4D8B-B5EE-CCC82A91B4A2}" dt="2020-08-15T20:48:54.772" v="3" actId="255"/>
        <pc:sldMkLst>
          <pc:docMk/>
          <pc:sldMk cId="359580766" sldId="503"/>
        </pc:sldMkLst>
        <pc:spChg chg="mod">
          <ac:chgData name="Swenson, Jody" userId="f700768a-5749-4e0f-98d7-2b523cc7d418" providerId="ADAL" clId="{CF1EC0DE-2BAD-4D8B-B5EE-CCC82A91B4A2}" dt="2020-08-15T20:48:54.772" v="3" actId="255"/>
          <ac:spMkLst>
            <pc:docMk/>
            <pc:sldMk cId="359580766" sldId="503"/>
            <ac:spMk id="6" creationId="{00000000-0000-0000-0000-000000000000}"/>
          </ac:spMkLst>
        </pc:spChg>
        <pc:spChg chg="mod">
          <ac:chgData name="Swenson, Jody" userId="f700768a-5749-4e0f-98d7-2b523cc7d418" providerId="ADAL" clId="{CF1EC0DE-2BAD-4D8B-B5EE-CCC82A91B4A2}" dt="2020-08-15T20:48:48.537" v="2" actId="14100"/>
          <ac:spMkLst>
            <pc:docMk/>
            <pc:sldMk cId="359580766" sldId="503"/>
            <ac:spMk id="7" creationId="{00000000-0000-0000-0000-000000000000}"/>
          </ac:spMkLst>
        </pc:spChg>
      </pc:sldChg>
      <pc:sldChg chg="modSp">
        <pc:chgData name="Swenson, Jody" userId="f700768a-5749-4e0f-98d7-2b523cc7d418" providerId="ADAL" clId="{CF1EC0DE-2BAD-4D8B-B5EE-CCC82A91B4A2}" dt="2020-08-15T20:48:35.173" v="0"/>
        <pc:sldMkLst>
          <pc:docMk/>
          <pc:sldMk cId="4016041940" sldId="504"/>
        </pc:sldMkLst>
        <pc:spChg chg="mod">
          <ac:chgData name="Swenson, Jody" userId="f700768a-5749-4e0f-98d7-2b523cc7d418" providerId="ADAL" clId="{CF1EC0DE-2BAD-4D8B-B5EE-CCC82A91B4A2}" dt="2020-08-15T20:48:35.173" v="0"/>
          <ac:spMkLst>
            <pc:docMk/>
            <pc:sldMk cId="4016041940" sldId="504"/>
            <ac:spMk id="30" creationId="{00000000-0000-0000-0000-000000000000}"/>
          </ac:spMkLst>
        </pc:spChg>
        <pc:spChg chg="mod">
          <ac:chgData name="Swenson, Jody" userId="f700768a-5749-4e0f-98d7-2b523cc7d418" providerId="ADAL" clId="{CF1EC0DE-2BAD-4D8B-B5EE-CCC82A91B4A2}" dt="2020-08-15T20:48:35.173" v="0"/>
          <ac:spMkLst>
            <pc:docMk/>
            <pc:sldMk cId="4016041940" sldId="504"/>
            <ac:spMk id="31" creationId="{00000000-0000-0000-0000-000000000000}"/>
          </ac:spMkLst>
        </pc:spChg>
        <pc:spChg chg="mod">
          <ac:chgData name="Swenson, Jody" userId="f700768a-5749-4e0f-98d7-2b523cc7d418" providerId="ADAL" clId="{CF1EC0DE-2BAD-4D8B-B5EE-CCC82A91B4A2}" dt="2020-08-15T20:48:35.173" v="0"/>
          <ac:spMkLst>
            <pc:docMk/>
            <pc:sldMk cId="4016041940" sldId="504"/>
            <ac:spMk id="32" creationId="{00000000-0000-0000-0000-000000000000}"/>
          </ac:spMkLst>
        </pc:spChg>
        <pc:spChg chg="mod">
          <ac:chgData name="Swenson, Jody" userId="f700768a-5749-4e0f-98d7-2b523cc7d418" providerId="ADAL" clId="{CF1EC0DE-2BAD-4D8B-B5EE-CCC82A91B4A2}" dt="2020-08-15T20:48:35.173" v="0"/>
          <ac:spMkLst>
            <pc:docMk/>
            <pc:sldMk cId="4016041940" sldId="504"/>
            <ac:spMk id="45" creationId="{00000000-0000-0000-0000-000000000000}"/>
          </ac:spMkLst>
        </pc:spChg>
        <pc:spChg chg="mod">
          <ac:chgData name="Swenson, Jody" userId="f700768a-5749-4e0f-98d7-2b523cc7d418" providerId="ADAL" clId="{CF1EC0DE-2BAD-4D8B-B5EE-CCC82A91B4A2}" dt="2020-08-15T20:48:35.173" v="0"/>
          <ac:spMkLst>
            <pc:docMk/>
            <pc:sldMk cId="4016041940" sldId="504"/>
            <ac:spMk id="61" creationId="{00000000-0000-0000-0000-000000000000}"/>
          </ac:spMkLst>
        </pc:spChg>
        <pc:spChg chg="mod">
          <ac:chgData name="Swenson, Jody" userId="f700768a-5749-4e0f-98d7-2b523cc7d418" providerId="ADAL" clId="{CF1EC0DE-2BAD-4D8B-B5EE-CCC82A91B4A2}" dt="2020-08-15T20:48:35.173" v="0"/>
          <ac:spMkLst>
            <pc:docMk/>
            <pc:sldMk cId="4016041940" sldId="504"/>
            <ac:spMk id="62" creationId="{00000000-0000-0000-0000-000000000000}"/>
          </ac:spMkLst>
        </pc:spChg>
        <pc:spChg chg="mod">
          <ac:chgData name="Swenson, Jody" userId="f700768a-5749-4e0f-98d7-2b523cc7d418" providerId="ADAL" clId="{CF1EC0DE-2BAD-4D8B-B5EE-CCC82A91B4A2}" dt="2020-08-15T20:48:35.173" v="0"/>
          <ac:spMkLst>
            <pc:docMk/>
            <pc:sldMk cId="4016041940" sldId="504"/>
            <ac:spMk id="63" creationId="{00000000-0000-0000-0000-000000000000}"/>
          </ac:spMkLst>
        </pc:spChg>
        <pc:spChg chg="mod">
          <ac:chgData name="Swenson, Jody" userId="f700768a-5749-4e0f-98d7-2b523cc7d418" providerId="ADAL" clId="{CF1EC0DE-2BAD-4D8B-B5EE-CCC82A91B4A2}" dt="2020-08-15T20:48:35.173" v="0"/>
          <ac:spMkLst>
            <pc:docMk/>
            <pc:sldMk cId="4016041940" sldId="504"/>
            <ac:spMk id="64" creationId="{00000000-0000-0000-0000-000000000000}"/>
          </ac:spMkLst>
        </pc:spChg>
        <pc:spChg chg="mod">
          <ac:chgData name="Swenson, Jody" userId="f700768a-5749-4e0f-98d7-2b523cc7d418" providerId="ADAL" clId="{CF1EC0DE-2BAD-4D8B-B5EE-CCC82A91B4A2}" dt="2020-08-15T20:48:35.173" v="0"/>
          <ac:spMkLst>
            <pc:docMk/>
            <pc:sldMk cId="4016041940" sldId="504"/>
            <ac:spMk id="65" creationId="{00000000-0000-0000-0000-000000000000}"/>
          </ac:spMkLst>
        </pc:spChg>
        <pc:spChg chg="mod">
          <ac:chgData name="Swenson, Jody" userId="f700768a-5749-4e0f-98d7-2b523cc7d418" providerId="ADAL" clId="{CF1EC0DE-2BAD-4D8B-B5EE-CCC82A91B4A2}" dt="2020-08-15T20:48:35.173" v="0"/>
          <ac:spMkLst>
            <pc:docMk/>
            <pc:sldMk cId="4016041940" sldId="504"/>
            <ac:spMk id="66" creationId="{00000000-0000-0000-0000-000000000000}"/>
          </ac:spMkLst>
        </pc:spChg>
        <pc:spChg chg="mod">
          <ac:chgData name="Swenson, Jody" userId="f700768a-5749-4e0f-98d7-2b523cc7d418" providerId="ADAL" clId="{CF1EC0DE-2BAD-4D8B-B5EE-CCC82A91B4A2}" dt="2020-08-15T20:48:35.173" v="0"/>
          <ac:spMkLst>
            <pc:docMk/>
            <pc:sldMk cId="4016041940" sldId="504"/>
            <ac:spMk id="67" creationId="{00000000-0000-0000-0000-000000000000}"/>
          </ac:spMkLst>
        </pc:spChg>
        <pc:spChg chg="mod">
          <ac:chgData name="Swenson, Jody" userId="f700768a-5749-4e0f-98d7-2b523cc7d418" providerId="ADAL" clId="{CF1EC0DE-2BAD-4D8B-B5EE-CCC82A91B4A2}" dt="2020-08-15T20:48:35.173" v="0"/>
          <ac:spMkLst>
            <pc:docMk/>
            <pc:sldMk cId="4016041940" sldId="504"/>
            <ac:spMk id="68" creationId="{00000000-0000-0000-0000-000000000000}"/>
          </ac:spMkLst>
        </pc:spChg>
        <pc:spChg chg="mod">
          <ac:chgData name="Swenson, Jody" userId="f700768a-5749-4e0f-98d7-2b523cc7d418" providerId="ADAL" clId="{CF1EC0DE-2BAD-4D8B-B5EE-CCC82A91B4A2}" dt="2020-08-15T20:48:35.173" v="0"/>
          <ac:spMkLst>
            <pc:docMk/>
            <pc:sldMk cId="4016041940" sldId="504"/>
            <ac:spMk id="69" creationId="{00000000-0000-0000-0000-000000000000}"/>
          </ac:spMkLst>
        </pc:spChg>
        <pc:spChg chg="mod">
          <ac:chgData name="Swenson, Jody" userId="f700768a-5749-4e0f-98d7-2b523cc7d418" providerId="ADAL" clId="{CF1EC0DE-2BAD-4D8B-B5EE-CCC82A91B4A2}" dt="2020-08-15T20:48:35.173" v="0"/>
          <ac:spMkLst>
            <pc:docMk/>
            <pc:sldMk cId="4016041940" sldId="504"/>
            <ac:spMk id="83" creationId="{00000000-0000-0000-0000-000000000000}"/>
          </ac:spMkLst>
        </pc:spChg>
        <pc:cxnChg chg="mod">
          <ac:chgData name="Swenson, Jody" userId="f700768a-5749-4e0f-98d7-2b523cc7d418" providerId="ADAL" clId="{CF1EC0DE-2BAD-4D8B-B5EE-CCC82A91B4A2}" dt="2020-08-15T20:48:35.173" v="0"/>
          <ac:cxnSpMkLst>
            <pc:docMk/>
            <pc:sldMk cId="4016041940" sldId="504"/>
            <ac:cxnSpMk id="70"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1"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2"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3"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4"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5"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6"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7"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8"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79"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80"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81"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82" creationId="{00000000-0000-0000-0000-000000000000}"/>
          </ac:cxnSpMkLst>
        </pc:cxnChg>
        <pc:cxnChg chg="mod">
          <ac:chgData name="Swenson, Jody" userId="f700768a-5749-4e0f-98d7-2b523cc7d418" providerId="ADAL" clId="{CF1EC0DE-2BAD-4D8B-B5EE-CCC82A91B4A2}" dt="2020-08-15T20:48:35.173" v="0"/>
          <ac:cxnSpMkLst>
            <pc:docMk/>
            <pc:sldMk cId="4016041940" sldId="504"/>
            <ac:cxnSpMk id="84" creationId="{00000000-0000-0000-0000-000000000000}"/>
          </ac:cxnSpMkLst>
        </pc:cxnChg>
      </pc:sldChg>
      <pc:sldChg chg="add">
        <pc:chgData name="Swenson, Jody" userId="f700768a-5749-4e0f-98d7-2b523cc7d418" providerId="ADAL" clId="{CF1EC0DE-2BAD-4D8B-B5EE-CCC82A91B4A2}" dt="2020-08-15T20:58:26.397" v="136"/>
        <pc:sldMkLst>
          <pc:docMk/>
          <pc:sldMk cId="2708353006" sldId="513"/>
        </pc:sldMkLst>
      </pc:sldChg>
      <pc:sldChg chg="add">
        <pc:chgData name="Swenson, Jody" userId="f700768a-5749-4e0f-98d7-2b523cc7d418" providerId="ADAL" clId="{CF1EC0DE-2BAD-4D8B-B5EE-CCC82A91B4A2}" dt="2020-08-15T20:58:26.397" v="136"/>
        <pc:sldMkLst>
          <pc:docMk/>
          <pc:sldMk cId="3368962495" sldId="514"/>
        </pc:sldMkLst>
      </pc:sldChg>
      <pc:sldChg chg="add">
        <pc:chgData name="Swenson, Jody" userId="f700768a-5749-4e0f-98d7-2b523cc7d418" providerId="ADAL" clId="{CF1EC0DE-2BAD-4D8B-B5EE-CCC82A91B4A2}" dt="2020-08-15T20:58:26.397" v="136"/>
        <pc:sldMkLst>
          <pc:docMk/>
          <pc:sldMk cId="1359103744" sldId="515"/>
        </pc:sldMkLst>
      </pc:sldChg>
      <pc:sldChg chg="add">
        <pc:chgData name="Swenson, Jody" userId="f700768a-5749-4e0f-98d7-2b523cc7d418" providerId="ADAL" clId="{CF1EC0DE-2BAD-4D8B-B5EE-CCC82A91B4A2}" dt="2020-08-15T21:01:16.799" v="140"/>
        <pc:sldMkLst>
          <pc:docMk/>
          <pc:sldMk cId="3855199194" sldId="516"/>
        </pc:sldMkLst>
      </pc:sldChg>
      <pc:sldChg chg="add">
        <pc:chgData name="Swenson, Jody" userId="f700768a-5749-4e0f-98d7-2b523cc7d418" providerId="ADAL" clId="{CF1EC0DE-2BAD-4D8B-B5EE-CCC82A91B4A2}" dt="2020-08-15T21:01:16.799" v="140"/>
        <pc:sldMkLst>
          <pc:docMk/>
          <pc:sldMk cId="2968188636" sldId="517"/>
        </pc:sldMkLst>
      </pc:sldChg>
      <pc:sldChg chg="modSp add">
        <pc:chgData name="Swenson, Jody" userId="f700768a-5749-4e0f-98d7-2b523cc7d418" providerId="ADAL" clId="{CF1EC0DE-2BAD-4D8B-B5EE-CCC82A91B4A2}" dt="2020-08-15T21:03:20.124" v="157" actId="1076"/>
        <pc:sldMkLst>
          <pc:docMk/>
          <pc:sldMk cId="3260700458" sldId="518"/>
        </pc:sldMkLst>
        <pc:spChg chg="mod">
          <ac:chgData name="Swenson, Jody" userId="f700768a-5749-4e0f-98d7-2b523cc7d418" providerId="ADAL" clId="{CF1EC0DE-2BAD-4D8B-B5EE-CCC82A91B4A2}" dt="2020-08-15T21:03:20.124" v="157" actId="1076"/>
          <ac:spMkLst>
            <pc:docMk/>
            <pc:sldMk cId="3260700458" sldId="518"/>
            <ac:spMk id="7" creationId="{00000000-0000-0000-0000-000000000000}"/>
          </ac:spMkLst>
        </pc:spChg>
      </pc:sldChg>
      <pc:sldChg chg="add">
        <pc:chgData name="Swenson, Jody" userId="f700768a-5749-4e0f-98d7-2b523cc7d418" providerId="ADAL" clId="{CF1EC0DE-2BAD-4D8B-B5EE-CCC82A91B4A2}" dt="2020-08-15T21:04:49.363" v="164"/>
        <pc:sldMkLst>
          <pc:docMk/>
          <pc:sldMk cId="2682157611" sldId="519"/>
        </pc:sldMkLst>
      </pc:sldChg>
      <pc:sldChg chg="add">
        <pc:chgData name="Swenson, Jody" userId="f700768a-5749-4e0f-98d7-2b523cc7d418" providerId="ADAL" clId="{CF1EC0DE-2BAD-4D8B-B5EE-CCC82A91B4A2}" dt="2020-08-15T21:26:38.046" v="212"/>
        <pc:sldMkLst>
          <pc:docMk/>
          <pc:sldMk cId="1678298784" sldId="534"/>
        </pc:sldMkLst>
      </pc:sldChg>
      <pc:sldChg chg="add">
        <pc:chgData name="Swenson, Jody" userId="f700768a-5749-4e0f-98d7-2b523cc7d418" providerId="ADAL" clId="{CF1EC0DE-2BAD-4D8B-B5EE-CCC82A91B4A2}" dt="2020-08-15T21:27:23.730" v="214"/>
        <pc:sldMkLst>
          <pc:docMk/>
          <pc:sldMk cId="961091892" sldId="550"/>
        </pc:sldMkLst>
      </pc:sldChg>
      <pc:sldChg chg="add">
        <pc:chgData name="Swenson, Jody" userId="f700768a-5749-4e0f-98d7-2b523cc7d418" providerId="ADAL" clId="{CF1EC0DE-2BAD-4D8B-B5EE-CCC82A91B4A2}" dt="2020-08-15T21:28:08.487" v="216"/>
        <pc:sldMkLst>
          <pc:docMk/>
          <pc:sldMk cId="4135873566" sldId="552"/>
        </pc:sldMkLst>
      </pc:sldChg>
      <pc:sldChg chg="modSp add">
        <pc:chgData name="Swenson, Jody" userId="f700768a-5749-4e0f-98d7-2b523cc7d418" providerId="ADAL" clId="{CF1EC0DE-2BAD-4D8B-B5EE-CCC82A91B4A2}" dt="2020-08-15T21:10:17.773" v="210" actId="20577"/>
        <pc:sldMkLst>
          <pc:docMk/>
          <pc:sldMk cId="4093459727" sldId="574"/>
        </pc:sldMkLst>
        <pc:spChg chg="mod">
          <ac:chgData name="Swenson, Jody" userId="f700768a-5749-4e0f-98d7-2b523cc7d418" providerId="ADAL" clId="{CF1EC0DE-2BAD-4D8B-B5EE-CCC82A91B4A2}" dt="2020-08-15T21:10:17.773" v="210" actId="20577"/>
          <ac:spMkLst>
            <pc:docMk/>
            <pc:sldMk cId="4093459727" sldId="574"/>
            <ac:spMk id="7" creationId="{00000000-0000-0000-0000-000000000000}"/>
          </ac:spMkLst>
        </pc:spChg>
      </pc:sldChg>
      <pc:sldMasterChg chg="modSp delSldLayout modSldLayout">
        <pc:chgData name="Swenson, Jody" userId="f700768a-5749-4e0f-98d7-2b523cc7d418" providerId="ADAL" clId="{CF1EC0DE-2BAD-4D8B-B5EE-CCC82A91B4A2}" dt="2020-08-15T21:28:18.278" v="220" actId="47"/>
        <pc:sldMasterMkLst>
          <pc:docMk/>
          <pc:sldMasterMk cId="3584107550" sldId="2147483668"/>
        </pc:sldMasterMkLst>
        <pc:spChg chg="mod">
          <ac:chgData name="Swenson, Jody" userId="f700768a-5749-4e0f-98d7-2b523cc7d418" providerId="ADAL" clId="{CF1EC0DE-2BAD-4D8B-B5EE-CCC82A91B4A2}" dt="2020-08-15T20:48:35.173" v="0"/>
          <ac:spMkLst>
            <pc:docMk/>
            <pc:sldMasterMk cId="3584107550" sldId="2147483668"/>
            <ac:spMk id="2"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ac:spMk id="3" creationId="{00000000-0000-0000-0000-000000000000}"/>
          </ac:spMkLst>
        </pc:spChg>
        <pc:sldLayoutChg chg="modSp">
          <pc:chgData name="Swenson, Jody" userId="f700768a-5749-4e0f-98d7-2b523cc7d418" providerId="ADAL" clId="{CF1EC0DE-2BAD-4D8B-B5EE-CCC82A91B4A2}" dt="2020-08-15T20:48:35.173" v="0"/>
          <pc:sldLayoutMkLst>
            <pc:docMk/>
            <pc:sldMasterMk cId="3584107550" sldId="2147483668"/>
            <pc:sldLayoutMk cId="816582723" sldId="2147483669"/>
          </pc:sldLayoutMkLst>
          <pc:spChg chg="mod">
            <ac:chgData name="Swenson, Jody" userId="f700768a-5749-4e0f-98d7-2b523cc7d418" providerId="ADAL" clId="{CF1EC0DE-2BAD-4D8B-B5EE-CCC82A91B4A2}" dt="2020-08-15T20:48:35.173" v="0"/>
            <ac:spMkLst>
              <pc:docMk/>
              <pc:sldMasterMk cId="3584107550" sldId="2147483668"/>
              <pc:sldLayoutMk cId="816582723" sldId="2147483669"/>
              <ac:spMk id="2"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816582723" sldId="2147483669"/>
              <ac:spMk id="3"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1856724110" sldId="2147483670"/>
          </pc:sldLayoutMkLst>
          <pc:spChg chg="mod">
            <ac:chgData name="Swenson, Jody" userId="f700768a-5749-4e0f-98d7-2b523cc7d418" providerId="ADAL" clId="{CF1EC0DE-2BAD-4D8B-B5EE-CCC82A91B4A2}" dt="2020-08-15T20:48:35.173" v="0"/>
            <ac:spMkLst>
              <pc:docMk/>
              <pc:sldMasterMk cId="3584107550" sldId="2147483668"/>
              <pc:sldLayoutMk cId="1856724110" sldId="2147483670"/>
              <ac:spMk id="2"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1856724110" sldId="2147483670"/>
              <ac:spMk id="3"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1856724110" sldId="2147483670"/>
              <ac:spMk id="7"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1933225648" sldId="2147483671"/>
          </pc:sldLayoutMkLst>
          <pc:spChg chg="mod">
            <ac:chgData name="Swenson, Jody" userId="f700768a-5749-4e0f-98d7-2b523cc7d418" providerId="ADAL" clId="{CF1EC0DE-2BAD-4D8B-B5EE-CCC82A91B4A2}" dt="2020-08-15T20:48:35.173" v="0"/>
            <ac:spMkLst>
              <pc:docMk/>
              <pc:sldMasterMk cId="3584107550" sldId="2147483668"/>
              <pc:sldLayoutMk cId="1933225648" sldId="2147483671"/>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1355716778" sldId="2147483672"/>
          </pc:sldLayoutMkLst>
          <pc:spChg chg="mod">
            <ac:chgData name="Swenson, Jody" userId="f700768a-5749-4e0f-98d7-2b523cc7d418" providerId="ADAL" clId="{CF1EC0DE-2BAD-4D8B-B5EE-CCC82A91B4A2}" dt="2020-08-15T20:48:35.173" v="0"/>
            <ac:spMkLst>
              <pc:docMk/>
              <pc:sldMasterMk cId="3584107550" sldId="2147483668"/>
              <pc:sldLayoutMk cId="1355716778" sldId="2147483672"/>
              <ac:spMk id="3"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3821559625" sldId="2147483673"/>
          </pc:sldLayoutMkLst>
          <pc:spChg chg="mod">
            <ac:chgData name="Swenson, Jody" userId="f700768a-5749-4e0f-98d7-2b523cc7d418" providerId="ADAL" clId="{CF1EC0DE-2BAD-4D8B-B5EE-CCC82A91B4A2}" dt="2020-08-15T20:48:35.173" v="0"/>
            <ac:spMkLst>
              <pc:docMk/>
              <pc:sldMasterMk cId="3584107550" sldId="2147483668"/>
              <pc:sldLayoutMk cId="3821559625" sldId="2147483673"/>
              <ac:spMk id="3"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3821559625" sldId="2147483673"/>
              <ac:spMk id="4"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1985872346" sldId="2147483674"/>
          </pc:sldLayoutMkLst>
          <pc:spChg chg="mod">
            <ac:chgData name="Swenson, Jody" userId="f700768a-5749-4e0f-98d7-2b523cc7d418" providerId="ADAL" clId="{CF1EC0DE-2BAD-4D8B-B5EE-CCC82A91B4A2}" dt="2020-08-15T20:48:35.173" v="0"/>
            <ac:spMkLst>
              <pc:docMk/>
              <pc:sldMasterMk cId="3584107550" sldId="2147483668"/>
              <pc:sldLayoutMk cId="1985872346" sldId="2147483674"/>
              <ac:spMk id="3"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1985872346" sldId="2147483674"/>
              <ac:spMk id="4"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1985872346" sldId="2147483674"/>
              <ac:spMk id="5"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1985872346" sldId="2147483674"/>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52449989" sldId="2147483678"/>
          </pc:sldLayoutMkLst>
          <pc:spChg chg="mod">
            <ac:chgData name="Swenson, Jody" userId="f700768a-5749-4e0f-98d7-2b523cc7d418" providerId="ADAL" clId="{CF1EC0DE-2BAD-4D8B-B5EE-CCC82A91B4A2}" dt="2020-08-15T20:48:35.173" v="0"/>
            <ac:spMkLst>
              <pc:docMk/>
              <pc:sldMasterMk cId="3584107550" sldId="2147483668"/>
              <pc:sldLayoutMk cId="52449989" sldId="2147483678"/>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3155364310" sldId="2147483679"/>
          </pc:sldLayoutMkLst>
          <pc:spChg chg="mod">
            <ac:chgData name="Swenson, Jody" userId="f700768a-5749-4e0f-98d7-2b523cc7d418" providerId="ADAL" clId="{CF1EC0DE-2BAD-4D8B-B5EE-CCC82A91B4A2}" dt="2020-08-15T20:48:35.173" v="0"/>
            <ac:spMkLst>
              <pc:docMk/>
              <pc:sldMasterMk cId="3584107550" sldId="2147483668"/>
              <pc:sldLayoutMk cId="3155364310" sldId="2147483679"/>
              <ac:spMk id="4"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3155364310" sldId="2147483679"/>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584107550" sldId="2147483668"/>
            <pc:sldLayoutMk cId="1683699918" sldId="2147483680"/>
          </pc:sldLayoutMkLst>
          <pc:spChg chg="mod">
            <ac:chgData name="Swenson, Jody" userId="f700768a-5749-4e0f-98d7-2b523cc7d418" providerId="ADAL" clId="{CF1EC0DE-2BAD-4D8B-B5EE-CCC82A91B4A2}" dt="2020-08-15T20:48:35.173" v="0"/>
            <ac:spMkLst>
              <pc:docMk/>
              <pc:sldMasterMk cId="3584107550" sldId="2147483668"/>
              <pc:sldLayoutMk cId="1683699918" sldId="2147483680"/>
              <ac:spMk id="2"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1683699918" sldId="2147483680"/>
              <ac:spMk id="3" creationId="{00000000-0000-0000-0000-000000000000}"/>
            </ac:spMkLst>
          </pc:spChg>
          <pc:spChg chg="mod">
            <ac:chgData name="Swenson, Jody" userId="f700768a-5749-4e0f-98d7-2b523cc7d418" providerId="ADAL" clId="{CF1EC0DE-2BAD-4D8B-B5EE-CCC82A91B4A2}" dt="2020-08-15T20:48:35.173" v="0"/>
            <ac:spMkLst>
              <pc:docMk/>
              <pc:sldMasterMk cId="3584107550" sldId="2147483668"/>
              <pc:sldLayoutMk cId="1683699918" sldId="2147483680"/>
              <ac:spMk id="7" creationId="{00000000-0000-0000-0000-000000000000}"/>
            </ac:spMkLst>
          </pc:spChg>
        </pc:sldLayoutChg>
      </pc:sldMasterChg>
      <pc:sldMasterChg chg="modSp modSldLayout">
        <pc:chgData name="Swenson, Jody" userId="f700768a-5749-4e0f-98d7-2b523cc7d418" providerId="ADAL" clId="{CF1EC0DE-2BAD-4D8B-B5EE-CCC82A91B4A2}" dt="2020-08-15T20:48:35.173" v="0"/>
        <pc:sldMasterMkLst>
          <pc:docMk/>
          <pc:sldMasterMk cId="466609843" sldId="2147483695"/>
        </pc:sldMasterMkLst>
        <pc:spChg chg="mod">
          <ac:chgData name="Swenson, Jody" userId="f700768a-5749-4e0f-98d7-2b523cc7d418" providerId="ADAL" clId="{CF1EC0DE-2BAD-4D8B-B5EE-CCC82A91B4A2}" dt="2020-08-15T20:48:35.173" v="0"/>
          <ac:spMkLst>
            <pc:docMk/>
            <pc:sldMasterMk cId="466609843" sldId="2147483695"/>
            <ac:spMk id="2"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ac:spMk id="3" creationId="{00000000-0000-0000-0000-000000000000}"/>
          </ac:spMkLst>
        </pc:spChg>
        <pc:sldLayoutChg chg="modSp">
          <pc:chgData name="Swenson, Jody" userId="f700768a-5749-4e0f-98d7-2b523cc7d418" providerId="ADAL" clId="{CF1EC0DE-2BAD-4D8B-B5EE-CCC82A91B4A2}" dt="2020-08-15T20:48:35.173" v="0"/>
          <pc:sldLayoutMkLst>
            <pc:docMk/>
            <pc:sldMasterMk cId="466609843" sldId="2147483695"/>
            <pc:sldLayoutMk cId="1530673947" sldId="2147483696"/>
          </pc:sldLayoutMkLst>
          <pc:spChg chg="mod">
            <ac:chgData name="Swenson, Jody" userId="f700768a-5749-4e0f-98d7-2b523cc7d418" providerId="ADAL" clId="{CF1EC0DE-2BAD-4D8B-B5EE-CCC82A91B4A2}" dt="2020-08-15T20:48:35.173" v="0"/>
            <ac:spMkLst>
              <pc:docMk/>
              <pc:sldMasterMk cId="466609843" sldId="2147483695"/>
              <pc:sldLayoutMk cId="1530673947" sldId="2147483696"/>
              <ac:spMk id="2"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1530673947" sldId="2147483696"/>
              <ac:spMk id="3"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2778850245" sldId="2147483697"/>
          </pc:sldLayoutMkLst>
          <pc:spChg chg="mod">
            <ac:chgData name="Swenson, Jody" userId="f700768a-5749-4e0f-98d7-2b523cc7d418" providerId="ADAL" clId="{CF1EC0DE-2BAD-4D8B-B5EE-CCC82A91B4A2}" dt="2020-08-15T20:48:35.173" v="0"/>
            <ac:spMkLst>
              <pc:docMk/>
              <pc:sldMasterMk cId="466609843" sldId="2147483695"/>
              <pc:sldLayoutMk cId="2778850245" sldId="2147483697"/>
              <ac:spMk id="2"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778850245" sldId="2147483697"/>
              <ac:spMk id="3"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778850245" sldId="2147483697"/>
              <ac:spMk id="7"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4075655226" sldId="2147483698"/>
          </pc:sldLayoutMkLst>
          <pc:spChg chg="mod">
            <ac:chgData name="Swenson, Jody" userId="f700768a-5749-4e0f-98d7-2b523cc7d418" providerId="ADAL" clId="{CF1EC0DE-2BAD-4D8B-B5EE-CCC82A91B4A2}" dt="2020-08-15T20:48:35.173" v="0"/>
            <ac:spMkLst>
              <pc:docMk/>
              <pc:sldMasterMk cId="466609843" sldId="2147483695"/>
              <pc:sldLayoutMk cId="4075655226" sldId="2147483698"/>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3097689237" sldId="2147483699"/>
          </pc:sldLayoutMkLst>
          <pc:spChg chg="mod">
            <ac:chgData name="Swenson, Jody" userId="f700768a-5749-4e0f-98d7-2b523cc7d418" providerId="ADAL" clId="{CF1EC0DE-2BAD-4D8B-B5EE-CCC82A91B4A2}" dt="2020-08-15T20:48:35.173" v="0"/>
            <ac:spMkLst>
              <pc:docMk/>
              <pc:sldMasterMk cId="466609843" sldId="2147483695"/>
              <pc:sldLayoutMk cId="3097689237" sldId="2147483699"/>
              <ac:spMk id="3"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622733090" sldId="2147483700"/>
          </pc:sldLayoutMkLst>
          <pc:spChg chg="mod">
            <ac:chgData name="Swenson, Jody" userId="f700768a-5749-4e0f-98d7-2b523cc7d418" providerId="ADAL" clId="{CF1EC0DE-2BAD-4D8B-B5EE-CCC82A91B4A2}" dt="2020-08-15T20:48:35.173" v="0"/>
            <ac:spMkLst>
              <pc:docMk/>
              <pc:sldMasterMk cId="466609843" sldId="2147483695"/>
              <pc:sldLayoutMk cId="622733090" sldId="2147483700"/>
              <ac:spMk id="3"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622733090" sldId="2147483700"/>
              <ac:spMk id="4"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309930355" sldId="2147483701"/>
          </pc:sldLayoutMkLst>
          <pc:spChg chg="mod">
            <ac:chgData name="Swenson, Jody" userId="f700768a-5749-4e0f-98d7-2b523cc7d418" providerId="ADAL" clId="{CF1EC0DE-2BAD-4D8B-B5EE-CCC82A91B4A2}" dt="2020-08-15T20:48:35.173" v="0"/>
            <ac:spMkLst>
              <pc:docMk/>
              <pc:sldMasterMk cId="466609843" sldId="2147483695"/>
              <pc:sldLayoutMk cId="309930355" sldId="2147483701"/>
              <ac:spMk id="3"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309930355" sldId="2147483701"/>
              <ac:spMk id="4"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309930355" sldId="2147483701"/>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309930355" sldId="2147483701"/>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1075040005" sldId="2147483705"/>
          </pc:sldLayoutMkLst>
          <pc:spChg chg="mod">
            <ac:chgData name="Swenson, Jody" userId="f700768a-5749-4e0f-98d7-2b523cc7d418" providerId="ADAL" clId="{CF1EC0DE-2BAD-4D8B-B5EE-CCC82A91B4A2}" dt="2020-08-15T20:48:35.173" v="0"/>
            <ac:spMkLst>
              <pc:docMk/>
              <pc:sldMasterMk cId="466609843" sldId="2147483695"/>
              <pc:sldLayoutMk cId="1075040005" sldId="2147483705"/>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960347932" sldId="2147483706"/>
          </pc:sldLayoutMkLst>
          <pc:spChg chg="mod">
            <ac:chgData name="Swenson, Jody" userId="f700768a-5749-4e0f-98d7-2b523cc7d418" providerId="ADAL" clId="{CF1EC0DE-2BAD-4D8B-B5EE-CCC82A91B4A2}" dt="2020-08-15T20:48:35.173" v="0"/>
            <ac:spMkLst>
              <pc:docMk/>
              <pc:sldMasterMk cId="466609843" sldId="2147483695"/>
              <pc:sldLayoutMk cId="960347932" sldId="2147483706"/>
              <ac:spMk id="4"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960347932" sldId="2147483706"/>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2633558825" sldId="2147483707"/>
          </pc:sldLayoutMkLst>
          <pc:spChg chg="mod">
            <ac:chgData name="Swenson, Jody" userId="f700768a-5749-4e0f-98d7-2b523cc7d418" providerId="ADAL" clId="{CF1EC0DE-2BAD-4D8B-B5EE-CCC82A91B4A2}" dt="2020-08-15T20:48:35.173" v="0"/>
            <ac:spMkLst>
              <pc:docMk/>
              <pc:sldMasterMk cId="466609843" sldId="2147483695"/>
              <pc:sldLayoutMk cId="2633558825" sldId="2147483707"/>
              <ac:spMk id="2"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633558825" sldId="2147483707"/>
              <ac:spMk id="3"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633558825" sldId="2147483707"/>
              <ac:spMk id="7"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2977225905" sldId="2147483709"/>
          </pc:sldLayoutMkLst>
          <pc:spChg chg="mod">
            <ac:chgData name="Swenson, Jody" userId="f700768a-5749-4e0f-98d7-2b523cc7d418" providerId="ADAL" clId="{CF1EC0DE-2BAD-4D8B-B5EE-CCC82A91B4A2}" dt="2020-08-15T20:48:35.173" v="0"/>
            <ac:spMkLst>
              <pc:docMk/>
              <pc:sldMasterMk cId="466609843" sldId="2147483695"/>
              <pc:sldLayoutMk cId="2977225905" sldId="2147483709"/>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977225905" sldId="2147483709"/>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1100256429" sldId="2147483710"/>
          </pc:sldLayoutMkLst>
          <pc:spChg chg="mod">
            <ac:chgData name="Swenson, Jody" userId="f700768a-5749-4e0f-98d7-2b523cc7d418" providerId="ADAL" clId="{CF1EC0DE-2BAD-4D8B-B5EE-CCC82A91B4A2}" dt="2020-08-15T20:48:35.173" v="0"/>
            <ac:spMkLst>
              <pc:docMk/>
              <pc:sldMasterMk cId="466609843" sldId="2147483695"/>
              <pc:sldLayoutMk cId="1100256429" sldId="2147483710"/>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1100256429" sldId="2147483710"/>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2807255878" sldId="2147483711"/>
          </pc:sldLayoutMkLst>
          <pc:spChg chg="mod">
            <ac:chgData name="Swenson, Jody" userId="f700768a-5749-4e0f-98d7-2b523cc7d418" providerId="ADAL" clId="{CF1EC0DE-2BAD-4D8B-B5EE-CCC82A91B4A2}" dt="2020-08-15T20:48:35.173" v="0"/>
            <ac:spMkLst>
              <pc:docMk/>
              <pc:sldMasterMk cId="466609843" sldId="2147483695"/>
              <pc:sldLayoutMk cId="2807255878" sldId="2147483711"/>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807255878" sldId="2147483711"/>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589473821" sldId="2147483712"/>
          </pc:sldLayoutMkLst>
          <pc:spChg chg="mod">
            <ac:chgData name="Swenson, Jody" userId="f700768a-5749-4e0f-98d7-2b523cc7d418" providerId="ADAL" clId="{CF1EC0DE-2BAD-4D8B-B5EE-CCC82A91B4A2}" dt="2020-08-15T20:48:35.173" v="0"/>
            <ac:spMkLst>
              <pc:docMk/>
              <pc:sldMasterMk cId="466609843" sldId="2147483695"/>
              <pc:sldLayoutMk cId="589473821" sldId="2147483712"/>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589473821" sldId="2147483712"/>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841767109" sldId="2147483713"/>
          </pc:sldLayoutMkLst>
          <pc:spChg chg="mod">
            <ac:chgData name="Swenson, Jody" userId="f700768a-5749-4e0f-98d7-2b523cc7d418" providerId="ADAL" clId="{CF1EC0DE-2BAD-4D8B-B5EE-CCC82A91B4A2}" dt="2020-08-15T20:48:35.173" v="0"/>
            <ac:spMkLst>
              <pc:docMk/>
              <pc:sldMasterMk cId="466609843" sldId="2147483695"/>
              <pc:sldLayoutMk cId="841767109" sldId="2147483713"/>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841767109" sldId="2147483713"/>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2228544425" sldId="2147483714"/>
          </pc:sldLayoutMkLst>
          <pc:spChg chg="mod">
            <ac:chgData name="Swenson, Jody" userId="f700768a-5749-4e0f-98d7-2b523cc7d418" providerId="ADAL" clId="{CF1EC0DE-2BAD-4D8B-B5EE-CCC82A91B4A2}" dt="2020-08-15T20:48:35.173" v="0"/>
            <ac:spMkLst>
              <pc:docMk/>
              <pc:sldMasterMk cId="466609843" sldId="2147483695"/>
              <pc:sldLayoutMk cId="2228544425" sldId="2147483714"/>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228544425" sldId="2147483714"/>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4226081755" sldId="2147483715"/>
          </pc:sldLayoutMkLst>
          <pc:spChg chg="mod">
            <ac:chgData name="Swenson, Jody" userId="f700768a-5749-4e0f-98d7-2b523cc7d418" providerId="ADAL" clId="{CF1EC0DE-2BAD-4D8B-B5EE-CCC82A91B4A2}" dt="2020-08-15T20:48:35.173" v="0"/>
            <ac:spMkLst>
              <pc:docMk/>
              <pc:sldMasterMk cId="466609843" sldId="2147483695"/>
              <pc:sldLayoutMk cId="4226081755" sldId="2147483715"/>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4226081755" sldId="2147483715"/>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466609843" sldId="2147483695"/>
            <pc:sldLayoutMk cId="2947346063" sldId="2147483716"/>
          </pc:sldLayoutMkLst>
          <pc:spChg chg="mod">
            <ac:chgData name="Swenson, Jody" userId="f700768a-5749-4e0f-98d7-2b523cc7d418" providerId="ADAL" clId="{CF1EC0DE-2BAD-4D8B-B5EE-CCC82A91B4A2}" dt="2020-08-15T20:48:35.173" v="0"/>
            <ac:spMkLst>
              <pc:docMk/>
              <pc:sldMasterMk cId="466609843" sldId="2147483695"/>
              <pc:sldLayoutMk cId="2947346063" sldId="2147483716"/>
              <ac:spMk id="5" creationId="{00000000-0000-0000-0000-000000000000}"/>
            </ac:spMkLst>
          </pc:spChg>
          <pc:spChg chg="mod">
            <ac:chgData name="Swenson, Jody" userId="f700768a-5749-4e0f-98d7-2b523cc7d418" providerId="ADAL" clId="{CF1EC0DE-2BAD-4D8B-B5EE-CCC82A91B4A2}" dt="2020-08-15T20:48:35.173" v="0"/>
            <ac:spMkLst>
              <pc:docMk/>
              <pc:sldMasterMk cId="466609843" sldId="2147483695"/>
              <pc:sldLayoutMk cId="2947346063" sldId="2147483716"/>
              <ac:spMk id="8" creationId="{00000000-0000-0000-0000-000000000000}"/>
            </ac:spMkLst>
          </pc:spChg>
        </pc:sldLayoutChg>
      </pc:sldMasterChg>
      <pc:sldMasterChg chg="modSp modSldLayout">
        <pc:chgData name="Swenson, Jody" userId="f700768a-5749-4e0f-98d7-2b523cc7d418" providerId="ADAL" clId="{CF1EC0DE-2BAD-4D8B-B5EE-CCC82A91B4A2}" dt="2020-08-15T20:48:35.173" v="0"/>
        <pc:sldMasterMkLst>
          <pc:docMk/>
          <pc:sldMasterMk cId="3801725994" sldId="2147483719"/>
        </pc:sldMasterMkLst>
        <pc:spChg chg="mod">
          <ac:chgData name="Swenson, Jody" userId="f700768a-5749-4e0f-98d7-2b523cc7d418" providerId="ADAL" clId="{CF1EC0DE-2BAD-4D8B-B5EE-CCC82A91B4A2}" dt="2020-08-15T20:48:35.173" v="0"/>
          <ac:spMkLst>
            <pc:docMk/>
            <pc:sldMasterMk cId="3801725994" sldId="2147483719"/>
            <ac:spMk id="2"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ac:spMk id="3"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ac:spMk id="8"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ac:spMk id="9" creationId="{00000000-0000-0000-0000-000000000000}"/>
          </ac:spMkLst>
        </pc:spChg>
        <pc:picChg chg="mod">
          <ac:chgData name="Swenson, Jody" userId="f700768a-5749-4e0f-98d7-2b523cc7d418" providerId="ADAL" clId="{CF1EC0DE-2BAD-4D8B-B5EE-CCC82A91B4A2}" dt="2020-08-15T20:48:35.173" v="0"/>
          <ac:picMkLst>
            <pc:docMk/>
            <pc:sldMasterMk cId="3801725994" sldId="2147483719"/>
            <ac:picMk id="7" creationId="{00000000-0000-0000-0000-000000000000}"/>
          </ac:picMkLst>
        </pc:picChg>
        <pc:sldLayoutChg chg="modSp">
          <pc:chgData name="Swenson, Jody" userId="f700768a-5749-4e0f-98d7-2b523cc7d418" providerId="ADAL" clId="{CF1EC0DE-2BAD-4D8B-B5EE-CCC82A91B4A2}" dt="2020-08-15T20:48:35.173" v="0"/>
          <pc:sldLayoutMkLst>
            <pc:docMk/>
            <pc:sldMasterMk cId="3801725994" sldId="2147483719"/>
            <pc:sldLayoutMk cId="3708049502" sldId="2147483720"/>
          </pc:sldLayoutMkLst>
          <pc:spChg chg="mod">
            <ac:chgData name="Swenson, Jody" userId="f700768a-5749-4e0f-98d7-2b523cc7d418" providerId="ADAL" clId="{CF1EC0DE-2BAD-4D8B-B5EE-CCC82A91B4A2}" dt="2020-08-15T20:48:35.173" v="0"/>
            <ac:spMkLst>
              <pc:docMk/>
              <pc:sldMasterMk cId="3801725994" sldId="2147483719"/>
              <pc:sldLayoutMk cId="3708049502" sldId="2147483720"/>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3708049502" sldId="2147483720"/>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801725994" sldId="2147483719"/>
            <pc:sldLayoutMk cId="979779681" sldId="2147483721"/>
          </pc:sldLayoutMkLst>
          <pc:spChg chg="mod">
            <ac:chgData name="Swenson, Jody" userId="f700768a-5749-4e0f-98d7-2b523cc7d418" providerId="ADAL" clId="{CF1EC0DE-2BAD-4D8B-B5EE-CCC82A91B4A2}" dt="2020-08-15T20:48:35.173" v="0"/>
            <ac:spMkLst>
              <pc:docMk/>
              <pc:sldMasterMk cId="3801725994" sldId="2147483719"/>
              <pc:sldLayoutMk cId="979779681" sldId="2147483721"/>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979779681" sldId="2147483721"/>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801725994" sldId="2147483719"/>
            <pc:sldLayoutMk cId="3101997057" sldId="2147483722"/>
          </pc:sldLayoutMkLst>
          <pc:spChg chg="mod">
            <ac:chgData name="Swenson, Jody" userId="f700768a-5749-4e0f-98d7-2b523cc7d418" providerId="ADAL" clId="{CF1EC0DE-2BAD-4D8B-B5EE-CCC82A91B4A2}" dt="2020-08-15T20:48:35.173" v="0"/>
            <ac:spMkLst>
              <pc:docMk/>
              <pc:sldMasterMk cId="3801725994" sldId="2147483719"/>
              <pc:sldLayoutMk cId="3101997057" sldId="2147483722"/>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3101997057" sldId="2147483722"/>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801725994" sldId="2147483719"/>
            <pc:sldLayoutMk cId="1998609010" sldId="2147483723"/>
          </pc:sldLayoutMkLst>
          <pc:spChg chg="mod">
            <ac:chgData name="Swenson, Jody" userId="f700768a-5749-4e0f-98d7-2b523cc7d418" providerId="ADAL" clId="{CF1EC0DE-2BAD-4D8B-B5EE-CCC82A91B4A2}" dt="2020-08-15T20:48:35.173" v="0"/>
            <ac:spMkLst>
              <pc:docMk/>
              <pc:sldMasterMk cId="3801725994" sldId="2147483719"/>
              <pc:sldLayoutMk cId="1998609010" sldId="2147483723"/>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1998609010" sldId="2147483723"/>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801725994" sldId="2147483719"/>
            <pc:sldLayoutMk cId="497821513" sldId="2147483724"/>
          </pc:sldLayoutMkLst>
          <pc:spChg chg="mod">
            <ac:chgData name="Swenson, Jody" userId="f700768a-5749-4e0f-98d7-2b523cc7d418" providerId="ADAL" clId="{CF1EC0DE-2BAD-4D8B-B5EE-CCC82A91B4A2}" dt="2020-08-15T20:48:35.173" v="0"/>
            <ac:spMkLst>
              <pc:docMk/>
              <pc:sldMasterMk cId="3801725994" sldId="2147483719"/>
              <pc:sldLayoutMk cId="497821513" sldId="2147483724"/>
              <ac:spMk id="3"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497821513" sldId="2147483724"/>
              <ac:spMk id="6"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497821513" sldId="2147483724"/>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801725994" sldId="2147483719"/>
            <pc:sldLayoutMk cId="2901859040" sldId="2147483725"/>
          </pc:sldLayoutMkLst>
          <pc:spChg chg="mod">
            <ac:chgData name="Swenson, Jody" userId="f700768a-5749-4e0f-98d7-2b523cc7d418" providerId="ADAL" clId="{CF1EC0DE-2BAD-4D8B-B5EE-CCC82A91B4A2}" dt="2020-08-15T20:48:35.173" v="0"/>
            <ac:spMkLst>
              <pc:docMk/>
              <pc:sldMasterMk cId="3801725994" sldId="2147483719"/>
              <pc:sldLayoutMk cId="2901859040" sldId="2147483725"/>
              <ac:spMk id="2"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4"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7"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9"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11"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12"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16"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17"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901859040" sldId="2147483725"/>
              <ac:spMk id="18" creationId="{00000000-0000-0000-0000-000000000000}"/>
            </ac:spMkLst>
          </pc:spChg>
          <pc:cxnChg chg="mod">
            <ac:chgData name="Swenson, Jody" userId="f700768a-5749-4e0f-98d7-2b523cc7d418" providerId="ADAL" clId="{CF1EC0DE-2BAD-4D8B-B5EE-CCC82A91B4A2}" dt="2020-08-15T20:48:35.173" v="0"/>
            <ac:cxnSpMkLst>
              <pc:docMk/>
              <pc:sldMasterMk cId="3801725994" sldId="2147483719"/>
              <pc:sldLayoutMk cId="2901859040" sldId="2147483725"/>
              <ac:cxnSpMk id="13" creationId="{00000000-0000-0000-0000-000000000000}"/>
            </ac:cxnSpMkLst>
          </pc:cxnChg>
          <pc:cxnChg chg="mod">
            <ac:chgData name="Swenson, Jody" userId="f700768a-5749-4e0f-98d7-2b523cc7d418" providerId="ADAL" clId="{CF1EC0DE-2BAD-4D8B-B5EE-CCC82A91B4A2}" dt="2020-08-15T20:48:35.173" v="0"/>
            <ac:cxnSpMkLst>
              <pc:docMk/>
              <pc:sldMasterMk cId="3801725994" sldId="2147483719"/>
              <pc:sldLayoutMk cId="2901859040" sldId="2147483725"/>
              <ac:cxnSpMk id="19" creationId="{00000000-0000-0000-0000-000000000000}"/>
            </ac:cxnSpMkLst>
          </pc:cxnChg>
        </pc:sldLayoutChg>
        <pc:sldLayoutChg chg="modSp">
          <pc:chgData name="Swenson, Jody" userId="f700768a-5749-4e0f-98d7-2b523cc7d418" providerId="ADAL" clId="{CF1EC0DE-2BAD-4D8B-B5EE-CCC82A91B4A2}" dt="2020-08-15T20:48:35.173" v="0"/>
          <pc:sldLayoutMkLst>
            <pc:docMk/>
            <pc:sldMasterMk cId="3801725994" sldId="2147483719"/>
            <pc:sldLayoutMk cId="2270714328" sldId="2147483726"/>
          </pc:sldLayoutMkLst>
          <pc:spChg chg="mod">
            <ac:chgData name="Swenson, Jody" userId="f700768a-5749-4e0f-98d7-2b523cc7d418" providerId="ADAL" clId="{CF1EC0DE-2BAD-4D8B-B5EE-CCC82A91B4A2}" dt="2020-08-15T20:48:35.173" v="0"/>
            <ac:spMkLst>
              <pc:docMk/>
              <pc:sldMasterMk cId="3801725994" sldId="2147483719"/>
              <pc:sldLayoutMk cId="2270714328" sldId="2147483726"/>
              <ac:spMk id="2"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270714328" sldId="2147483726"/>
              <ac:spMk id="4"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270714328" sldId="2147483726"/>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270714328" sldId="2147483726"/>
              <ac:spMk id="6"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270714328" sldId="2147483726"/>
              <ac:spMk id="7"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270714328" sldId="2147483726"/>
              <ac:spMk id="8"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2270714328" sldId="2147483726"/>
              <ac:spMk id="12" creationId="{00000000-0000-0000-0000-000000000000}"/>
            </ac:spMkLst>
          </pc:spChg>
          <pc:cxnChg chg="mod">
            <ac:chgData name="Swenson, Jody" userId="f700768a-5749-4e0f-98d7-2b523cc7d418" providerId="ADAL" clId="{CF1EC0DE-2BAD-4D8B-B5EE-CCC82A91B4A2}" dt="2020-08-15T20:48:35.173" v="0"/>
            <ac:cxnSpMkLst>
              <pc:docMk/>
              <pc:sldMasterMk cId="3801725994" sldId="2147483719"/>
              <pc:sldLayoutMk cId="2270714328" sldId="2147483726"/>
              <ac:cxnSpMk id="9" creationId="{00000000-0000-0000-0000-000000000000}"/>
            </ac:cxnSpMkLst>
          </pc:cxnChg>
        </pc:sldLayoutChg>
        <pc:sldLayoutChg chg="modSp">
          <pc:chgData name="Swenson, Jody" userId="f700768a-5749-4e0f-98d7-2b523cc7d418" providerId="ADAL" clId="{CF1EC0DE-2BAD-4D8B-B5EE-CCC82A91B4A2}" dt="2020-08-15T20:48:35.173" v="0"/>
          <pc:sldLayoutMkLst>
            <pc:docMk/>
            <pc:sldMasterMk cId="3801725994" sldId="2147483719"/>
            <pc:sldLayoutMk cId="789309613" sldId="2147483727"/>
          </pc:sldLayoutMkLst>
          <pc:spChg chg="mod">
            <ac:chgData name="Swenson, Jody" userId="f700768a-5749-4e0f-98d7-2b523cc7d418" providerId="ADAL" clId="{CF1EC0DE-2BAD-4D8B-B5EE-CCC82A91B4A2}" dt="2020-08-15T20:48:35.173" v="0"/>
            <ac:spMkLst>
              <pc:docMk/>
              <pc:sldMasterMk cId="3801725994" sldId="2147483719"/>
              <pc:sldLayoutMk cId="789309613" sldId="2147483727"/>
              <ac:spMk id="2"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789309613" sldId="2147483727"/>
              <ac:spMk id="4"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789309613" sldId="2147483727"/>
              <ac:spMk id="5"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789309613" sldId="2147483727"/>
              <ac:spMk id="6"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789309613" sldId="2147483727"/>
              <ac:spMk id="7"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789309613" sldId="2147483727"/>
              <ac:spMk id="8" creationId="{00000000-0000-0000-0000-000000000000}"/>
            </ac:spMkLst>
          </pc:spChg>
          <pc:spChg chg="mod">
            <ac:chgData name="Swenson, Jody" userId="f700768a-5749-4e0f-98d7-2b523cc7d418" providerId="ADAL" clId="{CF1EC0DE-2BAD-4D8B-B5EE-CCC82A91B4A2}" dt="2020-08-15T20:48:35.173" v="0"/>
            <ac:spMkLst>
              <pc:docMk/>
              <pc:sldMasterMk cId="3801725994" sldId="2147483719"/>
              <pc:sldLayoutMk cId="789309613" sldId="2147483727"/>
              <ac:spMk id="12" creationId="{00000000-0000-0000-0000-000000000000}"/>
            </ac:spMkLst>
          </pc:spChg>
          <pc:cxnChg chg="mod">
            <ac:chgData name="Swenson, Jody" userId="f700768a-5749-4e0f-98d7-2b523cc7d418" providerId="ADAL" clId="{CF1EC0DE-2BAD-4D8B-B5EE-CCC82A91B4A2}" dt="2020-08-15T20:48:35.173" v="0"/>
            <ac:cxnSpMkLst>
              <pc:docMk/>
              <pc:sldMasterMk cId="3801725994" sldId="2147483719"/>
              <pc:sldLayoutMk cId="789309613" sldId="2147483727"/>
              <ac:cxnSpMk id="9" creationId="{00000000-0000-0000-0000-000000000000}"/>
            </ac:cxnSpMkLst>
          </pc:cxnChg>
        </pc:sldLayoutChg>
      </pc:sldMasterChg>
      <pc:sldMasterChg chg="modSp modSldLayout">
        <pc:chgData name="Swenson, Jody" userId="f700768a-5749-4e0f-98d7-2b523cc7d418" providerId="ADAL" clId="{CF1EC0DE-2BAD-4D8B-B5EE-CCC82A91B4A2}" dt="2020-08-15T20:48:35.173" v="0"/>
        <pc:sldMasterMkLst>
          <pc:docMk/>
          <pc:sldMasterMk cId="3284021001" sldId="2147483728"/>
        </pc:sldMasterMkLst>
        <pc:spChg chg="mod">
          <ac:chgData name="Swenson, Jody" userId="f700768a-5749-4e0f-98d7-2b523cc7d418" providerId="ADAL" clId="{CF1EC0DE-2BAD-4D8B-B5EE-CCC82A91B4A2}" dt="2020-08-15T20:48:35.173" v="0"/>
          <ac:spMkLst>
            <pc:docMk/>
            <pc:sldMasterMk cId="3284021001" sldId="2147483728"/>
            <ac:spMk id="2"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ac:spMk id="3" creationId="{00000000-0000-0000-0000-000000000000}"/>
          </ac:spMkLst>
        </pc:spChg>
        <pc:sldLayoutChg chg="modSp">
          <pc:chgData name="Swenson, Jody" userId="f700768a-5749-4e0f-98d7-2b523cc7d418" providerId="ADAL" clId="{CF1EC0DE-2BAD-4D8B-B5EE-CCC82A91B4A2}" dt="2020-08-15T20:48:35.173" v="0"/>
          <pc:sldLayoutMkLst>
            <pc:docMk/>
            <pc:sldMasterMk cId="3284021001" sldId="2147483728"/>
            <pc:sldLayoutMk cId="2537591112" sldId="2147483729"/>
          </pc:sldLayoutMkLst>
          <pc:spChg chg="mod">
            <ac:chgData name="Swenson, Jody" userId="f700768a-5749-4e0f-98d7-2b523cc7d418" providerId="ADAL" clId="{CF1EC0DE-2BAD-4D8B-B5EE-CCC82A91B4A2}" dt="2020-08-15T20:48:35.173" v="0"/>
            <ac:spMkLst>
              <pc:docMk/>
              <pc:sldMasterMk cId="3284021001" sldId="2147483728"/>
              <pc:sldLayoutMk cId="2537591112" sldId="2147483729"/>
              <ac:spMk id="2"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2537591112" sldId="2147483729"/>
              <ac:spMk id="3"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009630782" sldId="2147483730"/>
          </pc:sldLayoutMkLst>
          <pc:spChg chg="mod">
            <ac:chgData name="Swenson, Jody" userId="f700768a-5749-4e0f-98d7-2b523cc7d418" providerId="ADAL" clId="{CF1EC0DE-2BAD-4D8B-B5EE-CCC82A91B4A2}" dt="2020-08-15T20:48:35.173" v="0"/>
            <ac:spMkLst>
              <pc:docMk/>
              <pc:sldMasterMk cId="3284021001" sldId="2147483728"/>
              <pc:sldLayoutMk cId="3009630782" sldId="2147483730"/>
              <ac:spMk id="2"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009630782" sldId="2147483730"/>
              <ac:spMk id="3"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009630782" sldId="2147483730"/>
              <ac:spMk id="7"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33392832" sldId="2147483731"/>
          </pc:sldLayoutMkLst>
          <pc:spChg chg="mod">
            <ac:chgData name="Swenson, Jody" userId="f700768a-5749-4e0f-98d7-2b523cc7d418" providerId="ADAL" clId="{CF1EC0DE-2BAD-4D8B-B5EE-CCC82A91B4A2}" dt="2020-08-15T20:48:35.173" v="0"/>
            <ac:spMkLst>
              <pc:docMk/>
              <pc:sldMasterMk cId="3284021001" sldId="2147483728"/>
              <pc:sldLayoutMk cId="333392832" sldId="2147483731"/>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1705029432" sldId="2147483732"/>
          </pc:sldLayoutMkLst>
          <pc:spChg chg="mod">
            <ac:chgData name="Swenson, Jody" userId="f700768a-5749-4e0f-98d7-2b523cc7d418" providerId="ADAL" clId="{CF1EC0DE-2BAD-4D8B-B5EE-CCC82A91B4A2}" dt="2020-08-15T20:48:35.173" v="0"/>
            <ac:spMkLst>
              <pc:docMk/>
              <pc:sldMasterMk cId="3284021001" sldId="2147483728"/>
              <pc:sldLayoutMk cId="1705029432" sldId="2147483732"/>
              <ac:spMk id="3"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036743429" sldId="2147483733"/>
          </pc:sldLayoutMkLst>
          <pc:spChg chg="mod">
            <ac:chgData name="Swenson, Jody" userId="f700768a-5749-4e0f-98d7-2b523cc7d418" providerId="ADAL" clId="{CF1EC0DE-2BAD-4D8B-B5EE-CCC82A91B4A2}" dt="2020-08-15T20:48:35.173" v="0"/>
            <ac:spMkLst>
              <pc:docMk/>
              <pc:sldMasterMk cId="3284021001" sldId="2147483728"/>
              <pc:sldLayoutMk cId="3036743429" sldId="2147483733"/>
              <ac:spMk id="3"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036743429" sldId="2147483733"/>
              <ac:spMk id="4"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744529304" sldId="2147483734"/>
          </pc:sldLayoutMkLst>
          <pc:spChg chg="mod">
            <ac:chgData name="Swenson, Jody" userId="f700768a-5749-4e0f-98d7-2b523cc7d418" providerId="ADAL" clId="{CF1EC0DE-2BAD-4D8B-B5EE-CCC82A91B4A2}" dt="2020-08-15T20:48:35.173" v="0"/>
            <ac:spMkLst>
              <pc:docMk/>
              <pc:sldMasterMk cId="3284021001" sldId="2147483728"/>
              <pc:sldLayoutMk cId="3744529304" sldId="2147483734"/>
              <ac:spMk id="3"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744529304" sldId="2147483734"/>
              <ac:spMk id="4"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744529304" sldId="2147483734"/>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744529304" sldId="2147483734"/>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1080904239" sldId="2147483738"/>
          </pc:sldLayoutMkLst>
          <pc:spChg chg="mod">
            <ac:chgData name="Swenson, Jody" userId="f700768a-5749-4e0f-98d7-2b523cc7d418" providerId="ADAL" clId="{CF1EC0DE-2BAD-4D8B-B5EE-CCC82A91B4A2}" dt="2020-08-15T20:48:35.173" v="0"/>
            <ac:spMkLst>
              <pc:docMk/>
              <pc:sldMasterMk cId="3284021001" sldId="2147483728"/>
              <pc:sldLayoutMk cId="1080904239" sldId="2147483738"/>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1563936086" sldId="2147483739"/>
          </pc:sldLayoutMkLst>
          <pc:spChg chg="mod">
            <ac:chgData name="Swenson, Jody" userId="f700768a-5749-4e0f-98d7-2b523cc7d418" providerId="ADAL" clId="{CF1EC0DE-2BAD-4D8B-B5EE-CCC82A91B4A2}" dt="2020-08-15T20:48:35.173" v="0"/>
            <ac:spMkLst>
              <pc:docMk/>
              <pc:sldMasterMk cId="3284021001" sldId="2147483728"/>
              <pc:sldLayoutMk cId="1563936086" sldId="2147483739"/>
              <ac:spMk id="4"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1563936086" sldId="2147483739"/>
              <ac:spMk id="6"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1285692242" sldId="2147483740"/>
          </pc:sldLayoutMkLst>
          <pc:spChg chg="mod">
            <ac:chgData name="Swenson, Jody" userId="f700768a-5749-4e0f-98d7-2b523cc7d418" providerId="ADAL" clId="{CF1EC0DE-2BAD-4D8B-B5EE-CCC82A91B4A2}" dt="2020-08-15T20:48:35.173" v="0"/>
            <ac:spMkLst>
              <pc:docMk/>
              <pc:sldMasterMk cId="3284021001" sldId="2147483728"/>
              <pc:sldLayoutMk cId="1285692242" sldId="2147483740"/>
              <ac:spMk id="2"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1285692242" sldId="2147483740"/>
              <ac:spMk id="3"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1285692242" sldId="2147483740"/>
              <ac:spMk id="7"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10192279" sldId="2147483742"/>
          </pc:sldLayoutMkLst>
          <pc:spChg chg="mod">
            <ac:chgData name="Swenson, Jody" userId="f700768a-5749-4e0f-98d7-2b523cc7d418" providerId="ADAL" clId="{CF1EC0DE-2BAD-4D8B-B5EE-CCC82A91B4A2}" dt="2020-08-15T20:48:35.173" v="0"/>
            <ac:spMkLst>
              <pc:docMk/>
              <pc:sldMasterMk cId="3284021001" sldId="2147483728"/>
              <pc:sldLayoutMk cId="10192279" sldId="2147483742"/>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10192279" sldId="2147483742"/>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1235245086" sldId="2147483744"/>
          </pc:sldLayoutMkLst>
          <pc:spChg chg="mod">
            <ac:chgData name="Swenson, Jody" userId="f700768a-5749-4e0f-98d7-2b523cc7d418" providerId="ADAL" clId="{CF1EC0DE-2BAD-4D8B-B5EE-CCC82A91B4A2}" dt="2020-08-15T20:48:35.173" v="0"/>
            <ac:spMkLst>
              <pc:docMk/>
              <pc:sldMasterMk cId="3284021001" sldId="2147483728"/>
              <pc:sldLayoutMk cId="1235245086" sldId="2147483744"/>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1235245086" sldId="2147483744"/>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976882561" sldId="2147483745"/>
          </pc:sldLayoutMkLst>
          <pc:spChg chg="mod">
            <ac:chgData name="Swenson, Jody" userId="f700768a-5749-4e0f-98d7-2b523cc7d418" providerId="ADAL" clId="{CF1EC0DE-2BAD-4D8B-B5EE-CCC82A91B4A2}" dt="2020-08-15T20:48:35.173" v="0"/>
            <ac:spMkLst>
              <pc:docMk/>
              <pc:sldMasterMk cId="3284021001" sldId="2147483728"/>
              <pc:sldLayoutMk cId="3976882561" sldId="2147483745"/>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976882561" sldId="2147483745"/>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538651824" sldId="2147483746"/>
          </pc:sldLayoutMkLst>
          <pc:spChg chg="mod">
            <ac:chgData name="Swenson, Jody" userId="f700768a-5749-4e0f-98d7-2b523cc7d418" providerId="ADAL" clId="{CF1EC0DE-2BAD-4D8B-B5EE-CCC82A91B4A2}" dt="2020-08-15T20:48:35.173" v="0"/>
            <ac:spMkLst>
              <pc:docMk/>
              <pc:sldMasterMk cId="3284021001" sldId="2147483728"/>
              <pc:sldLayoutMk cId="3538651824" sldId="2147483746"/>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538651824" sldId="2147483746"/>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2828664560" sldId="2147483747"/>
          </pc:sldLayoutMkLst>
          <pc:spChg chg="mod">
            <ac:chgData name="Swenson, Jody" userId="f700768a-5749-4e0f-98d7-2b523cc7d418" providerId="ADAL" clId="{CF1EC0DE-2BAD-4D8B-B5EE-CCC82A91B4A2}" dt="2020-08-15T20:48:35.173" v="0"/>
            <ac:spMkLst>
              <pc:docMk/>
              <pc:sldMasterMk cId="3284021001" sldId="2147483728"/>
              <pc:sldLayoutMk cId="2828664560" sldId="2147483747"/>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2828664560" sldId="2147483747"/>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656932311" sldId="2147483748"/>
          </pc:sldLayoutMkLst>
          <pc:spChg chg="mod">
            <ac:chgData name="Swenson, Jody" userId="f700768a-5749-4e0f-98d7-2b523cc7d418" providerId="ADAL" clId="{CF1EC0DE-2BAD-4D8B-B5EE-CCC82A91B4A2}" dt="2020-08-15T20:48:35.173" v="0"/>
            <ac:spMkLst>
              <pc:docMk/>
              <pc:sldMasterMk cId="3284021001" sldId="2147483728"/>
              <pc:sldLayoutMk cId="3656932311" sldId="2147483748"/>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656932311" sldId="2147483748"/>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3188796111" sldId="2147483750"/>
          </pc:sldLayoutMkLst>
          <pc:spChg chg="mod">
            <ac:chgData name="Swenson, Jody" userId="f700768a-5749-4e0f-98d7-2b523cc7d418" providerId="ADAL" clId="{CF1EC0DE-2BAD-4D8B-B5EE-CCC82A91B4A2}" dt="2020-08-15T20:48:35.173" v="0"/>
            <ac:spMkLst>
              <pc:docMk/>
              <pc:sldMasterMk cId="3284021001" sldId="2147483728"/>
              <pc:sldLayoutMk cId="3188796111" sldId="2147483750"/>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3188796111" sldId="2147483750"/>
              <ac:spMk id="8" creationId="{00000000-0000-0000-0000-000000000000}"/>
            </ac:spMkLst>
          </pc:spChg>
        </pc:sldLayoutChg>
        <pc:sldLayoutChg chg="modSp">
          <pc:chgData name="Swenson, Jody" userId="f700768a-5749-4e0f-98d7-2b523cc7d418" providerId="ADAL" clId="{CF1EC0DE-2BAD-4D8B-B5EE-CCC82A91B4A2}" dt="2020-08-15T20:48:35.173" v="0"/>
          <pc:sldLayoutMkLst>
            <pc:docMk/>
            <pc:sldMasterMk cId="3284021001" sldId="2147483728"/>
            <pc:sldLayoutMk cId="487834749" sldId="2147483753"/>
          </pc:sldLayoutMkLst>
          <pc:spChg chg="mod">
            <ac:chgData name="Swenson, Jody" userId="f700768a-5749-4e0f-98d7-2b523cc7d418" providerId="ADAL" clId="{CF1EC0DE-2BAD-4D8B-B5EE-CCC82A91B4A2}" dt="2020-08-15T20:48:35.173" v="0"/>
            <ac:spMkLst>
              <pc:docMk/>
              <pc:sldMasterMk cId="3284021001" sldId="2147483728"/>
              <pc:sldLayoutMk cId="487834749" sldId="2147483753"/>
              <ac:spMk id="5" creationId="{00000000-0000-0000-0000-000000000000}"/>
            </ac:spMkLst>
          </pc:spChg>
          <pc:spChg chg="mod">
            <ac:chgData name="Swenson, Jody" userId="f700768a-5749-4e0f-98d7-2b523cc7d418" providerId="ADAL" clId="{CF1EC0DE-2BAD-4D8B-B5EE-CCC82A91B4A2}" dt="2020-08-15T20:48:35.173" v="0"/>
            <ac:spMkLst>
              <pc:docMk/>
              <pc:sldMasterMk cId="3284021001" sldId="2147483728"/>
              <pc:sldLayoutMk cId="487834749" sldId="2147483753"/>
              <ac:spMk id="8"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12404-493B-435F-B8D7-0734CDDEC6BE}" type="datetimeFigureOut">
              <a:rPr lang="en-US" smtClean="0"/>
              <a:t>7/12/2022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EC318-2DF0-4578-953F-C450987FDBFA}" type="slidenum">
              <a:rPr lang="en-US" smtClean="0"/>
              <a:t>‹#›</a:t>
            </a:fld>
            <a:endParaRPr lang="en-US"/>
          </a:p>
        </p:txBody>
      </p:sp>
    </p:spTree>
    <p:extLst>
      <p:ext uri="{BB962C8B-B14F-4D97-AF65-F5344CB8AC3E}">
        <p14:creationId xmlns:p14="http://schemas.microsoft.com/office/powerpoint/2010/main" val="105118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solidFill>
                  <a:prstClr val="black"/>
                </a:solidFill>
                <a:latin typeface="Arial" panose="020B0604020202020204"/>
              </a:rPr>
              <a:pPr/>
              <a:t>1</a:t>
            </a:fld>
            <a:endParaRPr lang="en-US">
              <a:solidFill>
                <a:prstClr val="black"/>
              </a:solidFill>
              <a:latin typeface="Arial" panose="020B0604020202020204"/>
            </a:endParaRPr>
          </a:p>
        </p:txBody>
      </p:sp>
    </p:spTree>
    <p:extLst>
      <p:ext uri="{BB962C8B-B14F-4D97-AF65-F5344CB8AC3E}">
        <p14:creationId xmlns:p14="http://schemas.microsoft.com/office/powerpoint/2010/main" val="2194812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D115C9-E24C-4512-AA8B-319BB49F77B5}"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81086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D115C9-E24C-4512-AA8B-319BB49F77B5}" type="slidenum">
              <a:rPr kumimoji="0" lang="en-US" sz="1200" b="0"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4367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7/12/2022 3:23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172431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7/12/2022 3:23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6860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7/12/2022 3:23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79899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165827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4499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3155364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6836999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3067394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27788502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65522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6892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27330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93035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25858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85672411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2297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22491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50400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96034793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263355882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77225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100256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07255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5894738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4176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322564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228544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226081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47346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253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708049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797796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01997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p:spPr>
        <p:txBody>
          <a:bodyPr/>
          <a:lstStyle>
            <a:lvl1pPr algn="l">
              <a:defRPr/>
            </a:lvl1p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998609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oom for navigation">
    <p:spTree>
      <p:nvGrpSpPr>
        <p:cNvPr id="1" name=""/>
        <p:cNvGrpSpPr/>
        <p:nvPr/>
      </p:nvGrpSpPr>
      <p:grpSpPr>
        <a:xfrm>
          <a:off x="0" y="0"/>
          <a:ext cx="0" cy="0"/>
          <a:chOff x="0" y="0"/>
          <a:chExt cx="0" cy="0"/>
        </a:xfrm>
      </p:grpSpPr>
      <p:sp>
        <p:nvSpPr>
          <p:cNvPr id="6" name="Rectangle 5"/>
          <p:cNvSpPr/>
          <p:nvPr/>
        </p:nvSpPr>
        <p:spPr>
          <a:xfrm>
            <a:off x="8839200" y="990600"/>
            <a:ext cx="3352800" cy="5562600"/>
          </a:xfrm>
          <a:prstGeom prst="rect">
            <a:avLst/>
          </a:prstGeom>
          <a:gradFill>
            <a:gsLst>
              <a:gs pos="0">
                <a:srgbClr val="747879">
                  <a:alpha val="0"/>
                </a:srgbClr>
              </a:gs>
              <a:gs pos="44000">
                <a:schemeClr val="bg2">
                  <a:alpha val="3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143000"/>
            <a:ext cx="9448800" cy="5410200"/>
          </a:xfrm>
        </p:spPr>
        <p:txBody>
          <a:bodyPr>
            <a:normAutofit/>
          </a:bodyPr>
          <a:lstStyle>
            <a:lvl1pPr>
              <a:defRPr sz="1800">
                <a:solidFill>
                  <a:schemeClr val="bg1"/>
                </a:solidFill>
              </a:defRPr>
            </a:lvl1pPr>
            <a:lvl2pPr>
              <a:buFont typeface="Arial" pitchFamily="34" charset="0"/>
              <a:buChar char="•"/>
              <a:defRPr sz="150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p>
            <a:pPr>
              <a:defRPr/>
            </a:pPr>
            <a:endParaRPr lang="en-US">
              <a:solidFill>
                <a:srgbClr val="CACFD1">
                  <a:lumMod val="75000"/>
                </a:srgbClr>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97821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12192000" cy="38862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0" y="0"/>
            <a:ext cx="12192000" cy="11430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33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solidFill>
                <a:srgbClr val="FFFFFF"/>
              </a:solidFill>
            </a:endParaRPr>
          </a:p>
        </p:txBody>
      </p:sp>
      <p:sp>
        <p:nvSpPr>
          <p:cNvPr id="7" name="Text Placeholder 6"/>
          <p:cNvSpPr>
            <a:spLocks noGrp="1"/>
          </p:cNvSpPr>
          <p:nvPr>
            <p:ph type="body" sz="quarter" idx="11"/>
          </p:nvPr>
        </p:nvSpPr>
        <p:spPr>
          <a:xfrm>
            <a:off x="1320800" y="990600"/>
            <a:ext cx="9550400" cy="6858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11" name="Rectangle 10"/>
          <p:cNvSpPr/>
          <p:nvPr/>
        </p:nvSpPr>
        <p:spPr>
          <a:xfrm>
            <a:off x="13208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9" name="Text Placeholder 8"/>
          <p:cNvSpPr>
            <a:spLocks noGrp="1"/>
          </p:cNvSpPr>
          <p:nvPr>
            <p:ph type="body" sz="quarter" idx="12"/>
          </p:nvPr>
        </p:nvSpPr>
        <p:spPr>
          <a:xfrm>
            <a:off x="13208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2" name="TextBox 11"/>
          <p:cNvSpPr txBox="1"/>
          <p:nvPr/>
        </p:nvSpPr>
        <p:spPr>
          <a:xfrm>
            <a:off x="1320800" y="1676402"/>
            <a:ext cx="4673600" cy="323165"/>
          </a:xfrm>
          <a:prstGeom prst="rect">
            <a:avLst/>
          </a:prstGeom>
          <a:noFill/>
        </p:spPr>
        <p:txBody>
          <a:bodyPr wrap="square" rtlCol="0">
            <a:spAutoFit/>
          </a:bodyPr>
          <a:lstStyle/>
          <a:p>
            <a:pPr algn="ctr" fontAlgn="base">
              <a:spcBef>
                <a:spcPct val="0"/>
              </a:spcBef>
              <a:spcAft>
                <a:spcPct val="0"/>
              </a:spcAft>
            </a:pPr>
            <a:r>
              <a:rPr lang="en-US" sz="1500" dirty="0">
                <a:solidFill>
                  <a:srgbClr val="283D5E"/>
                </a:solidFill>
              </a:rPr>
              <a:t>Schedule</a:t>
            </a:r>
            <a:endParaRPr lang="en-US" sz="1350" dirty="0">
              <a:solidFill>
                <a:srgbClr val="283D5E"/>
              </a:solidFill>
            </a:endParaRPr>
          </a:p>
        </p:txBody>
      </p:sp>
      <p:cxnSp>
        <p:nvCxnSpPr>
          <p:cNvPr id="13" name="Straight Connector 12"/>
          <p:cNvCxnSpPr/>
          <p:nvPr/>
        </p:nvCxnSpPr>
        <p:spPr>
          <a:xfrm rot="10800000" flipV="1">
            <a:off x="13208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600" y="1676400"/>
            <a:ext cx="4673600" cy="205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17" name="Text Placeholder 8"/>
          <p:cNvSpPr>
            <a:spLocks noGrp="1"/>
          </p:cNvSpPr>
          <p:nvPr>
            <p:ph type="body" sz="quarter" idx="13"/>
          </p:nvPr>
        </p:nvSpPr>
        <p:spPr>
          <a:xfrm>
            <a:off x="6197600" y="2057400"/>
            <a:ext cx="4673600" cy="1600200"/>
          </a:xfrm>
        </p:spPr>
        <p:txBody>
          <a:bodyPr>
            <a:normAutofit/>
          </a:bodyPr>
          <a:lstStyle>
            <a:lvl1pPr marL="175022" indent="-175022">
              <a:defRPr sz="1350">
                <a:solidFill>
                  <a:schemeClr val="tx1"/>
                </a:solidFill>
              </a:defRPr>
            </a:lvl1pPr>
            <a:lvl2pPr marL="342900" indent="-167879">
              <a:defRPr sz="1200">
                <a:solidFill>
                  <a:schemeClr val="tx1"/>
                </a:solidFill>
              </a:defRPr>
            </a:lvl2pPr>
            <a:lvl3pPr marL="175022" indent="-175022">
              <a:defRPr sz="1350">
                <a:solidFill>
                  <a:schemeClr val="bg2">
                    <a:lumMod val="50000"/>
                    <a:lumOff val="50000"/>
                  </a:schemeClr>
                </a:solidFill>
              </a:defRPr>
            </a:lvl3pPr>
            <a:lvl4pPr marL="175022" indent="-175022">
              <a:defRPr sz="1350">
                <a:solidFill>
                  <a:schemeClr val="bg2">
                    <a:lumMod val="50000"/>
                    <a:lumOff val="50000"/>
                  </a:schemeClr>
                </a:solidFill>
              </a:defRPr>
            </a:lvl4pPr>
            <a:lvl5pPr marL="175022" indent="-175022">
              <a:defRPr sz="1350">
                <a:solidFill>
                  <a:schemeClr val="bg2">
                    <a:lumMod val="50000"/>
                    <a:lumOff val="50000"/>
                  </a:schemeClr>
                </a:solidFill>
              </a:defRPr>
            </a:lvl5pPr>
          </a:lstStyle>
          <a:p>
            <a:pPr lvl="0"/>
            <a:r>
              <a:rPr lang="en-US"/>
              <a:t>Click to edit Master text styles</a:t>
            </a:r>
          </a:p>
          <a:p>
            <a:pPr lvl="1"/>
            <a:r>
              <a:rPr lang="en-US"/>
              <a:t>Second level</a:t>
            </a:r>
          </a:p>
        </p:txBody>
      </p:sp>
      <p:sp>
        <p:nvSpPr>
          <p:cNvPr id="18" name="TextBox 17"/>
          <p:cNvSpPr txBox="1"/>
          <p:nvPr/>
        </p:nvSpPr>
        <p:spPr>
          <a:xfrm>
            <a:off x="6197600" y="1676402"/>
            <a:ext cx="4673600" cy="323165"/>
          </a:xfrm>
          <a:prstGeom prst="rect">
            <a:avLst/>
          </a:prstGeom>
          <a:noFill/>
        </p:spPr>
        <p:txBody>
          <a:bodyPr wrap="square" rtlCol="0">
            <a:spAutoFit/>
          </a:bodyPr>
          <a:lstStyle/>
          <a:p>
            <a:pPr algn="ctr" fontAlgn="base">
              <a:spcBef>
                <a:spcPct val="0"/>
              </a:spcBef>
              <a:spcAft>
                <a:spcPct val="0"/>
              </a:spcAft>
            </a:pPr>
            <a:r>
              <a:rPr lang="en-US" sz="1500" dirty="0">
                <a:solidFill>
                  <a:srgbClr val="283D5E"/>
                </a:solidFill>
              </a:rPr>
              <a:t>Pre-class</a:t>
            </a:r>
            <a:endParaRPr lang="en-US" sz="1350" dirty="0">
              <a:solidFill>
                <a:srgbClr val="283D5E"/>
              </a:solidFill>
            </a:endParaRPr>
          </a:p>
        </p:txBody>
      </p:sp>
      <p:cxnSp>
        <p:nvCxnSpPr>
          <p:cNvPr id="19" name="Straight Connector 18"/>
          <p:cNvCxnSpPr/>
          <p:nvPr/>
        </p:nvCxnSpPr>
        <p:spPr>
          <a:xfrm rot="10800000" flipV="1">
            <a:off x="6197600" y="2057399"/>
            <a:ext cx="4673600"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1" grpId="0" animBg="1"/>
      <p:bldP spid="9" grpId="0" build="p">
        <p:tmplLst>
          <p:tmpl lvl="1">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childTnLst>
                </p:cTn>
              </p:par>
            </p:tnLst>
          </p:tmpl>
        </p:tmplLst>
      </p:bldP>
      <p:bldP spid="12" grpId="0"/>
      <p:bldP spid="16" grpId="0" animBg="1"/>
      <p:bldP spid="17" grpId="0" build="p">
        <p:tmplLst>
          <p:tmpl lvl="1">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57167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ubtitle">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12192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82296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rmAutofit/>
          </a:bodyPr>
          <a:lstStyle>
            <a:lvl1pPr>
              <a:defRPr sz="24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solidFill>
                <a:srgbClr val="FFFFFF"/>
              </a:solidFill>
            </a:endParaRPr>
          </a:p>
        </p:txBody>
      </p:sp>
      <p:sp>
        <p:nvSpPr>
          <p:cNvPr id="7" name="Text Placeholder 6"/>
          <p:cNvSpPr>
            <a:spLocks noGrp="1"/>
          </p:cNvSpPr>
          <p:nvPr>
            <p:ph type="body" sz="quarter" idx="11"/>
          </p:nvPr>
        </p:nvSpPr>
        <p:spPr>
          <a:xfrm>
            <a:off x="3454400" y="2895600"/>
            <a:ext cx="82296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dirty="0">
                <a:solidFill>
                  <a:srgbClr val="283D5E"/>
                </a:solidFill>
              </a:rPr>
              <a:t>Topics</a:t>
            </a:r>
            <a:endParaRPr lang="en-US" sz="1350" dirty="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071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ubSection">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ectangle 4"/>
          <p:cNvSpPr/>
          <p:nvPr/>
        </p:nvSpPr>
        <p:spPr>
          <a:xfrm>
            <a:off x="0" y="1371600"/>
            <a:ext cx="9144000" cy="4191000"/>
          </a:xfrm>
          <a:prstGeom prst="rect">
            <a:avLst/>
          </a:prstGeom>
          <a:solidFill>
            <a:schemeClr val="bg1"/>
          </a:solidFill>
          <a:ln w="38100">
            <a:solidFill>
              <a:schemeClr val="bg2"/>
            </a:solidFill>
          </a:ln>
          <a:effectLst>
            <a:outerShdw blurRad="482600" dist="50800" dir="5400000" algn="ctr" rotWithShape="0">
              <a:schemeClr val="bg2"/>
            </a:outerShdw>
          </a:effectLst>
          <a:scene3d>
            <a:camera prst="orthographicFront"/>
            <a:lightRig rig="threePt" dir="t"/>
          </a:scene3d>
          <a:sp3d>
            <a:bevelT w="177800" h="177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1"/>
          <p:cNvSpPr>
            <a:spLocks noGrp="1"/>
          </p:cNvSpPr>
          <p:nvPr>
            <p:ph type="title"/>
          </p:nvPr>
        </p:nvSpPr>
        <p:spPr>
          <a:xfrm>
            <a:off x="3454400" y="2057400"/>
            <a:ext cx="5384800" cy="838200"/>
          </a:xfrm>
          <a:noFill/>
          <a:ln w="38100">
            <a:noFill/>
          </a:ln>
          <a:effectLst>
            <a:outerShdw blurRad="50800" dist="12700" dir="2700000" algn="tl" rotWithShape="0">
              <a:prstClr val="black">
                <a:alpha val="40000"/>
              </a:prstClr>
            </a:outerShdw>
          </a:effectLst>
          <a:scene3d>
            <a:camera prst="orthographicFront"/>
            <a:lightRig rig="threePt" dir="t"/>
          </a:scene3d>
          <a:sp3d prstMaterial="matte">
            <a:bevelT w="177800" h="146050"/>
          </a:sp3d>
        </p:spPr>
        <p:txBody>
          <a:bodyPr>
            <a:noAutofit/>
          </a:bodyPr>
          <a:lstStyle>
            <a:lvl1pPr>
              <a:defRPr sz="1800">
                <a:effectLst/>
              </a:defRPr>
            </a:lvl1pPr>
          </a:lstStyle>
          <a:p>
            <a:r>
              <a:rPr lang="en-US"/>
              <a:t>Click to edit Master title style</a:t>
            </a:r>
            <a:endParaRPr lang="en-US" dirty="0"/>
          </a:p>
        </p:txBody>
      </p:sp>
      <p:sp>
        <p:nvSpPr>
          <p:cNvPr id="4" name="Footer Placeholder 3"/>
          <p:cNvSpPr>
            <a:spLocks noGrp="1"/>
          </p:cNvSpPr>
          <p:nvPr>
            <p:ph type="ftr" sz="quarter" idx="10"/>
          </p:nvPr>
        </p:nvSpPr>
        <p:spPr>
          <a:xfrm>
            <a:off x="6604000" y="6553200"/>
            <a:ext cx="5588000" cy="304800"/>
          </a:xfrm>
        </p:spPr>
        <p:txBody>
          <a:bodyPr/>
          <a:lstStyle>
            <a:lvl1pPr>
              <a:defRPr>
                <a:solidFill>
                  <a:schemeClr val="bg1"/>
                </a:solidFill>
                <a:effectLst>
                  <a:outerShdw blurRad="38100" dist="38100" dir="2700000" algn="tl">
                    <a:srgbClr val="000000">
                      <a:alpha val="43137"/>
                    </a:srgbClr>
                  </a:outerShdw>
                </a:effectLst>
              </a:defRPr>
            </a:lvl1pPr>
          </a:lstStyle>
          <a:p>
            <a:pPr>
              <a:defRPr/>
            </a:pPr>
            <a:endParaRPr lang="en-US">
              <a:solidFill>
                <a:srgbClr val="FFFFFF"/>
              </a:solidFill>
            </a:endParaRPr>
          </a:p>
        </p:txBody>
      </p:sp>
      <p:sp>
        <p:nvSpPr>
          <p:cNvPr id="7" name="Text Placeholder 6"/>
          <p:cNvSpPr>
            <a:spLocks noGrp="1"/>
          </p:cNvSpPr>
          <p:nvPr>
            <p:ph type="body" sz="quarter" idx="11"/>
          </p:nvPr>
        </p:nvSpPr>
        <p:spPr>
          <a:xfrm>
            <a:off x="3454400" y="2895600"/>
            <a:ext cx="5384800" cy="1676400"/>
          </a:xfrm>
        </p:spPr>
        <p:txBody>
          <a:bodyPr/>
          <a:lstStyle>
            <a:lvl1pPr marL="0" indent="0" algn="just">
              <a:buFontTx/>
              <a:buNone/>
              <a:defRPr sz="1350">
                <a:solidFill>
                  <a:schemeClr val="accent1">
                    <a:lumMod val="75000"/>
                  </a:schemeClr>
                </a:solidFill>
              </a:defRPr>
            </a:lvl1pPr>
            <a:lvl2pPr>
              <a:buFontTx/>
              <a:buNone/>
              <a:defRPr sz="1350">
                <a:solidFill>
                  <a:schemeClr val="accent1">
                    <a:lumMod val="75000"/>
                  </a:schemeClr>
                </a:solidFill>
              </a:defRPr>
            </a:lvl2pPr>
            <a:lvl3pPr>
              <a:buFontTx/>
              <a:buNone/>
              <a:defRPr sz="1350">
                <a:solidFill>
                  <a:schemeClr val="accent1">
                    <a:lumMod val="75000"/>
                  </a:schemeClr>
                </a:solidFill>
              </a:defRPr>
            </a:lvl3pPr>
            <a:lvl4pPr>
              <a:buFontTx/>
              <a:buNone/>
              <a:defRPr sz="1350">
                <a:solidFill>
                  <a:schemeClr val="accent1">
                    <a:lumMod val="75000"/>
                  </a:schemeClr>
                </a:solidFill>
              </a:defRPr>
            </a:lvl4pPr>
            <a:lvl5pPr>
              <a:buNone/>
              <a:defRPr/>
            </a:lvl5pPr>
          </a:lstStyle>
          <a:p>
            <a:pPr lvl="0"/>
            <a:r>
              <a:rPr lang="en-US"/>
              <a:t>Click to edit Master text styles</a:t>
            </a:r>
          </a:p>
        </p:txBody>
      </p:sp>
      <p:sp>
        <p:nvSpPr>
          <p:cNvPr id="6" name="Rectangle 5"/>
          <p:cNvSpPr/>
          <p:nvPr/>
        </p:nvSpPr>
        <p:spPr>
          <a:xfrm>
            <a:off x="203200" y="1524000"/>
            <a:ext cx="2743200" cy="3886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en-US" sz="1350">
              <a:solidFill>
                <a:srgbClr val="283D5E"/>
              </a:solidFill>
            </a:endParaRPr>
          </a:p>
        </p:txBody>
      </p:sp>
      <p:sp>
        <p:nvSpPr>
          <p:cNvPr id="8" name="TextBox 7"/>
          <p:cNvSpPr txBox="1"/>
          <p:nvPr/>
        </p:nvSpPr>
        <p:spPr>
          <a:xfrm>
            <a:off x="203200" y="1524002"/>
            <a:ext cx="2743200" cy="323165"/>
          </a:xfrm>
          <a:prstGeom prst="rect">
            <a:avLst/>
          </a:prstGeom>
          <a:noFill/>
        </p:spPr>
        <p:txBody>
          <a:bodyPr wrap="square" rtlCol="0">
            <a:spAutoFit/>
          </a:bodyPr>
          <a:lstStyle/>
          <a:p>
            <a:pPr fontAlgn="base">
              <a:spcBef>
                <a:spcPct val="0"/>
              </a:spcBef>
              <a:spcAft>
                <a:spcPct val="0"/>
              </a:spcAft>
            </a:pPr>
            <a:r>
              <a:rPr lang="en-US" sz="1500" dirty="0">
                <a:solidFill>
                  <a:srgbClr val="283D5E"/>
                </a:solidFill>
              </a:rPr>
              <a:t>Topics</a:t>
            </a:r>
            <a:endParaRPr lang="en-US" sz="1350" dirty="0">
              <a:solidFill>
                <a:srgbClr val="283D5E"/>
              </a:solidFill>
            </a:endParaRPr>
          </a:p>
        </p:txBody>
      </p:sp>
      <p:cxnSp>
        <p:nvCxnSpPr>
          <p:cNvPr id="9" name="Straight Connector 8"/>
          <p:cNvCxnSpPr/>
          <p:nvPr/>
        </p:nvCxnSpPr>
        <p:spPr>
          <a:xfrm rot="10800000">
            <a:off x="203200" y="1905000"/>
            <a:ext cx="2743200" cy="15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2"/>
          </p:nvPr>
        </p:nvSpPr>
        <p:spPr>
          <a:xfrm>
            <a:off x="304800" y="1981200"/>
            <a:ext cx="2540000" cy="3352800"/>
          </a:xfrm>
        </p:spPr>
        <p:txBody>
          <a:bodyPr/>
          <a:lstStyle>
            <a:lvl1pPr marL="215504" indent="-215504">
              <a:buNone/>
              <a:defRPr sz="1050">
                <a:solidFill>
                  <a:schemeClr val="accent1">
                    <a:lumMod val="50000"/>
                  </a:schemeClr>
                </a:solidFill>
              </a:defRPr>
            </a:lvl1pPr>
            <a:lvl2pPr marL="215504" indent="-127397">
              <a:spcBef>
                <a:spcPts val="0"/>
              </a:spcBef>
              <a:defRPr sz="900">
                <a:solidFill>
                  <a:schemeClr val="accent1">
                    <a:lumMod val="50000"/>
                  </a:schemeClr>
                </a:solidFill>
              </a:defRPr>
            </a:lvl2pPr>
            <a:lvl3pPr>
              <a:defRPr sz="825">
                <a:solidFill>
                  <a:schemeClr val="accent1">
                    <a:lumMod val="50000"/>
                  </a:schemeClr>
                </a:solidFill>
              </a:defRPr>
            </a:lvl3pPr>
            <a:lvl4pPr>
              <a:defRPr sz="900">
                <a:solidFill>
                  <a:schemeClr val="accent1">
                    <a:lumMod val="50000"/>
                  </a:schemeClr>
                </a:solidFill>
              </a:defRPr>
            </a:lvl4pPr>
            <a:lvl5pPr>
              <a:defRPr>
                <a:solidFill>
                  <a:schemeClr val="accent1">
                    <a:lumMod val="50000"/>
                  </a:schemeClr>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893096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3759111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300963078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39283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502943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674342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452930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273679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962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55962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17972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090423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156393608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28569224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1922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352450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768825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386518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8286645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65693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587234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887961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605621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1"/>
          </p:nvPr>
        </p:nvSpPr>
        <p:spPr>
          <a:xfrm>
            <a:off x="6739468" y="762004"/>
            <a:ext cx="5249333" cy="152399"/>
          </a:xfrm>
          <a:prstGeom prst="rect">
            <a:avLst/>
          </a:prstGeom>
        </p:spPr>
        <p:txBody>
          <a:bodyPr/>
          <a:lstStyle>
            <a:lvl1pPr algn="l">
              <a:defRPr/>
            </a:lvl1pPr>
          </a:lstStyle>
          <a:p>
            <a:pPr>
              <a:defRPr/>
            </a:pPr>
            <a:endParaRPr lang="en-US">
              <a:solidFill>
                <a:srgbClr val="FFFFFF"/>
              </a:solidFill>
            </a:endParaRPr>
          </a:p>
        </p:txBody>
      </p:sp>
      <p:sp>
        <p:nvSpPr>
          <p:cNvPr id="8" name="Text Placeholder 7"/>
          <p:cNvSpPr>
            <a:spLocks noGrp="1"/>
          </p:cNvSpPr>
          <p:nvPr>
            <p:ph type="body" sz="quarter" idx="12"/>
          </p:nvPr>
        </p:nvSpPr>
        <p:spPr>
          <a:xfrm>
            <a:off x="0" y="6600498"/>
            <a:ext cx="12192000" cy="304800"/>
          </a:xfrm>
        </p:spPr>
        <p:txBody>
          <a:bodyPr>
            <a:noAutofit/>
          </a:bodyPr>
          <a:lstStyle>
            <a:lvl1pPr>
              <a:buNone/>
              <a:defRPr sz="900">
                <a:solidFill>
                  <a:schemeClr val="bg1"/>
                </a:solidFill>
              </a:defRPr>
            </a:lvl1pPr>
            <a:lvl2pPr>
              <a:buNone/>
              <a:defRPr sz="900">
                <a:solidFill>
                  <a:schemeClr val="bg1"/>
                </a:solidFill>
              </a:defRPr>
            </a:lvl2pPr>
            <a:lvl3pPr>
              <a:buNone/>
              <a:defRPr sz="900">
                <a:solidFill>
                  <a:schemeClr val="bg1"/>
                </a:solidFill>
              </a:defRPr>
            </a:lvl3pPr>
            <a:lvl4pPr>
              <a:buNone/>
              <a:defRPr sz="900">
                <a:solidFill>
                  <a:schemeClr val="bg1"/>
                </a:solidFill>
              </a:defRPr>
            </a:lvl4pPr>
            <a:lvl5pPr>
              <a:buNone/>
              <a:defRPr sz="9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878347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01779995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403553490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915553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88561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345272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83516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31590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232996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9896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39070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022373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224218904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69280020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9" y="1905003"/>
            <a:ext cx="10242551" cy="1523495"/>
          </a:xfrm>
        </p:spPr>
        <p:txBody>
          <a:bodyPr>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973667" y="4344991"/>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733651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4050"/>
            </a:lvl1pPr>
          </a:lstStyle>
          <a:p>
            <a:r>
              <a:rPr lang="en-US"/>
              <a:t>Click to edit Master title style</a:t>
            </a:r>
            <a:endParaRPr lang="en-US" dirty="0"/>
          </a:p>
        </p:txBody>
      </p:sp>
      <p:sp>
        <p:nvSpPr>
          <p:cNvPr id="3" name="Subtitle 2"/>
          <p:cNvSpPr>
            <a:spLocks noGrp="1"/>
          </p:cNvSpPr>
          <p:nvPr>
            <p:ph type="subTitle" idx="1"/>
          </p:nvPr>
        </p:nvSpPr>
        <p:spPr>
          <a:xfrm>
            <a:off x="1825273" y="4344991"/>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7500" b="0" i="1" u="none" strike="noStrike" kern="0" cap="none" spc="-113"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a:t>click to…</a:t>
            </a:r>
          </a:p>
        </p:txBody>
      </p:sp>
    </p:spTree>
    <p:extLst>
      <p:ext uri="{BB962C8B-B14F-4D97-AF65-F5344CB8AC3E}">
        <p14:creationId xmlns:p14="http://schemas.microsoft.com/office/powerpoint/2010/main" val="142777327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3"/>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4553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08000" y="1412876"/>
            <a:ext cx="11176000" cy="16019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974745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411554"/>
            <a:ext cx="5486400"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411554"/>
            <a:ext cx="5486400"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1015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61633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844366"/>
            <a:ext cx="5486400"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4" name="Content Placeholder 3"/>
          <p:cNvSpPr>
            <a:spLocks noGrp="1"/>
          </p:cNvSpPr>
          <p:nvPr>
            <p:ph sz="half" idx="2"/>
          </p:nvPr>
        </p:nvSpPr>
        <p:spPr>
          <a:xfrm>
            <a:off x="507999" y="2174875"/>
            <a:ext cx="54864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4643" y="1844366"/>
            <a:ext cx="5489359"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8" y="2174875"/>
            <a:ext cx="5490632" cy="1153008"/>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579755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989689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04913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782443"/>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014842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508000" y="1411554"/>
            <a:ext cx="11176000" cy="1601977"/>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84615680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49767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2.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jpe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image" Target="../media/image5.gif"/><Relationship Id="rId5" Type="http://schemas.openxmlformats.org/officeDocument/2006/relationships/slideLayout" Target="../slideLayouts/slideLayout38.xml"/><Relationship Id="rId10" Type="http://schemas.openxmlformats.org/officeDocument/2006/relationships/image" Target="../media/image4.jpeg"/><Relationship Id="rId4" Type="http://schemas.openxmlformats.org/officeDocument/2006/relationships/slideLayout" Target="../slideLayouts/slideLayout3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image" Target="../media/image3.png"/><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2.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1.jpe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6" Type="http://schemas.openxmlformats.org/officeDocument/2006/relationships/image" Target="../media/image3.png"/><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image" Target="../media/image2.png"/><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image" Target="../media/image1.jpeg"/><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image" Target="../media/image3.png"/><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410755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5"/>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6"/>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660984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0"/>
            <a:ext cx="12192000" cy="990600"/>
          </a:xfrm>
          <a:prstGeom prst="rect">
            <a:avLst/>
          </a:prstGeom>
          <a:gradFill>
            <a:gsLst>
              <a:gs pos="0">
                <a:schemeClr val="bg1"/>
              </a:gs>
              <a:gs pos="31000">
                <a:schemeClr val="bg1"/>
              </a:gs>
              <a:gs pos="100000">
                <a:schemeClr val="bg1">
                  <a:lumMod val="85000"/>
                </a:schemeClr>
              </a:gs>
            </a:gsLst>
            <a:lin ang="0" scaled="0"/>
          </a:gradFill>
          <a:ln w="38100">
            <a:solidFill>
              <a:schemeClr val="bg2"/>
            </a:solidFill>
          </a:ln>
          <a:effectLst>
            <a:outerShdw blurRad="279400" dist="88900" dir="5400000" algn="ctr" rotWithShape="0">
              <a:schemeClr val="bg2">
                <a:alpha val="8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
        <p:nvSpPr>
          <p:cNvPr id="2" name="Title Placeholder 1"/>
          <p:cNvSpPr>
            <a:spLocks noGrp="1"/>
          </p:cNvSpPr>
          <p:nvPr>
            <p:ph type="title"/>
          </p:nvPr>
        </p:nvSpPr>
        <p:spPr>
          <a:xfrm>
            <a:off x="3048000" y="228600"/>
            <a:ext cx="8940800" cy="533400"/>
          </a:xfrm>
          <a:prstGeom prst="rect">
            <a:avLst/>
          </a:prstGeom>
          <a:noFill/>
          <a:ln w="3175">
            <a:noFill/>
            <a:prstDash val="solid"/>
          </a:ln>
          <a:effectLst/>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3200" y="1143000"/>
            <a:ext cx="11785600" cy="5410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6908800" y="762004"/>
            <a:ext cx="5080000" cy="152399"/>
          </a:xfrm>
          <a:prstGeom prst="rect">
            <a:avLst/>
          </a:prstGeom>
        </p:spPr>
        <p:txBody>
          <a:bodyPr vert="horz" lIns="91440" tIns="45720" rIns="91440" bIns="45720" rtlCol="0" anchor="ctr"/>
          <a:lstStyle>
            <a:lvl1pPr algn="r">
              <a:defRPr sz="900">
                <a:solidFill>
                  <a:schemeClr val="accent1">
                    <a:lumMod val="75000"/>
                  </a:schemeClr>
                </a:solidFill>
                <a:effectLst/>
              </a:defRPr>
            </a:lvl1pPr>
          </a:lstStyle>
          <a:p>
            <a:pPr fontAlgn="base">
              <a:spcBef>
                <a:spcPct val="0"/>
              </a:spcBef>
              <a:spcAft>
                <a:spcPct val="0"/>
              </a:spcAft>
              <a:defRPr/>
            </a:pPr>
            <a:endParaRPr lang="en-US">
              <a:solidFill>
                <a:srgbClr val="CACFD1">
                  <a:lumMod val="75000"/>
                </a:srgbClr>
              </a:solidFill>
              <a:latin typeface="Arial" charset="0"/>
            </a:endParaRPr>
          </a:p>
        </p:txBody>
      </p:sp>
      <p:pic>
        <p:nvPicPr>
          <p:cNvPr id="7" name="Picture 6" descr="Text logo Large.gif"/>
          <p:cNvPicPr>
            <a:picLocks noChangeAspect="1"/>
          </p:cNvPicPr>
          <p:nvPr/>
        </p:nvPicPr>
        <p:blipFill>
          <a:blip r:embed="rId11" cstate="print"/>
          <a:stretch>
            <a:fillRect/>
          </a:stretch>
        </p:blipFill>
        <p:spPr>
          <a:xfrm>
            <a:off x="101600" y="45826"/>
            <a:ext cx="2835349" cy="868574"/>
          </a:xfrm>
          <a:prstGeom prst="rect">
            <a:avLst/>
          </a:prstGeom>
        </p:spPr>
      </p:pic>
      <p:sp>
        <p:nvSpPr>
          <p:cNvPr id="9" name="Rectangle 8"/>
          <p:cNvSpPr/>
          <p:nvPr/>
        </p:nvSpPr>
        <p:spPr>
          <a:xfrm>
            <a:off x="0" y="6553200"/>
            <a:ext cx="12192000" cy="304800"/>
          </a:xfrm>
          <a:prstGeom prst="rect">
            <a:avLst/>
          </a:prstGeom>
          <a:gradFill>
            <a:gsLst>
              <a:gs pos="100000">
                <a:schemeClr val="bg1">
                  <a:alpha val="0"/>
                </a:schemeClr>
              </a:gs>
              <a:gs pos="60000">
                <a:schemeClr val="bg2">
                  <a:alpha val="30000"/>
                </a:schemeClr>
              </a:gs>
              <a:gs pos="0">
                <a:schemeClr val="bg2">
                  <a:alpha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350">
              <a:solidFill>
                <a:srgbClr val="FFFFFF"/>
              </a:solidFill>
            </a:endParaRPr>
          </a:p>
        </p:txBody>
      </p:sp>
    </p:spTree>
    <p:extLst>
      <p:ext uri="{BB962C8B-B14F-4D97-AF65-F5344CB8AC3E}">
        <p14:creationId xmlns:p14="http://schemas.microsoft.com/office/powerpoint/2010/main" val="380172599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sldNum="0" hdr="0" ftr="0" dt="0"/>
  <p:txStyles>
    <p:titleStyle>
      <a:lvl1pPr algn="l" defTabSz="685800" rtl="0" eaLnBrk="1" latinLnBrk="0" hangingPunct="1">
        <a:spcBef>
          <a:spcPct val="0"/>
        </a:spcBef>
        <a:buNone/>
        <a:tabLst/>
        <a:defRPr sz="2700" kern="1200">
          <a:solidFill>
            <a:schemeClr val="tx1"/>
          </a:solidFill>
          <a:latin typeface="+mj-lt"/>
          <a:ea typeface="+mj-ea"/>
          <a:cs typeface="+mj-cs"/>
        </a:defRPr>
      </a:lvl1pPr>
    </p:titleStyle>
    <p:bodyStyle>
      <a:lvl1pPr marL="257175" indent="-257175" algn="l" defTabSz="685800" rtl="0" eaLnBrk="1" latinLnBrk="0" hangingPunct="1">
        <a:spcBef>
          <a:spcPts val="900"/>
        </a:spcBef>
        <a:buFont typeface="Arial" pitchFamily="34" charset="0"/>
        <a:buChar char="•"/>
        <a:defRPr sz="1800" kern="1200">
          <a:solidFill>
            <a:schemeClr val="bg1"/>
          </a:solidFill>
          <a:latin typeface="+mn-lt"/>
          <a:ea typeface="+mn-ea"/>
          <a:cs typeface="+mn-cs"/>
        </a:defRPr>
      </a:lvl1pPr>
      <a:lvl2pPr marL="557213" indent="-214313" algn="l" defTabSz="685800" rtl="0" eaLnBrk="1" latinLnBrk="0" hangingPunct="1">
        <a:spcBef>
          <a:spcPts val="450"/>
        </a:spcBef>
        <a:buFont typeface="Arial" pitchFamily="34" charset="0"/>
        <a:buChar char="•"/>
        <a:defRPr sz="1500" kern="1200">
          <a:solidFill>
            <a:schemeClr val="bg1"/>
          </a:solidFill>
          <a:latin typeface="+mn-lt"/>
          <a:ea typeface="+mn-ea"/>
          <a:cs typeface="+mn-cs"/>
        </a:defRPr>
      </a:lvl2pPr>
      <a:lvl3pPr marL="857250" indent="3572" algn="l" defTabSz="685800" rtl="0" eaLnBrk="1" latinLnBrk="0" hangingPunct="1">
        <a:spcBef>
          <a:spcPct val="20000"/>
        </a:spcBef>
        <a:buFont typeface="Arial" pitchFamily="34" charset="0"/>
        <a:buNone/>
        <a:defRPr sz="1350" kern="1200">
          <a:solidFill>
            <a:schemeClr val="bg1"/>
          </a:solidFill>
          <a:latin typeface="Courier New" pitchFamily="49" charset="0"/>
          <a:ea typeface="+mn-ea"/>
          <a:cs typeface="Courier New" pitchFamily="49" charset="0"/>
        </a:defRPr>
      </a:lvl3pPr>
      <a:lvl4pPr marL="12001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021001"/>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2" r:id="rId13"/>
    <p:sldLayoutId id="2147483744" r:id="rId14"/>
    <p:sldLayoutId id="2147483745" r:id="rId15"/>
    <p:sldLayoutId id="2147483746" r:id="rId16"/>
    <p:sldLayoutId id="2147483747" r:id="rId17"/>
    <p:sldLayoutId id="2147483748" r:id="rId18"/>
    <p:sldLayoutId id="2147483750" r:id="rId19"/>
    <p:sldLayoutId id="2147483751" r:id="rId20"/>
    <p:sldLayoutId id="2147483753" r:id="rId2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2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2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2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968612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5"/>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6"/>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6"/>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90"/>
            <a:ext cx="11176000" cy="4985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8"/>
            <a:ext cx="11176000" cy="160197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59627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fade/>
  </p:transition>
  <p:txStyles>
    <p:title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297656" indent="-297656" algn="l" defTabSz="685772" rtl="0" eaLnBrk="1" latinLnBrk="0" hangingPunct="1">
        <a:lnSpc>
          <a:spcPct val="90000"/>
        </a:lnSpc>
        <a:spcBef>
          <a:spcPct val="20000"/>
        </a:spcBef>
        <a:buFontTx/>
        <a:buBlip>
          <a:blip r:embed="rId14"/>
        </a:buBlip>
        <a:defRPr sz="2400" kern="1200">
          <a:solidFill>
            <a:schemeClr val="tx1"/>
          </a:solidFill>
          <a:latin typeface="+mn-lt"/>
          <a:ea typeface="+mn-ea"/>
          <a:cs typeface="+mn-cs"/>
        </a:defRPr>
      </a:lvl1pPr>
      <a:lvl2pPr marL="685800" indent="-297656" algn="l" defTabSz="685772" rtl="0" eaLnBrk="1" latinLnBrk="0" hangingPunct="1">
        <a:lnSpc>
          <a:spcPct val="90000"/>
        </a:lnSpc>
        <a:spcBef>
          <a:spcPct val="20000"/>
        </a:spcBef>
        <a:buFontTx/>
        <a:buBlip>
          <a:blip r:embed="rId15"/>
        </a:buBlip>
        <a:defRPr sz="2100" kern="1200">
          <a:solidFill>
            <a:schemeClr val="tx1"/>
          </a:solidFill>
          <a:latin typeface="+mn-lt"/>
          <a:ea typeface="+mn-ea"/>
          <a:cs typeface="+mn-cs"/>
        </a:defRPr>
      </a:lvl2pPr>
      <a:lvl3pPr marL="944166" indent="-25836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3pPr>
      <a:lvl4pPr marL="1203722" indent="-259556"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4pPr>
      <a:lvl5pPr marL="1456135" indent="-252413" algn="l" defTabSz="685772" rtl="0" eaLnBrk="1" latinLnBrk="0" hangingPunct="1">
        <a:lnSpc>
          <a:spcPct val="90000"/>
        </a:lnSpc>
        <a:spcBef>
          <a:spcPct val="20000"/>
        </a:spcBef>
        <a:buFontTx/>
        <a:buBlip>
          <a:blip r:embed="rId15"/>
        </a:buBlip>
        <a:defRPr sz="1800" kern="1200">
          <a:solidFill>
            <a:schemeClr val="tx1"/>
          </a:soli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JBtEckh3L9Q" TargetMode="External"/><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etproctorio.com/" TargetMode="External"/><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help.crelate.com/en/articles/4120395-clearing-your-cache-updating-google-chrom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m.youtube.com/watch?v=IcrBqCFLHIY"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645243" y="0"/>
            <a:ext cx="4901513" cy="519262"/>
          </a:xfrm>
        </p:spPr>
        <p:txBody>
          <a:bodyPr/>
          <a:lstStyle/>
          <a:p>
            <a:r>
              <a:rPr lang="en-US" sz="4000" dirty="0"/>
              <a:t>Midterm Exam Review</a:t>
            </a:r>
          </a:p>
        </p:txBody>
      </p:sp>
      <p:sp>
        <p:nvSpPr>
          <p:cNvPr id="7" name="Rectangle 6"/>
          <p:cNvSpPr/>
          <p:nvPr/>
        </p:nvSpPr>
        <p:spPr>
          <a:xfrm>
            <a:off x="161365" y="707822"/>
            <a:ext cx="11940988"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60735" indent="-160735">
              <a:buFont typeface="Arial" panose="020B0604020202020204" pitchFamily="34" charset="0"/>
              <a:buChar char="•"/>
            </a:pPr>
            <a:r>
              <a:rPr lang="en-US" sz="1600" dirty="0">
                <a:solidFill>
                  <a:srgbClr val="000000"/>
                </a:solidFill>
                <a:cs typeface="Arial" panose="020B0604020202020204" pitchFamily="34" charset="0"/>
              </a:rPr>
              <a:t>Midterm test has 26 questions covering Chapters 1 - 5 of the </a:t>
            </a:r>
            <a:r>
              <a:rPr lang="en-US" sz="1600" dirty="0" err="1">
                <a:latin typeface="Cambria Math" panose="02040503050406030204" pitchFamily="18" charset="0"/>
                <a:ea typeface="Cambria Math" panose="02040503050406030204" pitchFamily="18" charset="0"/>
              </a:rPr>
              <a:t>Malvino</a:t>
            </a:r>
            <a:r>
              <a:rPr lang="en-US" sz="1600" dirty="0">
                <a:latin typeface="Cambria Math" panose="02040503050406030204" pitchFamily="18" charset="0"/>
                <a:ea typeface="Cambria Math" panose="02040503050406030204" pitchFamily="18" charset="0"/>
              </a:rPr>
              <a:t>, Bates and Hoppe </a:t>
            </a:r>
            <a:r>
              <a:rPr lang="en-US" sz="1600" dirty="0">
                <a:solidFill>
                  <a:srgbClr val="000000"/>
                </a:solidFill>
                <a:cs typeface="Arial" panose="020B0604020202020204" pitchFamily="34" charset="0"/>
              </a:rPr>
              <a:t> text, along with material from class discussions along with the labs done so far.</a:t>
            </a:r>
          </a:p>
          <a:p>
            <a:pPr marL="160735" indent="-160735">
              <a:buFont typeface="Arial" panose="020B0604020202020204" pitchFamily="34" charset="0"/>
              <a:buChar char="•"/>
            </a:pPr>
            <a:endParaRPr lang="en-US" sz="1600" dirty="0">
              <a:solidFill>
                <a:srgbClr val="000000"/>
              </a:solidFill>
              <a:cs typeface="Arial" panose="020B0604020202020204" pitchFamily="34" charset="0"/>
            </a:endParaRPr>
          </a:p>
          <a:p>
            <a:pPr marL="214313" indent="-214313">
              <a:buFont typeface="Arial" panose="020B0604020202020204" pitchFamily="34" charset="0"/>
              <a:buChar char="•"/>
            </a:pPr>
            <a:r>
              <a:rPr lang="en-US" sz="1600" dirty="0">
                <a:solidFill>
                  <a:srgbClr val="000000"/>
                </a:solidFill>
                <a:cs typeface="Arial" panose="020B0604020202020204" pitchFamily="34" charset="0"/>
              </a:rPr>
              <a:t>Auto-graded test with many short answers, most requiring calculations, </a:t>
            </a:r>
            <a:r>
              <a:rPr lang="en-US"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to be completed within 4 hours upon starting</a:t>
            </a:r>
            <a:r>
              <a:rPr lang="en-US" sz="1600"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endParaRPr lang="en-US" sz="1600" dirty="0">
              <a:solidFill>
                <a:srgbClr val="000000"/>
              </a:solidFill>
              <a:cs typeface="Arial" panose="020B0604020202020204" pitchFamily="34" charset="0"/>
            </a:endParaRPr>
          </a:p>
          <a:p>
            <a:pPr marL="214313" indent="-214313">
              <a:buFont typeface="Arial" panose="020B0604020202020204" pitchFamily="34" charset="0"/>
              <a:buChar char="•"/>
            </a:pPr>
            <a:endParaRPr lang="en-US" sz="1600" dirty="0">
              <a:solidFill>
                <a:srgbClr val="000000"/>
              </a:solidFill>
              <a:cs typeface="Arial" panose="020B0604020202020204" pitchFamily="34" charset="0"/>
            </a:endParaRPr>
          </a:p>
          <a:p>
            <a:pPr marL="214313" indent="-214313">
              <a:buFont typeface="Arial" panose="020B0604020202020204" pitchFamily="34" charset="0"/>
              <a:buChar char="•"/>
            </a:pPr>
            <a:r>
              <a:rPr lang="en-US" sz="1600" dirty="0">
                <a:solidFill>
                  <a:srgbClr val="000000"/>
                </a:solidFill>
                <a:cs typeface="Arial" panose="020B0604020202020204" pitchFamily="34" charset="0"/>
              </a:rPr>
              <a:t>Test is an open book, open note out-of-class test on I-Learn. </a:t>
            </a:r>
            <a:r>
              <a:rPr lang="en-US" sz="1600" dirty="0"/>
              <a:t>Power Point class slides, along with homework and lab keys published during this semester can also be referenced. </a:t>
            </a:r>
            <a:r>
              <a:rPr lang="en-US" sz="1600" b="1" dirty="0"/>
              <a:t>But -- You may not communicate with anyone except the instructor regarding how to answer these test questions. This means that pursuing answers on the internet is not allowed for these test questions, as that is considered communicating with others</a:t>
            </a:r>
            <a:r>
              <a:rPr lang="en-US" sz="1600" dirty="0">
                <a:solidFill>
                  <a:srgbClr val="000000"/>
                </a:solidFill>
                <a:cs typeface="Arial" panose="020B0604020202020204" pitchFamily="34" charset="0"/>
              </a:rPr>
              <a:t>.</a:t>
            </a:r>
          </a:p>
          <a:p>
            <a:pPr marL="285750" indent="-285750">
              <a:buFont typeface="Arial" panose="020B0604020202020204" pitchFamily="34" charset="0"/>
              <a:buChar char="•"/>
            </a:pPr>
            <a:endParaRPr lang="en-US" sz="1600" dirty="0">
              <a:solidFill>
                <a:srgbClr val="000000"/>
              </a:solidFill>
              <a:cs typeface="Arial" panose="020B0604020202020204" pitchFamily="34" charset="0"/>
            </a:endParaRPr>
          </a:p>
          <a:p>
            <a:pPr marL="285750" indent="-285750">
              <a:buFont typeface="Arial" panose="020B0604020202020204" pitchFamily="34" charset="0"/>
              <a:buChar char="•"/>
            </a:pPr>
            <a:r>
              <a:rPr lang="en-US" sz="1600" dirty="0">
                <a:solidFill>
                  <a:srgbClr val="000000"/>
                </a:solidFill>
                <a:cs typeface="Arial" panose="020B0604020202020204" pitchFamily="34" charset="0"/>
              </a:rPr>
              <a:t>This test counts for 12.5% of overall grade, as does the final.</a:t>
            </a:r>
          </a:p>
          <a:p>
            <a:endParaRPr lang="en-US" sz="1600" dirty="0">
              <a:solidFill>
                <a:srgbClr val="000000"/>
              </a:solidFill>
              <a:cs typeface="Arial" panose="020B0604020202020204" pitchFamily="34" charset="0"/>
            </a:endParaRPr>
          </a:p>
          <a:p>
            <a:pPr marL="160735" indent="-160735">
              <a:buFont typeface="Arial" panose="020B0604020202020204" pitchFamily="34" charset="0"/>
              <a:buChar char="•"/>
            </a:pPr>
            <a:r>
              <a:rPr lang="en-US" sz="1600" b="1" dirty="0"/>
              <a:t>Canvas truncates unnecessary zeros in Numeric Questions</a:t>
            </a:r>
            <a:r>
              <a:rPr lang="en-US" sz="1600" dirty="0"/>
              <a:t>. For example, an answer of 3.00 entered into the answer box of a Numeric Question will be truncated to 3 in the answer box, because the last two zeros are not necessary to accurately represent the number. Whereas an answer of 3.01 entered into the answer box will not be truncated. So a numeric answer entered into the answer box and then truncated by Canvas simply means that the number you entered contains extra zeros at the end, and has no bearing on whether or not your answer is correct.</a:t>
            </a:r>
          </a:p>
          <a:p>
            <a:pPr marL="160735" indent="-160735">
              <a:buFont typeface="Arial" panose="020B0604020202020204" pitchFamily="34" charset="0"/>
              <a:buChar char="•"/>
            </a:pPr>
            <a:endParaRPr lang="en-US" sz="1600" dirty="0">
              <a:solidFill>
                <a:srgbClr val="000000"/>
              </a:solidFill>
              <a:cs typeface="Arial" panose="020B0604020202020204" pitchFamily="34" charset="0"/>
            </a:endParaRPr>
          </a:p>
          <a:p>
            <a:r>
              <a:rPr lang="en-US" sz="1600" b="1" dirty="0">
                <a:solidFill>
                  <a:srgbClr val="000000"/>
                </a:solidFill>
                <a:cs typeface="Arial" panose="020B0604020202020204" pitchFamily="34" charset="0"/>
              </a:rPr>
              <a:t>Test Suggestions</a:t>
            </a:r>
            <a:r>
              <a:rPr lang="en-US" sz="1600" dirty="0">
                <a:solidFill>
                  <a:srgbClr val="000000"/>
                </a:solidFill>
                <a:cs typeface="Arial" panose="020B0604020202020204" pitchFamily="34" charset="0"/>
              </a:rPr>
              <a:t>: </a:t>
            </a:r>
          </a:p>
          <a:p>
            <a:r>
              <a:rPr lang="en-US" sz="1600" dirty="0">
                <a:solidFill>
                  <a:srgbClr val="000000"/>
                </a:solidFill>
                <a:cs typeface="Arial" panose="020B0604020202020204" pitchFamily="34" charset="0"/>
              </a:rPr>
              <a:t>1.) </a:t>
            </a:r>
            <a:r>
              <a:rPr lang="en-US" sz="1600" dirty="0">
                <a:solidFill>
                  <a:srgbClr val="000000"/>
                </a:solidFill>
                <a:latin typeface="Cambria Math" panose="02040503050406030204" pitchFamily="18" charset="0"/>
                <a:ea typeface="Cambria Math" panose="02040503050406030204" pitchFamily="18" charset="0"/>
                <a:cs typeface="Arial" panose="020B0604020202020204" pitchFamily="34" charset="0"/>
              </a:rPr>
              <a:t>While you have a few days during which to take the test, once it is open it is </a:t>
            </a:r>
            <a:r>
              <a:rPr lang="en-US"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to be completed within 4 hours</a:t>
            </a:r>
            <a:r>
              <a:rPr lang="en-US" sz="1600"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p>
          <a:p>
            <a:r>
              <a:rPr lang="en-US" sz="1600" dirty="0">
                <a:solidFill>
                  <a:srgbClr val="000000"/>
                </a:solidFill>
                <a:cs typeface="Arial" panose="020B0604020202020204" pitchFamily="34" charset="0"/>
              </a:rPr>
              <a:t>2.) Know how to do HWs, as several questions similar to HW problems.</a:t>
            </a:r>
          </a:p>
          <a:p>
            <a:r>
              <a:rPr lang="en-US" sz="1600" dirty="0">
                <a:solidFill>
                  <a:srgbClr val="000000"/>
                </a:solidFill>
                <a:cs typeface="Arial" panose="020B0604020202020204" pitchFamily="34" charset="0"/>
              </a:rPr>
              <a:t>3.) Test focuses on material discussed in class, along with HW and Labs.</a:t>
            </a:r>
          </a:p>
          <a:p>
            <a:r>
              <a:rPr lang="en-US" sz="1600" dirty="0">
                <a:solidFill>
                  <a:srgbClr val="000000"/>
                </a:solidFill>
                <a:cs typeface="Arial" panose="020B0604020202020204" pitchFamily="34" charset="0"/>
              </a:rPr>
              <a:t>4.) If you understand the HWs and labs, you should do well on this test.</a:t>
            </a:r>
          </a:p>
        </p:txBody>
      </p:sp>
    </p:spTree>
    <p:extLst>
      <p:ext uri="{BB962C8B-B14F-4D97-AF65-F5344CB8AC3E}">
        <p14:creationId xmlns:p14="http://schemas.microsoft.com/office/powerpoint/2010/main" val="35958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anim calcmode="lin" valueType="num">
                                      <p:cBhvr additive="base">
                                        <p:cTn id="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0" end="10"/>
                                            </p:txEl>
                                          </p:spTgt>
                                        </p:tgtEl>
                                        <p:attrNameLst>
                                          <p:attrName>style.visibility</p:attrName>
                                        </p:attrNameLst>
                                      </p:cBhvr>
                                      <p:to>
                                        <p:strVal val="visible"/>
                                      </p:to>
                                    </p:set>
                                    <p:anim calcmode="lin" valueType="num">
                                      <p:cBhvr additive="base">
                                        <p:cTn id="1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1" end="11"/>
                                            </p:txEl>
                                          </p:spTgt>
                                        </p:tgtEl>
                                        <p:attrNameLst>
                                          <p:attrName>style.visibility</p:attrName>
                                        </p:attrNameLst>
                                      </p:cBhvr>
                                      <p:to>
                                        <p:strVal val="visible"/>
                                      </p:to>
                                    </p:set>
                                    <p:anim calcmode="lin" valueType="num">
                                      <p:cBhvr additive="base">
                                        <p:cTn id="1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anim calcmode="lin" valueType="num">
                                      <p:cBhvr additive="base">
                                        <p:cTn id="1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anim calcmode="lin" valueType="num">
                                      <p:cBhvr additive="base">
                                        <p:cTn id="23"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14" end="14"/>
                                            </p:txEl>
                                          </p:spTgt>
                                        </p:tgtEl>
                                        <p:attrNameLst>
                                          <p:attrName>style.visibility</p:attrName>
                                        </p:attrNameLst>
                                      </p:cBhvr>
                                      <p:to>
                                        <p:strVal val="visible"/>
                                      </p:to>
                                    </p:set>
                                    <p:anim calcmode="lin" valueType="num">
                                      <p:cBhvr additive="base">
                                        <p:cTn id="27"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19752" y="925005"/>
            <a:ext cx="8899213" cy="51305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p:txBody>
      </p:sp>
      <p:sp>
        <p:nvSpPr>
          <p:cNvPr id="6147" name="Text Box 12"/>
          <p:cNvSpPr txBox="1">
            <a:spLocks noChangeArrowheads="1"/>
          </p:cNvSpPr>
          <p:nvPr/>
        </p:nvSpPr>
        <p:spPr bwMode="auto">
          <a:xfrm>
            <a:off x="2209800" y="1917700"/>
            <a:ext cx="533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a:solidFill>
                <a:prstClr val="black"/>
              </a:solidFill>
              <a:cs typeface="Arial" panose="020B0604020202020204" pitchFamily="34" charset="0"/>
            </a:endParaRPr>
          </a:p>
        </p:txBody>
      </p:sp>
      <p:sp>
        <p:nvSpPr>
          <p:cNvPr id="6148" name="Rectangle 1"/>
          <p:cNvSpPr>
            <a:spLocks noChangeArrowheads="1"/>
          </p:cNvSpPr>
          <p:nvPr/>
        </p:nvSpPr>
        <p:spPr bwMode="auto">
          <a:xfrm>
            <a:off x="1995046" y="1015335"/>
            <a:ext cx="754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prstClr val="black"/>
                </a:solidFill>
                <a:latin typeface="+mn-lt"/>
              </a:rPr>
              <a:t>(True/False) M</a:t>
            </a:r>
            <a:r>
              <a:rPr lang="en-US" altLang="en-US" dirty="0">
                <a:solidFill>
                  <a:prstClr val="black"/>
                </a:solidFill>
                <a:latin typeface="+mn-lt"/>
                <a:ea typeface="Calibri" panose="020F0502020204030204" pitchFamily="34" charset="0"/>
                <a:cs typeface="Calibri" panose="020F0502020204030204" pitchFamily="34" charset="0"/>
              </a:rPr>
              <a:t>inority carries exist in an intrinsic semiconductor?</a:t>
            </a:r>
          </a:p>
        </p:txBody>
      </p:sp>
      <p:sp>
        <p:nvSpPr>
          <p:cNvPr id="6149" name="Rectangle 2"/>
          <p:cNvSpPr>
            <a:spLocks noChangeArrowheads="1"/>
          </p:cNvSpPr>
          <p:nvPr/>
        </p:nvSpPr>
        <p:spPr bwMode="auto">
          <a:xfrm>
            <a:off x="1912762" y="2451339"/>
            <a:ext cx="7742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prstClr val="black"/>
                </a:solidFill>
                <a:latin typeface="+mn-lt"/>
              </a:rPr>
              <a:t>(True/False) Doping increases the conductivity of a semiconductor for a given temperature? </a:t>
            </a:r>
          </a:p>
        </p:txBody>
      </p:sp>
      <p:sp>
        <p:nvSpPr>
          <p:cNvPr id="4" name="Rectangle 3"/>
          <p:cNvSpPr>
            <a:spLocks noChangeArrowheads="1"/>
          </p:cNvSpPr>
          <p:nvPr/>
        </p:nvSpPr>
        <p:spPr bwMode="auto">
          <a:xfrm>
            <a:off x="1912375" y="3327814"/>
            <a:ext cx="81460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FF0000"/>
                </a:solidFill>
                <a:latin typeface="+mn-lt"/>
                <a:ea typeface="Calibri" panose="020F0502020204030204" pitchFamily="34" charset="0"/>
                <a:cs typeface="Calibri" panose="020F0502020204030204" pitchFamily="34" charset="0"/>
              </a:rPr>
              <a:t>True. Doping dramatically increased the conductivity of a semiconductor for a given temperature.</a:t>
            </a:r>
          </a:p>
        </p:txBody>
      </p:sp>
      <p:sp>
        <p:nvSpPr>
          <p:cNvPr id="6" name="Rectangle 5"/>
          <p:cNvSpPr>
            <a:spLocks noChangeArrowheads="1"/>
          </p:cNvSpPr>
          <p:nvPr/>
        </p:nvSpPr>
        <p:spPr bwMode="auto">
          <a:xfrm>
            <a:off x="1995046" y="1502242"/>
            <a:ext cx="80633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FF0000"/>
                </a:solidFill>
                <a:latin typeface="+mn-lt"/>
                <a:ea typeface="Calibri" panose="020F0502020204030204" pitchFamily="34" charset="0"/>
                <a:cs typeface="Calibri" panose="020F0502020204030204" pitchFamily="34" charset="0"/>
              </a:rPr>
              <a:t>False. In an intrinsic (pure) semiconductor the number of holes equals the number of electrons, hence no majority or minority carriers.</a:t>
            </a:r>
          </a:p>
        </p:txBody>
      </p:sp>
      <p:sp>
        <p:nvSpPr>
          <p:cNvPr id="8" name="Rectangle 2"/>
          <p:cNvSpPr>
            <a:spLocks noChangeArrowheads="1"/>
          </p:cNvSpPr>
          <p:nvPr/>
        </p:nvSpPr>
        <p:spPr bwMode="auto">
          <a:xfrm>
            <a:off x="1912762" y="4317298"/>
            <a:ext cx="7742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prstClr val="black"/>
                </a:solidFill>
                <a:latin typeface="+mn-lt"/>
              </a:rPr>
              <a:t>(True/False) Conduction band electrons and valence band holes have the same mobility under the influence of an electric field.</a:t>
            </a:r>
          </a:p>
        </p:txBody>
      </p:sp>
      <p:sp>
        <p:nvSpPr>
          <p:cNvPr id="9" name="Rectangle 8"/>
          <p:cNvSpPr>
            <a:spLocks noChangeArrowheads="1"/>
          </p:cNvSpPr>
          <p:nvPr/>
        </p:nvSpPr>
        <p:spPr bwMode="auto">
          <a:xfrm>
            <a:off x="1909939" y="5153386"/>
            <a:ext cx="868083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FF0000"/>
                </a:solidFill>
                <a:latin typeface="+mn-lt"/>
                <a:ea typeface="Calibri" panose="020F0502020204030204" pitchFamily="34" charset="0"/>
                <a:cs typeface="Calibri" panose="020F0502020204030204" pitchFamily="34" charset="0"/>
              </a:rPr>
              <a:t>False. In silicon conduction band electrons are 2 – 3 times more mobile than valence band holes, due to proximity to the atomic nucleus.</a:t>
            </a:r>
          </a:p>
        </p:txBody>
      </p:sp>
      <p:sp>
        <p:nvSpPr>
          <p:cNvPr id="11" name="Title 1"/>
          <p:cNvSpPr>
            <a:spLocks noGrp="1"/>
          </p:cNvSpPr>
          <p:nvPr>
            <p:ph type="title"/>
          </p:nvPr>
        </p:nvSpPr>
        <p:spPr>
          <a:xfrm>
            <a:off x="1909940" y="68526"/>
            <a:ext cx="8318839" cy="600439"/>
          </a:xfrm>
        </p:spPr>
        <p:txBody>
          <a:bodyPr>
            <a:noAutofit/>
          </a:bodyPr>
          <a:lstStyle/>
          <a:p>
            <a:pPr algn="ctr"/>
            <a:r>
              <a:rPr lang="en-US" sz="4400" dirty="0">
                <a:gradFill>
                  <a:gsLst>
                    <a:gs pos="0">
                      <a:schemeClr val="tx2"/>
                    </a:gs>
                    <a:gs pos="46000">
                      <a:schemeClr val="tx2"/>
                    </a:gs>
                    <a:gs pos="86000">
                      <a:schemeClr val="accent5"/>
                    </a:gs>
                  </a:gsLst>
                  <a:lin ang="5400000" scaled="1"/>
                </a:gradFill>
              </a:rPr>
              <a:t>Semiconductor Basics – Review Quiz</a:t>
            </a:r>
          </a:p>
        </p:txBody>
      </p:sp>
    </p:spTree>
    <p:extLst>
      <p:ext uri="{BB962C8B-B14F-4D97-AF65-F5344CB8AC3E}">
        <p14:creationId xmlns:p14="http://schemas.microsoft.com/office/powerpoint/2010/main" val="378657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9">
                                            <p:txEl>
                                              <p:pRg st="0" end="0"/>
                                            </p:txEl>
                                          </p:spTgt>
                                        </p:tgtEl>
                                        <p:attrNameLst>
                                          <p:attrName>style.visibility</p:attrName>
                                        </p:attrNameLst>
                                      </p:cBhvr>
                                      <p:to>
                                        <p:strVal val="visible"/>
                                      </p:to>
                                    </p:set>
                                    <p:anim calcmode="lin" valueType="num">
                                      <p:cBhvr additive="base">
                                        <p:cTn id="13" dur="500" fill="hold"/>
                                        <p:tgtEl>
                                          <p:spTgt spid="614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9752" y="932500"/>
            <a:ext cx="8899213" cy="157414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p:txBody>
      </p:sp>
      <p:sp>
        <p:nvSpPr>
          <p:cNvPr id="6147" name="Text Box 12"/>
          <p:cNvSpPr txBox="1">
            <a:spLocks noChangeArrowheads="1"/>
          </p:cNvSpPr>
          <p:nvPr/>
        </p:nvSpPr>
        <p:spPr bwMode="auto">
          <a:xfrm>
            <a:off x="2209800" y="1917700"/>
            <a:ext cx="533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a:solidFill>
                <a:prstClr val="black"/>
              </a:solidFill>
              <a:cs typeface="Arial" panose="020B0604020202020204" pitchFamily="34" charset="0"/>
            </a:endParaRPr>
          </a:p>
        </p:txBody>
      </p:sp>
      <p:sp>
        <p:nvSpPr>
          <p:cNvPr id="6148" name="Rectangle 1"/>
          <p:cNvSpPr>
            <a:spLocks noChangeArrowheads="1"/>
          </p:cNvSpPr>
          <p:nvPr/>
        </p:nvSpPr>
        <p:spPr bwMode="auto">
          <a:xfrm>
            <a:off x="2438400" y="1130617"/>
            <a:ext cx="754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prstClr val="black"/>
                </a:solidFill>
                <a:latin typeface="+mn-lt"/>
                <a:ea typeface="Calibri" panose="020F0502020204030204" pitchFamily="34" charset="0"/>
                <a:cs typeface="Calibri" panose="020F0502020204030204" pitchFamily="34" charset="0"/>
              </a:rPr>
              <a:t>In semiconductor vernacular</a:t>
            </a:r>
            <a:r>
              <a:rPr lang="en-US" altLang="en-US" b="1" dirty="0">
                <a:solidFill>
                  <a:prstClr val="black"/>
                </a:solidFill>
                <a:latin typeface="+mn-lt"/>
                <a:ea typeface="Calibri" panose="020F0502020204030204" pitchFamily="34" charset="0"/>
                <a:cs typeface="Calibri" panose="020F0502020204030204" pitchFamily="34" charset="0"/>
              </a:rPr>
              <a:t>, What is a hole</a:t>
            </a:r>
            <a:r>
              <a:rPr lang="en-US" altLang="en-US" dirty="0">
                <a:solidFill>
                  <a:prstClr val="black"/>
                </a:solidFill>
                <a:latin typeface="+mn-lt"/>
                <a:ea typeface="Calibri" panose="020F0502020204030204" pitchFamily="34" charset="0"/>
                <a:cs typeface="Calibri" panose="020F0502020204030204" pitchFamily="34" charset="0"/>
              </a:rPr>
              <a:t>?</a:t>
            </a:r>
          </a:p>
        </p:txBody>
      </p:sp>
      <p:sp>
        <p:nvSpPr>
          <p:cNvPr id="6" name="Rectangle 5"/>
          <p:cNvSpPr>
            <a:spLocks noChangeArrowheads="1"/>
          </p:cNvSpPr>
          <p:nvPr/>
        </p:nvSpPr>
        <p:spPr bwMode="auto">
          <a:xfrm>
            <a:off x="3200401" y="1806103"/>
            <a:ext cx="3661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FF0000"/>
                </a:solidFill>
                <a:latin typeface="+mn-lt"/>
                <a:ea typeface="Calibri" panose="020F0502020204030204" pitchFamily="34" charset="0"/>
                <a:cs typeface="Calibri" panose="020F0502020204030204" pitchFamily="34" charset="0"/>
              </a:rPr>
              <a:t>Absence of a valence band electron.</a:t>
            </a:r>
            <a:endParaRPr lang="en-US" altLang="en-US" dirty="0">
              <a:solidFill>
                <a:srgbClr val="FF0000"/>
              </a:solidFill>
              <a:latin typeface="+mn-lt"/>
            </a:endParaRPr>
          </a:p>
        </p:txBody>
      </p:sp>
      <p:sp>
        <p:nvSpPr>
          <p:cNvPr id="8" name="Title 1"/>
          <p:cNvSpPr>
            <a:spLocks noGrp="1"/>
          </p:cNvSpPr>
          <p:nvPr>
            <p:ph type="title"/>
          </p:nvPr>
        </p:nvSpPr>
        <p:spPr>
          <a:xfrm>
            <a:off x="1909940" y="68526"/>
            <a:ext cx="8318839" cy="600439"/>
          </a:xfrm>
        </p:spPr>
        <p:txBody>
          <a:bodyPr>
            <a:noAutofit/>
          </a:bodyPr>
          <a:lstStyle/>
          <a:p>
            <a:pPr algn="ctr"/>
            <a:r>
              <a:rPr lang="en-US" sz="4400" dirty="0">
                <a:gradFill>
                  <a:gsLst>
                    <a:gs pos="0">
                      <a:schemeClr val="tx2"/>
                    </a:gs>
                    <a:gs pos="46000">
                      <a:schemeClr val="tx2"/>
                    </a:gs>
                    <a:gs pos="86000">
                      <a:schemeClr val="accent5"/>
                    </a:gs>
                  </a:gsLst>
                  <a:lin ang="5400000" scaled="1"/>
                </a:gradFill>
              </a:rPr>
              <a:t>Semiconductor Basics – Review Quiz</a:t>
            </a:r>
          </a:p>
        </p:txBody>
      </p:sp>
    </p:spTree>
    <p:extLst>
      <p:ext uri="{BB962C8B-B14F-4D97-AF65-F5344CB8AC3E}">
        <p14:creationId xmlns:p14="http://schemas.microsoft.com/office/powerpoint/2010/main" val="1363998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649732" y="790094"/>
            <a:ext cx="8899213" cy="57232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p:txBody>
      </p:sp>
      <p:sp>
        <p:nvSpPr>
          <p:cNvPr id="6147" name="Text Box 12"/>
          <p:cNvSpPr txBox="1">
            <a:spLocks noChangeArrowheads="1"/>
          </p:cNvSpPr>
          <p:nvPr/>
        </p:nvSpPr>
        <p:spPr bwMode="auto">
          <a:xfrm>
            <a:off x="2209800" y="1917700"/>
            <a:ext cx="533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a:solidFill>
                <a:prstClr val="black"/>
              </a:solidFill>
              <a:cs typeface="Arial" panose="020B0604020202020204" pitchFamily="34" charset="0"/>
            </a:endParaRPr>
          </a:p>
        </p:txBody>
      </p:sp>
      <p:sp>
        <p:nvSpPr>
          <p:cNvPr id="6149" name="Rectangle 2"/>
          <p:cNvSpPr>
            <a:spLocks noChangeArrowheads="1"/>
          </p:cNvSpPr>
          <p:nvPr/>
        </p:nvSpPr>
        <p:spPr bwMode="auto">
          <a:xfrm>
            <a:off x="1905001" y="956309"/>
            <a:ext cx="77422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prstClr val="black"/>
                </a:solidFill>
                <a:latin typeface="+mn-lt"/>
                <a:ea typeface="Calibri" panose="020F0502020204030204" pitchFamily="34" charset="0"/>
                <a:cs typeface="Calibri" panose="020F0502020204030204" pitchFamily="34" charset="0"/>
              </a:rPr>
              <a:t>In silicon at room temperature, doping with atoms that have one more valence band electron than silicon dramatically increases which of the following:</a:t>
            </a:r>
          </a:p>
          <a:p>
            <a:endParaRPr lang="en-US" altLang="en-US" dirty="0">
              <a:solidFill>
                <a:prstClr val="black"/>
              </a:solidFill>
              <a:latin typeface="+mn-lt"/>
            </a:endParaRPr>
          </a:p>
          <a:p>
            <a:r>
              <a:rPr lang="en-US" altLang="en-US" dirty="0">
                <a:solidFill>
                  <a:prstClr val="black"/>
                </a:solidFill>
                <a:latin typeface="+mn-lt"/>
              </a:rPr>
              <a:t>	a). Conduction Band Electrons.</a:t>
            </a:r>
          </a:p>
          <a:p>
            <a:r>
              <a:rPr lang="en-US" altLang="en-US" dirty="0">
                <a:solidFill>
                  <a:prstClr val="black"/>
                </a:solidFill>
                <a:latin typeface="+mn-lt"/>
              </a:rPr>
              <a:t>	b). Valence Band Holes.</a:t>
            </a:r>
          </a:p>
        </p:txBody>
      </p:sp>
      <p:sp>
        <p:nvSpPr>
          <p:cNvPr id="3" name="Rectangle 2"/>
          <p:cNvSpPr/>
          <p:nvPr/>
        </p:nvSpPr>
        <p:spPr>
          <a:xfrm>
            <a:off x="1981201" y="2846983"/>
            <a:ext cx="8367889" cy="1200329"/>
          </a:xfrm>
          <a:prstGeom prst="rect">
            <a:avLst/>
          </a:prstGeom>
        </p:spPr>
        <p:txBody>
          <a:bodyPr wrap="square">
            <a:spAutoFit/>
          </a:bodyPr>
          <a:lstStyle/>
          <a:p>
            <a:r>
              <a:rPr lang="en-US" altLang="en-US" dirty="0">
                <a:solidFill>
                  <a:srgbClr val="FF0000"/>
                </a:solidFill>
                <a:ea typeface="Calibri" panose="020F0502020204030204" pitchFamily="34" charset="0"/>
                <a:cs typeface="Calibri" panose="020F0502020204030204" pitchFamily="34" charset="0"/>
              </a:rPr>
              <a:t>a) – Conduction Band Electrons, because the introduced impurity atoms have an extra electron in the valence band that is not associated with a covalent bond with adjacent silicon atoms. Hence this extra electron is loosely bound to the parent atom and easily becomes a conduction band electron.</a:t>
            </a:r>
            <a:r>
              <a:rPr lang="en-US" altLang="en-US" dirty="0">
                <a:solidFill>
                  <a:prstClr val="black"/>
                </a:solidFill>
                <a:ea typeface="Calibri" panose="020F0502020204030204" pitchFamily="34" charset="0"/>
                <a:cs typeface="Calibri" panose="020F0502020204030204" pitchFamily="34" charset="0"/>
              </a:rPr>
              <a:t> </a:t>
            </a:r>
            <a:endParaRPr lang="en-US" altLang="en-US" dirty="0">
              <a:solidFill>
                <a:prstClr val="black"/>
              </a:solidFill>
            </a:endParaRPr>
          </a:p>
        </p:txBody>
      </p:sp>
      <p:sp>
        <p:nvSpPr>
          <p:cNvPr id="7" name="Rectangle 6"/>
          <p:cNvSpPr/>
          <p:nvPr/>
        </p:nvSpPr>
        <p:spPr>
          <a:xfrm>
            <a:off x="1912304" y="4267200"/>
            <a:ext cx="8047036" cy="1477328"/>
          </a:xfrm>
          <a:prstGeom prst="rect">
            <a:avLst/>
          </a:prstGeom>
        </p:spPr>
        <p:txBody>
          <a:bodyPr wrap="square">
            <a:spAutoFit/>
          </a:bodyPr>
          <a:lstStyle/>
          <a:p>
            <a:r>
              <a:rPr lang="en-US" altLang="en-US" dirty="0">
                <a:solidFill>
                  <a:prstClr val="black"/>
                </a:solidFill>
                <a:ea typeface="Calibri" panose="020F0502020204030204" pitchFamily="34" charset="0"/>
                <a:cs typeface="Calibri" panose="020F0502020204030204" pitchFamily="34" charset="0"/>
              </a:rPr>
              <a:t>With the doping describe above which of the following is the resulting semiconductor?</a:t>
            </a:r>
          </a:p>
          <a:p>
            <a:endParaRPr lang="en-US" altLang="en-US" dirty="0">
              <a:solidFill>
                <a:prstClr val="black"/>
              </a:solidFill>
              <a:ea typeface="Calibri" panose="020F0502020204030204" pitchFamily="34" charset="0"/>
              <a:cs typeface="Calibri" panose="020F0502020204030204" pitchFamily="34" charset="0"/>
            </a:endParaRPr>
          </a:p>
          <a:p>
            <a:r>
              <a:rPr lang="en-US" altLang="en-US" dirty="0">
                <a:solidFill>
                  <a:prstClr val="black"/>
                </a:solidFill>
              </a:rPr>
              <a:t>	a). n - type.</a:t>
            </a:r>
          </a:p>
          <a:p>
            <a:r>
              <a:rPr lang="en-US" altLang="en-US" dirty="0">
                <a:solidFill>
                  <a:prstClr val="black"/>
                </a:solidFill>
              </a:rPr>
              <a:t>	b). p - type.</a:t>
            </a:r>
          </a:p>
        </p:txBody>
      </p:sp>
      <p:sp>
        <p:nvSpPr>
          <p:cNvPr id="12" name="Rectangle 11"/>
          <p:cNvSpPr/>
          <p:nvPr/>
        </p:nvSpPr>
        <p:spPr>
          <a:xfrm>
            <a:off x="1919231" y="5804362"/>
            <a:ext cx="3911264" cy="369332"/>
          </a:xfrm>
          <a:prstGeom prst="rect">
            <a:avLst/>
          </a:prstGeom>
        </p:spPr>
        <p:txBody>
          <a:bodyPr wrap="none">
            <a:spAutoFit/>
          </a:bodyPr>
          <a:lstStyle/>
          <a:p>
            <a:r>
              <a:rPr lang="en-US" altLang="en-US" dirty="0">
                <a:solidFill>
                  <a:srgbClr val="FF0000"/>
                </a:solidFill>
                <a:ea typeface="Calibri" panose="020F0502020204030204" pitchFamily="34" charset="0"/>
                <a:cs typeface="Calibri" panose="020F0502020204030204" pitchFamily="34" charset="0"/>
              </a:rPr>
              <a:t>a) n – type. More electrons than holes.</a:t>
            </a:r>
            <a:endParaRPr lang="en-US" dirty="0">
              <a:solidFill>
                <a:prstClr val="black"/>
              </a:solidFill>
            </a:endParaRPr>
          </a:p>
        </p:txBody>
      </p:sp>
      <p:sp>
        <p:nvSpPr>
          <p:cNvPr id="9" name="Title 1"/>
          <p:cNvSpPr>
            <a:spLocks noGrp="1"/>
          </p:cNvSpPr>
          <p:nvPr>
            <p:ph type="title"/>
          </p:nvPr>
        </p:nvSpPr>
        <p:spPr>
          <a:xfrm>
            <a:off x="2005725" y="25735"/>
            <a:ext cx="8318839" cy="600439"/>
          </a:xfrm>
        </p:spPr>
        <p:txBody>
          <a:bodyPr>
            <a:noAutofit/>
          </a:bodyPr>
          <a:lstStyle/>
          <a:p>
            <a:pPr algn="ctr"/>
            <a:r>
              <a:rPr lang="en-US" sz="4400" dirty="0">
                <a:gradFill>
                  <a:gsLst>
                    <a:gs pos="0">
                      <a:schemeClr val="tx2"/>
                    </a:gs>
                    <a:gs pos="46000">
                      <a:schemeClr val="tx2"/>
                    </a:gs>
                    <a:gs pos="86000">
                      <a:schemeClr val="accent5"/>
                    </a:gs>
                  </a:gsLst>
                  <a:lin ang="5400000" scaled="1"/>
                </a:gradFill>
              </a:rPr>
              <a:t>Semiconductor Basics – Review Quiz</a:t>
            </a:r>
          </a:p>
        </p:txBody>
      </p:sp>
    </p:spTree>
    <p:extLst>
      <p:ext uri="{BB962C8B-B14F-4D97-AF65-F5344CB8AC3E}">
        <p14:creationId xmlns:p14="http://schemas.microsoft.com/office/powerpoint/2010/main" val="403084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19752" y="797589"/>
            <a:ext cx="8899213" cy="57232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a:p>
            <a:pPr marL="285750" indent="-285750">
              <a:lnSpc>
                <a:spcPct val="107000"/>
              </a:lnSpc>
              <a:buFont typeface="Arial" panose="020B0604020202020204" pitchFamily="34" charset="0"/>
              <a:buChar char="•"/>
            </a:pPr>
            <a:endParaRPr lang="en-US" altLang="en-US" dirty="0">
              <a:solidFill>
                <a:prstClr val="black"/>
              </a:solidFill>
              <a:ea typeface="Calibri" panose="020F0502020204030204" pitchFamily="34" charset="0"/>
              <a:cs typeface="Arial" panose="020B0604020202020204" pitchFamily="34" charset="0"/>
            </a:endParaRPr>
          </a:p>
        </p:txBody>
      </p:sp>
      <p:sp>
        <p:nvSpPr>
          <p:cNvPr id="6147" name="Text Box 12"/>
          <p:cNvSpPr txBox="1">
            <a:spLocks noChangeArrowheads="1"/>
          </p:cNvSpPr>
          <p:nvPr/>
        </p:nvSpPr>
        <p:spPr bwMode="auto">
          <a:xfrm>
            <a:off x="2209800" y="1917700"/>
            <a:ext cx="533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a:solidFill>
                <a:prstClr val="black"/>
              </a:solidFill>
              <a:cs typeface="Arial" panose="020B0604020202020204" pitchFamily="34" charset="0"/>
            </a:endParaRPr>
          </a:p>
        </p:txBody>
      </p:sp>
      <p:sp>
        <p:nvSpPr>
          <p:cNvPr id="6149" name="Rectangle 2"/>
          <p:cNvSpPr>
            <a:spLocks noChangeArrowheads="1"/>
          </p:cNvSpPr>
          <p:nvPr/>
        </p:nvSpPr>
        <p:spPr bwMode="auto">
          <a:xfrm>
            <a:off x="1905001" y="956309"/>
            <a:ext cx="77422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prstClr val="black"/>
                </a:solidFill>
                <a:latin typeface="+mn-lt"/>
                <a:ea typeface="Calibri" panose="020F0502020204030204" pitchFamily="34" charset="0"/>
                <a:cs typeface="Calibri" panose="020F0502020204030204" pitchFamily="34" charset="0"/>
              </a:rPr>
              <a:t>In silicon at room temperature, doping with atoms that have one less valence band electron than silicon increases which of the following:</a:t>
            </a:r>
          </a:p>
          <a:p>
            <a:endParaRPr lang="en-US" altLang="en-US" dirty="0">
              <a:solidFill>
                <a:prstClr val="black"/>
              </a:solidFill>
              <a:latin typeface="+mn-lt"/>
            </a:endParaRPr>
          </a:p>
          <a:p>
            <a:r>
              <a:rPr lang="en-US" altLang="en-US" dirty="0">
                <a:solidFill>
                  <a:prstClr val="black"/>
                </a:solidFill>
                <a:latin typeface="+mn-lt"/>
              </a:rPr>
              <a:t>	a). Conduction Band Electrons.</a:t>
            </a:r>
          </a:p>
          <a:p>
            <a:r>
              <a:rPr lang="en-US" altLang="en-US" dirty="0">
                <a:solidFill>
                  <a:prstClr val="black"/>
                </a:solidFill>
                <a:latin typeface="+mn-lt"/>
              </a:rPr>
              <a:t>	b). Valence Band Holes.</a:t>
            </a:r>
          </a:p>
        </p:txBody>
      </p:sp>
      <p:sp>
        <p:nvSpPr>
          <p:cNvPr id="3" name="Rectangle 2"/>
          <p:cNvSpPr/>
          <p:nvPr/>
        </p:nvSpPr>
        <p:spPr>
          <a:xfrm>
            <a:off x="1943101" y="2652723"/>
            <a:ext cx="8367889" cy="1200329"/>
          </a:xfrm>
          <a:prstGeom prst="rect">
            <a:avLst/>
          </a:prstGeom>
        </p:spPr>
        <p:txBody>
          <a:bodyPr wrap="square">
            <a:spAutoFit/>
          </a:bodyPr>
          <a:lstStyle/>
          <a:p>
            <a:r>
              <a:rPr lang="en-US" altLang="en-US" dirty="0">
                <a:solidFill>
                  <a:srgbClr val="FF0000"/>
                </a:solidFill>
                <a:ea typeface="Calibri" panose="020F0502020204030204" pitchFamily="34" charset="0"/>
                <a:cs typeface="Calibri" panose="020F0502020204030204" pitchFamily="34" charset="0"/>
              </a:rPr>
              <a:t>b) – Valence Band Holes, because the introduced impurity atoms have one less electron in the valence band resulting in a missing covalent bond with adjacent silicon atoms. Hence valence band holes are increased, one for each impurity atom introduced.</a:t>
            </a:r>
            <a:r>
              <a:rPr lang="en-US" altLang="en-US" dirty="0">
                <a:solidFill>
                  <a:prstClr val="black"/>
                </a:solidFill>
                <a:ea typeface="Calibri" panose="020F0502020204030204" pitchFamily="34" charset="0"/>
                <a:cs typeface="Calibri" panose="020F0502020204030204" pitchFamily="34" charset="0"/>
              </a:rPr>
              <a:t>  </a:t>
            </a:r>
          </a:p>
        </p:txBody>
      </p:sp>
      <p:sp>
        <p:nvSpPr>
          <p:cNvPr id="7" name="Rectangle 6"/>
          <p:cNvSpPr/>
          <p:nvPr/>
        </p:nvSpPr>
        <p:spPr>
          <a:xfrm>
            <a:off x="1950720" y="3889445"/>
            <a:ext cx="8047036" cy="1477328"/>
          </a:xfrm>
          <a:prstGeom prst="rect">
            <a:avLst/>
          </a:prstGeom>
        </p:spPr>
        <p:txBody>
          <a:bodyPr wrap="square">
            <a:spAutoFit/>
          </a:bodyPr>
          <a:lstStyle/>
          <a:p>
            <a:r>
              <a:rPr lang="en-US" altLang="en-US" dirty="0">
                <a:solidFill>
                  <a:prstClr val="black"/>
                </a:solidFill>
                <a:ea typeface="Calibri" panose="020F0502020204030204" pitchFamily="34" charset="0"/>
                <a:cs typeface="Calibri" panose="020F0502020204030204" pitchFamily="34" charset="0"/>
              </a:rPr>
              <a:t>With the doping describe above, which of the following is the resulting semiconductor ?</a:t>
            </a:r>
          </a:p>
          <a:p>
            <a:endParaRPr lang="en-US" altLang="en-US" dirty="0">
              <a:solidFill>
                <a:prstClr val="black"/>
              </a:solidFill>
              <a:ea typeface="Calibri" panose="020F0502020204030204" pitchFamily="34" charset="0"/>
              <a:cs typeface="Calibri" panose="020F0502020204030204" pitchFamily="34" charset="0"/>
            </a:endParaRPr>
          </a:p>
          <a:p>
            <a:r>
              <a:rPr lang="en-US" altLang="en-US" dirty="0">
                <a:solidFill>
                  <a:prstClr val="black"/>
                </a:solidFill>
              </a:rPr>
              <a:t>	a). n - type.</a:t>
            </a:r>
          </a:p>
          <a:p>
            <a:r>
              <a:rPr lang="en-US" altLang="en-US" dirty="0">
                <a:solidFill>
                  <a:prstClr val="black"/>
                </a:solidFill>
              </a:rPr>
              <a:t>	b). p - type.</a:t>
            </a:r>
          </a:p>
        </p:txBody>
      </p:sp>
      <p:sp>
        <p:nvSpPr>
          <p:cNvPr id="9" name="Rectangle 8"/>
          <p:cNvSpPr/>
          <p:nvPr/>
        </p:nvSpPr>
        <p:spPr>
          <a:xfrm>
            <a:off x="1902013" y="5486400"/>
            <a:ext cx="3875997" cy="369332"/>
          </a:xfrm>
          <a:prstGeom prst="rect">
            <a:avLst/>
          </a:prstGeom>
        </p:spPr>
        <p:txBody>
          <a:bodyPr wrap="none">
            <a:spAutoFit/>
          </a:bodyPr>
          <a:lstStyle/>
          <a:p>
            <a:r>
              <a:rPr lang="en-US" altLang="en-US" dirty="0">
                <a:solidFill>
                  <a:srgbClr val="FF0000"/>
                </a:solidFill>
                <a:ea typeface="Calibri" panose="020F0502020204030204" pitchFamily="34" charset="0"/>
                <a:cs typeface="Calibri" panose="020F0502020204030204" pitchFamily="34" charset="0"/>
              </a:rPr>
              <a:t>b) p – type. More holes that electrons.</a:t>
            </a:r>
            <a:endParaRPr lang="en-US" dirty="0">
              <a:solidFill>
                <a:prstClr val="black"/>
              </a:solidFill>
            </a:endParaRPr>
          </a:p>
        </p:txBody>
      </p:sp>
      <p:sp>
        <p:nvSpPr>
          <p:cNvPr id="10" name="Title 1"/>
          <p:cNvSpPr>
            <a:spLocks noGrp="1"/>
          </p:cNvSpPr>
          <p:nvPr>
            <p:ph type="title"/>
          </p:nvPr>
        </p:nvSpPr>
        <p:spPr>
          <a:xfrm>
            <a:off x="1909940" y="68526"/>
            <a:ext cx="8318839" cy="600439"/>
          </a:xfrm>
        </p:spPr>
        <p:txBody>
          <a:bodyPr>
            <a:noAutofit/>
          </a:bodyPr>
          <a:lstStyle/>
          <a:p>
            <a:pPr algn="ctr"/>
            <a:r>
              <a:rPr lang="en-US" sz="4400" dirty="0">
                <a:gradFill>
                  <a:gsLst>
                    <a:gs pos="0">
                      <a:schemeClr val="tx2"/>
                    </a:gs>
                    <a:gs pos="46000">
                      <a:schemeClr val="tx2"/>
                    </a:gs>
                    <a:gs pos="86000">
                      <a:schemeClr val="accent5"/>
                    </a:gs>
                  </a:gsLst>
                  <a:lin ang="5400000" scaled="1"/>
                </a:gradFill>
              </a:rPr>
              <a:t>Semiconductor Basics – Review Quiz</a:t>
            </a:r>
          </a:p>
        </p:txBody>
      </p:sp>
    </p:spTree>
    <p:extLst>
      <p:ext uri="{BB962C8B-B14F-4D97-AF65-F5344CB8AC3E}">
        <p14:creationId xmlns:p14="http://schemas.microsoft.com/office/powerpoint/2010/main" val="69288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637" y="-23445"/>
            <a:ext cx="6576487" cy="603594"/>
          </a:xfrm>
        </p:spPr>
        <p:txBody>
          <a:bodyPr/>
          <a:lstStyle/>
          <a:p>
            <a:r>
              <a:rPr lang="en-US" sz="4000" dirty="0" err="1"/>
              <a:t>pn</a:t>
            </a:r>
            <a:r>
              <a:rPr lang="en-US" sz="4000" dirty="0"/>
              <a:t> Junction Operating Regions</a:t>
            </a:r>
          </a:p>
        </p:txBody>
      </p:sp>
      <mc:AlternateContent xmlns:mc="http://schemas.openxmlformats.org/markup-compatibility/2006" xmlns:a14="http://schemas.microsoft.com/office/drawing/2010/main">
        <mc:Choice Requires="a14">
          <p:sp>
            <p:nvSpPr>
              <p:cNvPr id="5" name="Rectangle 4"/>
              <p:cNvSpPr/>
              <p:nvPr/>
            </p:nvSpPr>
            <p:spPr>
              <a:xfrm>
                <a:off x="192947" y="622094"/>
                <a:ext cx="11744587" cy="607236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Barrier Potential = </a:t>
                </a:r>
                <a14:m>
                  <m:oMath xmlns:m="http://schemas.openxmlformats.org/officeDocument/2006/math">
                    <m:f>
                      <m:fPr>
                        <m:ctrlPr>
                          <a:rPr kumimoji="0" lang="en-US" alt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Work</m:t>
                        </m:r>
                      </m:num>
                      <m:den>
                        <m:r>
                          <m:rPr>
                            <m:sty m:val="p"/>
                          </m:rPr>
                          <a:rPr kumimoji="0" lang="en-US" alt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q</m:t>
                        </m:r>
                      </m:den>
                    </m:f>
                  </m:oMath>
                </a14:m>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i.e. energy per charge equals volts.</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Connecting an external  voltage source across the diode terminals alters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the electron energy band difference and barrier potential across the </a:t>
                </a:r>
                <a:r>
                  <a:rPr kumimoji="0" lang="en-US" alt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pn</a:t>
                </a: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junction as shown below for the conduction band.</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Applying a reverse bias voltage widens the depletion region, increasing the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energy band difference and barrier potential of the junction.</a:t>
                </a: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Applying a forward bias voltage narrows the depletion region, decreasing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the energy band difference and barrier potential of the junction.</a:t>
                </a:r>
              </a:p>
            </p:txBody>
          </p:sp>
        </mc:Choice>
        <mc:Fallback xmlns="">
          <p:sp>
            <p:nvSpPr>
              <p:cNvPr id="5" name="Rectangle 4"/>
              <p:cNvSpPr>
                <a:spLocks noRot="1" noChangeAspect="1" noMove="1" noResize="1" noEditPoints="1" noAdjustHandles="1" noChangeArrowheads="1" noChangeShapeType="1" noTextEdit="1"/>
              </p:cNvSpPr>
              <p:nvPr/>
            </p:nvSpPr>
            <p:spPr>
              <a:xfrm>
                <a:off x="192947" y="622094"/>
                <a:ext cx="11744587" cy="6072368"/>
              </a:xfrm>
              <a:prstGeom prst="rect">
                <a:avLst/>
              </a:prstGeom>
              <a:blipFill>
                <a:blip r:embed="rId2"/>
                <a:stretch>
                  <a:fillRect l="-258" b="-100"/>
                </a:stretch>
              </a:blipFill>
            </p:spPr>
            <p:txBody>
              <a:bodyPr/>
              <a:lstStyle/>
              <a:p>
                <a:r>
                  <a:rPr lang="en-US">
                    <a:noFill/>
                  </a:rPr>
                  <a:t> </a:t>
                </a:r>
              </a:p>
            </p:txBody>
          </p:sp>
        </mc:Fallback>
      </mc:AlternateContent>
      <p:sp>
        <p:nvSpPr>
          <p:cNvPr id="58" name="TextBox 57"/>
          <p:cNvSpPr txBox="1"/>
          <p:nvPr/>
        </p:nvSpPr>
        <p:spPr>
          <a:xfrm>
            <a:off x="8239515" y="6195185"/>
            <a:ext cx="352075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err="1">
                <a:ln>
                  <a:noFill/>
                </a:ln>
                <a:solidFill>
                  <a:srgbClr val="FF9929">
                    <a:lumMod val="10000"/>
                  </a:srgbClr>
                </a:solidFill>
                <a:effectLst/>
                <a:uLnTx/>
                <a:uFillTx/>
                <a:latin typeface="Cambria" panose="02040503050406030204"/>
                <a:ea typeface="+mn-ea"/>
                <a:cs typeface="+mn-cs"/>
                <a:hlinkClick r:id="rId3"/>
              </a:rPr>
              <a:t>pn</a:t>
            </a:r>
            <a:r>
              <a:rPr kumimoji="0" lang="en-US" sz="1800" b="1" i="0" u="sng" strike="noStrike" kern="1200" cap="none" spc="0" normalizeH="0" baseline="0" noProof="0" dirty="0">
                <a:ln>
                  <a:noFill/>
                </a:ln>
                <a:solidFill>
                  <a:srgbClr val="FF9929">
                    <a:lumMod val="10000"/>
                  </a:srgbClr>
                </a:solidFill>
                <a:effectLst/>
                <a:uLnTx/>
                <a:uFillTx/>
                <a:latin typeface="Cambria" panose="02040503050406030204"/>
                <a:ea typeface="+mn-ea"/>
                <a:cs typeface="+mn-cs"/>
                <a:hlinkClick r:id="rId3"/>
              </a:rPr>
              <a:t> Junction Diode Video</a:t>
            </a:r>
            <a:r>
              <a:rPr kumimoji="0" lang="en-US" sz="1600" b="0" i="0" u="none" strike="noStrike" kern="1200" cap="none" spc="0" normalizeH="0" baseline="0" noProof="0" dirty="0">
                <a:ln>
                  <a:noFill/>
                </a:ln>
                <a:solidFill>
                  <a:srgbClr val="FF9929">
                    <a:lumMod val="10000"/>
                  </a:srgbClr>
                </a:solidFill>
                <a:effectLst/>
                <a:uLnTx/>
                <a:uFillTx/>
                <a:latin typeface="Cambria" panose="02040503050406030204"/>
                <a:ea typeface="+mn-ea"/>
                <a:cs typeface="+mn-cs"/>
              </a:rPr>
              <a:t> (10:36)</a:t>
            </a:r>
            <a:r>
              <a:rPr kumimoji="0" lang="en-US" sz="1800" b="1" i="0" u="sng" strike="noStrike" kern="1200" cap="none" spc="0" normalizeH="0" baseline="0" noProof="0" dirty="0">
                <a:ln>
                  <a:noFill/>
                </a:ln>
                <a:solidFill>
                  <a:srgbClr val="FF9929">
                    <a:lumMod val="10000"/>
                  </a:srgbClr>
                </a:solidFill>
                <a:effectLst/>
                <a:uLnTx/>
                <a:uFillTx/>
                <a:latin typeface="Cambria" panose="02040503050406030204"/>
                <a:ea typeface="+mn-ea"/>
                <a:cs typeface="+mn-cs"/>
              </a:rPr>
              <a:t>     </a:t>
            </a:r>
            <a:endParaRPr kumimoji="0" lang="en-US" sz="1800" b="0" i="0" u="none" strike="noStrike" kern="1200" cap="none" spc="0" normalizeH="0" baseline="0" noProof="0" dirty="0">
              <a:ln>
                <a:noFill/>
              </a:ln>
              <a:solidFill>
                <a:srgbClr val="FF9929">
                  <a:lumMod val="10000"/>
                </a:srgbClr>
              </a:solidFill>
              <a:effectLst/>
              <a:uLnTx/>
              <a:uFillTx/>
              <a:latin typeface="Cambria" panose="02040503050406030204"/>
              <a:ea typeface="+mn-ea"/>
              <a:cs typeface="+mn-cs"/>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004" y="687152"/>
            <a:ext cx="3615777" cy="537808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302" y="2281806"/>
            <a:ext cx="7383446" cy="2709644"/>
          </a:xfrm>
          <a:prstGeom prst="rect">
            <a:avLst/>
          </a:prstGeom>
        </p:spPr>
      </p:pic>
    </p:spTree>
    <p:extLst>
      <p:ext uri="{BB962C8B-B14F-4D97-AF65-F5344CB8AC3E}">
        <p14:creationId xmlns:p14="http://schemas.microsoft.com/office/powerpoint/2010/main" val="4237018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6" end="16"/>
                                            </p:txEl>
                                          </p:spTgt>
                                        </p:tgtEl>
                                        <p:attrNameLst>
                                          <p:attrName>style.visibility</p:attrName>
                                        </p:attrNameLst>
                                      </p:cBhvr>
                                      <p:to>
                                        <p:strVal val="visible"/>
                                      </p:to>
                                    </p:set>
                                    <p:anim calcmode="lin" valueType="num">
                                      <p:cBhvr additive="base">
                                        <p:cTn id="7"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7" end="17"/>
                                            </p:txEl>
                                          </p:spTgt>
                                        </p:tgtEl>
                                        <p:attrNameLst>
                                          <p:attrName>style.visibility</p:attrName>
                                        </p:attrNameLst>
                                      </p:cBhvr>
                                      <p:to>
                                        <p:strVal val="visible"/>
                                      </p:to>
                                    </p:set>
                                    <p:anim calcmode="lin" valueType="num">
                                      <p:cBhvr additive="base">
                                        <p:cTn id="11"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9" end="19"/>
                                            </p:txEl>
                                          </p:spTgt>
                                        </p:tgtEl>
                                        <p:attrNameLst>
                                          <p:attrName>style.visibility</p:attrName>
                                        </p:attrNameLst>
                                      </p:cBhvr>
                                      <p:to>
                                        <p:strVal val="visible"/>
                                      </p:to>
                                    </p:set>
                                    <p:anim calcmode="lin" valueType="num">
                                      <p:cBhvr additive="base">
                                        <p:cTn id="17"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9" end="1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0" end="20"/>
                                            </p:txEl>
                                          </p:spTgt>
                                        </p:tgtEl>
                                        <p:attrNameLst>
                                          <p:attrName>style.visibility</p:attrName>
                                        </p:attrNameLst>
                                      </p:cBhvr>
                                      <p:to>
                                        <p:strVal val="visible"/>
                                      </p:to>
                                    </p:set>
                                    <p:anim calcmode="lin" valueType="num">
                                      <p:cBhvr additive="base">
                                        <p:cTn id="21"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644" y="0"/>
            <a:ext cx="7272006" cy="587229"/>
          </a:xfrm>
        </p:spPr>
        <p:txBody>
          <a:bodyPr/>
          <a:lstStyle/>
          <a:p>
            <a:r>
              <a:rPr lang="en-US" sz="4000" dirty="0" err="1"/>
              <a:t>pn</a:t>
            </a:r>
            <a:r>
              <a:rPr lang="en-US" sz="4000" dirty="0"/>
              <a:t> Junction Diode – Reverse Bias</a:t>
            </a:r>
          </a:p>
        </p:txBody>
      </p:sp>
      <p:sp>
        <p:nvSpPr>
          <p:cNvPr id="5" name="Rectangle 4"/>
          <p:cNvSpPr/>
          <p:nvPr/>
        </p:nvSpPr>
        <p:spPr>
          <a:xfrm>
            <a:off x="201336" y="665758"/>
            <a:ext cx="11769754"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With reverse bias, more work is required to move conduction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band electrons from the n-side to the p-side.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14313" marR="0" lvl="0" indent="-214313"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Reverse bias widens the depletion region and increases the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barrier potential between the n and p-side of the junction.</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For a reverse biased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pn</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junction, the depletion region inhibits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majority carriers from crossing the junction, while aiding minority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carriers to cross the junction.</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14313" marR="0" lvl="0" indent="-214313"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 relatively small conventional current, referred to as </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reverse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saturation current 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flows in a reversed biased </a:t>
            </a:r>
            <a:r>
              <a:rPr kumimoji="0" lang="en-US" alt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pn</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junction diode.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consists mostly of minority carriers in the vicinity of the depletion</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region crossing the junction. Saturation refers to the fact that 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reaches a maximum value under reverse bias, only slightly increasing with increasing reverse voltage.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a:t>
            </a:r>
            <a:r>
              <a:rPr kumimoji="0" lang="en-US" alt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strongly temperature dependent because minority carrier concentration is strongly temperature 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approximately doubles for every 10 ˚C increase in temperature.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For a typical silicon </a:t>
            </a:r>
            <a:r>
              <a:rPr kumimoji="0" lang="en-US" alt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pn</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junction diode at 25˚C , 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&lt;&lt; 1 µA.</a:t>
            </a: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475" y="769493"/>
            <a:ext cx="4690794" cy="3733159"/>
          </a:xfrm>
          <a:prstGeom prst="rect">
            <a:avLst/>
          </a:prstGeom>
        </p:spPr>
      </p:pic>
    </p:spTree>
    <p:extLst>
      <p:ext uri="{BB962C8B-B14F-4D97-AF65-F5344CB8AC3E}">
        <p14:creationId xmlns:p14="http://schemas.microsoft.com/office/powerpoint/2010/main" val="13822222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anim calcmode="lin" valueType="num">
                                      <p:cBhvr additive="base">
                                        <p:cTn id="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anim calcmode="lin" valueType="num">
                                      <p:cBhvr additive="base">
                                        <p:cTn id="1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anim calcmode="lin" valueType="num">
                                      <p:cBhvr additive="base">
                                        <p:cTn id="1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13" end="13"/>
                                            </p:txEl>
                                          </p:spTgt>
                                        </p:tgtEl>
                                        <p:attrNameLst>
                                          <p:attrName>style.visibility</p:attrName>
                                        </p:attrNameLst>
                                      </p:cBhvr>
                                      <p:to>
                                        <p:strVal val="visible"/>
                                      </p:to>
                                    </p:set>
                                    <p:anim calcmode="lin" valueType="num">
                                      <p:cBhvr additive="base">
                                        <p:cTn id="1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4" end="14"/>
                                            </p:txEl>
                                          </p:spTgt>
                                        </p:tgtEl>
                                        <p:attrNameLst>
                                          <p:attrName>style.visibility</p:attrName>
                                        </p:attrNameLst>
                                      </p:cBhvr>
                                      <p:to>
                                        <p:strVal val="visible"/>
                                      </p:to>
                                    </p:set>
                                    <p:anim calcmode="lin" valueType="num">
                                      <p:cBhvr additive="base">
                                        <p:cTn id="2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6" end="16"/>
                                            </p:txEl>
                                          </p:spTgt>
                                        </p:tgtEl>
                                        <p:attrNameLst>
                                          <p:attrName>style.visibility</p:attrName>
                                        </p:attrNameLst>
                                      </p:cBhvr>
                                      <p:to>
                                        <p:strVal val="visible"/>
                                      </p:to>
                                    </p:set>
                                    <p:anim calcmode="lin" valueType="num">
                                      <p:cBhvr additive="base">
                                        <p:cTn id="29"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8" end="18"/>
                                            </p:txEl>
                                          </p:spTgt>
                                        </p:tgtEl>
                                        <p:attrNameLst>
                                          <p:attrName>style.visibility</p:attrName>
                                        </p:attrNameLst>
                                      </p:cBhvr>
                                      <p:to>
                                        <p:strVal val="visible"/>
                                      </p:to>
                                    </p:set>
                                    <p:anim calcmode="lin" valueType="num">
                                      <p:cBhvr additive="base">
                                        <p:cTn id="33"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anim calcmode="lin" valueType="num">
                                      <p:cBhvr additive="base">
                                        <p:cTn id="39"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266"/>
            <a:ext cx="9643730" cy="559931"/>
          </a:xfrm>
        </p:spPr>
        <p:txBody>
          <a:bodyPr/>
          <a:lstStyle/>
          <a:p>
            <a:r>
              <a:rPr lang="en-US" sz="4000" dirty="0" err="1"/>
              <a:t>pn</a:t>
            </a:r>
            <a:r>
              <a:rPr lang="en-US" sz="4000" dirty="0"/>
              <a:t> Junction Diode – Reverse Bias (Continued)</a:t>
            </a:r>
          </a:p>
        </p:txBody>
      </p:sp>
      <p:sp>
        <p:nvSpPr>
          <p:cNvPr id="5" name="Rectangle 4"/>
          <p:cNvSpPr/>
          <p:nvPr/>
        </p:nvSpPr>
        <p:spPr>
          <a:xfrm>
            <a:off x="234892" y="665758"/>
            <a:ext cx="11736198"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Thermally generated minority carriers crossing the junction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result in excess electrons on the n-side and excess holes on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p-side of the junction.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Excess electrons leave the n-side of the diode and return to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positive terminal of the external battery.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An equal number of electrons leave the negative terminal of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battery and enter the p-side of the diode, recombining with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excess holes.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Thermal generation of electron-hole pairs and recombination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are inverse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a:t>
            </a:r>
            <a:r>
              <a:rPr kumimoji="0" lang="en-US" alt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strongly temperature dependent because minority carrier concentration is strongly temperature dependent.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approximately doubles for every 10 ˚C increase in temperature.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Silicon solar cells utilize photons to generate minority carriers in the depletion region, resulting in a significant </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s</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current, and associated voltage that can be used to power an external load.</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pic>
        <p:nvPicPr>
          <p:cNvPr id="3" name="Picture 2">
            <a:extLst>
              <a:ext uri="{FF2B5EF4-FFF2-40B4-BE49-F238E27FC236}">
                <a16:creationId xmlns:a16="http://schemas.microsoft.com/office/drawing/2014/main" id="{73C469D3-42C2-41D5-B523-92AFAB65B3E0}"/>
              </a:ext>
            </a:extLst>
          </p:cNvPr>
          <p:cNvPicPr>
            <a:picLocks noChangeAspect="1"/>
          </p:cNvPicPr>
          <p:nvPr/>
        </p:nvPicPr>
        <p:blipFill>
          <a:blip r:embed="rId2"/>
          <a:stretch>
            <a:fillRect/>
          </a:stretch>
        </p:blipFill>
        <p:spPr>
          <a:xfrm>
            <a:off x="6940059" y="750236"/>
            <a:ext cx="4808066" cy="3452648"/>
          </a:xfrm>
          <a:prstGeom prst="rect">
            <a:avLst/>
          </a:prstGeom>
        </p:spPr>
      </p:pic>
    </p:spTree>
    <p:extLst>
      <p:ext uri="{BB962C8B-B14F-4D97-AF65-F5344CB8AC3E}">
        <p14:creationId xmlns:p14="http://schemas.microsoft.com/office/powerpoint/2010/main" val="2708353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1" end="11"/>
                                            </p:txEl>
                                          </p:spTgt>
                                        </p:tgtEl>
                                        <p:attrNameLst>
                                          <p:attrName>style.visibility</p:attrName>
                                        </p:attrNameLst>
                                      </p:cBhvr>
                                      <p:to>
                                        <p:strVal val="visible"/>
                                      </p:to>
                                    </p:set>
                                    <p:anim calcmode="lin" valueType="num">
                                      <p:cBhvr additive="base">
                                        <p:cTn id="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anim calcmode="lin" valueType="num">
                                      <p:cBhvr additive="base">
                                        <p:cTn id="1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anim calcmode="lin" valueType="num">
                                      <p:cBhvr additive="base">
                                        <p:cTn id="1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anim calcmode="lin" valueType="num">
                                      <p:cBhvr additive="base">
                                        <p:cTn id="2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anim calcmode="lin" valueType="num">
                                      <p:cBhvr additive="base">
                                        <p:cTn id="27"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280" y="0"/>
            <a:ext cx="6807664" cy="552893"/>
          </a:xfrm>
        </p:spPr>
        <p:txBody>
          <a:bodyPr/>
          <a:lstStyle/>
          <a:p>
            <a:r>
              <a:rPr lang="en-US" sz="4000" dirty="0"/>
              <a:t>Silicon </a:t>
            </a:r>
            <a:r>
              <a:rPr lang="en-US" sz="4000" dirty="0" err="1"/>
              <a:t>pn</a:t>
            </a:r>
            <a:r>
              <a:rPr lang="en-US" sz="4000" dirty="0"/>
              <a:t> Junction Solar Cell</a:t>
            </a:r>
          </a:p>
        </p:txBody>
      </p:sp>
      <p:sp>
        <p:nvSpPr>
          <p:cNvPr id="5" name="Rectangle 4"/>
          <p:cNvSpPr/>
          <p:nvPr/>
        </p:nvSpPr>
        <p:spPr>
          <a:xfrm>
            <a:off x="234892" y="665758"/>
            <a:ext cx="11736198" cy="59400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Photon generated minority carriers crossing the junction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result in excess electrons on the n-side and excess holes on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p-side of the junction.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Excess electrons leave the n-side of the solar cell, flowing through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the load, then enter the p-side of the solar cell, recombining with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excess holes.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Each solar cell produces a voltage ranging from 0.5 V to 0.6 V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when exposed to sufficient sunlight.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Multiple cells are connected in series to produce a string 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module.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Multiple modules are connected in series and parallel to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produce solar arrays.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Typical solar panel efficiency is &lt; 20%.</a:t>
            </a:r>
          </a:p>
        </p:txBody>
      </p:sp>
      <p:pic>
        <p:nvPicPr>
          <p:cNvPr id="6" name="Picture 5">
            <a:extLst>
              <a:ext uri="{FF2B5EF4-FFF2-40B4-BE49-F238E27FC236}">
                <a16:creationId xmlns:a16="http://schemas.microsoft.com/office/drawing/2014/main" id="{A08DA525-2EB9-479B-BCD3-41BDD2F328D7}"/>
              </a:ext>
            </a:extLst>
          </p:cNvPr>
          <p:cNvPicPr>
            <a:picLocks noChangeAspect="1"/>
          </p:cNvPicPr>
          <p:nvPr/>
        </p:nvPicPr>
        <p:blipFill>
          <a:blip r:embed="rId2"/>
          <a:stretch>
            <a:fillRect/>
          </a:stretch>
        </p:blipFill>
        <p:spPr>
          <a:xfrm>
            <a:off x="7716371" y="743592"/>
            <a:ext cx="4160787" cy="5448650"/>
          </a:xfrm>
          <a:prstGeom prst="rect">
            <a:avLst/>
          </a:prstGeom>
        </p:spPr>
      </p:pic>
    </p:spTree>
    <p:extLst>
      <p:ext uri="{BB962C8B-B14F-4D97-AF65-F5344CB8AC3E}">
        <p14:creationId xmlns:p14="http://schemas.microsoft.com/office/powerpoint/2010/main" val="3368962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 calcmode="lin" valueType="num">
                                      <p:cBhvr additive="base">
                                        <p:cTn id="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9526" y="-21266"/>
            <a:ext cx="6911162" cy="542260"/>
          </a:xfrm>
        </p:spPr>
        <p:txBody>
          <a:bodyPr/>
          <a:lstStyle/>
          <a:p>
            <a:r>
              <a:rPr lang="en-US" sz="4000" dirty="0" err="1"/>
              <a:t>pn</a:t>
            </a:r>
            <a:r>
              <a:rPr lang="en-US" sz="4000" dirty="0"/>
              <a:t> Junction Diode – Forward Bias</a:t>
            </a:r>
          </a:p>
        </p:txBody>
      </p:sp>
      <p:sp>
        <p:nvSpPr>
          <p:cNvPr id="5" name="Rectangle 4"/>
          <p:cNvSpPr/>
          <p:nvPr/>
        </p:nvSpPr>
        <p:spPr>
          <a:xfrm>
            <a:off x="377505" y="648209"/>
            <a:ext cx="11585195"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An externally applied voltage that narrows the  depletion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region, decreasing the energy band difference and therefore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voltage difference across the junction, is referred to a forward bias.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Forward bias occurs when the p-type region is connected to a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more positive voltage than the n-type region of a </a:t>
            </a:r>
            <a:r>
              <a:rPr kumimoji="0" lang="en-US" alt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pn</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junction diode.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Forward bias causes an exponential increase in the number</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of majority carriers crossing the </a:t>
            </a:r>
            <a:r>
              <a:rPr kumimoji="0" lang="en-US" alt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pn</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junction, due to a decrease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in the energy band differences at the junction. g across the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junction.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Consequently, diode current </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a:t>
            </a:r>
            <a: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D</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increases exponentially with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increasing forward bias voltage applied to a diode.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Both n and p-type majority carriers contribute to the overall conventional diode current I</a:t>
            </a:r>
            <a: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D</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in forward bias.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The diode reverse saturation current still exists with the forward bias, although the relatively small and opposite direction I</a:t>
            </a:r>
            <a: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mn-cs"/>
              </a:rPr>
              <a:t>s</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current becomes negligible with respect to the majority carrier current for a forward biased diode equal to or greater than the barrier potential, which is approximately 0.7 V f</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or a silicon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pn</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junction diode.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252" y="717361"/>
            <a:ext cx="4786239" cy="3974913"/>
          </a:xfrm>
          <a:prstGeom prst="rect">
            <a:avLst/>
          </a:prstGeom>
        </p:spPr>
      </p:pic>
    </p:spTree>
    <p:extLst>
      <p:ext uri="{BB962C8B-B14F-4D97-AF65-F5344CB8AC3E}">
        <p14:creationId xmlns:p14="http://schemas.microsoft.com/office/powerpoint/2010/main" val="4109433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 calcmode="lin" valueType="num">
                                      <p:cBhvr additive="base">
                                        <p:cTn id="1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 calcmode="lin" valueType="num">
                                      <p:cBhvr additive="base">
                                        <p:cTn id="1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anim calcmode="lin" valueType="num">
                                      <p:cBhvr additive="base">
                                        <p:cTn id="2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anim calcmode="lin" valueType="num">
                                      <p:cBhvr additive="base">
                                        <p:cTn id="2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anim calcmode="lin" valueType="num">
                                      <p:cBhvr additive="base">
                                        <p:cTn id="3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7" end="17"/>
                                            </p:txEl>
                                          </p:spTgt>
                                        </p:tgtEl>
                                        <p:attrNameLst>
                                          <p:attrName>style.visibility</p:attrName>
                                        </p:attrNameLst>
                                      </p:cBhvr>
                                      <p:to>
                                        <p:strVal val="visible"/>
                                      </p:to>
                                    </p:set>
                                    <p:anim calcmode="lin" valueType="num">
                                      <p:cBhvr additive="base">
                                        <p:cTn id="37"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501" y="-42532"/>
            <a:ext cx="9548037" cy="510363"/>
          </a:xfrm>
        </p:spPr>
        <p:txBody>
          <a:bodyPr/>
          <a:lstStyle/>
          <a:p>
            <a:r>
              <a:rPr lang="en-US" sz="4000" dirty="0" err="1"/>
              <a:t>pn</a:t>
            </a:r>
            <a:r>
              <a:rPr lang="en-US" sz="4000" dirty="0"/>
              <a:t> Junction Diode – Forward Bias (Continued)</a:t>
            </a:r>
          </a:p>
        </p:txBody>
      </p:sp>
      <p:sp>
        <p:nvSpPr>
          <p:cNvPr id="7" name="Rectangle 6">
            <a:extLst>
              <a:ext uri="{FF2B5EF4-FFF2-40B4-BE49-F238E27FC236}">
                <a16:creationId xmlns:a16="http://schemas.microsoft.com/office/drawing/2014/main" id="{17047922-D9CB-4624-8819-D15B65A075AF}"/>
              </a:ext>
            </a:extLst>
          </p:cNvPr>
          <p:cNvSpPr/>
          <p:nvPr/>
        </p:nvSpPr>
        <p:spPr>
          <a:xfrm>
            <a:off x="276836" y="677461"/>
            <a:ext cx="11660697"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Forward biasing </a:t>
            </a:r>
            <a:r>
              <a:rPr kumimoji="0" 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pn</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junctions results in an exponentially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increasing number of majority carriers crossing the junction.</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These majority carriers become minority carriers upon</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crossing the junction, resulting in increased electron-hole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recombination occurring within the diode.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Under forward bias, diode current I</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D</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 flows as follows: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Electrons leave the negative terminal of the battery traveling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through the wire and enter the n-type region as conduction band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electrons. Some conduction band electrons (majority carriers 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n-type region) combine with holes (minority carries in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n-type region), while others cross the junction to the p-type region. In the p-type region, conduction band electrons are minority carriers and eventually recombine with holes (majority carriers), becoming valence band electrons. Valence band electrons in the p-type region continue movement to the left hoping from hole-to-hole, which can also be viewed as holes, i.e. positive charge, moving to the right. Eventually, valence band electrons reach the left end of the p-type region and move into the wire as free electrons, flowing through the wire to the positive battery terminal.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Calibri" panose="020F0502020204030204" pitchFamily="34" charset="0"/>
              </a:rPr>
              <a:t>Within the battery a reduction chemical reaction consumes free electrons at the positive terminal, while an oxidizing chemical reaction produces free electrons at the negative terminal.</a:t>
            </a:r>
          </a:p>
        </p:txBody>
      </p:sp>
      <p:pic>
        <p:nvPicPr>
          <p:cNvPr id="4" name="Picture 3">
            <a:extLst>
              <a:ext uri="{FF2B5EF4-FFF2-40B4-BE49-F238E27FC236}">
                <a16:creationId xmlns:a16="http://schemas.microsoft.com/office/drawing/2014/main" id="{69C26B80-5462-4CBE-B2DA-222100D511AE}"/>
              </a:ext>
            </a:extLst>
          </p:cNvPr>
          <p:cNvPicPr>
            <a:picLocks noChangeAspect="1"/>
          </p:cNvPicPr>
          <p:nvPr/>
        </p:nvPicPr>
        <p:blipFill>
          <a:blip r:embed="rId2"/>
          <a:stretch>
            <a:fillRect/>
          </a:stretch>
        </p:blipFill>
        <p:spPr>
          <a:xfrm>
            <a:off x="6820250" y="751892"/>
            <a:ext cx="5041748" cy="3535965"/>
          </a:xfrm>
          <a:prstGeom prst="rect">
            <a:avLst/>
          </a:prstGeom>
        </p:spPr>
      </p:pic>
    </p:spTree>
    <p:extLst>
      <p:ext uri="{BB962C8B-B14F-4D97-AF65-F5344CB8AC3E}">
        <p14:creationId xmlns:p14="http://schemas.microsoft.com/office/powerpoint/2010/main" val="13591037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 calcmode="lin" valueType="num">
                                      <p:cBhvr additive="base">
                                        <p:cTn id="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anim calcmode="lin" valueType="num">
                                      <p:cBhvr additive="base">
                                        <p:cTn id="1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anim calcmode="lin" valueType="num">
                                      <p:cBhvr additive="base">
                                        <p:cTn id="1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1" end="11"/>
                                            </p:txEl>
                                          </p:spTgt>
                                        </p:tgtEl>
                                        <p:attrNameLst>
                                          <p:attrName>style.visibility</p:attrName>
                                        </p:attrNameLst>
                                      </p:cBhvr>
                                      <p:to>
                                        <p:strVal val="visible"/>
                                      </p:to>
                                    </p:set>
                                    <p:anim calcmode="lin" valueType="num">
                                      <p:cBhvr additive="base">
                                        <p:cTn id="2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anim calcmode="lin" valueType="num">
                                      <p:cBhvr additive="base">
                                        <p:cTn id="2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 calcmode="lin" valueType="num">
                                      <p:cBhvr additive="base">
                                        <p:cTn id="2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15" end="15"/>
                                            </p:txEl>
                                          </p:spTgt>
                                        </p:tgtEl>
                                        <p:attrNameLst>
                                          <p:attrName>style.visibility</p:attrName>
                                        </p:attrNameLst>
                                      </p:cBhvr>
                                      <p:to>
                                        <p:strVal val="visible"/>
                                      </p:to>
                                    </p:set>
                                    <p:anim calcmode="lin" valueType="num">
                                      <p:cBhvr additive="base">
                                        <p:cTn id="3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2653554" y="0"/>
            <a:ext cx="6934551" cy="692349"/>
          </a:xfrm>
        </p:spPr>
        <p:txBody>
          <a:bodyPr/>
          <a:lstStyle/>
          <a:p>
            <a:r>
              <a:rPr lang="en-US" dirty="0">
                <a:latin typeface="Cambria Math" panose="02040503050406030204" pitchFamily="18" charset="0"/>
                <a:ea typeface="Cambria Math" panose="02040503050406030204" pitchFamily="18" charset="0"/>
              </a:rPr>
              <a:t>Remote Proctoring - </a:t>
            </a:r>
            <a:r>
              <a:rPr lang="en-US" dirty="0" err="1">
                <a:latin typeface="Cambria Math" panose="02040503050406030204" pitchFamily="18" charset="0"/>
                <a:ea typeface="Cambria Math" panose="02040503050406030204" pitchFamily="18" charset="0"/>
              </a:rPr>
              <a:t>Proctorio</a:t>
            </a:r>
            <a:endParaRPr lang="en-US" dirty="0">
              <a:latin typeface="Cambria Math" panose="02040503050406030204" pitchFamily="18" charset="0"/>
              <a:ea typeface="Cambria Math" panose="02040503050406030204" pitchFamily="18" charset="0"/>
            </a:endParaRPr>
          </a:p>
        </p:txBody>
      </p:sp>
      <p:sp>
        <p:nvSpPr>
          <p:cNvPr id="7" name="Rectangle 6"/>
          <p:cNvSpPr/>
          <p:nvPr/>
        </p:nvSpPr>
        <p:spPr>
          <a:xfrm>
            <a:off x="152399" y="605691"/>
            <a:ext cx="11905129"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Before Your Exam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Download the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Proctorio</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Chrome extension </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hlinkClick r:id="rId3"/>
              </a:rPr>
              <a:t>https://getproctorio.com/</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Use Chrome and update your browser to the latest version and clear cache/cookies before the test. </a:t>
            </a:r>
            <a:r>
              <a:rPr kumimoji="0" lang="en-US" sz="1800" b="0" i="0" u="sng"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hlinkClick r:id="rId4"/>
              </a:rPr>
              <a:t>https://help.crelate.com/en/articles/4120395-clearing-your-cache-updating-google-chrome</a:t>
            </a:r>
            <a:r>
              <a:rPr kumimoji="0" lang="en-US" sz="1800" b="0" i="0" u="sng"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Charge or plug-in your computer, and eliminate interruptions.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If you are asked for a code to take the exam, delete and re-install the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Proctorio</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Chrome extension </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hlinkClick r:id="rId3"/>
              </a:rPr>
              <a:t>https://getproctorio.com/</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During Your Exam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Once started, you have 4 hours to complete the exam.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You can leave the room during the exam, although try and minimize walking around.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If you experience technical difficulties, click the shield icon (browser bar, upper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Next, click on the </a:t>
            </a:r>
            <a:r>
              <a:rPr kumimoji="0" 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Proctorio</a:t>
            </a:r>
            <a:r>
              <a:rPr kumimoji="0" 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Extension icon.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pic>
        <p:nvPicPr>
          <p:cNvPr id="4" name="Picture 8">
            <a:extLst>
              <a:ext uri="{FF2B5EF4-FFF2-40B4-BE49-F238E27FC236}">
                <a16:creationId xmlns:a16="http://schemas.microsoft.com/office/drawing/2014/main" id="{C8B79982-876A-F8D0-8323-0F1AD3FC9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2405" y="3659407"/>
            <a:ext cx="2788024" cy="103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id="{76B59B53-47F8-5D4C-F770-5C709051CD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682" y="5165628"/>
            <a:ext cx="2101018" cy="153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7D3A9C93-8330-6D4F-D1BF-62106433D7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5581" y="5165628"/>
            <a:ext cx="3802059" cy="15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rrow: Right 8">
            <a:extLst>
              <a:ext uri="{FF2B5EF4-FFF2-40B4-BE49-F238E27FC236}">
                <a16:creationId xmlns:a16="http://schemas.microsoft.com/office/drawing/2014/main" id="{63BDED89-7CD1-5B6F-6D6E-C8A8240C8E4B}"/>
              </a:ext>
            </a:extLst>
          </p:cNvPr>
          <p:cNvSpPr/>
          <p:nvPr/>
        </p:nvSpPr>
        <p:spPr bwMode="auto">
          <a:xfrm>
            <a:off x="4128904" y="5513827"/>
            <a:ext cx="927007" cy="570908"/>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Tree>
    <p:extLst>
      <p:ext uri="{BB962C8B-B14F-4D97-AF65-F5344CB8AC3E}">
        <p14:creationId xmlns:p14="http://schemas.microsoft.com/office/powerpoint/2010/main" val="166966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 calcmode="lin" valueType="num">
                                      <p:cBhvr additive="base">
                                        <p:cTn id="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anim calcmode="lin" valueType="num">
                                      <p:cBhvr additive="base">
                                        <p:cTn id="1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anim calcmode="lin" valueType="num">
                                      <p:cBhvr additive="base">
                                        <p:cTn id="1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anim calcmode="lin" valueType="num">
                                      <p:cBhvr additive="base">
                                        <p:cTn id="1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 calcmode="lin" valueType="num">
                                      <p:cBhvr additive="base">
                                        <p:cTn id="3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135" y="-34836"/>
            <a:ext cx="5497047" cy="621316"/>
          </a:xfrm>
        </p:spPr>
        <p:txBody>
          <a:bodyPr/>
          <a:lstStyle/>
          <a:p>
            <a:r>
              <a:rPr lang="en-US" sz="4000" dirty="0"/>
              <a:t>Shockley (Diode) Equation</a:t>
            </a:r>
          </a:p>
        </p:txBody>
      </p:sp>
      <mc:AlternateContent xmlns:mc="http://schemas.openxmlformats.org/markup-compatibility/2006" xmlns:a14="http://schemas.microsoft.com/office/drawing/2010/main">
        <mc:Choice Requires="a14">
          <p:sp>
            <p:nvSpPr>
              <p:cNvPr id="5" name="Rectangle 4"/>
              <p:cNvSpPr/>
              <p:nvPr/>
            </p:nvSpPr>
            <p:spPr>
              <a:xfrm>
                <a:off x="233916" y="653215"/>
                <a:ext cx="11770242" cy="61288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marR="0" lvl="1" indent="0" algn="l" defTabSz="914400" rtl="0" eaLnBrk="1" fontAlgn="auto" latinLnBrk="0" hangingPunct="1">
                  <a:lnSpc>
                    <a:spcPct val="100000"/>
                  </a:lnSpc>
                  <a:spcBef>
                    <a:spcPct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S</m:t>
                          </m:r>
                        </m:sub>
                      </m:sSub>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e</m:t>
                              </m:r>
                            </m:e>
                            <m:sup>
                              <m:f>
                                <m:fPr>
                                  <m:type m:val="lin"/>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D</m:t>
                                      </m:r>
                                    </m:sub>
                                  </m:sSub>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n</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den>
                              </m:f>
                            </m:sup>
                          </m:sSup>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e>
                      </m:d>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I</a:t>
                </a:r>
                <a: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S</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a:t>
                </a:r>
                <a:r>
                  <a:rPr kumimoji="0" lang="en-US" alt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a:t></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Reverse Saturation Current.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(Note: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oMath>
                </a14:m>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and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S</m:t>
                        </m:r>
                      </m:sub>
                    </m:sSub>
                  </m:oMath>
                </a14:m>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flow in opposite directions, so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technically Shockley’s equation uses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magnitude of reverse saturation current.)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V</a:t>
                </a:r>
                <a: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D</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a:t>
                </a:r>
                <a:r>
                  <a:rPr kumimoji="0" lang="en-US" alt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a:t></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Applied voltage across the diode.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n </a:t>
                </a:r>
                <a:r>
                  <a:rPr kumimoji="0" lang="en-US" altLang="en-US" sz="1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a:t></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ideality factor ranging from 1 - 2.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Thermal Voltage: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k</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k</m:t>
                            </m:r>
                          </m:sub>
                        </m:sSub>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q</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5</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mV</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 20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and</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≈26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mV</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 25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Our text uses 25 mV </a:t>
                </a:r>
                <a14:m>
                  <m:oMath xmlns:m="http://schemas.openxmlformats.org/officeDocument/2006/math">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20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oMath>
                </a14:m>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whereas others use </a:t>
                </a:r>
                <a14:m>
                  <m:oMath xmlns:m="http://schemas.openxmlformats.org/officeDocument/2006/math">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26 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mV</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 25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for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e</m:t>
                          </m:r>
                        </m:e>
                        <m:sup>
                          <m:f>
                            <m:fPr>
                              <m:type m:val="lin"/>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D</m:t>
                                  </m:r>
                                </m:sub>
                              </m:sSub>
                            </m:num>
                            <m:den>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n</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m:t>
                                  </m:r>
                                </m:sub>
                              </m:sSub>
                            </m:den>
                          </m:f>
                        </m:sup>
                      </m:sSup>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which</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occurs</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for</m:t>
                      </m:r>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D</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I</m:t>
                      </m:r>
                      <m:r>
                        <m:rPr>
                          <m:nor/>
                        </m:rP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S</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 </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for</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 </m:t>
                      </m:r>
                      <m:sSub>
                        <m:sSubPr>
                          <m:ctrlPr>
                            <a:rPr kumimoji="0" lang="en-US" alt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ctrlPr>
                        </m:sSubPr>
                        <m:e>
                          <m:r>
                            <m:rPr>
                              <m:sty m:val="p"/>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V</m:t>
                          </m:r>
                        </m:e>
                        <m:sub>
                          <m:r>
                            <m:rPr>
                              <m:sty m:val="p"/>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D</m:t>
                          </m:r>
                        </m:sub>
                      </m:sSub>
                      <m:r>
                        <a:rPr kumimoji="0" lang="en-US" alt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&lt;0 </m:t>
                      </m:r>
                      <m:r>
                        <m:rPr>
                          <m:sty m:val="p"/>
                        </m:rP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V</m:t>
                      </m:r>
                      <m:r>
                        <a:rPr kumimoji="0" lang="en-US" alt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e>
                        <m:sub>
                          <m:r>
                            <m:rPr>
                              <m:sty m:val="p"/>
                            </m:rP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D</m:t>
                          </m:r>
                        </m:sub>
                      </m:sSub>
                      <m:r>
                        <a:rPr kumimoji="0" lang="en-US"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I</m:t>
                      </m:r>
                      <m:r>
                        <m:rPr>
                          <m:nor/>
                        </m:rPr>
                        <a:rPr kumimoji="0" lang="en-US" altLang="en-US" sz="1800" b="0" i="0" u="none" strike="noStrike" kern="1200" cap="none" spc="0" normalizeH="0" baseline="-2500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S</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 </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for</m:t>
                      </m:r>
                      <m:r>
                        <m:rPr>
                          <m:nor/>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 </m:t>
                      </m:r>
                      <m:sSub>
                        <m:sSubPr>
                          <m:ctrlPr>
                            <a:rPr kumimoji="0" lang="en-US" alt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ctrlPr>
                        </m:sSubPr>
                        <m:e>
                          <m:r>
                            <m:rPr>
                              <m:sty m:val="p"/>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V</m:t>
                          </m:r>
                        </m:e>
                        <m:sub>
                          <m:r>
                            <m:rPr>
                              <m:sty m:val="p"/>
                            </m:rP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D</m:t>
                          </m:r>
                        </m:sub>
                      </m:sSub>
                      <m:r>
                        <a:rPr kumimoji="0" lang="en-US" alt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m:t>
                      </m:r>
                      <m:r>
                        <a:rPr kumimoji="0" lang="en-US" alt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0.7 </m:t>
                      </m:r>
                      <m:r>
                        <m:rPr>
                          <m:sty m:val="p"/>
                        </m:rP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V</m:t>
                      </m:r>
                      <m: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for</m:t>
                      </m:r>
                      <m: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silicon</m:t>
                      </m:r>
                      <m: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pn</m:t>
                      </m:r>
                      <m: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m:rPr>
                          <m:sty m:val="p"/>
                        </m:rP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junction</m:t>
                      </m:r>
                      <m:r>
                        <a:rPr kumimoji="0" lang="en-US" alt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The above I-V characteristics illustrate why 0.7 V is used as an approximation to the barrier potential of a silicon </a:t>
                </a:r>
                <a:r>
                  <a:rPr kumimoji="0" lang="en-US" alt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pn</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junction diode. As seen in the above graph the diode current bends like a knee around the barrier potential, which is why 0.7 V is also considered the knee voltage, i.e. V</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K</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for a silicon </a:t>
                </a:r>
                <a:r>
                  <a:rPr kumimoji="0" lang="en-US" altLang="en-US" sz="1800" b="0" i="0" u="none" strike="noStrike" kern="1200" cap="none" spc="0" normalizeH="0" baseline="0" noProof="0" dirty="0" err="1">
                    <a:ln>
                      <a:noFill/>
                    </a:ln>
                    <a:solidFill>
                      <a:srgbClr val="000000"/>
                    </a:solidFill>
                    <a:effectLst/>
                    <a:uLnTx/>
                    <a:uFillTx/>
                    <a:latin typeface="Cambria Math" panose="02040503050406030204" pitchFamily="18" charset="0"/>
                    <a:ea typeface="Cambria Math" panose="02040503050406030204" pitchFamily="18" charset="0"/>
                    <a:cs typeface="+mn-cs"/>
                  </a:rPr>
                  <a:t>pn</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junction diode.</a:t>
                </a:r>
              </a:p>
            </p:txBody>
          </p:sp>
        </mc:Choice>
        <mc:Fallback xmlns="">
          <p:sp>
            <p:nvSpPr>
              <p:cNvPr id="5" name="Rectangle 4"/>
              <p:cNvSpPr>
                <a:spLocks noRot="1" noChangeAspect="1" noMove="1" noResize="1" noEditPoints="1" noAdjustHandles="1" noChangeArrowheads="1" noChangeShapeType="1" noTextEdit="1"/>
              </p:cNvSpPr>
              <p:nvPr/>
            </p:nvSpPr>
            <p:spPr>
              <a:xfrm>
                <a:off x="233916" y="653215"/>
                <a:ext cx="11770242" cy="6128857"/>
              </a:xfrm>
              <a:prstGeom prst="rect">
                <a:avLst/>
              </a:prstGeom>
              <a:blipFill>
                <a:blip r:embed="rId2"/>
                <a:stretch>
                  <a:fillRect l="-206" t="-4532" r="-309"/>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264" y="725643"/>
            <a:ext cx="4718474" cy="3979987"/>
          </a:xfrm>
          <a:prstGeom prst="rect">
            <a:avLst/>
          </a:prstGeom>
        </p:spPr>
      </p:pic>
      <p:cxnSp>
        <p:nvCxnSpPr>
          <p:cNvPr id="6" name="Straight Connector 5">
            <a:extLst>
              <a:ext uri="{FF2B5EF4-FFF2-40B4-BE49-F238E27FC236}">
                <a16:creationId xmlns:a16="http://schemas.microsoft.com/office/drawing/2014/main" id="{C256365C-4058-449D-A830-B99C930F9452}"/>
              </a:ext>
            </a:extLst>
          </p:cNvPr>
          <p:cNvCxnSpPr>
            <a:cxnSpLocks/>
          </p:cNvCxnSpPr>
          <p:nvPr/>
        </p:nvCxnSpPr>
        <p:spPr>
          <a:xfrm>
            <a:off x="11255070" y="889000"/>
            <a:ext cx="0" cy="3500519"/>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A190AB8-2573-48C9-9531-2B87B16400D8}"/>
              </a:ext>
            </a:extLst>
          </p:cNvPr>
          <p:cNvCxnSpPr>
            <a:cxnSpLocks/>
          </p:cNvCxnSpPr>
          <p:nvPr/>
        </p:nvCxnSpPr>
        <p:spPr>
          <a:xfrm>
            <a:off x="7550150" y="4380955"/>
            <a:ext cx="3704920"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299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anim calcmode="lin" valueType="num">
                                      <p:cBhvr additive="base">
                                        <p:cTn id="1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 calcmode="lin" valueType="num">
                                      <p:cBhvr additive="base">
                                        <p:cTn id="2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 calcmode="lin" valueType="num">
                                      <p:cBhvr additive="base">
                                        <p:cTn id="2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 calcmode="lin" valueType="num">
                                      <p:cBhvr additive="base">
                                        <p:cTn id="3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anim calcmode="lin" valueType="num">
                                      <p:cBhvr additive="base">
                                        <p:cTn id="35"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18" end="18"/>
                                            </p:txEl>
                                          </p:spTgt>
                                        </p:tgtEl>
                                        <p:attrNameLst>
                                          <p:attrName>style.visibility</p:attrName>
                                        </p:attrNameLst>
                                      </p:cBhvr>
                                      <p:to>
                                        <p:strVal val="visible"/>
                                      </p:to>
                                    </p:set>
                                    <p:anim calcmode="lin" valueType="num">
                                      <p:cBhvr additive="base">
                                        <p:cTn id="41"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51" y="0"/>
            <a:ext cx="8964698" cy="569697"/>
          </a:xfrm>
        </p:spPr>
        <p:txBody>
          <a:bodyPr/>
          <a:lstStyle/>
          <a:p>
            <a:r>
              <a:rPr lang="en-US" sz="4000" dirty="0"/>
              <a:t>Forward and Reverse Diode Characteristics</a:t>
            </a:r>
          </a:p>
        </p:txBody>
      </p:sp>
      <p:sp>
        <p:nvSpPr>
          <p:cNvPr id="5" name="Rectangle 4"/>
          <p:cNvSpPr/>
          <p:nvPr/>
        </p:nvSpPr>
        <p:spPr>
          <a:xfrm>
            <a:off x="233916" y="716411"/>
            <a:ext cx="11759610"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Large reverse bias voltages eventually results in a dramatic increase in the reverse saturation current through a process called avalanche breakdown for a standard silicon </a:t>
            </a:r>
            <a:r>
              <a:rPr kumimoji="0" lang="en-US" alt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pn</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junction diode. Unless current is limited, avalanche breakdown is destructive to the diode because of excessive heating.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The maximum reverse voltage that won’t cause destructive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breakdown is called </a:t>
            </a:r>
            <a:r>
              <a:rPr kumimoji="0" lang="en-US" altLang="en-US" sz="1800" b="1"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DC Blocking Voltage (V</a:t>
            </a:r>
            <a:r>
              <a:rPr kumimoji="0" lang="en-US" altLang="en-US" sz="1800" b="1" i="0" u="none" strike="noStrike" kern="1200" cap="none" spc="0" normalizeH="0" baseline="-2500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R</a:t>
            </a:r>
            <a:r>
              <a:rPr kumimoji="0" lang="en-US" altLang="en-US" sz="1800" b="1"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and/or </a:t>
            </a:r>
            <a:r>
              <a:rPr kumimoji="0" lang="en-US" altLang="en-US" sz="1800" b="1"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Peak Inverse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(PIV),</a:t>
            </a:r>
            <a:r>
              <a:rPr kumimoji="0" lang="en-US" altLang="en-US" sz="1800" b="0"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 </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and/or </a:t>
            </a:r>
            <a:r>
              <a:rPr kumimoji="0" lang="en-US" altLang="en-US" sz="1800" b="1"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Peak Repetitive Reverse Voltage (V</a:t>
            </a:r>
            <a:r>
              <a:rPr kumimoji="0" lang="en-US" altLang="en-US" sz="1800" b="1" i="0" u="none" strike="noStrike" kern="1200" cap="none" spc="0" normalizeH="0" baseline="-2500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RRM</a:t>
            </a:r>
            <a:r>
              <a:rPr kumimoji="0" lang="en-US" altLang="en-US" sz="1800" b="1"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a:t>
            </a:r>
            <a:r>
              <a:rPr kumimoji="0" lang="en-US" altLang="en-US" sz="1800" b="0"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rPr>
              <a:t>.</a:t>
            </a:r>
            <a:endParaRPr kumimoji="0" lang="en-US" altLang="en-US" sz="1800" b="1" i="0" u="none" strike="noStrike" kern="1200" cap="none" spc="0" normalizeH="0" baseline="0" noProof="0" dirty="0">
              <a:ln>
                <a:noFill/>
              </a:ln>
              <a:solidFill>
                <a:srgbClr val="050595">
                  <a:lumMod val="60000"/>
                  <a:lumOff val="40000"/>
                </a:srgbClr>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Adjacent diode has a 20 V V</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 and V</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RRM</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Special silicon </a:t>
            </a:r>
            <a:r>
              <a:rPr kumimoji="0" lang="en-US" altLang="en-US" sz="18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pn</a:t>
            </a: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junction diodes,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referred to as Zener diodes,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designed to provide a non-destructive,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 well controlled, breakdown voltage.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Zener diodes will be discussed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in more detail later 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1"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238" y="1804133"/>
            <a:ext cx="4652348" cy="4427626"/>
          </a:xfrm>
          <a:prstGeom prst="rect">
            <a:avLst/>
          </a:prstGeom>
        </p:spPr>
      </p:pic>
      <p:pic>
        <p:nvPicPr>
          <p:cNvPr id="6" name="Picture 5">
            <a:extLst>
              <a:ext uri="{FF2B5EF4-FFF2-40B4-BE49-F238E27FC236}">
                <a16:creationId xmlns:a16="http://schemas.microsoft.com/office/drawing/2014/main" id="{1B751452-270B-47A6-A050-E5437A4DB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928" y="3392132"/>
            <a:ext cx="2955218" cy="3186684"/>
          </a:xfrm>
          <a:prstGeom prst="rect">
            <a:avLst/>
          </a:prstGeom>
        </p:spPr>
      </p:pic>
    </p:spTree>
    <p:extLst>
      <p:ext uri="{BB962C8B-B14F-4D97-AF65-F5344CB8AC3E}">
        <p14:creationId xmlns:p14="http://schemas.microsoft.com/office/powerpoint/2010/main" val="2579733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anim calcmode="lin" valueType="num">
                                      <p:cBhvr additive="base">
                                        <p:cTn id="1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anim calcmode="lin" valueType="num">
                                      <p:cBhvr additive="base">
                                        <p:cTn id="1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 calcmode="lin" valueType="num">
                                      <p:cBhvr additive="base">
                                        <p:cTn id="1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anim calcmode="lin" valueType="num">
                                      <p:cBhvr additive="base">
                                        <p:cTn id="3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77005" y="0"/>
            <a:ext cx="8237989" cy="553998"/>
          </a:xfrm>
        </p:spPr>
        <p:txBody>
          <a:bodyPr/>
          <a:lstStyle/>
          <a:p>
            <a:r>
              <a:rPr lang="en-US" sz="4000" dirty="0"/>
              <a:t>Ideal Diode Model – 1</a:t>
            </a:r>
            <a:r>
              <a:rPr lang="en-US" sz="4000" baseline="30000" dirty="0"/>
              <a:t>st</a:t>
            </a:r>
            <a:r>
              <a:rPr lang="en-US" sz="4000" dirty="0"/>
              <a:t>  Approximation</a:t>
            </a:r>
          </a:p>
        </p:txBody>
      </p:sp>
      <p:sp>
        <p:nvSpPr>
          <p:cNvPr id="8" name="Rectangle 7"/>
          <p:cNvSpPr/>
          <p:nvPr/>
        </p:nvSpPr>
        <p:spPr>
          <a:xfrm>
            <a:off x="296053" y="682720"/>
            <a:ext cx="11695814"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What would you think the ideal diode characteristics would look like?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When forward biased the ideal diode would have 0 V across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it while supporting infinite current, i.e. a closed switch.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When reversed biased the ideal diode would conduct 0 A no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matter how large the applied reverse voltage, i.e. an open switch.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Assume a barrier potential of 0 V for an ideal diode.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Sometimes ideal diode symbol is used to represent an ideal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diode rather than open and closed switches.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Ideal diode model, also referred to as the 1</a:t>
            </a:r>
            <a:r>
              <a:rPr kumimoji="0" lang="en-US" sz="1800" b="0" i="0" u="none" strike="noStrike" kern="1200" cap="none" spc="0" normalizeH="0" baseline="30000" noProof="0" dirty="0">
                <a:ln>
                  <a:noFill/>
                </a:ln>
                <a:solidFill>
                  <a:prstClr val="black"/>
                </a:solidFill>
                <a:effectLst/>
                <a:uLnTx/>
                <a:uFillTx/>
                <a:latin typeface="Cambria" panose="02040503050406030204"/>
                <a:ea typeface="+mn-ea"/>
                <a:cs typeface="+mn-cs"/>
              </a:rPr>
              <a:t>st</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approximation,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sometimes used for hand calculations when diode forward bias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voltage is small compared with overall voltage.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For example, for 120 V rms AC line voltage, </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K</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0.7 V for a </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silicon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pn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junction diode is &lt; 0.5% of the 170 V peak voltage.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Yet </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V</a:t>
            </a:r>
            <a:r>
              <a:rPr kumimoji="0" lang="en-US" altLang="en-US" sz="1800" b="0" i="0" u="none" strike="noStrike" kern="1200" cap="none" spc="0" normalizeH="0" baseline="-25000" noProof="0" dirty="0">
                <a:ln>
                  <a:noFill/>
                </a:ln>
                <a:solidFill>
                  <a:srgbClr val="000000"/>
                </a:solidFill>
                <a:effectLst/>
                <a:uLnTx/>
                <a:uFillTx/>
                <a:latin typeface="Cambria Math" panose="02040503050406030204" pitchFamily="18" charset="0"/>
                <a:ea typeface="Cambria Math" panose="02040503050406030204" pitchFamily="18" charset="0"/>
                <a:cs typeface="+mn-cs"/>
              </a:rPr>
              <a:t>K</a:t>
            </a:r>
            <a:r>
              <a:rPr kumimoji="0" lang="en-US" altLang="en-US" sz="18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 ≈ 0.7 V for a </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silicon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pn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junction diode equals 21 % of a 3.3 V DC voltage.</a:t>
            </a:r>
          </a:p>
        </p:txBody>
      </p:sp>
      <p:pic>
        <p:nvPicPr>
          <p:cNvPr id="2" name="Picture 1">
            <a:extLst>
              <a:ext uri="{FF2B5EF4-FFF2-40B4-BE49-F238E27FC236}">
                <a16:creationId xmlns:a16="http://schemas.microsoft.com/office/drawing/2014/main" id="{A9DD9332-AB52-4C2E-BB2E-A847E6CD39B2}"/>
              </a:ext>
            </a:extLst>
          </p:cNvPr>
          <p:cNvPicPr>
            <a:picLocks noChangeAspect="1"/>
          </p:cNvPicPr>
          <p:nvPr/>
        </p:nvPicPr>
        <p:blipFill>
          <a:blip r:embed="rId2"/>
          <a:stretch>
            <a:fillRect/>
          </a:stretch>
        </p:blipFill>
        <p:spPr>
          <a:xfrm>
            <a:off x="6941402" y="1088249"/>
            <a:ext cx="4965401" cy="3208413"/>
          </a:xfrm>
          <a:prstGeom prst="rect">
            <a:avLst/>
          </a:prstGeom>
        </p:spPr>
      </p:pic>
    </p:spTree>
    <p:extLst>
      <p:ext uri="{BB962C8B-B14F-4D97-AF65-F5344CB8AC3E}">
        <p14:creationId xmlns:p14="http://schemas.microsoft.com/office/powerpoint/2010/main" val="385519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 calcmode="lin" valueType="num">
                                      <p:cBhvr additive="base">
                                        <p:cTn id="2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anim calcmode="lin" valueType="num">
                                      <p:cBhvr additive="base">
                                        <p:cTn id="2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 calcmode="lin" valueType="num">
                                      <p:cBhvr additive="base">
                                        <p:cTn id="3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 calcmode="lin" valueType="num">
                                      <p:cBhvr additive="base">
                                        <p:cTn id="39"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anim calcmode="lin" valueType="num">
                                      <p:cBhvr additive="base">
                                        <p:cTn id="43"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xEl>
                                              <p:pRg st="14" end="14"/>
                                            </p:txEl>
                                          </p:spTgt>
                                        </p:tgtEl>
                                        <p:attrNameLst>
                                          <p:attrName>style.visibility</p:attrName>
                                        </p:attrNameLst>
                                      </p:cBhvr>
                                      <p:to>
                                        <p:strVal val="visible"/>
                                      </p:to>
                                    </p:set>
                                    <p:anim calcmode="lin" valueType="num">
                                      <p:cBhvr additive="base">
                                        <p:cTn id="47"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xEl>
                                              <p:pRg st="15" end="15"/>
                                            </p:txEl>
                                          </p:spTgt>
                                        </p:tgtEl>
                                        <p:attrNameLst>
                                          <p:attrName>style.visibility</p:attrName>
                                        </p:attrNameLst>
                                      </p:cBhvr>
                                      <p:to>
                                        <p:strVal val="visible"/>
                                      </p:to>
                                    </p:set>
                                    <p:anim calcmode="lin" valueType="num">
                                      <p:cBhvr additive="base">
                                        <p:cTn id="51"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7" end="17"/>
                                            </p:txEl>
                                          </p:spTgt>
                                        </p:tgtEl>
                                        <p:attrNameLst>
                                          <p:attrName>style.visibility</p:attrName>
                                        </p:attrNameLst>
                                      </p:cBhvr>
                                      <p:to>
                                        <p:strVal val="visible"/>
                                      </p:to>
                                    </p:set>
                                    <p:anim calcmode="lin" valueType="num">
                                      <p:cBhvr additive="base">
                                        <p:cTn id="57"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7" end="17"/>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
                                            <p:txEl>
                                              <p:pRg st="19" end="19"/>
                                            </p:txEl>
                                          </p:spTgt>
                                        </p:tgtEl>
                                        <p:attrNameLst>
                                          <p:attrName>style.visibility</p:attrName>
                                        </p:attrNameLst>
                                      </p:cBhvr>
                                      <p:to>
                                        <p:strVal val="visible"/>
                                      </p:to>
                                    </p:set>
                                    <p:anim calcmode="lin" valueType="num">
                                      <p:cBhvr additive="base">
                                        <p:cTn id="61" dur="500" fill="hold"/>
                                        <p:tgtEl>
                                          <p:spTgt spid="8">
                                            <p:txEl>
                                              <p:pRg st="19" end="1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30280" y="-9811"/>
            <a:ext cx="6868630" cy="553998"/>
          </a:xfrm>
        </p:spPr>
        <p:txBody>
          <a:bodyPr/>
          <a:lstStyle/>
          <a:p>
            <a:r>
              <a:rPr lang="en-US" sz="4000" dirty="0"/>
              <a:t>Diode Model – 2</a:t>
            </a:r>
            <a:r>
              <a:rPr lang="en-US" sz="4000" baseline="30000" dirty="0"/>
              <a:t>nd</a:t>
            </a:r>
            <a:r>
              <a:rPr lang="en-US" sz="4000" dirty="0"/>
              <a:t> Approximation</a:t>
            </a:r>
          </a:p>
        </p:txBody>
      </p:sp>
      <p:sp>
        <p:nvSpPr>
          <p:cNvPr id="8" name="Rectangle 7"/>
          <p:cNvSpPr/>
          <p:nvPr/>
        </p:nvSpPr>
        <p:spPr>
          <a:xfrm>
            <a:off x="180754" y="621653"/>
            <a:ext cx="11812772"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For hand calculations, unless otherwise noted, we will use the </a:t>
            </a: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2</a:t>
            </a:r>
            <a:r>
              <a:rPr kumimoji="0" lang="en-US" sz="1800" b="1" i="0" u="none" strike="noStrike" kern="1200" cap="none" spc="0" normalizeH="0" baseline="30000" noProof="0" dirty="0">
                <a:ln>
                  <a:noFill/>
                </a:ln>
                <a:solidFill>
                  <a:prstClr val="black"/>
                </a:solidFill>
                <a:effectLst/>
                <a:uLnTx/>
                <a:uFillTx/>
                <a:latin typeface="Cambria" panose="02040503050406030204"/>
                <a:ea typeface="+mn-ea"/>
                <a:cs typeface="+mn-cs"/>
              </a:rPr>
              <a:t>nd</a:t>
            </a: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 Approximation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for diode I-V characteristics, also referred to as the </a:t>
            </a:r>
            <a:r>
              <a:rPr kumimoji="0" lang="en-US" sz="1800" b="1" i="0" u="none" strike="noStrike" kern="1200" cap="none" spc="0" normalizeH="0" baseline="0" noProof="0" dirty="0">
                <a:ln>
                  <a:noFill/>
                </a:ln>
                <a:solidFill>
                  <a:prstClr val="black"/>
                </a:solidFill>
                <a:effectLst/>
                <a:uLnTx/>
                <a:uFillTx/>
                <a:latin typeface="Cambria" panose="02040503050406030204"/>
                <a:ea typeface="+mn-ea"/>
                <a:cs typeface="+mn-cs"/>
              </a:rPr>
              <a:t>Simplified Diode Model</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For more accurate results than the 2</a:t>
            </a:r>
            <a:r>
              <a:rPr kumimoji="0" lang="en-US" sz="1800" b="0" i="0" u="none" strike="noStrike" kern="1200" cap="none" spc="0" normalizeH="0" baseline="30000" noProof="0" dirty="0">
                <a:ln>
                  <a:noFill/>
                </a:ln>
                <a:solidFill>
                  <a:prstClr val="black"/>
                </a:solidFill>
                <a:effectLst/>
                <a:uLnTx/>
                <a:uFillTx/>
                <a:latin typeface="Cambria" panose="02040503050406030204"/>
                <a:ea typeface="+mn-ea"/>
                <a:cs typeface="+mn-cs"/>
              </a:rPr>
              <a:t>nd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Approximation, use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LTspice</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For silicon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pn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junction diode assume a battery voltage of 0.7 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for the 2</a:t>
            </a:r>
            <a:r>
              <a:rPr kumimoji="0" lang="en-US" sz="1800" b="0" i="0" u="none" strike="noStrike" kern="1200" cap="none" spc="0" normalizeH="0" baseline="30000" noProof="0" dirty="0">
                <a:ln>
                  <a:noFill/>
                </a:ln>
                <a:solidFill>
                  <a:prstClr val="black"/>
                </a:solidFill>
                <a:effectLst/>
                <a:uLnTx/>
                <a:uFillTx/>
                <a:latin typeface="Cambria" panose="02040503050406030204"/>
                <a:ea typeface="+mn-ea"/>
                <a:cs typeface="+mn-cs"/>
              </a:rPr>
              <a:t>nd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Approximation.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The battery is simply to indicate that no current flows until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the external applied voltage becomes ≥ the battery voltage.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Reverse bias occurs for the applied diode voltage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mn-cs"/>
              </a:rPr>
              <a:t>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&lt; 0 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Forward bias occurs for the applied diode voltage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mn-cs"/>
              </a:rPr>
              <a:t>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&gt; 0 V, although no significant current flows until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mn-cs"/>
              </a:rPr>
              <a:t>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mn-cs"/>
              </a:rPr>
              <a:t>K</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 0.7 V for a silicon </a:t>
            </a:r>
            <a:r>
              <a:rPr kumimoji="0" lang="en-US" sz="1800" b="0" i="0" u="none" strike="noStrike" kern="1200" cap="none" spc="0" normalizeH="0" baseline="0" noProof="0" dirty="0" err="1">
                <a:ln>
                  <a:noFill/>
                </a:ln>
                <a:solidFill>
                  <a:prstClr val="black"/>
                </a:solidFill>
                <a:effectLst/>
                <a:uLnTx/>
                <a:uFillTx/>
                <a:latin typeface="Cambria" panose="02040503050406030204"/>
                <a:ea typeface="+mn-ea"/>
                <a:cs typeface="+mn-cs"/>
              </a:rPr>
              <a:t>pn</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junction diode.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In this class consider a diode forward biased for an applied diode voltage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mn-cs"/>
              </a:rPr>
              <a:t>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&gt; 0 V,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which is not a universal definition, i.e. some consider forward bias for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mn-cs"/>
              </a:rPr>
              <a:t>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prstClr val="black"/>
                </a:solidFill>
                <a:effectLst/>
                <a:uLnTx/>
                <a:uFillTx/>
                <a:latin typeface="Cambria" panose="02040503050406030204"/>
                <a:ea typeface="+mn-ea"/>
                <a:cs typeface="+mn-cs"/>
              </a:rPr>
              <a:t>K</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An alternate schematic representation to the open and closed switches is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adjacent Simplified Diode Model, which is equivalent to the 2</a:t>
            </a:r>
            <a:r>
              <a:rPr kumimoji="0" lang="en-US" sz="1800" b="0" i="0" u="none" strike="noStrike" kern="1200" cap="none" spc="0" normalizeH="0" baseline="30000" noProof="0" dirty="0">
                <a:ln>
                  <a:noFill/>
                </a:ln>
                <a:solidFill>
                  <a:prstClr val="black"/>
                </a:solidFill>
                <a:effectLst/>
                <a:uLnTx/>
                <a:uFillTx/>
                <a:latin typeface="Cambria" panose="02040503050406030204"/>
                <a:ea typeface="+mn-ea"/>
                <a:cs typeface="+mn-cs"/>
              </a:rPr>
              <a:t>nd</a:t>
            </a:r>
            <a:r>
              <a:rPr kumimoji="0" lang="en-US" sz="1800" b="0" i="0" u="none" strike="noStrike" kern="1200" cap="none" spc="0" normalizeH="0" baseline="0" noProof="0" dirty="0">
                <a:ln>
                  <a:noFill/>
                </a:ln>
                <a:solidFill>
                  <a:prstClr val="black"/>
                </a:solidFill>
                <a:effectLst/>
                <a:uLnTx/>
                <a:uFillTx/>
                <a:latin typeface="Cambria" panose="02040503050406030204"/>
                <a:ea typeface="+mn-ea"/>
                <a:cs typeface="+mn-cs"/>
              </a:rPr>
              <a:t> Approximation.</a:t>
            </a:r>
          </a:p>
        </p:txBody>
      </p:sp>
      <p:pic>
        <p:nvPicPr>
          <p:cNvPr id="4" name="Picture 3">
            <a:extLst>
              <a:ext uri="{FF2B5EF4-FFF2-40B4-BE49-F238E27FC236}">
                <a16:creationId xmlns:a16="http://schemas.microsoft.com/office/drawing/2014/main" id="{01A0A999-36DE-4A98-A6A9-0060EAE81A7A}"/>
              </a:ext>
            </a:extLst>
          </p:cNvPr>
          <p:cNvPicPr>
            <a:picLocks noChangeAspect="1"/>
          </p:cNvPicPr>
          <p:nvPr/>
        </p:nvPicPr>
        <p:blipFill>
          <a:blip r:embed="rId2"/>
          <a:stretch>
            <a:fillRect/>
          </a:stretch>
        </p:blipFill>
        <p:spPr>
          <a:xfrm>
            <a:off x="9572132" y="5202333"/>
            <a:ext cx="2169042" cy="1252545"/>
          </a:xfrm>
          <a:prstGeom prst="rect">
            <a:avLst/>
          </a:prstGeom>
        </p:spPr>
      </p:pic>
      <p:pic>
        <p:nvPicPr>
          <p:cNvPr id="2" name="Picture 1">
            <a:extLst>
              <a:ext uri="{FF2B5EF4-FFF2-40B4-BE49-F238E27FC236}">
                <a16:creationId xmlns:a16="http://schemas.microsoft.com/office/drawing/2014/main" id="{93F33504-9B40-4F81-9AC1-2AF579FE7A29}"/>
              </a:ext>
            </a:extLst>
          </p:cNvPr>
          <p:cNvPicPr>
            <a:picLocks noChangeAspect="1"/>
          </p:cNvPicPr>
          <p:nvPr/>
        </p:nvPicPr>
        <p:blipFill>
          <a:blip r:embed="rId3"/>
          <a:stretch>
            <a:fillRect/>
          </a:stretch>
        </p:blipFill>
        <p:spPr>
          <a:xfrm>
            <a:off x="7378995" y="1162130"/>
            <a:ext cx="4486938" cy="2882697"/>
          </a:xfrm>
          <a:prstGeom prst="rect">
            <a:avLst/>
          </a:prstGeom>
        </p:spPr>
      </p:pic>
    </p:spTree>
    <p:extLst>
      <p:ext uri="{BB962C8B-B14F-4D97-AF65-F5344CB8AC3E}">
        <p14:creationId xmlns:p14="http://schemas.microsoft.com/office/powerpoint/2010/main" val="296818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anim calcmode="lin" valueType="num">
                                      <p:cBhvr additive="base">
                                        <p:cTn id="1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 calcmode="lin" valueType="num">
                                      <p:cBhvr additive="base">
                                        <p:cTn id="1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 calcmode="lin" valueType="num">
                                      <p:cBhvr additive="base">
                                        <p:cTn id="1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 calcmode="lin" valueType="num">
                                      <p:cBhvr additive="base">
                                        <p:cTn id="2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anim calcmode="lin" valueType="num">
                                      <p:cBhvr additive="base">
                                        <p:cTn id="29"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anim calcmode="lin" valueType="num">
                                      <p:cBhvr additive="base">
                                        <p:cTn id="3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14" end="14"/>
                                            </p:txEl>
                                          </p:spTgt>
                                        </p:tgtEl>
                                        <p:attrNameLst>
                                          <p:attrName>style.visibility</p:attrName>
                                        </p:attrNameLst>
                                      </p:cBhvr>
                                      <p:to>
                                        <p:strVal val="visible"/>
                                      </p:to>
                                    </p:set>
                                    <p:anim calcmode="lin" valueType="num">
                                      <p:cBhvr additive="base">
                                        <p:cTn id="37"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15" end="15"/>
                                            </p:txEl>
                                          </p:spTgt>
                                        </p:tgtEl>
                                        <p:attrNameLst>
                                          <p:attrName>style.visibility</p:attrName>
                                        </p:attrNameLst>
                                      </p:cBhvr>
                                      <p:to>
                                        <p:strVal val="visible"/>
                                      </p:to>
                                    </p:set>
                                    <p:anim calcmode="lin" valueType="num">
                                      <p:cBhvr additive="base">
                                        <p:cTn id="41"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8">
                                            <p:txEl>
                                              <p:pRg st="17" end="17"/>
                                            </p:txEl>
                                          </p:spTgt>
                                        </p:tgtEl>
                                        <p:attrNameLst>
                                          <p:attrName>style.visibility</p:attrName>
                                        </p:attrNameLst>
                                      </p:cBhvr>
                                      <p:to>
                                        <p:strVal val="visible"/>
                                      </p:to>
                                    </p:set>
                                    <p:anim calcmode="lin" valueType="num">
                                      <p:cBhvr additive="base">
                                        <p:cTn id="53"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7" end="17"/>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
                                            <p:txEl>
                                              <p:pRg st="18" end="18"/>
                                            </p:txEl>
                                          </p:spTgt>
                                        </p:tgtEl>
                                        <p:attrNameLst>
                                          <p:attrName>style.visibility</p:attrName>
                                        </p:attrNameLst>
                                      </p:cBhvr>
                                      <p:to>
                                        <p:strVal val="visible"/>
                                      </p:to>
                                    </p:set>
                                    <p:anim calcmode="lin" valueType="num">
                                      <p:cBhvr additive="base">
                                        <p:cTn id="57" dur="5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759201" y="0"/>
            <a:ext cx="5502031" cy="508000"/>
          </a:xfrm>
        </p:spPr>
        <p:txBody>
          <a:bodyPr/>
          <a:lstStyle/>
          <a:p>
            <a:r>
              <a:rPr lang="en-US" dirty="0"/>
              <a:t>Zener Breakdown Mechanism</a:t>
            </a:r>
          </a:p>
        </p:txBody>
      </p:sp>
      <p:sp>
        <p:nvSpPr>
          <p:cNvPr id="8" name="Rectangle 7"/>
          <p:cNvSpPr/>
          <p:nvPr/>
        </p:nvSpPr>
        <p:spPr>
          <a:xfrm>
            <a:off x="1801319" y="824021"/>
            <a:ext cx="8409481"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spcBef>
                <a:spcPct val="0"/>
              </a:spcBef>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Heavy doping results in very </a:t>
            </a:r>
          </a:p>
          <a:p>
            <a:pPr>
              <a:spcBef>
                <a:spcPct val="0"/>
              </a:spcBef>
            </a:pPr>
            <a:r>
              <a:rPr lang="en-US" altLang="en-US" dirty="0">
                <a:solidFill>
                  <a:prstClr val="black"/>
                </a:solidFill>
                <a:latin typeface="Cambria Math" panose="02040503050406030204" pitchFamily="18" charset="0"/>
                <a:ea typeface="Cambria Math" panose="02040503050406030204" pitchFamily="18" charset="0"/>
              </a:rPr>
              <a:t>narrow depletion region. </a:t>
            </a:r>
          </a:p>
          <a:p>
            <a:pPr>
              <a:spcBef>
                <a:spcPct val="0"/>
              </a:spcBef>
            </a:pPr>
            <a:endParaRPr lang="en-US" altLang="en-US" dirty="0">
              <a:solidFill>
                <a:prstClr val="black"/>
              </a:solidFill>
              <a:latin typeface="Cambria Math" panose="02040503050406030204" pitchFamily="18" charset="0"/>
              <a:ea typeface="Cambria Math" panose="02040503050406030204" pitchFamily="18" charset="0"/>
            </a:endParaRPr>
          </a:p>
          <a:p>
            <a:pPr marL="214313" indent="-214313">
              <a:spcBef>
                <a:spcPct val="0"/>
              </a:spcBef>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Sufficient reverse bias results in</a:t>
            </a:r>
          </a:p>
          <a:p>
            <a:pPr>
              <a:spcBef>
                <a:spcPct val="0"/>
              </a:spcBef>
            </a:pPr>
            <a:r>
              <a:rPr lang="en-US" altLang="en-US" dirty="0">
                <a:solidFill>
                  <a:prstClr val="black"/>
                </a:solidFill>
                <a:latin typeface="Cambria Math" panose="02040503050406030204" pitchFamily="18" charset="0"/>
                <a:ea typeface="Cambria Math" panose="02040503050406030204" pitchFamily="18" charset="0"/>
              </a:rPr>
              <a:t>conduction band electrons on the</a:t>
            </a:r>
          </a:p>
          <a:p>
            <a:pPr>
              <a:spcBef>
                <a:spcPct val="0"/>
              </a:spcBef>
            </a:pPr>
            <a:r>
              <a:rPr lang="en-US" altLang="en-US" dirty="0">
                <a:solidFill>
                  <a:prstClr val="black"/>
                </a:solidFill>
                <a:latin typeface="Cambria Math" panose="02040503050406030204" pitchFamily="18" charset="0"/>
                <a:ea typeface="Cambria Math" panose="02040503050406030204" pitchFamily="18" charset="0"/>
              </a:rPr>
              <a:t>n-side having lower energy than</a:t>
            </a:r>
          </a:p>
          <a:p>
            <a:pPr>
              <a:spcBef>
                <a:spcPct val="0"/>
              </a:spcBef>
            </a:pPr>
            <a:r>
              <a:rPr lang="en-US" altLang="en-US" dirty="0">
                <a:solidFill>
                  <a:prstClr val="black"/>
                </a:solidFill>
                <a:latin typeface="Cambria Math" panose="02040503050406030204" pitchFamily="18" charset="0"/>
                <a:ea typeface="Cambria Math" panose="02040503050406030204" pitchFamily="18" charset="0"/>
              </a:rPr>
              <a:t>valence band electrons on the</a:t>
            </a:r>
          </a:p>
          <a:p>
            <a:pPr>
              <a:spcBef>
                <a:spcPct val="0"/>
              </a:spcBef>
            </a:pPr>
            <a:r>
              <a:rPr lang="en-US" altLang="en-US" dirty="0">
                <a:solidFill>
                  <a:prstClr val="black"/>
                </a:solidFill>
                <a:latin typeface="Cambria Math" panose="02040503050406030204" pitchFamily="18" charset="0"/>
                <a:ea typeface="Cambria Math" panose="02040503050406030204" pitchFamily="18" charset="0"/>
              </a:rPr>
              <a:t>p-side.</a:t>
            </a:r>
          </a:p>
          <a:p>
            <a:pPr>
              <a:spcBef>
                <a:spcPct val="0"/>
              </a:spcBef>
            </a:pPr>
            <a:endParaRPr lang="en-US" altLang="en-US" dirty="0">
              <a:solidFill>
                <a:prstClr val="black"/>
              </a:solidFill>
              <a:latin typeface="Cambria Math" panose="02040503050406030204" pitchFamily="18" charset="0"/>
              <a:ea typeface="Cambria Math" panose="02040503050406030204" pitchFamily="18" charset="0"/>
            </a:endParaRPr>
          </a:p>
          <a:p>
            <a:pPr marL="285750" indent="-285750">
              <a:spcBef>
                <a:spcPct val="0"/>
              </a:spcBef>
              <a:buFont typeface="Arial" panose="020B0604020202020204" pitchFamily="34" charset="0"/>
              <a:buChar char="•"/>
            </a:pPr>
            <a:r>
              <a:rPr lang="en-US" dirty="0">
                <a:solidFill>
                  <a:prstClr val="black"/>
                </a:solidFill>
                <a:latin typeface="Cambria Math" panose="02040503050406030204" pitchFamily="18" charset="0"/>
                <a:ea typeface="Cambria Math" panose="02040503050406030204" pitchFamily="18" charset="0"/>
              </a:rPr>
              <a:t>Under these circumstances,</a:t>
            </a:r>
          </a:p>
          <a:p>
            <a:pPr>
              <a:spcBef>
                <a:spcPct val="0"/>
              </a:spcBef>
            </a:pPr>
            <a:r>
              <a:rPr lang="en-US" dirty="0">
                <a:solidFill>
                  <a:prstClr val="black"/>
                </a:solidFill>
                <a:latin typeface="Cambria Math" panose="02040503050406030204" pitchFamily="18" charset="0"/>
                <a:ea typeface="Cambria Math" panose="02040503050406030204" pitchFamily="18" charset="0"/>
              </a:rPr>
              <a:t>valence band electrons can</a:t>
            </a:r>
          </a:p>
          <a:p>
            <a:pPr>
              <a:spcBef>
                <a:spcPct val="0"/>
              </a:spcBef>
            </a:pPr>
            <a:r>
              <a:rPr lang="en-US" dirty="0">
                <a:solidFill>
                  <a:prstClr val="black"/>
                </a:solidFill>
                <a:latin typeface="Cambria Math" panose="02040503050406030204" pitchFamily="18" charset="0"/>
                <a:ea typeface="Cambria Math" panose="02040503050406030204" pitchFamily="18" charset="0"/>
              </a:rPr>
              <a:t>directly tunnel from p-side to</a:t>
            </a:r>
          </a:p>
          <a:p>
            <a:pPr>
              <a:spcBef>
                <a:spcPct val="0"/>
              </a:spcBef>
            </a:pPr>
            <a:r>
              <a:rPr lang="en-US" dirty="0">
                <a:solidFill>
                  <a:prstClr val="black"/>
                </a:solidFill>
                <a:latin typeface="Cambria Math" panose="02040503050406030204" pitchFamily="18" charset="0"/>
                <a:ea typeface="Cambria Math" panose="02040503050406030204" pitchFamily="18" charset="0"/>
              </a:rPr>
              <a:t>the n-side.</a:t>
            </a:r>
          </a:p>
          <a:p>
            <a:pPr>
              <a:spcBef>
                <a:spcPct val="0"/>
              </a:spcBef>
            </a:pPr>
            <a:endParaRPr lang="en-US" dirty="0">
              <a:solidFill>
                <a:prstClr val="black"/>
              </a:solidFill>
              <a:latin typeface="Cambria Math" panose="02040503050406030204" pitchFamily="18" charset="0"/>
              <a:ea typeface="Cambria Math" panose="02040503050406030204" pitchFamily="18" charset="0"/>
            </a:endParaRPr>
          </a:p>
          <a:p>
            <a:pPr marL="285750" indent="-285750">
              <a:spcBef>
                <a:spcPct val="0"/>
              </a:spcBef>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Low-voltage Zener diodes utilize heavy doping and the Zener breakdown mechanism, whereas high-voltage Zener diodes utilize Avalanche breakdown.</a:t>
            </a:r>
          </a:p>
          <a:p>
            <a:pPr>
              <a:spcBef>
                <a:spcPct val="0"/>
              </a:spcBef>
            </a:pPr>
            <a:endParaRPr lang="en-US" dirty="0">
              <a:solidFill>
                <a:prstClr val="black"/>
              </a:solidFill>
              <a:latin typeface="Cambria Math" panose="02040503050406030204" pitchFamily="18" charset="0"/>
              <a:ea typeface="Cambria Math" panose="02040503050406030204" pitchFamily="18" charset="0"/>
            </a:endParaRPr>
          </a:p>
          <a:p>
            <a:pPr marL="285750" indent="-285750">
              <a:spcBef>
                <a:spcPct val="0"/>
              </a:spcBef>
              <a:buFont typeface="Arial" panose="020B0604020202020204" pitchFamily="34" charset="0"/>
              <a:buChar char="•"/>
            </a:pPr>
            <a:r>
              <a:rPr lang="en-US" altLang="en-US" dirty="0">
                <a:solidFill>
                  <a:prstClr val="black"/>
                </a:solidFill>
                <a:latin typeface="Cambria Math" panose="02040503050406030204" pitchFamily="18" charset="0"/>
                <a:ea typeface="Cambria Math" panose="02040503050406030204" pitchFamily="18" charset="0"/>
              </a:rPr>
              <a:t>Diode voltage breakdown is non-destructive if current is limited to prevent excessive device heating.</a:t>
            </a:r>
          </a:p>
          <a:p>
            <a:pPr>
              <a:spcBef>
                <a:spcPct val="0"/>
              </a:spcBef>
            </a:pPr>
            <a:endParaRPr lang="en-US" altLang="en-US" dirty="0">
              <a:solidFill>
                <a:prstClr val="black"/>
              </a:solidFill>
              <a:latin typeface="Cambria Math" panose="02040503050406030204" pitchFamily="18" charset="0"/>
              <a:ea typeface="Cambria Math" panose="02040503050406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609" y="839651"/>
            <a:ext cx="4900375" cy="3255612"/>
          </a:xfrm>
          <a:prstGeom prst="rect">
            <a:avLst/>
          </a:prstGeom>
        </p:spPr>
      </p:pic>
    </p:spTree>
    <p:extLst>
      <p:ext uri="{BB962C8B-B14F-4D97-AF65-F5344CB8AC3E}">
        <p14:creationId xmlns:p14="http://schemas.microsoft.com/office/powerpoint/2010/main" val="34755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4" end="14"/>
                                            </p:txEl>
                                          </p:spTgt>
                                        </p:tgtEl>
                                        <p:attrNameLst>
                                          <p:attrName>style.visibility</p:attrName>
                                        </p:attrNameLst>
                                      </p:cBhvr>
                                      <p:to>
                                        <p:strVal val="visible"/>
                                      </p:to>
                                    </p:set>
                                    <p:anim calcmode="lin" valueType="num">
                                      <p:cBhvr additive="base">
                                        <p:cTn id="7"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6" end="16"/>
                                            </p:txEl>
                                          </p:spTgt>
                                        </p:tgtEl>
                                        <p:attrNameLst>
                                          <p:attrName>style.visibility</p:attrName>
                                        </p:attrNameLst>
                                      </p:cBhvr>
                                      <p:to>
                                        <p:strVal val="visible"/>
                                      </p:to>
                                    </p:set>
                                    <p:anim calcmode="lin" valueType="num">
                                      <p:cBhvr additive="base">
                                        <p:cTn id="11" dur="500" fill="hold"/>
                                        <p:tgtEl>
                                          <p:spTgt spid="8">
                                            <p:txEl>
                                              <p:pRg st="16" end="1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287164" y="0"/>
            <a:ext cx="4185717" cy="553998"/>
          </a:xfrm>
        </p:spPr>
        <p:txBody>
          <a:bodyPr/>
          <a:lstStyle/>
          <a:p>
            <a:r>
              <a:rPr lang="en-US" sz="4000" dirty="0"/>
              <a:t>Thermal Resistance</a:t>
            </a:r>
          </a:p>
        </p:txBody>
      </p:sp>
      <p:sp>
        <p:nvSpPr>
          <p:cNvPr id="8" name="Rectangle 7"/>
          <p:cNvSpPr/>
          <p:nvPr/>
        </p:nvSpPr>
        <p:spPr>
          <a:xfrm>
            <a:off x="279991" y="666443"/>
            <a:ext cx="11632017" cy="560294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For many semiconductor applications, it is necessary to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calculate maximum, worst-case junction temperature </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based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on power dissipation, thermal resistance R</a:t>
            </a:r>
            <a:r>
              <a:rPr kumimoji="0" lang="el-GR"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θ</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JA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 and worst-case</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ambient temperature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a:t>
            </a: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Units of thermal resistance R</a:t>
            </a:r>
            <a:r>
              <a:rPr kumimoji="0" lang="el-GR"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θ</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JA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 are ˚C/W.</a:t>
            </a: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Multiplying R</a:t>
            </a:r>
            <a:r>
              <a:rPr kumimoji="0" lang="el-GR"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θ</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JA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 by device power dissipation gives junction temperature increase in ˚C.</a:t>
            </a: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Mathematically: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where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is the increase in junction temperature due to device power dissipation and thermal resistance, i.e.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a:t>
            </a:r>
            <a:r>
              <a:rPr kumimoji="0" lang="en-US" sz="1800" b="0" i="0" u="none" strike="noStrike" kern="1200" cap="none" spc="0" normalizeH="0" baseline="0" noProof="0" dirty="0" err="1">
                <a:ln>
                  <a:noFill/>
                </a:ln>
                <a:solidFill>
                  <a:prstClr val="black"/>
                </a:solidFill>
                <a:effectLst/>
                <a:uLnTx/>
                <a:uFillTx/>
                <a:latin typeface="Cambria" panose="02040503050406030204"/>
                <a:ea typeface="Calibri" panose="020F0502020204030204" pitchFamily="34" charset="0"/>
                <a:cs typeface="Arial" panose="020B0604020202020204" pitchFamily="34" charset="0"/>
              </a:rPr>
              <a:t>PR</a:t>
            </a:r>
            <a:r>
              <a:rPr kumimoji="0" lang="en-US" sz="1800" b="0" i="0" u="none" strike="noStrike" kern="1200" cap="none" spc="0" normalizeH="0" baseline="-25000" noProof="0" dirty="0" err="1">
                <a:ln>
                  <a:noFill/>
                </a:ln>
                <a:solidFill>
                  <a:prstClr val="black"/>
                </a:solidFill>
                <a:effectLst/>
                <a:uLnTx/>
                <a:uFillTx/>
                <a:latin typeface="Cambria" panose="02040503050406030204"/>
                <a:ea typeface="Calibri" panose="020F0502020204030204" pitchFamily="34" charset="0"/>
                <a:cs typeface="Arial" panose="020B0604020202020204" pitchFamily="34" charset="0"/>
              </a:rPr>
              <a:t>θJA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endParaRPr>
          </a:p>
          <a:p>
            <a:pPr marL="914400" marR="0" lvl="2"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 </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a:t>
            </a:r>
            <a:r>
              <a:rPr kumimoji="0" lang="en-US" sz="1800" b="0" i="0" u="none" strike="noStrike" kern="1200" cap="none" spc="0" normalizeH="0" baseline="0" noProof="0" dirty="0" err="1">
                <a:ln>
                  <a:noFill/>
                </a:ln>
                <a:solidFill>
                  <a:prstClr val="black"/>
                </a:solidFill>
                <a:effectLst/>
                <a:uLnTx/>
                <a:uFillTx/>
                <a:latin typeface="Cambria" panose="02040503050406030204"/>
                <a:ea typeface="Calibri" panose="020F0502020204030204" pitchFamily="34" charset="0"/>
                <a:cs typeface="Arial" panose="020B0604020202020204" pitchFamily="34" charset="0"/>
              </a:rPr>
              <a:t>PR</a:t>
            </a:r>
            <a:r>
              <a:rPr kumimoji="0" lang="en-US" sz="1800" b="0" i="0" u="none" strike="noStrike" kern="1200" cap="none" spc="0" normalizeH="0" baseline="-25000" noProof="0" dirty="0" err="1">
                <a:ln>
                  <a:noFill/>
                </a:ln>
                <a:solidFill>
                  <a:prstClr val="black"/>
                </a:solidFill>
                <a:effectLst/>
                <a:uLnTx/>
                <a:uFillTx/>
                <a:latin typeface="Cambria" panose="02040503050406030204"/>
                <a:ea typeface="Calibri" panose="020F0502020204030204" pitchFamily="34" charset="0"/>
                <a:cs typeface="Arial" panose="020B0604020202020204" pitchFamily="34" charset="0"/>
              </a:rPr>
              <a:t>θJA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 </a:t>
            </a:r>
            <a:r>
              <a:rPr kumimoji="0" lang="en-US" sz="1800" b="0" i="0" u="none" strike="noStrike" kern="1200" cap="none" spc="0" normalizeH="0" baseline="0" noProof="0" dirty="0" err="1">
                <a:ln>
                  <a:noFill/>
                </a:ln>
                <a:solidFill>
                  <a:prstClr val="black"/>
                </a:solidFill>
                <a:effectLst/>
                <a:uLnTx/>
                <a:uFillTx/>
                <a:latin typeface="Cambria" panose="02040503050406030204"/>
                <a:ea typeface="Calibri" panose="020F0502020204030204" pitchFamily="34" charset="0"/>
                <a:cs typeface="Arial" panose="020B0604020202020204" pitchFamily="34" charset="0"/>
              </a:rPr>
              <a:t>PR</a:t>
            </a:r>
            <a:r>
              <a:rPr kumimoji="0" lang="en-US" sz="1800" b="0" i="0" u="none" strike="noStrike" kern="1200" cap="none" spc="0" normalizeH="0" baseline="-25000" noProof="0" dirty="0" err="1">
                <a:ln>
                  <a:noFill/>
                </a:ln>
                <a:solidFill>
                  <a:prstClr val="black"/>
                </a:solidFill>
                <a:effectLst/>
                <a:uLnTx/>
                <a:uFillTx/>
                <a:latin typeface="Cambria" panose="02040503050406030204"/>
                <a:ea typeface="Calibri" panose="020F0502020204030204" pitchFamily="34" charset="0"/>
                <a:cs typeface="Arial" panose="020B0604020202020204" pitchFamily="34" charset="0"/>
              </a:rPr>
              <a:t>θJA</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a:t>
            </a:r>
            <a:endPar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endParaRPr>
          </a:p>
          <a:p>
            <a:pPr marL="914400" marR="0" lvl="2" indent="0" algn="l" defTabSz="914400" rtl="0" eaLnBrk="1" fontAlgn="auto" latinLnBrk="0" hangingPunct="1">
              <a:lnSpc>
                <a:spcPct val="107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 For good long-term reliability, want </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T</a:t>
            </a:r>
            <a:r>
              <a:rPr kumimoji="0" lang="en-US" sz="1800" b="0" i="0" u="none" strike="noStrike" kern="1200" cap="none" spc="0" normalizeH="0" baseline="-2500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J</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Arial" panose="020B0604020202020204" pitchFamily="34" charset="0"/>
              </a:rPr>
              <a:t> less than the </a:t>
            </a: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recommended maximum operating junction temperature, which has been 150 ˚C for many semiconductor devices.</a:t>
            </a:r>
          </a:p>
          <a:p>
            <a:pPr marL="285750" marR="0" lvl="0" indent="-28575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a:ea typeface="Calibri" panose="020F0502020204030204" pitchFamily="34" charset="0"/>
                <a:cs typeface="Times New Roman" panose="02020603050405020304" pitchFamily="18" charset="0"/>
              </a:rPr>
              <a:t>Nowadays, some semiconductor devices specify 175 ˚C, instead of 150 ˚C as the maximum recommended operating junction temperature. Check the device device datasheet to be sure.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1500" y="776742"/>
            <a:ext cx="4930871" cy="1932902"/>
          </a:xfrm>
          <a:prstGeom prst="rect">
            <a:avLst/>
          </a:prstGeom>
        </p:spPr>
      </p:pic>
    </p:spTree>
    <p:extLst>
      <p:ext uri="{BB962C8B-B14F-4D97-AF65-F5344CB8AC3E}">
        <p14:creationId xmlns:p14="http://schemas.microsoft.com/office/powerpoint/2010/main" val="32607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 calcmode="lin" valueType="num">
                                      <p:cBhvr additive="base">
                                        <p:cTn id="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9" end="9"/>
                                            </p:txEl>
                                          </p:spTgt>
                                        </p:tgtEl>
                                        <p:attrNameLst>
                                          <p:attrName>style.visibility</p:attrName>
                                        </p:attrNameLst>
                                      </p:cBhvr>
                                      <p:to>
                                        <p:strVal val="visible"/>
                                      </p:to>
                                    </p:set>
                                    <p:anim calcmode="lin" valueType="num">
                                      <p:cBhvr additive="base">
                                        <p:cTn id="1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11" end="11"/>
                                            </p:txEl>
                                          </p:spTgt>
                                        </p:tgtEl>
                                        <p:attrNameLst>
                                          <p:attrName>style.visibility</p:attrName>
                                        </p:attrNameLst>
                                      </p:cBhvr>
                                      <p:to>
                                        <p:strVal val="visible"/>
                                      </p:to>
                                    </p:set>
                                    <p:anim calcmode="lin" valueType="num">
                                      <p:cBhvr additive="base">
                                        <p:cTn id="1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13" end="13"/>
                                            </p:txEl>
                                          </p:spTgt>
                                        </p:tgtEl>
                                        <p:attrNameLst>
                                          <p:attrName>style.visibility</p:attrName>
                                        </p:attrNameLst>
                                      </p:cBhvr>
                                      <p:to>
                                        <p:strVal val="visible"/>
                                      </p:to>
                                    </p:set>
                                    <p:anim calcmode="lin" valueType="num">
                                      <p:cBhvr additive="base">
                                        <p:cTn id="21"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15" end="15"/>
                                            </p:txEl>
                                          </p:spTgt>
                                        </p:tgtEl>
                                        <p:attrNameLst>
                                          <p:attrName>style.visibility</p:attrName>
                                        </p:attrNameLst>
                                      </p:cBhvr>
                                      <p:to>
                                        <p:strVal val="visible"/>
                                      </p:to>
                                    </p:set>
                                    <p:anim calcmode="lin" valueType="num">
                                      <p:cBhvr additive="base">
                                        <p:cTn id="25"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005778" y="0"/>
            <a:ext cx="2281880" cy="553998"/>
          </a:xfrm>
        </p:spPr>
        <p:txBody>
          <a:bodyPr/>
          <a:lstStyle/>
          <a:p>
            <a:r>
              <a:rPr lang="en-US" sz="4000" dirty="0"/>
              <a:t>Diode OR</a:t>
            </a:r>
          </a:p>
        </p:txBody>
      </p:sp>
      <p:sp>
        <p:nvSpPr>
          <p:cNvPr id="8" name="Rectangle 7"/>
          <p:cNvSpPr/>
          <p:nvPr/>
        </p:nvSpPr>
        <p:spPr>
          <a:xfrm>
            <a:off x="287079" y="739940"/>
            <a:ext cx="11674549"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What is the voltage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Vload</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in the adjacent circuit?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the adjacent circuit D1 will be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forward biased while D2 will be reverse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Biased.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load</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(20 V – 0.7 V) = 19.3 V.</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What is the function of the two diodes?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These diodes provide a mechanism so that the largest of the two supply voltages powers the load, effectively disconnecting the smaller of the two supply voltages from the circuit.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This is a simple and convenient way to implement a battery back-up.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p:txBody>
      </p:sp>
      <p:pic>
        <p:nvPicPr>
          <p:cNvPr id="4" name="Picture 3"/>
          <p:cNvPicPr>
            <a:picLocks noChangeAspect="1"/>
          </p:cNvPicPr>
          <p:nvPr/>
        </p:nvPicPr>
        <p:blipFill>
          <a:blip r:embed="rId2"/>
          <a:stretch>
            <a:fillRect/>
          </a:stretch>
        </p:blipFill>
        <p:spPr>
          <a:xfrm>
            <a:off x="7082384" y="854294"/>
            <a:ext cx="4346227" cy="3070654"/>
          </a:xfrm>
          <a:prstGeom prst="rect">
            <a:avLst/>
          </a:prstGeom>
        </p:spPr>
      </p:pic>
    </p:spTree>
    <p:extLst>
      <p:ext uri="{BB962C8B-B14F-4D97-AF65-F5344CB8AC3E}">
        <p14:creationId xmlns:p14="http://schemas.microsoft.com/office/powerpoint/2010/main" val="268215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 calcmode="lin" valueType="num">
                                      <p:cBhvr additive="base">
                                        <p:cTn id="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 calcmode="lin" valueType="num">
                                      <p:cBhvr additive="base">
                                        <p:cTn id="1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 calcmode="lin" valueType="num">
                                      <p:cBhvr additive="base">
                                        <p:cTn id="1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 calcmode="lin" valueType="num">
                                      <p:cBhvr additive="base">
                                        <p:cTn id="1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11" end="11"/>
                                            </p:txEl>
                                          </p:spTgt>
                                        </p:tgtEl>
                                        <p:attrNameLst>
                                          <p:attrName>style.visibility</p:attrName>
                                        </p:attrNameLst>
                                      </p:cBhvr>
                                      <p:to>
                                        <p:strVal val="visible"/>
                                      </p:to>
                                    </p:set>
                                    <p:anim calcmode="lin" valueType="num">
                                      <p:cBhvr additive="base">
                                        <p:cTn id="25"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3" end="13"/>
                                            </p:txEl>
                                          </p:spTgt>
                                        </p:tgtEl>
                                        <p:attrNameLst>
                                          <p:attrName>style.visibility</p:attrName>
                                        </p:attrNameLst>
                                      </p:cBhvr>
                                      <p:to>
                                        <p:strVal val="visible"/>
                                      </p:to>
                                    </p:set>
                                    <p:anim calcmode="lin" valueType="num">
                                      <p:cBhvr additive="base">
                                        <p:cTn id="31"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15" end="15"/>
                                            </p:txEl>
                                          </p:spTgt>
                                        </p:tgtEl>
                                        <p:attrNameLst>
                                          <p:attrName>style.visibility</p:attrName>
                                        </p:attrNameLst>
                                      </p:cBhvr>
                                      <p:to>
                                        <p:strVal val="visible"/>
                                      </p:to>
                                    </p:set>
                                    <p:anim calcmode="lin" valueType="num">
                                      <p:cBhvr additive="base">
                                        <p:cTn id="35"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147583" y="-16566"/>
            <a:ext cx="7642370" cy="553998"/>
          </a:xfrm>
        </p:spPr>
        <p:txBody>
          <a:bodyPr/>
          <a:lstStyle/>
          <a:p>
            <a:r>
              <a:rPr lang="en-US" sz="4000" dirty="0"/>
              <a:t>Bridge Rectifier with Filter Capacitor</a:t>
            </a:r>
          </a:p>
        </p:txBody>
      </p:sp>
      <mc:AlternateContent xmlns:mc="http://schemas.openxmlformats.org/markup-compatibility/2006" xmlns:a14="http://schemas.microsoft.com/office/drawing/2010/main">
        <mc:Choice Requires="a14">
          <p:sp>
            <p:nvSpPr>
              <p:cNvPr id="8" name="Rectangle 7"/>
              <p:cNvSpPr/>
              <p:nvPr/>
            </p:nvSpPr>
            <p:spPr>
              <a:xfrm>
                <a:off x="138221" y="593791"/>
                <a:ext cx="11908466" cy="61764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Large value filter capacitor necessary on the output to prevent the minimum voltage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V</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mn-ea"/>
                    <a:cs typeface="Arial" panose="020B0604020202020204" pitchFamily="34" charset="0"/>
                  </a:rPr>
                  <a:t>low</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from becoming too low. </a:t>
                </a: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Notice that the ripple frequency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f</a:t>
                </a:r>
                <a:r>
                  <a:rPr kumimoji="0" lang="en-US" altLang="en-US" sz="1800" b="0" i="0" u="none" strike="noStrike" kern="1200" cap="none" spc="0" normalizeH="0" baseline="-25000" noProof="0" dirty="0" err="1">
                    <a:ln>
                      <a:noFill/>
                    </a:ln>
                    <a:solidFill>
                      <a:srgbClr val="000000"/>
                    </a:solidFill>
                    <a:effectLst/>
                    <a:uLnTx/>
                    <a:uFillTx/>
                    <a:latin typeface="Cambria" panose="02040503050406030204"/>
                    <a:ea typeface="+mn-ea"/>
                    <a:cs typeface="Arial" panose="020B0604020202020204" pitchFamily="34" charset="0"/>
                  </a:rPr>
                  <a:t>R</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 1/T</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R</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is twice the frequency (half the period) of the un-rectified input waveform.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During capacitor discharge:  </a:t>
                </a:r>
                <a14:m>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e</m:t>
                        </m:r>
                      </m:e>
                      <m:sup>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t</m:t>
                            </m:r>
                          </m:num>
                          <m:den>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f</m:t>
                                </m:r>
                              </m:sub>
                            </m:sSub>
                          </m:den>
                        </m:f>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The minimum capacitor voltage equals the following: </a:t>
                </a:r>
                <a14:m>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min</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f</m:t>
                                </m:r>
                              </m:sub>
                            </m:sSub>
                          </m:den>
                        </m:f>
                      </m:sup>
                    </m:s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The resulting ripple voltage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R</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equals the following: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t>
                </a:r>
                <a14:m>
                  <m:oMath xmlns:m="http://schemas.openxmlformats.org/officeDocument/2006/math">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R</m:t>
                        </m:r>
                      </m:sub>
                    </m:s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f</m:t>
                                </m:r>
                              </m:sub>
                            </m:sSub>
                          </m:den>
                        </m:f>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f</m:t>
                                    </m:r>
                                  </m:sub>
                                </m:sSub>
                              </m:den>
                            </m:f>
                          </m:sup>
                        </m:sSup>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sub>
                    </m:sSub>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V</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m:t>
                        </m:r>
                      </m:sub>
                    </m:sSub>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1−</m:t>
                        </m:r>
                        <m:sSup>
                          <m:s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e</m:t>
                            </m:r>
                          </m:e>
                          <m:sup>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T</m:t>
                                    </m:r>
                                  </m:e>
                                  <m:sub>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D</m:t>
                                    </m:r>
                                  </m:sub>
                                </m:sSub>
                              </m:num>
                              <m:den>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R</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load</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C</m:t>
                                    </m:r>
                                  </m:e>
                                  <m:sub>
                                    <m:r>
                                      <m:rPr>
                                        <m:sty m:val="p"/>
                                      </m:rP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f</m:t>
                                    </m:r>
                                  </m:sub>
                                </m:sSub>
                              </m:den>
                            </m:f>
                          </m:sup>
                        </m:sSup>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38221" y="593791"/>
                <a:ext cx="11908466" cy="6176434"/>
              </a:xfrm>
              <a:prstGeom prst="rect">
                <a:avLst/>
              </a:prstGeom>
              <a:blipFill>
                <a:blip r:embed="rId2"/>
                <a:stretch>
                  <a:fillRect l="-153"/>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B3ADD11-6895-416C-B992-EA4A62B6D03A}"/>
              </a:ext>
            </a:extLst>
          </p:cNvPr>
          <p:cNvPicPr>
            <a:picLocks noChangeAspect="1"/>
          </p:cNvPicPr>
          <p:nvPr/>
        </p:nvPicPr>
        <p:blipFill>
          <a:blip r:embed="rId3"/>
          <a:stretch>
            <a:fillRect/>
          </a:stretch>
        </p:blipFill>
        <p:spPr>
          <a:xfrm>
            <a:off x="198274" y="694062"/>
            <a:ext cx="5044846" cy="2168705"/>
          </a:xfrm>
          <a:prstGeom prst="rect">
            <a:avLst/>
          </a:prstGeom>
        </p:spPr>
      </p:pic>
      <p:pic>
        <p:nvPicPr>
          <p:cNvPr id="4" name="Picture 3">
            <a:extLst>
              <a:ext uri="{FF2B5EF4-FFF2-40B4-BE49-F238E27FC236}">
                <a16:creationId xmlns:a16="http://schemas.microsoft.com/office/drawing/2014/main" id="{D8B10511-FBB1-43FF-8FC2-14AB5FF16844}"/>
              </a:ext>
            </a:extLst>
          </p:cNvPr>
          <p:cNvPicPr>
            <a:picLocks noChangeAspect="1"/>
          </p:cNvPicPr>
          <p:nvPr/>
        </p:nvPicPr>
        <p:blipFill>
          <a:blip r:embed="rId4"/>
          <a:stretch>
            <a:fillRect/>
          </a:stretch>
        </p:blipFill>
        <p:spPr>
          <a:xfrm>
            <a:off x="7315200" y="650964"/>
            <a:ext cx="4152394" cy="2223770"/>
          </a:xfrm>
          <a:prstGeom prst="rect">
            <a:avLst/>
          </a:prstGeom>
        </p:spPr>
      </p:pic>
    </p:spTree>
    <p:extLst>
      <p:ext uri="{BB962C8B-B14F-4D97-AF65-F5344CB8AC3E}">
        <p14:creationId xmlns:p14="http://schemas.microsoft.com/office/powerpoint/2010/main" val="409345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701254" y="33556"/>
            <a:ext cx="6596467" cy="528506"/>
          </a:xfrm>
        </p:spPr>
        <p:txBody>
          <a:bodyPr/>
          <a:lstStyle/>
          <a:p>
            <a:r>
              <a:rPr lang="en-US" sz="4000" dirty="0"/>
              <a:t>Zener Diodes Circuit Example 2</a:t>
            </a:r>
          </a:p>
        </p:txBody>
      </p:sp>
      <p:sp>
        <p:nvSpPr>
          <p:cNvPr id="8" name="Rectangle 7"/>
          <p:cNvSpPr/>
          <p:nvPr/>
        </p:nvSpPr>
        <p:spPr>
          <a:xfrm>
            <a:off x="360728" y="856971"/>
            <a:ext cx="11291580"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Determine I</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Z</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in the adjacent circuit.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Need to 1</a:t>
            </a:r>
            <a:r>
              <a:rPr kumimoji="0" lang="en-US" altLang="en-US" sz="1800" b="0" i="0" u="none" strike="noStrike" kern="1200" cap="none" spc="0" normalizeH="0" baseline="30000" noProof="0" dirty="0">
                <a:ln>
                  <a:noFill/>
                </a:ln>
                <a:solidFill>
                  <a:srgbClr val="000000"/>
                </a:solidFill>
                <a:effectLst/>
                <a:uLnTx/>
                <a:uFillTx/>
                <a:latin typeface="Cambria" panose="02040503050406030204"/>
                <a:ea typeface="+mn-ea"/>
                <a:cs typeface="Arial" panose="020B0604020202020204" pitchFamily="34" charset="0"/>
              </a:rPr>
              <a:t>st</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determine region of operation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in order to apply the right model.</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With D1 removed,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a</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(16 V)(3 k</a:t>
            </a:r>
            <a:r>
              <a:rPr kumimoji="0" lang="el-GR" sz="1800" b="0" i="0" u="none" strike="noStrike" kern="1200" cap="none" spc="0" normalizeH="0" baseline="0" noProof="0" dirty="0">
                <a:ln>
                  <a:noFill/>
                </a:ln>
                <a:solidFill>
                  <a:srgbClr val="000000"/>
                </a:solidFill>
                <a:effectLst/>
                <a:uLnTx/>
                <a:uFillTx/>
                <a:latin typeface="Cambria" panose="02040503050406030204"/>
                <a:ea typeface="+mn-ea"/>
                <a:cs typeface="+mn-cs"/>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)/(4 k</a:t>
            </a:r>
            <a:r>
              <a:rPr kumimoji="0" lang="el-GR" sz="1800" b="0" i="0" u="none" strike="noStrike" kern="1200" cap="none" spc="0" normalizeH="0" baseline="0" noProof="0" dirty="0">
                <a:ln>
                  <a:noFill/>
                </a:ln>
                <a:solidFill>
                  <a:srgbClr val="000000"/>
                </a:solidFill>
                <a:effectLst/>
                <a:uLnTx/>
                <a:uFillTx/>
                <a:latin typeface="Cambria" panose="02040503050406030204"/>
                <a:ea typeface="+mn-ea"/>
                <a:cs typeface="+mn-cs"/>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12.0 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lvl="0" indent="-285750">
              <a:buFont typeface="Arial" panose="020B0604020202020204" pitchFamily="34" charset="0"/>
              <a:buChar char="•"/>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Therefore, operating in Zener breakdown and </a:t>
            </a:r>
            <a:r>
              <a:rPr lang="en-US" dirty="0" err="1">
                <a:solidFill>
                  <a:srgbClr val="000000"/>
                </a:solidFill>
              </a:rPr>
              <a:t>V</a:t>
            </a:r>
            <a:r>
              <a:rPr lang="en-US" baseline="-25000" dirty="0" err="1">
                <a:solidFill>
                  <a:srgbClr val="000000"/>
                </a:solidFill>
              </a:rPr>
              <a:t>a</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Z</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10.0 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(16 V – 10 V)/(1 k</a:t>
            </a:r>
            <a:r>
              <a:rPr kumimoji="0" lang="el-GR" sz="1800" b="0" i="0" u="none" strike="noStrike" kern="1200" cap="none" spc="0" normalizeH="0" baseline="0" noProof="0" dirty="0">
                <a:ln>
                  <a:noFill/>
                </a:ln>
                <a:solidFill>
                  <a:srgbClr val="000000"/>
                </a:solidFill>
                <a:effectLst/>
                <a:uLnTx/>
                <a:uFillTx/>
                <a:latin typeface="Cambria" panose="02040503050406030204"/>
                <a:ea typeface="+mn-ea"/>
                <a:cs typeface="+mn-cs"/>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6 mA.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(10 V)/(3 k</a:t>
            </a:r>
            <a:r>
              <a:rPr kumimoji="0" lang="el-GR" sz="1800" b="0" i="0" u="none" strike="noStrike" kern="1200" cap="none" spc="0" normalizeH="0" baseline="0" noProof="0" dirty="0">
                <a:ln>
                  <a:noFill/>
                </a:ln>
                <a:solidFill>
                  <a:srgbClr val="000000"/>
                </a:solidFill>
                <a:effectLst/>
                <a:uLnTx/>
                <a:uFillTx/>
                <a:latin typeface="Cambria" panose="02040503050406030204"/>
                <a:ea typeface="+mn-ea"/>
                <a:cs typeface="+mn-cs"/>
              </a:rPr>
              <a:t>Ω</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3.33 mA.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By KCL,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Z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Z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R1</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R2</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2.67 mA.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I</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Z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2.67 mA.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p:txBody>
      </p:sp>
      <p:pic>
        <p:nvPicPr>
          <p:cNvPr id="9" name="Picture 8"/>
          <p:cNvPicPr>
            <a:picLocks noChangeAspect="1"/>
          </p:cNvPicPr>
          <p:nvPr/>
        </p:nvPicPr>
        <p:blipFill>
          <a:blip r:embed="rId2"/>
          <a:stretch>
            <a:fillRect/>
          </a:stretch>
        </p:blipFill>
        <p:spPr>
          <a:xfrm>
            <a:off x="7276732" y="941418"/>
            <a:ext cx="4219837" cy="2156598"/>
          </a:xfrm>
          <a:prstGeom prst="rect">
            <a:avLst/>
          </a:prstGeom>
        </p:spPr>
      </p:pic>
    </p:spTree>
    <p:extLst>
      <p:ext uri="{BB962C8B-B14F-4D97-AF65-F5344CB8AC3E}">
        <p14:creationId xmlns:p14="http://schemas.microsoft.com/office/powerpoint/2010/main" val="167829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9" end="9"/>
                                            </p:txEl>
                                          </p:spTgt>
                                        </p:tgtEl>
                                        <p:attrNameLst>
                                          <p:attrName>style.visibility</p:attrName>
                                        </p:attrNameLst>
                                      </p:cBhvr>
                                      <p:to>
                                        <p:strVal val="visible"/>
                                      </p:to>
                                    </p:set>
                                    <p:anim calcmode="lin" valueType="num">
                                      <p:cBhvr additive="base">
                                        <p:cTn id="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1" end="11"/>
                                            </p:txEl>
                                          </p:spTgt>
                                        </p:tgtEl>
                                        <p:attrNameLst>
                                          <p:attrName>style.visibility</p:attrName>
                                        </p:attrNameLst>
                                      </p:cBhvr>
                                      <p:to>
                                        <p:strVal val="visible"/>
                                      </p:to>
                                    </p:set>
                                    <p:anim calcmode="lin" valueType="num">
                                      <p:cBhvr additive="base">
                                        <p:cTn id="1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13" end="13"/>
                                            </p:txEl>
                                          </p:spTgt>
                                        </p:tgtEl>
                                        <p:attrNameLst>
                                          <p:attrName>style.visibility</p:attrName>
                                        </p:attrNameLst>
                                      </p:cBhvr>
                                      <p:to>
                                        <p:strVal val="visible"/>
                                      </p:to>
                                    </p:set>
                                    <p:anim calcmode="lin" valueType="num">
                                      <p:cBhvr additive="base">
                                        <p:cTn id="1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15" end="15"/>
                                            </p:txEl>
                                          </p:spTgt>
                                        </p:tgtEl>
                                        <p:attrNameLst>
                                          <p:attrName>style.visibility</p:attrName>
                                        </p:attrNameLst>
                                      </p:cBhvr>
                                      <p:to>
                                        <p:strVal val="visible"/>
                                      </p:to>
                                    </p:set>
                                    <p:anim calcmode="lin" valueType="num">
                                      <p:cBhvr additive="base">
                                        <p:cTn id="25"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17" end="17"/>
                                            </p:txEl>
                                          </p:spTgt>
                                        </p:tgtEl>
                                        <p:attrNameLst>
                                          <p:attrName>style.visibility</p:attrName>
                                        </p:attrNameLst>
                                      </p:cBhvr>
                                      <p:to>
                                        <p:strVal val="visible"/>
                                      </p:to>
                                    </p:set>
                                    <p:anim calcmode="lin" valueType="num">
                                      <p:cBhvr additive="base">
                                        <p:cTn id="31"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60058" y="772369"/>
            <a:ext cx="11643919"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Assuming that V</a:t>
            </a:r>
            <a:r>
              <a:rPr kumimoji="0" lang="en-US" sz="1800" b="0" i="0" u="none" strike="noStrike" kern="1200" cap="none" spc="0" normalizeH="0" baseline="-25000" noProof="0" dirty="0">
                <a:ln>
                  <a:noFill/>
                </a:ln>
                <a:solidFill>
                  <a:srgbClr val="000000"/>
                </a:solidFill>
                <a:effectLst/>
                <a:uLnTx/>
                <a:uFillTx/>
                <a:latin typeface="Cambria" panose="02040503050406030204"/>
                <a:ea typeface="+mn-ea"/>
                <a:cs typeface="+mn-cs"/>
              </a:rPr>
              <a:t>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provides a sine wave with</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0 dc offset voltage </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and that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m</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20 V. Determine</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the following voltages using the </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2</a:t>
            </a:r>
            <a:r>
              <a:rPr kumimoji="0" lang="en-US" sz="1800" b="0" i="0" u="none" strike="noStrike" kern="1200" cap="none" spc="0" normalizeH="0" baseline="30000" noProof="0" dirty="0">
                <a:ln>
                  <a:noFill/>
                </a:ln>
                <a:solidFill>
                  <a:srgbClr val="000000"/>
                </a:solidFill>
                <a:effectLst/>
                <a:uLnTx/>
                <a:uFillTx/>
                <a:latin typeface="Cambria" panose="02040503050406030204"/>
                <a:ea typeface="+mn-ea"/>
                <a:cs typeface="+mn-cs"/>
              </a:rPr>
              <a:t>nd</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approximation, i.e. simplified diode</a:t>
            </a:r>
            <a:r>
              <a:rPr kumimoji="0" lang="en-US" sz="1800" b="0" i="0" u="none" strike="noStrike" kern="1200" cap="none" spc="0" normalizeH="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What is the maximum output voltage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0.7 V + 10 V = 10.7 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What is the minimum output voltage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-0.7 V -10 V = -10.7 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For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m</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10 V, what is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and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out_max</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m</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10 V</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out_min</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r>
              <a:rPr kumimoji="0" lang="en-US" sz="1800" b="0" i="0" u="none" strike="noStrike" kern="1200" cap="none" spc="0" normalizeH="0" baseline="0" noProof="0" dirty="0" err="1">
                <a:ln>
                  <a:noFill/>
                </a:ln>
                <a:solidFill>
                  <a:srgbClr val="000000"/>
                </a:solidFill>
                <a:effectLst/>
                <a:uLnTx/>
                <a:uFillTx/>
                <a:latin typeface="Cambria" panose="02040503050406030204"/>
                <a:ea typeface="+mn-ea"/>
                <a:cs typeface="+mn-cs"/>
              </a:rPr>
              <a:t>V</a:t>
            </a:r>
            <a:r>
              <a:rPr kumimoji="0" lang="en-US" sz="1800" b="0" i="0" u="none" strike="noStrike" kern="1200" cap="none" spc="0" normalizeH="0" baseline="-25000" noProof="0" dirty="0" err="1">
                <a:ln>
                  <a:noFill/>
                </a:ln>
                <a:solidFill>
                  <a:srgbClr val="000000"/>
                </a:solidFill>
                <a:effectLst/>
                <a:uLnTx/>
                <a:uFillTx/>
                <a:latin typeface="Cambria" panose="02040503050406030204"/>
                <a:ea typeface="+mn-ea"/>
                <a:cs typeface="+mn-cs"/>
              </a:rPr>
              <a:t>m</a:t>
            </a:r>
            <a:r>
              <a:rPr kumimoji="0" lang="en-US" sz="1800" b="0" i="0" u="none" strike="noStrike" kern="1200" cap="none" spc="0" normalizeH="0" baseline="0" noProof="0" dirty="0">
                <a:ln>
                  <a:noFill/>
                </a:ln>
                <a:solidFill>
                  <a:srgbClr val="000000"/>
                </a:solidFill>
                <a:effectLst/>
                <a:uLnTx/>
                <a:uFillTx/>
                <a:latin typeface="Cambria" panose="02040503050406030204"/>
                <a:ea typeface="+mn-ea"/>
                <a:cs typeface="+mn-cs"/>
              </a:rPr>
              <a:t> = -10 V.</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mn-cs"/>
              </a:rPr>
              <a:t>   </a:t>
            </a:r>
          </a:p>
        </p:txBody>
      </p:sp>
      <p:sp>
        <p:nvSpPr>
          <p:cNvPr id="5" name="Title 1">
            <a:extLst>
              <a:ext uri="{FF2B5EF4-FFF2-40B4-BE49-F238E27FC236}">
                <a16:creationId xmlns:a16="http://schemas.microsoft.com/office/drawing/2014/main" id="{E8A1F7F2-B69F-430F-83AA-F6187E7AF2C7}"/>
              </a:ext>
            </a:extLst>
          </p:cNvPr>
          <p:cNvSpPr txBox="1">
            <a:spLocks/>
          </p:cNvSpPr>
          <p:nvPr/>
        </p:nvSpPr>
        <p:spPr>
          <a:xfrm>
            <a:off x="2634144" y="80211"/>
            <a:ext cx="6546060" cy="553998"/>
          </a:xfrm>
          <a:prstGeom prst="rect">
            <a:avLst/>
          </a:prstGeom>
        </p:spPr>
        <p:txBody>
          <a:bodyPr vert="horz" wrap="square" lIns="0" tIns="0" rIns="0" bIns="0" rtlCol="0" anchor="t">
            <a:spAutoFit/>
          </a:bodyPr>
          <a:lstStyle>
            <a:lvl1pPr algn="l" defTabSz="685772" rtl="0" eaLnBrk="1" latinLnBrk="0" hangingPunct="1">
              <a:lnSpc>
                <a:spcPct val="90000"/>
              </a:lnSpc>
              <a:spcBef>
                <a:spcPct val="0"/>
              </a:spcBef>
              <a:buNone/>
              <a:defRPr lang="en-US" sz="3600" b="0" kern="1200" cap="none" spc="-113"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marL="0" marR="0" lvl="0" indent="0" algn="l" defTabSz="685772" rtl="0" eaLnBrk="1" fontAlgn="auto" latinLnBrk="0" hangingPunct="1">
              <a:lnSpc>
                <a:spcPct val="90000"/>
              </a:lnSpc>
              <a:spcBef>
                <a:spcPct val="0"/>
              </a:spcBef>
              <a:spcAft>
                <a:spcPts val="0"/>
              </a:spcAft>
              <a:buClrTx/>
              <a:buSzTx/>
              <a:buFontTx/>
              <a:buNone/>
              <a:tabLst/>
              <a:defRPr/>
            </a:pPr>
            <a:r>
              <a:rPr kumimoji="0" lang="fr-FR" sz="4000" b="0" i="0" u="none" strike="noStrike" kern="1200" cap="none" spc="-113" normalizeH="0" baseline="0" noProof="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uLnTx/>
                <a:uFillTx/>
                <a:latin typeface="Cambria" panose="02040503050406030204"/>
                <a:ea typeface="+mn-ea"/>
                <a:cs typeface="Arial" charset="0"/>
              </a:rPr>
              <a:t>Zener Diodes Circuit Example 3</a:t>
            </a:r>
          </a:p>
        </p:txBody>
      </p:sp>
      <p:pic>
        <p:nvPicPr>
          <p:cNvPr id="2" name="Picture 1">
            <a:extLst>
              <a:ext uri="{FF2B5EF4-FFF2-40B4-BE49-F238E27FC236}">
                <a16:creationId xmlns:a16="http://schemas.microsoft.com/office/drawing/2014/main" id="{A9987D5F-0D95-4BC8-98C7-175222ADF6DB}"/>
              </a:ext>
            </a:extLst>
          </p:cNvPr>
          <p:cNvPicPr>
            <a:picLocks noChangeAspect="1"/>
          </p:cNvPicPr>
          <p:nvPr/>
        </p:nvPicPr>
        <p:blipFill>
          <a:blip r:embed="rId2"/>
          <a:stretch>
            <a:fillRect/>
          </a:stretch>
        </p:blipFill>
        <p:spPr>
          <a:xfrm>
            <a:off x="7340365" y="858234"/>
            <a:ext cx="4494641" cy="2545374"/>
          </a:xfrm>
          <a:prstGeom prst="rect">
            <a:avLst/>
          </a:prstGeom>
        </p:spPr>
      </p:pic>
    </p:spTree>
    <p:extLst>
      <p:ext uri="{BB962C8B-B14F-4D97-AF65-F5344CB8AC3E}">
        <p14:creationId xmlns:p14="http://schemas.microsoft.com/office/powerpoint/2010/main" val="96109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anim calcmode="lin" valueType="num">
                                      <p:cBhvr additive="base">
                                        <p:cTn id="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anim calcmode="lin" valueType="num">
                                      <p:cBhvr additive="base">
                                        <p:cTn id="1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13" end="13"/>
                                            </p:txEl>
                                          </p:spTgt>
                                        </p:tgtEl>
                                        <p:attrNameLst>
                                          <p:attrName>style.visibility</p:attrName>
                                        </p:attrNameLst>
                                      </p:cBhvr>
                                      <p:to>
                                        <p:strVal val="visible"/>
                                      </p:to>
                                    </p:set>
                                    <p:anim calcmode="lin" valueType="num">
                                      <p:cBhvr additive="base">
                                        <p:cTn id="1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15" end="15"/>
                                            </p:txEl>
                                          </p:spTgt>
                                        </p:tgtEl>
                                        <p:attrNameLst>
                                          <p:attrName>style.visibility</p:attrName>
                                        </p:attrNameLst>
                                      </p:cBhvr>
                                      <p:to>
                                        <p:strVal val="visible"/>
                                      </p:to>
                                    </p:set>
                                    <p:anim calcmode="lin" valueType="num">
                                      <p:cBhvr additive="base">
                                        <p:cTn id="2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17" end="17"/>
                                            </p:txEl>
                                          </p:spTgt>
                                        </p:tgtEl>
                                        <p:attrNameLst>
                                          <p:attrName>style.visibility</p:attrName>
                                        </p:attrNameLst>
                                      </p:cBhvr>
                                      <p:to>
                                        <p:strVal val="visible"/>
                                      </p:to>
                                    </p:set>
                                    <p:anim calcmode="lin" valueType="num">
                                      <p:cBhvr additive="base">
                                        <p:cTn id="31"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756455" y="-41945"/>
            <a:ext cx="4486124" cy="609600"/>
          </a:xfrm>
        </p:spPr>
        <p:txBody>
          <a:bodyPr/>
          <a:lstStyle/>
          <a:p>
            <a:r>
              <a:rPr lang="en-US" sz="4000" dirty="0"/>
              <a:t>Cheating/Plagiarism</a:t>
            </a:r>
          </a:p>
        </p:txBody>
      </p:sp>
      <p:sp>
        <p:nvSpPr>
          <p:cNvPr id="5" name="Rectangle 4">
            <a:extLst>
              <a:ext uri="{FF2B5EF4-FFF2-40B4-BE49-F238E27FC236}">
                <a16:creationId xmlns:a16="http://schemas.microsoft.com/office/drawing/2014/main" id="{5B229122-B96B-40A9-A914-FFC985B839E6}"/>
              </a:ext>
            </a:extLst>
          </p:cNvPr>
          <p:cNvSpPr/>
          <p:nvPr/>
        </p:nvSpPr>
        <p:spPr>
          <a:xfrm>
            <a:off x="234892" y="595151"/>
            <a:ext cx="11761365" cy="6186309"/>
          </a:xfrm>
          <a:prstGeom prst="rect">
            <a:avLst/>
          </a:prstGeom>
          <a:solidFill>
            <a:srgbClr val="FFFFFF"/>
          </a:solidFill>
          <a:ln w="55000" cap="flat" cmpd="thickThin" algn="ctr">
            <a:solidFill>
              <a:srgbClr val="FFC000"/>
            </a:solidFill>
            <a:prstDash val="solid"/>
          </a:ln>
          <a:effectLst/>
        </p:spPr>
        <p:txBody>
          <a:bodyPr wrap="square">
            <a:spAutoFit/>
          </a:bodyPr>
          <a:lstStyle/>
          <a:p>
            <a:pPr marL="285750" indent="-285750" fontAlgn="base">
              <a:spcBef>
                <a:spcPct val="0"/>
              </a:spcBef>
              <a:spcAft>
                <a:spcPct val="0"/>
              </a:spcAft>
              <a:buFont typeface="Wingdings" panose="05000000000000000000" pitchFamily="2" charset="2"/>
              <a:buChar char="Ø"/>
              <a:defRPr/>
            </a:pP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“This week I am going to give you two examinations: one in </a:t>
            </a:r>
            <a:r>
              <a:rPr lang="en-US" b="1"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Electronic Devices and Circuits </a:t>
            </a: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and one in </a:t>
            </a:r>
            <a:r>
              <a:rPr lang="en-US" b="1"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Honesty</a:t>
            </a: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 I hope you will pass them both. But if you must fail one, let it be on </a:t>
            </a:r>
            <a:r>
              <a:rPr lang="en-US" b="1"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Electronic Devices and Circuits</a:t>
            </a: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 For there are many good people in the world today who cannot pass an examination in </a:t>
            </a:r>
            <a:r>
              <a:rPr lang="en-US" b="1"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Electronic Devices and Circuits</a:t>
            </a: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 but there are no good people in the world today who cannot pass an examination in </a:t>
            </a:r>
            <a:r>
              <a:rPr lang="en-US" b="1"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Honesty</a:t>
            </a: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 </a:t>
            </a:r>
            <a:r>
              <a:rPr lang="en-US" b="1"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Paraphrasing</a:t>
            </a: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 from “As a Man Soweth” by L. Tom Perry, April 1976 General Conference.</a:t>
            </a:r>
          </a:p>
          <a:p>
            <a:pPr marL="285750" indent="-285750">
              <a:buFont typeface="Wingdings" panose="05000000000000000000" pitchFamily="2" charset="2"/>
              <a:buChar char="Ø"/>
              <a:defRPr/>
            </a:pPr>
            <a:endPar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buFont typeface="Wingdings" panose="05000000000000000000" pitchFamily="2" charset="2"/>
              <a:buChar char="Ø"/>
              <a:defRPr/>
            </a:pP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“Integrity includes virtue, cleanliness, and honesty. In our world there is so much of deceit. We learn of cheating in the classroom, cheating in business, cheating in marriage, and so on. Even though these acts may not be discovered by others, the soul of a cheater suffers. Self respect vanishes, conscience is warped and character crumbles”.  President Nelson.</a:t>
            </a:r>
          </a:p>
          <a:p>
            <a:pPr marL="285750" indent="-285750">
              <a:buFont typeface="Wingdings" panose="05000000000000000000" pitchFamily="2" charset="2"/>
              <a:buChar char="Ø"/>
              <a:defRPr/>
            </a:pPr>
            <a:endPar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buFont typeface="Wingdings" panose="05000000000000000000" pitchFamily="2" charset="2"/>
              <a:buChar char="Ø"/>
              <a:defRPr/>
            </a:pP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First item on the CES Honor Code is “Be Honest”. </a:t>
            </a:r>
          </a:p>
          <a:p>
            <a:pPr marL="285750" indent="-285750">
              <a:buFont typeface="Wingdings" panose="05000000000000000000" pitchFamily="2" charset="2"/>
              <a:buChar char="Ø"/>
              <a:defRPr/>
            </a:pPr>
            <a:endPar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buFont typeface="Wingdings" panose="05000000000000000000" pitchFamily="2" charset="2"/>
              <a:buChar char="Ø"/>
              <a:defRPr/>
            </a:pP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You will be ask if you are honest when renewing your Ecclesiastical Endorsement. Strive to be able to provide an honest answer to the honesty question.</a:t>
            </a:r>
          </a:p>
          <a:p>
            <a:pPr marL="285750" indent="-285750">
              <a:buFont typeface="Wingdings" panose="05000000000000000000" pitchFamily="2" charset="2"/>
              <a:buChar char="Ø"/>
              <a:defRPr/>
            </a:pPr>
            <a:endPar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buFont typeface="Wingdings" panose="05000000000000000000" pitchFamily="2" charset="2"/>
              <a:buChar char="Ø"/>
              <a:defRPr/>
            </a:pP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Demonstrating integrity and trustworthiness is of more long term value than the letter grade you get in any college class.</a:t>
            </a:r>
          </a:p>
          <a:p>
            <a:pPr marL="285750" indent="-285750">
              <a:buFont typeface="Wingdings" panose="05000000000000000000" pitchFamily="2" charset="2"/>
              <a:buChar char="Ø"/>
              <a:defRPr/>
            </a:pPr>
            <a:endPar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buFont typeface="Wingdings" panose="05000000000000000000" pitchFamily="2" charset="2"/>
              <a:buChar char="Ø"/>
              <a:defRPr/>
            </a:pP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People cheat to get ahead, but ironically end up further behind in the long term. Be wise!</a:t>
            </a:r>
          </a:p>
          <a:p>
            <a:pPr marL="285750" indent="-285750">
              <a:buFont typeface="Wingdings" panose="05000000000000000000" pitchFamily="2" charset="2"/>
              <a:buChar char="Ø"/>
              <a:defRPr/>
            </a:pPr>
            <a:endPar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endParaRPr>
          </a:p>
          <a:p>
            <a:pPr marL="285750" indent="-285750">
              <a:buFont typeface="Wingdings" panose="05000000000000000000" pitchFamily="2" charset="2"/>
              <a:buChar char="Ø"/>
              <a:defRPr/>
            </a:pPr>
            <a:r>
              <a:rPr lang="en-US" kern="0" dirty="0">
                <a:solidFill>
                  <a:prstClr val="black"/>
                </a:solidFill>
                <a:latin typeface="Cambria Math" panose="02040503050406030204" pitchFamily="18" charset="0"/>
                <a:ea typeface="Cambria Math" panose="02040503050406030204" pitchFamily="18" charset="0"/>
                <a:cs typeface="Arial" panose="020B0604020202020204" pitchFamily="34" charset="0"/>
              </a:rPr>
              <a:t>100% of BYU-I Students that knowingly cheat in their classes regret or will regret their cheating.</a:t>
            </a:r>
          </a:p>
        </p:txBody>
      </p:sp>
    </p:spTree>
    <p:extLst>
      <p:ext uri="{BB962C8B-B14F-4D97-AF65-F5344CB8AC3E}">
        <p14:creationId xmlns:p14="http://schemas.microsoft.com/office/powerpoint/2010/main" val="353496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 calcmode="lin" valueType="num">
                                      <p:cBhvr additive="base">
                                        <p:cTn id="1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anim calcmode="lin" valueType="num">
                                      <p:cBhvr additive="base">
                                        <p:cTn id="2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880706" y="-10633"/>
            <a:ext cx="6494385" cy="606056"/>
          </a:xfrm>
        </p:spPr>
        <p:txBody>
          <a:bodyPr/>
          <a:lstStyle/>
          <a:p>
            <a:r>
              <a:rPr lang="en-US" sz="4000" dirty="0"/>
              <a:t>Schottky Diodes (Continued)</a:t>
            </a:r>
          </a:p>
        </p:txBody>
      </p:sp>
      <p:sp>
        <p:nvSpPr>
          <p:cNvPr id="8" name="Rectangle 7"/>
          <p:cNvSpPr/>
          <p:nvPr/>
        </p:nvSpPr>
        <p:spPr>
          <a:xfrm>
            <a:off x="233916" y="611361"/>
            <a:ext cx="11738344"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Schottky diode symbol uses a square S shaped cathode.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Schottky diodes do not have a depletion region and essentially no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minority carriers, resulting in greatly reduced reverse time compared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with silicon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pn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junction diodes.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Assume the following </a:t>
            </a:r>
            <a:r>
              <a:rPr kumimoji="0" lang="en-US" altLang="en-US" sz="1800" b="1"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2</a:t>
            </a:r>
            <a:r>
              <a:rPr kumimoji="0" lang="en-US" altLang="en-US" sz="1800" b="1" i="0" u="none" strike="noStrike" kern="1200" cap="none" spc="0" normalizeH="0" baseline="30000" noProof="0" dirty="0">
                <a:ln>
                  <a:noFill/>
                </a:ln>
                <a:solidFill>
                  <a:srgbClr val="000000"/>
                </a:solidFill>
                <a:effectLst/>
                <a:uLnTx/>
                <a:uFillTx/>
                <a:latin typeface="Cambria" panose="02040503050406030204"/>
                <a:ea typeface="+mn-ea"/>
                <a:cs typeface="Arial" panose="020B0604020202020204" pitchFamily="34" charset="0"/>
              </a:rPr>
              <a:t>nd</a:t>
            </a:r>
            <a:r>
              <a:rPr kumimoji="0" lang="en-US" altLang="en-US" sz="1800" b="1"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Approximation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i.e. </a:t>
            </a:r>
            <a:r>
              <a:rPr kumimoji="0" lang="en-US" altLang="en-US" sz="1800" b="1"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Simplified Diode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for hand calculations for Schottky Diodes.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Reverse leakage current is noticeably higher for Schottky diodes as compared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with standard silicon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pn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junction diodes.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Due to ongoing improvements in reverse leakage current and Peak Repetitive Reverse Voltage (V</a:t>
            </a:r>
            <a:r>
              <a:rPr kumimoji="0" lang="en-US" altLang="en-US" sz="1800" b="0" i="0" u="none" strike="noStrike" kern="1200" cap="none" spc="0" normalizeH="0" baseline="-25000" noProof="0" dirty="0">
                <a:ln>
                  <a:noFill/>
                </a:ln>
                <a:solidFill>
                  <a:srgbClr val="000000"/>
                </a:solidFill>
                <a:effectLst/>
                <a:uLnTx/>
                <a:uFillTx/>
                <a:latin typeface="Cambria" panose="02040503050406030204"/>
                <a:ea typeface="+mn-ea"/>
                <a:cs typeface="Arial" panose="020B0604020202020204" pitchFamily="34" charset="0"/>
              </a:rPr>
              <a:t>RRM</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Schottky diodes continue to displace silicon </a:t>
            </a:r>
            <a:r>
              <a:rPr kumimoji="0" lang="en-US" altLang="en-US" sz="1800" b="0" i="0" u="none" strike="noStrike" kern="1200" cap="none" spc="0" normalizeH="0" baseline="0" noProof="0" dirty="0" err="1">
                <a:ln>
                  <a:noFill/>
                </a:ln>
                <a:solidFill>
                  <a:srgbClr val="000000"/>
                </a:solidFill>
                <a:effectLst/>
                <a:uLnTx/>
                <a:uFillTx/>
                <a:latin typeface="Cambria" panose="02040503050406030204"/>
                <a:ea typeface="+mn-ea"/>
                <a:cs typeface="Arial" panose="020B0604020202020204" pitchFamily="34" charset="0"/>
              </a:rPr>
              <a:t>pn</a:t>
            </a:r>
            <a:r>
              <a:rPr kumimoji="0" lang="en-US" altLang="en-US" sz="1800" b="0" i="0" u="none" strike="noStrike" kern="1200" cap="none" spc="0" normalizeH="0" baseline="0" noProof="0" dirty="0">
                <a:ln>
                  <a:noFill/>
                </a:ln>
                <a:solidFill>
                  <a:srgbClr val="000000"/>
                </a:solidFill>
                <a:effectLst/>
                <a:uLnTx/>
                <a:uFillTx/>
                <a:latin typeface="Cambria" panose="02040503050406030204"/>
                <a:ea typeface="+mn-ea"/>
                <a:cs typeface="Arial" panose="020B0604020202020204" pitchFamily="34" charset="0"/>
              </a:rPr>
              <a:t> junction diodes in many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429937" y="79980"/>
            <a:ext cx="1433797" cy="33349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152" y="2896279"/>
            <a:ext cx="3334907" cy="2994780"/>
          </a:xfrm>
          <a:prstGeom prst="rect">
            <a:avLst/>
          </a:prstGeom>
        </p:spPr>
      </p:pic>
      <p:grpSp>
        <p:nvGrpSpPr>
          <p:cNvPr id="6" name="Group 5">
            <a:extLst>
              <a:ext uri="{FF2B5EF4-FFF2-40B4-BE49-F238E27FC236}">
                <a16:creationId xmlns:a16="http://schemas.microsoft.com/office/drawing/2014/main" id="{EFAED01D-5640-48F1-B26C-AAF20BD38378}"/>
              </a:ext>
            </a:extLst>
          </p:cNvPr>
          <p:cNvGrpSpPr/>
          <p:nvPr/>
        </p:nvGrpSpPr>
        <p:grpSpPr>
          <a:xfrm>
            <a:off x="297714" y="3045515"/>
            <a:ext cx="7837696" cy="1805613"/>
            <a:chOff x="309946" y="3598417"/>
            <a:chExt cx="7837696" cy="1805613"/>
          </a:xfrm>
        </p:grpSpPr>
        <p:pic>
          <p:nvPicPr>
            <p:cNvPr id="3" name="Picture 2">
              <a:extLst>
                <a:ext uri="{FF2B5EF4-FFF2-40B4-BE49-F238E27FC236}">
                  <a16:creationId xmlns:a16="http://schemas.microsoft.com/office/drawing/2014/main" id="{C8F3A674-8ABB-4174-B22F-CDB1BBA84E05}"/>
                </a:ext>
              </a:extLst>
            </p:cNvPr>
            <p:cNvPicPr>
              <a:picLocks noChangeAspect="1"/>
            </p:cNvPicPr>
            <p:nvPr/>
          </p:nvPicPr>
          <p:blipFill>
            <a:blip r:embed="rId4"/>
            <a:stretch>
              <a:fillRect/>
            </a:stretch>
          </p:blipFill>
          <p:spPr>
            <a:xfrm>
              <a:off x="309946" y="3598417"/>
              <a:ext cx="7837696" cy="1805613"/>
            </a:xfrm>
            <a:prstGeom prst="rect">
              <a:avLst/>
            </a:prstGeom>
          </p:spPr>
        </p:pic>
        <p:sp>
          <p:nvSpPr>
            <p:cNvPr id="9" name="Arrow: Right 8">
              <a:extLst>
                <a:ext uri="{FF2B5EF4-FFF2-40B4-BE49-F238E27FC236}">
                  <a16:creationId xmlns:a16="http://schemas.microsoft.com/office/drawing/2014/main" id="{8EDE9419-CC26-4A7D-9AB1-C5043C7B0D9B}"/>
                </a:ext>
              </a:extLst>
            </p:cNvPr>
            <p:cNvSpPr/>
            <p:nvPr/>
          </p:nvSpPr>
          <p:spPr bwMode="auto">
            <a:xfrm>
              <a:off x="4914732" y="4671694"/>
              <a:ext cx="627320" cy="409357"/>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grpSp>
    </p:spTree>
    <p:extLst>
      <p:ext uri="{BB962C8B-B14F-4D97-AF65-F5344CB8AC3E}">
        <p14:creationId xmlns:p14="http://schemas.microsoft.com/office/powerpoint/2010/main" val="413587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 calcmode="lin" valueType="num">
                                      <p:cBhvr additive="base">
                                        <p:cTn id="1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 calcmode="lin" valueType="num">
                                      <p:cBhvr additive="base">
                                        <p:cTn id="1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17" end="17"/>
                                            </p:txEl>
                                          </p:spTgt>
                                        </p:tgtEl>
                                        <p:attrNameLst>
                                          <p:attrName>style.visibility</p:attrName>
                                        </p:attrNameLst>
                                      </p:cBhvr>
                                      <p:to>
                                        <p:strVal val="visible"/>
                                      </p:to>
                                    </p:set>
                                    <p:anim calcmode="lin" valueType="num">
                                      <p:cBhvr additive="base">
                                        <p:cTn id="29" dur="500" fill="hold"/>
                                        <p:tgtEl>
                                          <p:spTgt spid="8">
                                            <p:txEl>
                                              <p:pRg st="17" end="1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7" end="1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18" end="18"/>
                                            </p:txEl>
                                          </p:spTgt>
                                        </p:tgtEl>
                                        <p:attrNameLst>
                                          <p:attrName>style.visibility</p:attrName>
                                        </p:attrNameLst>
                                      </p:cBhvr>
                                      <p:to>
                                        <p:strVal val="visible"/>
                                      </p:to>
                                    </p:set>
                                    <p:anim calcmode="lin" valueType="num">
                                      <p:cBhvr additive="base">
                                        <p:cTn id="33" dur="500" fill="hold"/>
                                        <p:tgtEl>
                                          <p:spTgt spid="8">
                                            <p:txEl>
                                              <p:pRg st="18" end="1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18" end="1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20" end="20"/>
                                            </p:txEl>
                                          </p:spTgt>
                                        </p:tgtEl>
                                        <p:attrNameLst>
                                          <p:attrName>style.visibility</p:attrName>
                                        </p:attrNameLst>
                                      </p:cBhvr>
                                      <p:to>
                                        <p:strVal val="visible"/>
                                      </p:to>
                                    </p:set>
                                    <p:anim calcmode="lin" valueType="num">
                                      <p:cBhvr additive="base">
                                        <p:cTn id="37" dur="500" fill="hold"/>
                                        <p:tgtEl>
                                          <p:spTgt spid="8">
                                            <p:txEl>
                                              <p:pRg st="20" end="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473" y="3070915"/>
            <a:ext cx="1926092" cy="578027"/>
          </a:xfrm>
        </p:spPr>
        <p:txBody>
          <a:bodyPr/>
          <a:lstStyle/>
          <a:p>
            <a:r>
              <a:rPr lang="en-US" sz="4500" dirty="0"/>
              <a:t>The End</a:t>
            </a:r>
          </a:p>
        </p:txBody>
      </p:sp>
    </p:spTree>
    <p:extLst>
      <p:ext uri="{BB962C8B-B14F-4D97-AF65-F5344CB8AC3E}">
        <p14:creationId xmlns:p14="http://schemas.microsoft.com/office/powerpoint/2010/main" val="175743776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473" y="3070915"/>
            <a:ext cx="1926092" cy="578027"/>
          </a:xfrm>
        </p:spPr>
        <p:txBody>
          <a:bodyPr/>
          <a:lstStyle/>
          <a:p>
            <a:r>
              <a:rPr lang="en-US" sz="4500" dirty="0"/>
              <a:t>Extra</a:t>
            </a:r>
          </a:p>
        </p:txBody>
      </p:sp>
    </p:spTree>
    <p:extLst>
      <p:ext uri="{BB962C8B-B14F-4D97-AF65-F5344CB8AC3E}">
        <p14:creationId xmlns:p14="http://schemas.microsoft.com/office/powerpoint/2010/main" val="30461614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ven and Odd Functions (Symmetry)"/>
          <p:cNvSpPr txBox="1">
            <a:spLocks/>
          </p:cNvSpPr>
          <p:nvPr/>
        </p:nvSpPr>
        <p:spPr>
          <a:xfrm>
            <a:off x="3138689" y="131548"/>
            <a:ext cx="5782540" cy="664797"/>
          </a:xfrm>
          <a:prstGeom prst="rect">
            <a:avLst/>
          </a:prstGeom>
        </p:spPr>
        <p:txBody>
          <a:bodyPr vert="horz" wrap="square" lIns="0" tIns="0" rIns="0" bIns="0" rtlCol="0" anchor="t">
            <a:noAutofit/>
          </a:bodyPr>
          <a:lstStyle>
            <a:lvl1pPr algn="l" defTabSz="685772" rtl="0" eaLnBrk="1" latinLnBrk="0" hangingPunct="1">
              <a:lnSpc>
                <a:spcPct val="90000"/>
              </a:lnSpc>
              <a:spcBef>
                <a:spcPct val="0"/>
              </a:spcBef>
              <a:buNone/>
              <a:defRPr lang="en-US" sz="4050" b="0" kern="1200" cap="none" spc="-113">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a:lstStyle>
          <a:p>
            <a:pPr algn="ctr"/>
            <a:r>
              <a:rPr dirty="0"/>
              <a:t>ECEN 350 – Topics</a:t>
            </a:r>
          </a:p>
        </p:txBody>
      </p:sp>
      <p:sp>
        <p:nvSpPr>
          <p:cNvPr id="30" name="Title 6"/>
          <p:cNvSpPr txBox="1">
            <a:spLocks/>
          </p:cNvSpPr>
          <p:nvPr/>
        </p:nvSpPr>
        <p:spPr>
          <a:xfrm>
            <a:off x="5029201" y="1676401"/>
            <a:ext cx="1461185" cy="423219"/>
          </a:xfrm>
          <a:prstGeom prst="rect">
            <a:avLst/>
          </a:prstGeom>
          <a:solidFill>
            <a:srgbClr val="FFFF00"/>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1200">
                <a:solidFill>
                  <a:sysClr val="windowText" lastClr="000000"/>
                </a:solidFill>
                <a:latin typeface="Arial" panose="020B0604020202020204" pitchFamily="34" charset="0"/>
                <a:cs typeface="Arial" panose="020B0604020202020204" pitchFamily="34" charset="0"/>
              </a:rPr>
              <a:t>Semiconductor Physics</a:t>
            </a: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31" name="Title 6"/>
          <p:cNvSpPr txBox="1">
            <a:spLocks/>
          </p:cNvSpPr>
          <p:nvPr/>
        </p:nvSpPr>
        <p:spPr>
          <a:xfrm>
            <a:off x="3915748" y="2848852"/>
            <a:ext cx="954560"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Diodes</a:t>
            </a:r>
          </a:p>
        </p:txBody>
      </p:sp>
      <p:sp>
        <p:nvSpPr>
          <p:cNvPr id="32" name="Title 6"/>
          <p:cNvSpPr txBox="1">
            <a:spLocks/>
          </p:cNvSpPr>
          <p:nvPr/>
        </p:nvSpPr>
        <p:spPr>
          <a:xfrm>
            <a:off x="5273111" y="2848852"/>
            <a:ext cx="954560" cy="333632"/>
          </a:xfrm>
          <a:prstGeom prst="rect">
            <a:avLst/>
          </a:prstGeom>
          <a:solidFill>
            <a:schemeClr val="tx1"/>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BJTs</a:t>
            </a:r>
          </a:p>
        </p:txBody>
      </p:sp>
      <p:sp>
        <p:nvSpPr>
          <p:cNvPr id="45" name="Title 6"/>
          <p:cNvSpPr txBox="1">
            <a:spLocks/>
          </p:cNvSpPr>
          <p:nvPr/>
        </p:nvSpPr>
        <p:spPr>
          <a:xfrm>
            <a:off x="2443457" y="2289708"/>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Rectifiers</a:t>
            </a:r>
          </a:p>
        </p:txBody>
      </p:sp>
      <p:sp>
        <p:nvSpPr>
          <p:cNvPr id="62" name="Title 6"/>
          <p:cNvSpPr txBox="1">
            <a:spLocks/>
          </p:cNvSpPr>
          <p:nvPr/>
        </p:nvSpPr>
        <p:spPr>
          <a:xfrm>
            <a:off x="6653978" y="2848852"/>
            <a:ext cx="954560" cy="333632"/>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MOSFETs</a:t>
            </a:r>
          </a:p>
        </p:txBody>
      </p:sp>
      <p:sp>
        <p:nvSpPr>
          <p:cNvPr id="63" name="Title 6"/>
          <p:cNvSpPr txBox="1">
            <a:spLocks/>
          </p:cNvSpPr>
          <p:nvPr/>
        </p:nvSpPr>
        <p:spPr>
          <a:xfrm>
            <a:off x="8156578" y="2848852"/>
            <a:ext cx="808114" cy="333632"/>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CMOS</a:t>
            </a:r>
          </a:p>
        </p:txBody>
      </p:sp>
      <p:sp>
        <p:nvSpPr>
          <p:cNvPr id="64" name="Title 6"/>
          <p:cNvSpPr txBox="1">
            <a:spLocks/>
          </p:cNvSpPr>
          <p:nvPr/>
        </p:nvSpPr>
        <p:spPr>
          <a:xfrm>
            <a:off x="2443457" y="284885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err="1">
                <a:solidFill>
                  <a:prstClr val="black"/>
                </a:solidFill>
                <a:latin typeface="Arial" panose="020B0604020202020204" pitchFamily="34" charset="0"/>
                <a:cs typeface="Arial" panose="020B0604020202020204" pitchFamily="34" charset="0"/>
              </a:rPr>
              <a:t>Zeners</a:t>
            </a:r>
            <a:endParaRPr lang="en-US" sz="1200" dirty="0">
              <a:solidFill>
                <a:prstClr val="black"/>
              </a:solidFill>
              <a:latin typeface="Arial" panose="020B0604020202020204" pitchFamily="34" charset="0"/>
              <a:cs typeface="Arial" panose="020B0604020202020204" pitchFamily="34" charset="0"/>
            </a:endParaRPr>
          </a:p>
        </p:txBody>
      </p:sp>
      <p:sp>
        <p:nvSpPr>
          <p:cNvPr id="65" name="Title 6"/>
          <p:cNvSpPr txBox="1">
            <a:spLocks/>
          </p:cNvSpPr>
          <p:nvPr/>
        </p:nvSpPr>
        <p:spPr>
          <a:xfrm>
            <a:off x="2443457" y="3446742"/>
            <a:ext cx="913147" cy="333632"/>
          </a:xfrm>
          <a:prstGeom prst="rect">
            <a:avLst/>
          </a:prstGeom>
          <a:solidFill>
            <a:srgbClr val="FFFF00"/>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LEDs</a:t>
            </a:r>
          </a:p>
        </p:txBody>
      </p:sp>
      <p:sp>
        <p:nvSpPr>
          <p:cNvPr id="66" name="Title 6"/>
          <p:cNvSpPr txBox="1">
            <a:spLocks/>
          </p:cNvSpPr>
          <p:nvPr/>
        </p:nvSpPr>
        <p:spPr>
          <a:xfrm>
            <a:off x="5326713" y="3527189"/>
            <a:ext cx="1031790" cy="458613"/>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Transistor Biasing</a:t>
            </a:r>
          </a:p>
        </p:txBody>
      </p:sp>
      <p:sp>
        <p:nvSpPr>
          <p:cNvPr id="67" name="Title 6"/>
          <p:cNvSpPr txBox="1">
            <a:spLocks/>
          </p:cNvSpPr>
          <p:nvPr/>
        </p:nvSpPr>
        <p:spPr>
          <a:xfrm>
            <a:off x="6632846" y="3521406"/>
            <a:ext cx="1093117" cy="458613"/>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Small-Signal Analysis</a:t>
            </a:r>
          </a:p>
        </p:txBody>
      </p:sp>
      <p:sp>
        <p:nvSpPr>
          <p:cNvPr id="68" name="Title 6"/>
          <p:cNvSpPr txBox="1">
            <a:spLocks/>
          </p:cNvSpPr>
          <p:nvPr/>
        </p:nvSpPr>
        <p:spPr>
          <a:xfrm>
            <a:off x="5961370" y="5942057"/>
            <a:ext cx="1058031" cy="282528"/>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Op-Amps</a:t>
            </a:r>
          </a:p>
        </p:txBody>
      </p:sp>
      <p:sp>
        <p:nvSpPr>
          <p:cNvPr id="69" name="Title 6"/>
          <p:cNvSpPr txBox="1">
            <a:spLocks/>
          </p:cNvSpPr>
          <p:nvPr/>
        </p:nvSpPr>
        <p:spPr>
          <a:xfrm>
            <a:off x="5921840" y="4393706"/>
            <a:ext cx="1246783" cy="458613"/>
          </a:xfrm>
          <a:prstGeom prst="rect">
            <a:avLst/>
          </a:prstGeom>
          <a:solidFill>
            <a:sysClr val="window" lastClr="FFFFFF"/>
          </a:solidFill>
          <a:ln w="25400" cap="flat" cmpd="sng" algn="ctr">
            <a:solidFill>
              <a:sysClr val="windowText" lastClr="000000"/>
            </a:solidFill>
            <a:prstDash val="solid"/>
          </a:ln>
          <a:effectLst/>
        </p:spPr>
        <p:txBody>
          <a:bodyPr vert="horz" lIns="68580" tIns="34290" rIns="68580" bIns="3429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fontAlgn="base">
              <a:spcAft>
                <a:spcPct val="0"/>
              </a:spcAft>
              <a:defRPr/>
            </a:pPr>
            <a:r>
              <a:rPr lang="en-US" sz="1200" dirty="0">
                <a:solidFill>
                  <a:prstClr val="black"/>
                </a:solidFill>
                <a:latin typeface="Arial" panose="020B0604020202020204" pitchFamily="34" charset="0"/>
                <a:cs typeface="Arial" panose="020B0604020202020204" pitchFamily="34" charset="0"/>
              </a:rPr>
              <a:t>Amplifier Gain Stages</a:t>
            </a:r>
          </a:p>
        </p:txBody>
      </p:sp>
      <p:cxnSp>
        <p:nvCxnSpPr>
          <p:cNvPr id="70" name="Straight Arrow Connector 69"/>
          <p:cNvCxnSpPr>
            <a:endCxn id="32" idx="1"/>
          </p:cNvCxnSpPr>
          <p:nvPr/>
        </p:nvCxnSpPr>
        <p:spPr>
          <a:xfrm>
            <a:off x="4870136" y="3011034"/>
            <a:ext cx="402976" cy="46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1" name="Straight Arrow Connector 70"/>
          <p:cNvCxnSpPr/>
          <p:nvPr/>
        </p:nvCxnSpPr>
        <p:spPr>
          <a:xfrm flipH="1">
            <a:off x="4618881" y="2099621"/>
            <a:ext cx="654232" cy="744599"/>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2" name="Straight Arrow Connector 71"/>
          <p:cNvCxnSpPr/>
          <p:nvPr/>
        </p:nvCxnSpPr>
        <p:spPr>
          <a:xfrm>
            <a:off x="6296570" y="2093210"/>
            <a:ext cx="589393" cy="755642"/>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3" name="Straight Arrow Connector 72"/>
          <p:cNvCxnSpPr>
            <a:endCxn id="65" idx="3"/>
          </p:cNvCxnSpPr>
          <p:nvPr/>
        </p:nvCxnSpPr>
        <p:spPr>
          <a:xfrm flipH="1">
            <a:off x="3356602" y="3015668"/>
            <a:ext cx="559146" cy="59789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4" name="Straight Arrow Connector 73"/>
          <p:cNvCxnSpPr>
            <a:endCxn id="45" idx="3"/>
          </p:cNvCxnSpPr>
          <p:nvPr/>
        </p:nvCxnSpPr>
        <p:spPr>
          <a:xfrm flipH="1" flipV="1">
            <a:off x="3356603" y="2456524"/>
            <a:ext cx="558974" cy="55914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5" name="Straight Arrow Connector 74"/>
          <p:cNvCxnSpPr/>
          <p:nvPr/>
        </p:nvCxnSpPr>
        <p:spPr>
          <a:xfrm flipH="1">
            <a:off x="3350252" y="3015669"/>
            <a:ext cx="559318" cy="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6" name="Straight Arrow Connector 75"/>
          <p:cNvCxnSpPr/>
          <p:nvPr/>
        </p:nvCxnSpPr>
        <p:spPr>
          <a:xfrm>
            <a:off x="5805537" y="3182484"/>
            <a:ext cx="0" cy="34760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7" name="Straight Arrow Connector 76"/>
          <p:cNvCxnSpPr/>
          <p:nvPr/>
        </p:nvCxnSpPr>
        <p:spPr>
          <a:xfrm>
            <a:off x="7153596" y="3180066"/>
            <a:ext cx="10781" cy="35243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8" name="Straight Arrow Connector 77"/>
          <p:cNvCxnSpPr>
            <a:endCxn id="63" idx="1"/>
          </p:cNvCxnSpPr>
          <p:nvPr/>
        </p:nvCxnSpPr>
        <p:spPr>
          <a:xfrm flipV="1">
            <a:off x="7608537" y="3015668"/>
            <a:ext cx="548040" cy="1414"/>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79" name="Straight Arrow Connector 78"/>
          <p:cNvCxnSpPr/>
          <p:nvPr/>
        </p:nvCxnSpPr>
        <p:spPr>
          <a:xfrm flipH="1">
            <a:off x="6885962" y="3985669"/>
            <a:ext cx="84369" cy="408037"/>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80" name="Straight Arrow Connector 79"/>
          <p:cNvCxnSpPr/>
          <p:nvPr/>
        </p:nvCxnSpPr>
        <p:spPr>
          <a:xfrm>
            <a:off x="5990624" y="3979005"/>
            <a:ext cx="215223" cy="414701"/>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81" name="Straight Arrow Connector 80"/>
          <p:cNvCxnSpPr/>
          <p:nvPr/>
        </p:nvCxnSpPr>
        <p:spPr>
          <a:xfrm flipH="1">
            <a:off x="6531953" y="4843050"/>
            <a:ext cx="7099" cy="34290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cxnSp>
        <p:nvCxnSpPr>
          <p:cNvPr id="82" name="Straight Arrow Connector 81"/>
          <p:cNvCxnSpPr>
            <a:stCxn id="66" idx="3"/>
            <a:endCxn id="67" idx="1"/>
          </p:cNvCxnSpPr>
          <p:nvPr/>
        </p:nvCxnSpPr>
        <p:spPr>
          <a:xfrm flipV="1">
            <a:off x="6358504" y="3750713"/>
            <a:ext cx="274341" cy="5783"/>
          </a:xfrm>
          <a:prstGeom prst="straightConnector1">
            <a:avLst/>
          </a:prstGeom>
          <a:noFill/>
          <a:ln w="38100" cap="flat" cmpd="sng" algn="ctr">
            <a:solidFill>
              <a:sysClr val="windowText" lastClr="000000"/>
            </a:solidFill>
            <a:prstDash val="solid"/>
            <a:headEnd type="triangle"/>
            <a:tailEnd type="triangle"/>
          </a:ln>
          <a:effectLst>
            <a:outerShdw blurRad="40000" dist="23000" dir="5400000" rotWithShape="0">
              <a:srgbClr val="000000">
                <a:alpha val="35000"/>
              </a:srgbClr>
            </a:outerShdw>
          </a:effectLst>
        </p:spPr>
      </p:cxnSp>
      <p:sp>
        <p:nvSpPr>
          <p:cNvPr id="83" name="Title 6"/>
          <p:cNvSpPr txBox="1">
            <a:spLocks/>
          </p:cNvSpPr>
          <p:nvPr/>
        </p:nvSpPr>
        <p:spPr>
          <a:xfrm>
            <a:off x="6029960" y="5191767"/>
            <a:ext cx="1003985" cy="423219"/>
          </a:xfrm>
          <a:prstGeom prst="rect">
            <a:avLst/>
          </a:prstGeom>
          <a:solidFill>
            <a:sysClr val="window" lastClr="FFFFFF"/>
          </a:solidFill>
          <a:ln w="25400" cap="flat" cmpd="sng" algn="ctr">
            <a:solidFill>
              <a:sysClr val="windowText" lastClr="000000"/>
            </a:solidFill>
            <a:prstDash val="solid"/>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1200" dirty="0">
                <a:solidFill>
                  <a:prstClr val="black"/>
                </a:solidFill>
                <a:latin typeface="Arial" panose="020B0604020202020204" pitchFamily="34" charset="0"/>
                <a:cs typeface="Arial" panose="020B0604020202020204" pitchFamily="34" charset="0"/>
              </a:rPr>
              <a:t>Frequency Response </a:t>
            </a:r>
          </a:p>
        </p:txBody>
      </p:sp>
      <p:cxnSp>
        <p:nvCxnSpPr>
          <p:cNvPr id="84" name="Straight Arrow Connector 83"/>
          <p:cNvCxnSpPr/>
          <p:nvPr/>
        </p:nvCxnSpPr>
        <p:spPr>
          <a:xfrm flipH="1">
            <a:off x="6492811" y="5610218"/>
            <a:ext cx="7099" cy="342900"/>
          </a:xfrm>
          <a:prstGeom prst="straightConnector1">
            <a:avLst/>
          </a:prstGeom>
          <a:noFill/>
          <a:ln w="38100" cap="flat" cmpd="sng" algn="ctr">
            <a:solidFill>
              <a:sysClr val="windowText" lastClr="000000"/>
            </a:solidFill>
            <a:prstDash val="solid"/>
            <a:tailEnd type="triangle"/>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40160419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3388117" y="159041"/>
            <a:ext cx="5238520" cy="600439"/>
          </a:xfrm>
        </p:spPr>
        <p:txBody>
          <a:bodyPr>
            <a:noAutofit/>
          </a:bodyPr>
          <a:lstStyle/>
          <a:p>
            <a:pPr algn="ctr"/>
            <a:r>
              <a:rPr lang="en-US" sz="4400" dirty="0">
                <a:gradFill>
                  <a:gsLst>
                    <a:gs pos="0">
                      <a:schemeClr val="tx2"/>
                    </a:gs>
                    <a:gs pos="46000">
                      <a:schemeClr val="tx2"/>
                    </a:gs>
                    <a:gs pos="86000">
                      <a:schemeClr val="accent5"/>
                    </a:gs>
                  </a:gsLst>
                  <a:lin ang="5400000" scaled="1"/>
                </a:gradFill>
              </a:rPr>
              <a:t>Electron Energy Bands</a:t>
            </a:r>
          </a:p>
        </p:txBody>
      </p:sp>
      <p:grpSp>
        <p:nvGrpSpPr>
          <p:cNvPr id="22" name="Group 21"/>
          <p:cNvGrpSpPr/>
          <p:nvPr/>
        </p:nvGrpSpPr>
        <p:grpSpPr>
          <a:xfrm>
            <a:off x="2100755" y="1380632"/>
            <a:ext cx="8073627" cy="3954432"/>
            <a:chOff x="1351110" y="1364156"/>
            <a:chExt cx="8073627" cy="3954432"/>
          </a:xfrm>
        </p:grpSpPr>
        <p:sp>
          <p:nvSpPr>
            <p:cNvPr id="23" name="Rectangle 22"/>
            <p:cNvSpPr/>
            <p:nvPr/>
          </p:nvSpPr>
          <p:spPr bwMode="auto">
            <a:xfrm>
              <a:off x="1351110" y="1364156"/>
              <a:ext cx="8073627" cy="3954432"/>
            </a:xfrm>
            <a:prstGeom prst="rect">
              <a:avLst/>
            </a:prstGeom>
            <a:solidFill>
              <a:schemeClr val="accent2">
                <a:lumMod val="20000"/>
                <a:lumOff val="80000"/>
              </a:schemeClr>
            </a:solidFill>
            <a:ln>
              <a:headEnd type="none" w="med" len="med"/>
              <a:tailEnd type="none" w="med" len="med"/>
            </a:ln>
          </p:spPr>
          <p:style>
            <a:lnRef idx="0">
              <a:schemeClr val="accent2"/>
            </a:lnRef>
            <a:fillRef idx="1001">
              <a:schemeClr val="lt1"/>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24" name="TextBox 23"/>
            <p:cNvSpPr txBox="1"/>
            <p:nvPr/>
          </p:nvSpPr>
          <p:spPr>
            <a:xfrm>
              <a:off x="3487370" y="1458956"/>
              <a:ext cx="3801105" cy="1015663"/>
            </a:xfrm>
            <a:prstGeom prst="rect">
              <a:avLst/>
            </a:prstGeom>
            <a:noFill/>
          </p:spPr>
          <p:txBody>
            <a:bodyPr wrap="none" rtlCol="0">
              <a:spAutoFit/>
            </a:bodyPr>
            <a:lstStyle/>
            <a:p>
              <a:pPr eaLnBrk="0" fontAlgn="base" hangingPunct="0">
                <a:spcBef>
                  <a:spcPct val="0"/>
                </a:spcBef>
                <a:spcAft>
                  <a:spcPct val="0"/>
                </a:spcAft>
              </a:pPr>
              <a:r>
                <a:rPr lang="en-US" sz="2000" dirty="0" err="1">
                  <a:solidFill>
                    <a:prstClr val="black"/>
                  </a:solidFill>
                </a:rPr>
                <a:t>E</a:t>
              </a:r>
              <a:r>
                <a:rPr lang="en-US" sz="2000" baseline="-25000" dirty="0" err="1">
                  <a:solidFill>
                    <a:prstClr val="black"/>
                  </a:solidFill>
                </a:rPr>
                <a:t>g</a:t>
              </a:r>
              <a:r>
                <a:rPr lang="en-US" sz="2000" dirty="0">
                  <a:solidFill>
                    <a:prstClr val="black"/>
                  </a:solidFill>
                </a:rPr>
                <a:t> = 1.43 eV for Gallium Arsenide</a:t>
              </a:r>
            </a:p>
            <a:p>
              <a:pPr eaLnBrk="0" fontAlgn="base" hangingPunct="0">
                <a:spcBef>
                  <a:spcPct val="0"/>
                </a:spcBef>
                <a:spcAft>
                  <a:spcPct val="0"/>
                </a:spcAft>
              </a:pPr>
              <a:r>
                <a:rPr lang="en-US" sz="2000" dirty="0" err="1">
                  <a:solidFill>
                    <a:prstClr val="black"/>
                  </a:solidFill>
                </a:rPr>
                <a:t>E</a:t>
              </a:r>
              <a:r>
                <a:rPr lang="en-US" sz="2000" baseline="-25000" dirty="0" err="1">
                  <a:solidFill>
                    <a:prstClr val="black"/>
                  </a:solidFill>
                </a:rPr>
                <a:t>g</a:t>
              </a:r>
              <a:r>
                <a:rPr lang="en-US" sz="2000" dirty="0">
                  <a:solidFill>
                    <a:prstClr val="black"/>
                  </a:solidFill>
                </a:rPr>
                <a:t> = 1.1 eV for Silicon</a:t>
              </a:r>
            </a:p>
            <a:p>
              <a:pPr eaLnBrk="0" fontAlgn="base" hangingPunct="0">
                <a:spcBef>
                  <a:spcPct val="0"/>
                </a:spcBef>
                <a:spcAft>
                  <a:spcPct val="0"/>
                </a:spcAft>
              </a:pPr>
              <a:r>
                <a:rPr lang="en-US" sz="2000" dirty="0" err="1">
                  <a:solidFill>
                    <a:prstClr val="black"/>
                  </a:solidFill>
                </a:rPr>
                <a:t>E</a:t>
              </a:r>
              <a:r>
                <a:rPr lang="en-US" sz="2000" baseline="-25000" dirty="0" err="1">
                  <a:solidFill>
                    <a:prstClr val="black"/>
                  </a:solidFill>
                </a:rPr>
                <a:t>g</a:t>
              </a:r>
              <a:r>
                <a:rPr lang="en-US" sz="2000" dirty="0">
                  <a:solidFill>
                    <a:prstClr val="black"/>
                  </a:solidFill>
                </a:rPr>
                <a:t> = 0.67 eV for Germanium</a:t>
              </a:r>
            </a:p>
          </p:txBody>
        </p:sp>
        <p:sp>
          <p:nvSpPr>
            <p:cNvPr id="25" name="Text Box 12"/>
            <p:cNvSpPr txBox="1">
              <a:spLocks noChangeArrowheads="1"/>
            </p:cNvSpPr>
            <p:nvPr/>
          </p:nvSpPr>
          <p:spPr bwMode="auto">
            <a:xfrm>
              <a:off x="1784444" y="2644185"/>
              <a:ext cx="46600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Aft>
                  <a:spcPct val="0"/>
                </a:spcAft>
                <a:buNone/>
                <a:defRPr/>
              </a:pPr>
              <a:endParaRPr lang="en-US" altLang="en-US" sz="1350" kern="0">
                <a:solidFill>
                  <a:prstClr val="black"/>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26" name="Rectangle 25"/>
            <p:cNvSpPr/>
            <p:nvPr/>
          </p:nvSpPr>
          <p:spPr>
            <a:xfrm>
              <a:off x="2594518" y="3341372"/>
              <a:ext cx="3296905" cy="307773"/>
            </a:xfrm>
            <a:prstGeom prst="rect">
              <a:avLst/>
            </a:prstGeom>
            <a:solidFill>
              <a:srgbClr val="C0504D">
                <a:lumMod val="60000"/>
                <a:lumOff val="4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n-US" kern="0">
                <a:solidFill>
                  <a:prstClr val="white"/>
                </a:solidFill>
                <a:latin typeface="Cambria Math" panose="02040503050406030204" pitchFamily="18" charset="0"/>
                <a:ea typeface="Cambria Math" panose="02040503050406030204" pitchFamily="18" charset="0"/>
              </a:endParaRPr>
            </a:p>
          </p:txBody>
        </p:sp>
        <p:sp>
          <p:nvSpPr>
            <p:cNvPr id="27" name="Rectangle 26"/>
            <p:cNvSpPr/>
            <p:nvPr/>
          </p:nvSpPr>
          <p:spPr>
            <a:xfrm>
              <a:off x="2594518" y="4289944"/>
              <a:ext cx="3296905" cy="307773"/>
            </a:xfrm>
            <a:prstGeom prst="rect">
              <a:avLst/>
            </a:prstGeom>
            <a:solidFill>
              <a:srgbClr val="C0504D">
                <a:lumMod val="75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n-US" kern="0">
                <a:solidFill>
                  <a:prstClr val="white"/>
                </a:solidFill>
                <a:latin typeface="Cambria Math" panose="02040503050406030204" pitchFamily="18" charset="0"/>
                <a:ea typeface="Cambria Math" panose="02040503050406030204" pitchFamily="18" charset="0"/>
              </a:endParaRPr>
            </a:p>
          </p:txBody>
        </p:sp>
        <p:sp>
          <p:nvSpPr>
            <p:cNvPr id="28" name="TextBox 27"/>
            <p:cNvSpPr txBox="1"/>
            <p:nvPr/>
          </p:nvSpPr>
          <p:spPr>
            <a:xfrm>
              <a:off x="2209443" y="3308472"/>
              <a:ext cx="404278" cy="369332"/>
            </a:xfrm>
            <a:prstGeom prst="rect">
              <a:avLst/>
            </a:prstGeom>
            <a:noFill/>
          </p:spPr>
          <p:txBody>
            <a:bodyPr wrap="none" rtlCol="0">
              <a:spAutoFit/>
            </a:bodyPr>
            <a:lstStyle/>
            <a:p>
              <a:pPr>
                <a:defRPr/>
              </a:pPr>
              <a:r>
                <a:rPr lang="en-US" kern="0" dirty="0">
                  <a:solidFill>
                    <a:prstClr val="black"/>
                  </a:solidFill>
                  <a:latin typeface="Cambria Math" panose="02040503050406030204" pitchFamily="18" charset="0"/>
                  <a:ea typeface="Cambria Math" panose="02040503050406030204" pitchFamily="18" charset="0"/>
                </a:rPr>
                <a:t>E</a:t>
              </a:r>
              <a:r>
                <a:rPr lang="en-US" kern="0" baseline="-25000" dirty="0">
                  <a:solidFill>
                    <a:prstClr val="black"/>
                  </a:solidFill>
                  <a:latin typeface="Cambria Math" panose="02040503050406030204" pitchFamily="18" charset="0"/>
                  <a:ea typeface="Cambria Math" panose="02040503050406030204" pitchFamily="18" charset="0"/>
                </a:rPr>
                <a:t>C</a:t>
              </a:r>
              <a:endParaRPr lang="en-US" kern="0" dirty="0">
                <a:solidFill>
                  <a:prstClr val="black"/>
                </a:solidFill>
                <a:latin typeface="Cambria Math" panose="02040503050406030204" pitchFamily="18" charset="0"/>
                <a:ea typeface="Cambria Math" panose="02040503050406030204" pitchFamily="18" charset="0"/>
              </a:endParaRPr>
            </a:p>
          </p:txBody>
        </p:sp>
        <p:sp>
          <p:nvSpPr>
            <p:cNvPr id="29" name="TextBox 28"/>
            <p:cNvSpPr txBox="1"/>
            <p:nvPr/>
          </p:nvSpPr>
          <p:spPr>
            <a:xfrm>
              <a:off x="2215084" y="4251469"/>
              <a:ext cx="410690" cy="369332"/>
            </a:xfrm>
            <a:prstGeom prst="rect">
              <a:avLst/>
            </a:prstGeom>
            <a:noFill/>
          </p:spPr>
          <p:txBody>
            <a:bodyPr wrap="none" rtlCol="0">
              <a:spAutoFit/>
            </a:bodyPr>
            <a:lstStyle/>
            <a:p>
              <a:pPr>
                <a:defRPr/>
              </a:pPr>
              <a:r>
                <a:rPr lang="en-US" kern="0" dirty="0">
                  <a:solidFill>
                    <a:prstClr val="black"/>
                  </a:solidFill>
                  <a:latin typeface="Cambria Math" panose="02040503050406030204" pitchFamily="18" charset="0"/>
                  <a:ea typeface="Cambria Math" panose="02040503050406030204" pitchFamily="18" charset="0"/>
                </a:rPr>
                <a:t>E</a:t>
              </a:r>
              <a:r>
                <a:rPr lang="en-US" kern="0" baseline="-25000" dirty="0">
                  <a:solidFill>
                    <a:prstClr val="black"/>
                  </a:solidFill>
                  <a:latin typeface="Cambria Math" panose="02040503050406030204" pitchFamily="18" charset="0"/>
                  <a:ea typeface="Cambria Math" panose="02040503050406030204" pitchFamily="18" charset="0"/>
                </a:rPr>
                <a:t>V</a:t>
              </a:r>
              <a:endParaRPr lang="en-US" kern="0" dirty="0">
                <a:solidFill>
                  <a:prstClr val="black"/>
                </a:solidFill>
                <a:latin typeface="Cambria Math" panose="02040503050406030204" pitchFamily="18" charset="0"/>
                <a:ea typeface="Cambria Math" panose="02040503050406030204" pitchFamily="18" charset="0"/>
              </a:endParaRPr>
            </a:p>
          </p:txBody>
        </p:sp>
        <p:sp>
          <p:nvSpPr>
            <p:cNvPr id="30" name="TextBox 29"/>
            <p:cNvSpPr txBox="1"/>
            <p:nvPr/>
          </p:nvSpPr>
          <p:spPr>
            <a:xfrm>
              <a:off x="3797725" y="3771347"/>
              <a:ext cx="393056" cy="369332"/>
            </a:xfrm>
            <a:prstGeom prst="rect">
              <a:avLst/>
            </a:prstGeom>
            <a:noFill/>
          </p:spPr>
          <p:txBody>
            <a:bodyPr wrap="none" rtlCol="0">
              <a:spAutoFit/>
            </a:bodyPr>
            <a:lstStyle/>
            <a:p>
              <a:pPr>
                <a:defRPr/>
              </a:pPr>
              <a:r>
                <a:rPr lang="en-US" kern="0" dirty="0" err="1">
                  <a:solidFill>
                    <a:prstClr val="black"/>
                  </a:solidFill>
                  <a:latin typeface="Cambria Math" panose="02040503050406030204" pitchFamily="18" charset="0"/>
                  <a:ea typeface="Cambria Math" panose="02040503050406030204" pitchFamily="18" charset="0"/>
                </a:rPr>
                <a:t>E</a:t>
              </a:r>
              <a:r>
                <a:rPr lang="en-US" kern="0" baseline="-25000" dirty="0" err="1">
                  <a:solidFill>
                    <a:prstClr val="black"/>
                  </a:solidFill>
                  <a:latin typeface="Cambria Math" panose="02040503050406030204" pitchFamily="18" charset="0"/>
                  <a:ea typeface="Cambria Math" panose="02040503050406030204" pitchFamily="18" charset="0"/>
                </a:rPr>
                <a:t>g</a:t>
              </a:r>
              <a:endParaRPr lang="en-US" kern="0" dirty="0">
                <a:solidFill>
                  <a:prstClr val="black"/>
                </a:solidFill>
                <a:latin typeface="Cambria Math" panose="02040503050406030204" pitchFamily="18" charset="0"/>
                <a:ea typeface="Cambria Math" panose="02040503050406030204" pitchFamily="18" charset="0"/>
              </a:endParaRPr>
            </a:p>
          </p:txBody>
        </p:sp>
        <p:cxnSp>
          <p:nvCxnSpPr>
            <p:cNvPr id="31" name="Straight Arrow Connector 30"/>
            <p:cNvCxnSpPr>
              <a:stCxn id="26" idx="2"/>
              <a:endCxn id="27" idx="0"/>
            </p:cNvCxnSpPr>
            <p:nvPr/>
          </p:nvCxnSpPr>
          <p:spPr>
            <a:xfrm>
              <a:off x="4242970" y="3649145"/>
              <a:ext cx="0" cy="640799"/>
            </a:xfrm>
            <a:prstGeom prst="straightConnector1">
              <a:avLst/>
            </a:prstGeom>
            <a:noFill/>
            <a:ln w="34925" cap="flat" cmpd="sng" algn="ctr">
              <a:solidFill>
                <a:sysClr val="windowText" lastClr="000000">
                  <a:lumMod val="65000"/>
                  <a:lumOff val="35000"/>
                </a:sysClr>
              </a:solidFill>
              <a:prstDash val="solid"/>
              <a:miter lim="800000"/>
              <a:headEnd type="triangle"/>
              <a:tailEnd type="triangle"/>
            </a:ln>
            <a:effectLst/>
          </p:spPr>
        </p:cxnSp>
        <p:sp>
          <p:nvSpPr>
            <p:cNvPr id="32" name="TextBox 31"/>
            <p:cNvSpPr txBox="1"/>
            <p:nvPr/>
          </p:nvSpPr>
          <p:spPr>
            <a:xfrm>
              <a:off x="4301268" y="3627142"/>
              <a:ext cx="1048685" cy="646331"/>
            </a:xfrm>
            <a:prstGeom prst="rect">
              <a:avLst/>
            </a:prstGeom>
            <a:noFill/>
          </p:spPr>
          <p:txBody>
            <a:bodyPr wrap="none" rtlCol="0">
              <a:spAutoFit/>
            </a:bodyPr>
            <a:lstStyle/>
            <a:p>
              <a:pPr>
                <a:defRPr/>
              </a:pPr>
              <a:r>
                <a:rPr lang="en-US" kern="0" dirty="0">
                  <a:solidFill>
                    <a:prstClr val="black"/>
                  </a:solidFill>
                  <a:latin typeface="Cambria Math" panose="02040503050406030204" pitchFamily="18" charset="0"/>
                  <a:ea typeface="Cambria Math" panose="02040503050406030204" pitchFamily="18" charset="0"/>
                </a:rPr>
                <a:t>Energy</a:t>
              </a:r>
            </a:p>
            <a:p>
              <a:pPr>
                <a:defRPr/>
              </a:pPr>
              <a:r>
                <a:rPr lang="en-US" kern="0" dirty="0">
                  <a:solidFill>
                    <a:prstClr val="black"/>
                  </a:solidFill>
                  <a:latin typeface="Cambria Math" panose="02040503050406030204" pitchFamily="18" charset="0"/>
                  <a:ea typeface="Cambria Math" panose="02040503050406030204" pitchFamily="18" charset="0"/>
                </a:rPr>
                <a:t>Bandgap</a:t>
              </a:r>
            </a:p>
          </p:txBody>
        </p:sp>
        <p:sp>
          <p:nvSpPr>
            <p:cNvPr id="33" name="TextBox 32"/>
            <p:cNvSpPr txBox="1"/>
            <p:nvPr/>
          </p:nvSpPr>
          <p:spPr>
            <a:xfrm>
              <a:off x="5959661" y="3000824"/>
              <a:ext cx="3320262" cy="923330"/>
            </a:xfrm>
            <a:prstGeom prst="rect">
              <a:avLst/>
            </a:prstGeom>
            <a:noFill/>
          </p:spPr>
          <p:txBody>
            <a:bodyPr wrap="square" rtlCol="0">
              <a:spAutoFit/>
            </a:bodyPr>
            <a:lstStyle/>
            <a:p>
              <a:pPr>
                <a:defRPr/>
              </a:pPr>
              <a:r>
                <a:rPr lang="en-US" b="1" u="sng" kern="0" dirty="0">
                  <a:solidFill>
                    <a:prstClr val="black"/>
                  </a:solidFill>
                  <a:latin typeface="Cambria Math" panose="02040503050406030204" pitchFamily="18" charset="0"/>
                  <a:ea typeface="Cambria Math" panose="02040503050406030204" pitchFamily="18" charset="0"/>
                </a:rPr>
                <a:t>Conduction Band</a:t>
              </a:r>
              <a:endParaRPr lang="en-US" kern="0" dirty="0">
                <a:solidFill>
                  <a:prstClr val="black"/>
                </a:solidFill>
                <a:latin typeface="Cambria Math" panose="02040503050406030204" pitchFamily="18" charset="0"/>
                <a:ea typeface="Cambria Math" panose="02040503050406030204" pitchFamily="18" charset="0"/>
              </a:endParaRPr>
            </a:p>
            <a:p>
              <a:pPr>
                <a:defRPr/>
              </a:pPr>
              <a:r>
                <a:rPr lang="en-US" kern="0" dirty="0">
                  <a:solidFill>
                    <a:prstClr val="black"/>
                  </a:solidFill>
                  <a:latin typeface="Cambria Math" panose="02040503050406030204" pitchFamily="18" charset="0"/>
                  <a:ea typeface="Cambria Math" panose="02040503050406030204" pitchFamily="18" charset="0"/>
                </a:rPr>
                <a:t>Lowest energy unfilled band</a:t>
              </a:r>
            </a:p>
            <a:p>
              <a:pPr>
                <a:defRPr/>
              </a:pPr>
              <a:r>
                <a:rPr lang="en-US" kern="0" dirty="0">
                  <a:solidFill>
                    <a:prstClr val="black"/>
                  </a:solidFill>
                  <a:latin typeface="Cambria Math" panose="02040503050406030204" pitchFamily="18" charset="0"/>
                  <a:ea typeface="Cambria Math" panose="02040503050406030204" pitchFamily="18" charset="0"/>
                </a:rPr>
                <a:t>At T = 0 Kelvin. (Absolute Zero)</a:t>
              </a:r>
            </a:p>
          </p:txBody>
        </p:sp>
        <p:sp>
          <p:nvSpPr>
            <p:cNvPr id="34" name="TextBox 33"/>
            <p:cNvSpPr txBox="1"/>
            <p:nvPr/>
          </p:nvSpPr>
          <p:spPr>
            <a:xfrm>
              <a:off x="5949719" y="4095736"/>
              <a:ext cx="3320262" cy="923330"/>
            </a:xfrm>
            <a:prstGeom prst="rect">
              <a:avLst/>
            </a:prstGeom>
            <a:noFill/>
          </p:spPr>
          <p:txBody>
            <a:bodyPr wrap="square" rtlCol="0">
              <a:spAutoFit/>
            </a:bodyPr>
            <a:lstStyle/>
            <a:p>
              <a:pPr>
                <a:defRPr/>
              </a:pPr>
              <a:r>
                <a:rPr lang="en-US" b="1" u="sng" kern="0" dirty="0">
                  <a:solidFill>
                    <a:prstClr val="black"/>
                  </a:solidFill>
                  <a:latin typeface="Cambria Math" panose="02040503050406030204" pitchFamily="18" charset="0"/>
                  <a:ea typeface="Cambria Math" panose="02040503050406030204" pitchFamily="18" charset="0"/>
                </a:rPr>
                <a:t>Valence Band</a:t>
              </a:r>
              <a:endParaRPr lang="en-US" kern="0" dirty="0">
                <a:solidFill>
                  <a:prstClr val="black"/>
                </a:solidFill>
                <a:latin typeface="Cambria Math" panose="02040503050406030204" pitchFamily="18" charset="0"/>
                <a:ea typeface="Cambria Math" panose="02040503050406030204" pitchFamily="18" charset="0"/>
              </a:endParaRPr>
            </a:p>
            <a:p>
              <a:pPr>
                <a:defRPr/>
              </a:pPr>
              <a:r>
                <a:rPr lang="en-US" kern="0" dirty="0">
                  <a:solidFill>
                    <a:prstClr val="black"/>
                  </a:solidFill>
                  <a:latin typeface="Cambria Math" panose="02040503050406030204" pitchFamily="18" charset="0"/>
                  <a:ea typeface="Cambria Math" panose="02040503050406030204" pitchFamily="18" charset="0"/>
                </a:rPr>
                <a:t>Highest energy filled band</a:t>
              </a:r>
            </a:p>
            <a:p>
              <a:pPr>
                <a:defRPr/>
              </a:pPr>
              <a:r>
                <a:rPr lang="en-US" kern="0" dirty="0">
                  <a:solidFill>
                    <a:prstClr val="black"/>
                  </a:solidFill>
                  <a:latin typeface="Cambria Math" panose="02040503050406030204" pitchFamily="18" charset="0"/>
                  <a:ea typeface="Cambria Math" panose="02040503050406030204" pitchFamily="18" charset="0"/>
                </a:rPr>
                <a:t>at T = 0 Kelvin. (Absolute Zero)</a:t>
              </a:r>
            </a:p>
          </p:txBody>
        </p:sp>
        <p:cxnSp>
          <p:nvCxnSpPr>
            <p:cNvPr id="35" name="Straight Arrow Connector 34"/>
            <p:cNvCxnSpPr/>
            <p:nvPr/>
          </p:nvCxnSpPr>
          <p:spPr>
            <a:xfrm flipV="1">
              <a:off x="1898698" y="2650226"/>
              <a:ext cx="11028" cy="1909903"/>
            </a:xfrm>
            <a:prstGeom prst="straightConnector1">
              <a:avLst/>
            </a:prstGeom>
            <a:noFill/>
            <a:ln w="57150" cap="flat" cmpd="sng" algn="ctr">
              <a:solidFill>
                <a:sysClr val="windowText" lastClr="000000">
                  <a:lumMod val="65000"/>
                  <a:lumOff val="35000"/>
                </a:sysClr>
              </a:solidFill>
              <a:prstDash val="solid"/>
              <a:tailEnd type="triangle"/>
            </a:ln>
            <a:effectLst/>
          </p:spPr>
        </p:cxnSp>
        <p:sp>
          <p:nvSpPr>
            <p:cNvPr id="36" name="TextBox 35"/>
            <p:cNvSpPr txBox="1"/>
            <p:nvPr/>
          </p:nvSpPr>
          <p:spPr>
            <a:xfrm>
              <a:off x="1412416" y="1709737"/>
              <a:ext cx="1594053" cy="923330"/>
            </a:xfrm>
            <a:prstGeom prst="rect">
              <a:avLst/>
            </a:prstGeom>
            <a:noFill/>
          </p:spPr>
          <p:txBody>
            <a:bodyPr wrap="square" rtlCol="0">
              <a:spAutoFit/>
            </a:bodyPr>
            <a:lstStyle/>
            <a:p>
              <a:pPr>
                <a:defRPr/>
              </a:pPr>
              <a:r>
                <a:rPr lang="en-US" kern="0" dirty="0">
                  <a:solidFill>
                    <a:prstClr val="black"/>
                  </a:solidFill>
                  <a:latin typeface="Cambria Math" panose="02040503050406030204" pitchFamily="18" charset="0"/>
                  <a:ea typeface="Cambria Math" panose="02040503050406030204" pitchFamily="18" charset="0"/>
                </a:rPr>
                <a:t>Increasing Electron</a:t>
              </a:r>
            </a:p>
            <a:p>
              <a:pPr>
                <a:defRPr/>
              </a:pPr>
              <a:r>
                <a:rPr lang="en-US" kern="0" dirty="0">
                  <a:solidFill>
                    <a:prstClr val="black"/>
                  </a:solidFill>
                  <a:latin typeface="Cambria Math" panose="02040503050406030204" pitchFamily="18" charset="0"/>
                  <a:ea typeface="Cambria Math" panose="02040503050406030204" pitchFamily="18" charset="0"/>
                </a:rPr>
                <a:t>Energy</a:t>
              </a:r>
            </a:p>
          </p:txBody>
        </p:sp>
      </p:grpSp>
    </p:spTree>
    <p:extLst>
      <p:ext uri="{BB962C8B-B14F-4D97-AF65-F5344CB8AC3E}">
        <p14:creationId xmlns:p14="http://schemas.microsoft.com/office/powerpoint/2010/main" val="150291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2"/>
          <p:cNvSpPr txBox="1">
            <a:spLocks noChangeArrowheads="1"/>
          </p:cNvSpPr>
          <p:nvPr/>
        </p:nvSpPr>
        <p:spPr bwMode="auto">
          <a:xfrm>
            <a:off x="2209800" y="1917700"/>
            <a:ext cx="533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a:solidFill>
                <a:prstClr val="black"/>
              </a:solidFill>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24" y="1143000"/>
            <a:ext cx="8693674" cy="2743200"/>
          </a:xfrm>
          <a:prstGeom prst="rect">
            <a:avLst/>
          </a:prstGeom>
        </p:spPr>
      </p:pic>
      <p:sp>
        <p:nvSpPr>
          <p:cNvPr id="7" name="Title 1"/>
          <p:cNvSpPr>
            <a:spLocks noGrp="1"/>
          </p:cNvSpPr>
          <p:nvPr>
            <p:ph type="title"/>
          </p:nvPr>
        </p:nvSpPr>
        <p:spPr>
          <a:xfrm>
            <a:off x="2966339" y="58938"/>
            <a:ext cx="6663693" cy="600439"/>
          </a:xfrm>
        </p:spPr>
        <p:txBody>
          <a:bodyPr>
            <a:noAutofit/>
          </a:bodyPr>
          <a:lstStyle/>
          <a:p>
            <a:pPr algn="ctr"/>
            <a:r>
              <a:rPr lang="en-US" sz="4400" dirty="0">
                <a:gradFill>
                  <a:gsLst>
                    <a:gs pos="0">
                      <a:schemeClr val="tx2"/>
                    </a:gs>
                    <a:gs pos="46000">
                      <a:schemeClr val="tx2"/>
                    </a:gs>
                    <a:gs pos="86000">
                      <a:schemeClr val="accent5"/>
                    </a:gs>
                  </a:gsLst>
                  <a:lin ang="5400000" scaled="1"/>
                </a:gradFill>
              </a:rPr>
              <a:t>Doping of Semiconductors</a:t>
            </a:r>
          </a:p>
        </p:txBody>
      </p:sp>
      <p:sp>
        <p:nvSpPr>
          <p:cNvPr id="8" name="Rectangle 7"/>
          <p:cNvSpPr/>
          <p:nvPr/>
        </p:nvSpPr>
        <p:spPr>
          <a:xfrm>
            <a:off x="1702725" y="4181277"/>
            <a:ext cx="8899213"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endParaRPr lang="en-US" altLang="en-US" b="1"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n-type Silicon</a:t>
            </a:r>
            <a:r>
              <a:rPr lang="en-US" altLang="en-US" dirty="0">
                <a:solidFill>
                  <a:prstClr val="black"/>
                </a:solidFill>
                <a:ea typeface="Calibri" panose="020F0502020204030204" pitchFamily="34" charset="0"/>
                <a:cs typeface="Times New Roman" panose="02020603050405020304" pitchFamily="18" charset="0"/>
              </a:rPr>
              <a:t> – Doped with </a:t>
            </a:r>
            <a:r>
              <a:rPr lang="en-US" altLang="en-US" b="1" dirty="0">
                <a:solidFill>
                  <a:prstClr val="black"/>
                </a:solidFill>
                <a:ea typeface="Calibri" panose="020F0502020204030204" pitchFamily="34" charset="0"/>
                <a:cs typeface="Times New Roman" panose="02020603050405020304" pitchFamily="18" charset="0"/>
              </a:rPr>
              <a:t>Donor</a:t>
            </a:r>
            <a:r>
              <a:rPr lang="en-US" altLang="en-US" dirty="0">
                <a:solidFill>
                  <a:prstClr val="black"/>
                </a:solidFill>
                <a:ea typeface="Calibri" panose="020F0502020204030204" pitchFamily="34" charset="0"/>
                <a:cs typeface="Times New Roman" panose="02020603050405020304" pitchFamily="18" charset="0"/>
              </a:rPr>
              <a:t> atoms – donate an electron (n – negative). </a:t>
            </a:r>
          </a:p>
          <a:p>
            <a:r>
              <a:rPr lang="en-US" altLang="en-US" dirty="0">
                <a:solidFill>
                  <a:prstClr val="black"/>
                </a:solidFill>
                <a:ea typeface="Calibri" panose="020F0502020204030204" pitchFamily="34" charset="0"/>
                <a:cs typeface="Times New Roman" panose="02020603050405020304" pitchFamily="18" charset="0"/>
              </a:rPr>
              <a:t>n- type: Electron → Majority carrier.  Hole → Minority carrier.</a:t>
            </a:r>
          </a:p>
          <a:p>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p-type Silicon</a:t>
            </a:r>
            <a:r>
              <a:rPr lang="en-US" altLang="en-US" dirty="0">
                <a:solidFill>
                  <a:prstClr val="black"/>
                </a:solidFill>
                <a:ea typeface="Calibri" panose="020F0502020204030204" pitchFamily="34" charset="0"/>
                <a:cs typeface="Times New Roman" panose="02020603050405020304" pitchFamily="18" charset="0"/>
              </a:rPr>
              <a:t> – Doped with </a:t>
            </a:r>
            <a:r>
              <a:rPr lang="en-US" altLang="en-US" b="1" dirty="0">
                <a:solidFill>
                  <a:prstClr val="black"/>
                </a:solidFill>
                <a:ea typeface="Calibri" panose="020F0502020204030204" pitchFamily="34" charset="0"/>
                <a:cs typeface="Times New Roman" panose="02020603050405020304" pitchFamily="18" charset="0"/>
              </a:rPr>
              <a:t>Acceptor</a:t>
            </a:r>
            <a:r>
              <a:rPr lang="en-US" altLang="en-US" dirty="0">
                <a:solidFill>
                  <a:prstClr val="black"/>
                </a:solidFill>
                <a:ea typeface="Calibri" panose="020F0502020204030204" pitchFamily="34" charset="0"/>
                <a:cs typeface="Times New Roman" panose="02020603050405020304" pitchFamily="18" charset="0"/>
              </a:rPr>
              <a:t> atoms (holes) – accept an electron (p positive). </a:t>
            </a:r>
          </a:p>
          <a:p>
            <a:r>
              <a:rPr lang="en-US" altLang="en-US" dirty="0">
                <a:solidFill>
                  <a:prstClr val="black"/>
                </a:solidFill>
                <a:ea typeface="Calibri" panose="020F0502020204030204" pitchFamily="34" charset="0"/>
                <a:cs typeface="Times New Roman" panose="02020603050405020304" pitchFamily="18" charset="0"/>
              </a:rPr>
              <a:t>p-type: Hole → Majority carrier.   Electron → Minority carrier.</a:t>
            </a:r>
          </a:p>
          <a:p>
            <a:pPr marL="285750" indent="-285750">
              <a:spcAft>
                <a:spcPts val="1200"/>
              </a:spcAft>
              <a:buFont typeface="Arial" panose="020B0604020202020204" pitchFamily="34" charset="0"/>
              <a:buChar char="•"/>
            </a:pPr>
            <a:endParaRPr lang="en-US" altLang="en-US" dirty="0">
              <a:solidFill>
                <a:prstClr val="black"/>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000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2"/>
          <p:cNvSpPr txBox="1">
            <a:spLocks noChangeArrowheads="1"/>
          </p:cNvSpPr>
          <p:nvPr/>
        </p:nvSpPr>
        <p:spPr bwMode="auto">
          <a:xfrm>
            <a:off x="2209800" y="1917700"/>
            <a:ext cx="533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endParaRPr lang="en-US" altLang="en-US" sz="1800">
              <a:solidFill>
                <a:prstClr val="black"/>
              </a:solidFill>
              <a:cs typeface="Arial" panose="020B0604020202020204" pitchFamily="34" charset="0"/>
            </a:endParaRPr>
          </a:p>
        </p:txBody>
      </p:sp>
      <p:sp>
        <p:nvSpPr>
          <p:cNvPr id="6" name="Title 1"/>
          <p:cNvSpPr>
            <a:spLocks noGrp="1"/>
          </p:cNvSpPr>
          <p:nvPr>
            <p:ph type="title"/>
          </p:nvPr>
        </p:nvSpPr>
        <p:spPr>
          <a:xfrm>
            <a:off x="2380736" y="58127"/>
            <a:ext cx="7882345" cy="600439"/>
          </a:xfrm>
        </p:spPr>
        <p:txBody>
          <a:bodyPr>
            <a:noAutofit/>
          </a:bodyPr>
          <a:lstStyle/>
          <a:p>
            <a:pPr algn="ctr"/>
            <a:r>
              <a:rPr lang="en-US" sz="4000" dirty="0">
                <a:gradFill>
                  <a:gsLst>
                    <a:gs pos="0">
                      <a:schemeClr val="tx2"/>
                    </a:gs>
                    <a:gs pos="46000">
                      <a:schemeClr val="tx2"/>
                    </a:gs>
                    <a:gs pos="86000">
                      <a:schemeClr val="accent5"/>
                    </a:gs>
                  </a:gsLst>
                  <a:lin ang="5400000" scaled="1"/>
                </a:gradFill>
              </a:rPr>
              <a:t>Semiconductor Basics - Summary</a:t>
            </a:r>
          </a:p>
        </p:txBody>
      </p:sp>
      <p:sp>
        <p:nvSpPr>
          <p:cNvPr id="7" name="Rectangle 6"/>
          <p:cNvSpPr/>
          <p:nvPr/>
        </p:nvSpPr>
        <p:spPr>
          <a:xfrm>
            <a:off x="1653299" y="815004"/>
            <a:ext cx="8899213" cy="47607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Silicon</a:t>
            </a:r>
            <a:r>
              <a:rPr lang="en-US" altLang="en-US" dirty="0">
                <a:solidFill>
                  <a:prstClr val="black"/>
                </a:solidFill>
                <a:ea typeface="Calibri" panose="020F0502020204030204" pitchFamily="34" charset="0"/>
                <a:cs typeface="Times New Roman" panose="02020603050405020304" pitchFamily="18" charset="0"/>
              </a:rPr>
              <a:t> is presently the most important semiconductor material in our world.</a:t>
            </a:r>
          </a:p>
          <a:p>
            <a:pPr marL="285750" indent="-285750">
              <a:buFont typeface="Arial" panose="020B0604020202020204" pitchFamily="34" charset="0"/>
              <a:buChar char="•"/>
            </a:pPr>
            <a:endParaRPr lang="en-US" altLang="en-US" b="1" dirty="0">
              <a:solidFill>
                <a:prstClr val="black"/>
              </a:solidFill>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Intrinsic</a:t>
            </a:r>
            <a:r>
              <a:rPr lang="en-US" altLang="en-US" dirty="0">
                <a:solidFill>
                  <a:prstClr val="black"/>
                </a:solidFill>
                <a:ea typeface="Calibri" panose="020F0502020204030204" pitchFamily="34" charset="0"/>
                <a:cs typeface="Times New Roman" panose="02020603050405020304" pitchFamily="18" charset="0"/>
              </a:rPr>
              <a:t> – pure. Can achieve 1 part in 10 billion for silicon. Number of electrons in the conduction band equals the number of holes in the valence band.</a:t>
            </a:r>
          </a:p>
          <a:p>
            <a:pPr marL="285750" indent="-285750">
              <a:lnSpc>
                <a:spcPct val="107000"/>
              </a:lnSpc>
              <a:spcAft>
                <a:spcPts val="1800"/>
              </a:spcAft>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Extrinsic</a:t>
            </a:r>
            <a:r>
              <a:rPr lang="en-US" altLang="en-US" dirty="0">
                <a:solidFill>
                  <a:prstClr val="black"/>
                </a:solidFill>
                <a:ea typeface="Calibri" panose="020F0502020204030204" pitchFamily="34" charset="0"/>
                <a:cs typeface="Times New Roman" panose="02020603050405020304" pitchFamily="18" charset="0"/>
              </a:rPr>
              <a:t> – doped.</a:t>
            </a:r>
            <a:endParaRPr lang="en-US" alt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Doping – </a:t>
            </a:r>
            <a:r>
              <a:rPr lang="en-US" altLang="en-US" dirty="0">
                <a:solidFill>
                  <a:prstClr val="black"/>
                </a:solidFill>
                <a:ea typeface="Calibri" panose="020F0502020204030204" pitchFamily="34" charset="0"/>
                <a:cs typeface="Times New Roman" panose="02020603050405020304" pitchFamily="18" charset="0"/>
              </a:rPr>
              <a:t>significantly changes characteristics of material. 1 part in 10 million.</a:t>
            </a:r>
            <a:endParaRPr lang="en-US" alt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altLang="en-US" b="1"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n-type Silicon</a:t>
            </a:r>
            <a:r>
              <a:rPr lang="en-US" altLang="en-US" dirty="0">
                <a:solidFill>
                  <a:prstClr val="black"/>
                </a:solidFill>
                <a:ea typeface="Calibri" panose="020F0502020204030204" pitchFamily="34" charset="0"/>
                <a:cs typeface="Times New Roman" panose="02020603050405020304" pitchFamily="18" charset="0"/>
              </a:rPr>
              <a:t> – Doped with </a:t>
            </a:r>
            <a:r>
              <a:rPr lang="en-US" altLang="en-US" b="1" dirty="0">
                <a:solidFill>
                  <a:prstClr val="black"/>
                </a:solidFill>
                <a:ea typeface="Calibri" panose="020F0502020204030204" pitchFamily="34" charset="0"/>
                <a:cs typeface="Times New Roman" panose="02020603050405020304" pitchFamily="18" charset="0"/>
              </a:rPr>
              <a:t>Donor</a:t>
            </a:r>
            <a:r>
              <a:rPr lang="en-US" altLang="en-US" dirty="0">
                <a:solidFill>
                  <a:prstClr val="black"/>
                </a:solidFill>
                <a:ea typeface="Calibri" panose="020F0502020204030204" pitchFamily="34" charset="0"/>
                <a:cs typeface="Times New Roman" panose="02020603050405020304" pitchFamily="18" charset="0"/>
              </a:rPr>
              <a:t> atoms – donate an electron (n – negative). </a:t>
            </a:r>
          </a:p>
          <a:p>
            <a:r>
              <a:rPr lang="en-US" altLang="en-US" dirty="0">
                <a:solidFill>
                  <a:prstClr val="black"/>
                </a:solidFill>
                <a:ea typeface="Calibri" panose="020F0502020204030204" pitchFamily="34" charset="0"/>
                <a:cs typeface="Times New Roman" panose="02020603050405020304" pitchFamily="18" charset="0"/>
              </a:rPr>
              <a:t>n- type: Electron → Majority carrier.  Hole → Minority carrier.</a:t>
            </a:r>
          </a:p>
          <a:p>
            <a:endParaRPr lang="en-US" altLang="en-US" dirty="0">
              <a:solidFill>
                <a:prstClr val="black"/>
              </a:solidFill>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altLang="en-US" b="1" dirty="0">
                <a:solidFill>
                  <a:prstClr val="black"/>
                </a:solidFill>
                <a:ea typeface="Calibri" panose="020F0502020204030204" pitchFamily="34" charset="0"/>
                <a:cs typeface="Times New Roman" panose="02020603050405020304" pitchFamily="18" charset="0"/>
              </a:rPr>
              <a:t>p-type Silicon</a:t>
            </a:r>
            <a:r>
              <a:rPr lang="en-US" altLang="en-US" dirty="0">
                <a:solidFill>
                  <a:prstClr val="black"/>
                </a:solidFill>
                <a:ea typeface="Calibri" panose="020F0502020204030204" pitchFamily="34" charset="0"/>
                <a:cs typeface="Times New Roman" panose="02020603050405020304" pitchFamily="18" charset="0"/>
              </a:rPr>
              <a:t> – Doped with </a:t>
            </a:r>
            <a:r>
              <a:rPr lang="en-US" altLang="en-US" b="1" dirty="0">
                <a:solidFill>
                  <a:prstClr val="black"/>
                </a:solidFill>
                <a:ea typeface="Calibri" panose="020F0502020204030204" pitchFamily="34" charset="0"/>
                <a:cs typeface="Times New Roman" panose="02020603050405020304" pitchFamily="18" charset="0"/>
              </a:rPr>
              <a:t>Acceptor</a:t>
            </a:r>
            <a:r>
              <a:rPr lang="en-US" altLang="en-US" dirty="0">
                <a:solidFill>
                  <a:prstClr val="black"/>
                </a:solidFill>
                <a:ea typeface="Calibri" panose="020F0502020204030204" pitchFamily="34" charset="0"/>
                <a:cs typeface="Times New Roman" panose="02020603050405020304" pitchFamily="18" charset="0"/>
              </a:rPr>
              <a:t> atoms (holes) – accept an electron (p positive). </a:t>
            </a:r>
          </a:p>
          <a:p>
            <a:r>
              <a:rPr lang="en-US" altLang="en-US" dirty="0">
                <a:solidFill>
                  <a:prstClr val="black"/>
                </a:solidFill>
                <a:ea typeface="Calibri" panose="020F0502020204030204" pitchFamily="34" charset="0"/>
                <a:cs typeface="Times New Roman" panose="02020603050405020304" pitchFamily="18" charset="0"/>
              </a:rPr>
              <a:t>p-type: Hole → Majority carrier.   Electron → Minority carrier.</a:t>
            </a:r>
          </a:p>
          <a:p>
            <a:endParaRPr lang="en-US" altLang="en-US" dirty="0">
              <a:solidFill>
                <a:prstClr val="black"/>
              </a:solidFill>
              <a:ea typeface="Calibri" panose="020F0502020204030204" pitchFamily="34" charset="0"/>
              <a:cs typeface="Times New Roman" panose="02020603050405020304" pitchFamily="18" charset="0"/>
            </a:endParaRPr>
          </a:p>
          <a:p>
            <a:pPr algn="ctr"/>
            <a:r>
              <a:rPr lang="en-US" altLang="en-US" b="1" dirty="0">
                <a:solidFill>
                  <a:schemeClr val="accent3">
                    <a:lumMod val="75000"/>
                  </a:schemeClr>
                </a:solidFill>
                <a:ea typeface="Calibri" panose="020F0502020204030204" pitchFamily="34" charset="0"/>
                <a:cs typeface="Times New Roman" panose="02020603050405020304" pitchFamily="18" charset="0"/>
                <a:hlinkClick r:id="rId2"/>
              </a:rPr>
              <a:t>n and p type silicon</a:t>
            </a:r>
            <a:r>
              <a:rPr lang="en-US" altLang="en-US" b="1" dirty="0">
                <a:solidFill>
                  <a:schemeClr val="accent3">
                    <a:lumMod val="75000"/>
                  </a:schemeClr>
                </a:solidFill>
                <a:ea typeface="Calibri" panose="020F0502020204030204" pitchFamily="34" charset="0"/>
                <a:cs typeface="Times New Roman" panose="02020603050405020304" pitchFamily="18" charset="0"/>
              </a:rPr>
              <a:t> </a:t>
            </a:r>
            <a:r>
              <a:rPr lang="en-US" altLang="en-US" sz="1600" dirty="0">
                <a:solidFill>
                  <a:prstClr val="black"/>
                </a:solidFill>
                <a:ea typeface="Calibri" panose="020F0502020204030204" pitchFamily="34" charset="0"/>
                <a:cs typeface="Times New Roman" panose="02020603050405020304" pitchFamily="18" charset="0"/>
              </a:rPr>
              <a:t>(5:59)</a:t>
            </a:r>
          </a:p>
          <a:p>
            <a:endParaRPr lang="en-US" altLang="en-US" b="1" dirty="0">
              <a:solidFill>
                <a:schemeClr val="bg1">
                  <a:lumMod val="65000"/>
                  <a:lumOff val="35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882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3565" y="0"/>
            <a:ext cx="3404016" cy="498598"/>
          </a:xfrm>
        </p:spPr>
        <p:txBody>
          <a:bodyPr/>
          <a:lstStyle/>
          <a:p>
            <a:r>
              <a:rPr lang="en-US" dirty="0" err="1"/>
              <a:t>pn</a:t>
            </a:r>
            <a:r>
              <a:rPr lang="en-US" dirty="0"/>
              <a:t> Junction Diode</a:t>
            </a:r>
          </a:p>
        </p:txBody>
      </p:sp>
      <p:pic>
        <p:nvPicPr>
          <p:cNvPr id="74" name="Picture 73"/>
          <p:cNvPicPr>
            <a:picLocks noChangeAspect="1"/>
          </p:cNvPicPr>
          <p:nvPr/>
        </p:nvPicPr>
        <p:blipFill>
          <a:blip r:embed="rId2"/>
          <a:stretch>
            <a:fillRect/>
          </a:stretch>
        </p:blipFill>
        <p:spPr>
          <a:xfrm>
            <a:off x="1696387" y="831955"/>
            <a:ext cx="8629421" cy="5363938"/>
          </a:xfrm>
          <a:prstGeom prst="rect">
            <a:avLst/>
          </a:prstGeom>
        </p:spPr>
      </p:pic>
    </p:spTree>
    <p:extLst>
      <p:ext uri="{BB962C8B-B14F-4D97-AF65-F5344CB8AC3E}">
        <p14:creationId xmlns:p14="http://schemas.microsoft.com/office/powerpoint/2010/main" val="11033538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230" y="0"/>
            <a:ext cx="2272258" cy="498598"/>
          </a:xfrm>
        </p:spPr>
        <p:txBody>
          <a:bodyPr/>
          <a:lstStyle/>
          <a:p>
            <a:r>
              <a:rPr lang="en-US" dirty="0" err="1"/>
              <a:t>pn</a:t>
            </a:r>
            <a:r>
              <a:rPr lang="en-US" dirty="0"/>
              <a:t> Junction</a:t>
            </a:r>
          </a:p>
        </p:txBody>
      </p:sp>
      <p:sp>
        <p:nvSpPr>
          <p:cNvPr id="5" name="Rectangle 4"/>
          <p:cNvSpPr/>
          <p:nvPr/>
        </p:nvSpPr>
        <p:spPr>
          <a:xfrm>
            <a:off x="1652378" y="3721971"/>
            <a:ext cx="8806721"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dirty="0">
                <a:solidFill>
                  <a:prstClr val="black"/>
                </a:solidFill>
              </a:rPr>
              <a:t>Near the junction, conduction band electrons from n-side diffuse across the junction filling holes on the p-side, resulting in ionized acceptor atoms, i.e. atoms having a net negative charge because of an extra electron.</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a:solidFill>
                  <a:prstClr val="black"/>
                </a:solidFill>
              </a:rPr>
              <a:t>Near the junction, the loss of conduction band electrons from the n-side also results in fixed donor atoms with net positive charge.</a:t>
            </a:r>
          </a:p>
          <a:p>
            <a:pPr marL="285750" indent="-285750">
              <a:buFont typeface="Arial" panose="020B0604020202020204" pitchFamily="34" charset="0"/>
              <a:buChar char="•"/>
            </a:pPr>
            <a:endParaRPr lang="en-US" dirty="0">
              <a:solidFill>
                <a:prstClr val="black"/>
              </a:solidFill>
            </a:endParaRPr>
          </a:p>
          <a:p>
            <a:pPr marL="285750" indent="-285750">
              <a:buFont typeface="Arial" panose="020B0604020202020204" pitchFamily="34" charset="0"/>
              <a:buChar char="•"/>
            </a:pPr>
            <a:r>
              <a:rPr lang="en-US" dirty="0">
                <a:solidFill>
                  <a:prstClr val="black"/>
                </a:solidFill>
              </a:rPr>
              <a:t>Near the junction, fixed ions result in an electric field that opposes and limits diffusion and results in a potential barrier.</a:t>
            </a:r>
            <a:endParaRPr lang="en-US" altLang="en-US" dirty="0">
              <a:solidFill>
                <a:prstClr val="black"/>
              </a:solidFill>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211754" y="614181"/>
            <a:ext cx="7687968" cy="2992206"/>
          </a:xfrm>
          <a:prstGeom prst="rect">
            <a:avLst/>
          </a:prstGeom>
        </p:spPr>
      </p:pic>
    </p:spTree>
    <p:extLst>
      <p:ext uri="{BB962C8B-B14F-4D97-AF65-F5344CB8AC3E}">
        <p14:creationId xmlns:p14="http://schemas.microsoft.com/office/powerpoint/2010/main" val="1445526660"/>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Custom 19">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08CBE"/>
      </a:hlink>
      <a:folHlink>
        <a:srgbClr val="7DDDF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1_Blue Segoe 4-3 template-template_April-17-2007">
  <a:themeElements>
    <a:clrScheme name="Custom 8">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0C0C0C"/>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SoftwareDevelopment">
  <a:themeElements>
    <a:clrScheme name="BYU-Idaho">
      <a:dk1>
        <a:srgbClr val="283D5E"/>
      </a:dk1>
      <a:lt1>
        <a:srgbClr val="FFFFFF"/>
      </a:lt1>
      <a:dk2>
        <a:srgbClr val="466BA6"/>
      </a:dk2>
      <a:lt2>
        <a:srgbClr val="000000"/>
      </a:lt2>
      <a:accent1>
        <a:srgbClr val="CACFD1"/>
      </a:accent1>
      <a:accent2>
        <a:srgbClr val="A8B1B4"/>
      </a:accent2>
      <a:accent3>
        <a:srgbClr val="95ADD3"/>
      </a:accent3>
      <a:accent4>
        <a:srgbClr val="DADADA"/>
      </a:accent4>
      <a:accent5>
        <a:srgbClr val="E1E4E5"/>
      </a:accent5>
      <a:accent6>
        <a:srgbClr val="B7BBBD"/>
      </a:accent6>
      <a:hlink>
        <a:srgbClr val="CACFD1"/>
      </a:hlink>
      <a:folHlink>
        <a:srgbClr val="CACFD1"/>
      </a:folHlink>
    </a:clrScheme>
    <a:fontScheme name="BYU-Idaho">
      <a:majorFont>
        <a:latin typeface="Galliard BT"/>
        <a:ea typeface=""/>
        <a:cs typeface=""/>
      </a:majorFont>
      <a:minorFont>
        <a:latin typeface="Galliar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Blue Segoe 4-3 template-template_April-17-2007">
  <a:themeElements>
    <a:clrScheme name="Custom 14">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3030F8"/>
      </a:hlink>
      <a:folHlink>
        <a:srgbClr val="7575F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3_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6.xml><?xml version="1.0" encoding="utf-8"?>
<a:theme xmlns:a="http://schemas.openxmlformats.org/drawingml/2006/main" name="6_Blue Segoe 4-3 template-template_April-17-2007">
  <a:themeElements>
    <a:clrScheme name="Custom 24">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3030F8"/>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12062</TotalTime>
  <Words>4416</Words>
  <Application>Microsoft Office PowerPoint</Application>
  <PresentationFormat>Widescreen</PresentationFormat>
  <Paragraphs>542</Paragraphs>
  <Slides>32</Slides>
  <Notes>6</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32</vt:i4>
      </vt:variant>
    </vt:vector>
  </HeadingPairs>
  <TitlesOfParts>
    <vt:vector size="46" baseType="lpstr">
      <vt:lpstr>Segoe</vt:lpstr>
      <vt:lpstr>Courier New</vt:lpstr>
      <vt:lpstr>Cambria Math</vt:lpstr>
      <vt:lpstr>Wingdings</vt:lpstr>
      <vt:lpstr>Arial</vt:lpstr>
      <vt:lpstr>Calibri</vt:lpstr>
      <vt:lpstr>Cambria</vt:lpstr>
      <vt:lpstr>Galliard BT</vt:lpstr>
      <vt:lpstr>Blue Segoe 4-3 template-template_April-17-2007</vt:lpstr>
      <vt:lpstr>1_Blue Segoe 4-3 template-template_April-17-2007</vt:lpstr>
      <vt:lpstr>SoftwareDevelopment</vt:lpstr>
      <vt:lpstr>2_Blue Segoe 4-3 template-template_April-17-2007</vt:lpstr>
      <vt:lpstr>3_Blue Segoe 4-3 template-template_April-17-2007</vt:lpstr>
      <vt:lpstr>6_Blue Segoe 4-3 template-template_April-17-2007</vt:lpstr>
      <vt:lpstr>Midterm Exam Review</vt:lpstr>
      <vt:lpstr>Remote Proctoring - Proctorio</vt:lpstr>
      <vt:lpstr>Cheating/Plagiarism</vt:lpstr>
      <vt:lpstr>PowerPoint Presentation</vt:lpstr>
      <vt:lpstr>Electron Energy Bands</vt:lpstr>
      <vt:lpstr>Doping of Semiconductors</vt:lpstr>
      <vt:lpstr>Semiconductor Basics - Summary</vt:lpstr>
      <vt:lpstr>pn Junction Diode</vt:lpstr>
      <vt:lpstr>pn Junction</vt:lpstr>
      <vt:lpstr>Semiconductor Basics – Review Quiz</vt:lpstr>
      <vt:lpstr>Semiconductor Basics – Review Quiz</vt:lpstr>
      <vt:lpstr>Semiconductor Basics – Review Quiz</vt:lpstr>
      <vt:lpstr>Semiconductor Basics – Review Quiz</vt:lpstr>
      <vt:lpstr>pn Junction Operating Regions</vt:lpstr>
      <vt:lpstr>pn Junction Diode – Reverse Bias</vt:lpstr>
      <vt:lpstr>pn Junction Diode – Reverse Bias (Continued)</vt:lpstr>
      <vt:lpstr>Silicon pn Junction Solar Cell</vt:lpstr>
      <vt:lpstr>pn Junction Diode – Forward Bias</vt:lpstr>
      <vt:lpstr>pn Junction Diode – Forward Bias (Continued)</vt:lpstr>
      <vt:lpstr>Shockley (Diode) Equation</vt:lpstr>
      <vt:lpstr>Forward and Reverse Diode Characteristics</vt:lpstr>
      <vt:lpstr>Ideal Diode Model – 1st  Approximation</vt:lpstr>
      <vt:lpstr>Diode Model – 2nd Approximation</vt:lpstr>
      <vt:lpstr>Zener Breakdown Mechanism</vt:lpstr>
      <vt:lpstr>Thermal Resistance</vt:lpstr>
      <vt:lpstr>Diode OR</vt:lpstr>
      <vt:lpstr>Bridge Rectifier with Filter Capacitor</vt:lpstr>
      <vt:lpstr>Zener Diodes Circuit Example 2</vt:lpstr>
      <vt:lpstr>PowerPoint Presentation</vt:lpstr>
      <vt:lpstr>Schottky Diodes (Continued)</vt:lpstr>
      <vt:lpstr>The End</vt:lpstr>
      <vt:lpstr>Extra</vt:lpstr>
    </vt:vector>
  </TitlesOfParts>
  <Company>Brigham Young University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ECEN 480 Digital Signal Processing</dc:title>
  <dc:creator>Swenson, Jody</dc:creator>
  <cp:lastModifiedBy>Swenson, Jody</cp:lastModifiedBy>
  <cp:revision>687</cp:revision>
  <dcterms:created xsi:type="dcterms:W3CDTF">2016-11-11T21:34:14Z</dcterms:created>
  <dcterms:modified xsi:type="dcterms:W3CDTF">2022-07-12T21:24:28Z</dcterms:modified>
</cp:coreProperties>
</file>