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311" r:id="rId20"/>
    <p:sldId id="270" r:id="rId21"/>
    <p:sldId id="314" r:id="rId22"/>
    <p:sldId id="312" r:id="rId23"/>
    <p:sldId id="275" r:id="rId24"/>
    <p:sldId id="276" r:id="rId25"/>
    <p:sldId id="277" r:id="rId26"/>
    <p:sldId id="278" r:id="rId27"/>
    <p:sldId id="279" r:id="rId28"/>
    <p:sldId id="280" r:id="rId29"/>
    <p:sldId id="315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4" r:id="rId43"/>
    <p:sldId id="295" r:id="rId44"/>
    <p:sldId id="310" r:id="rId45"/>
    <p:sldId id="313" r:id="rId46"/>
    <p:sldId id="296" r:id="rId47"/>
    <p:sldId id="298" r:id="rId48"/>
    <p:sldId id="299" r:id="rId49"/>
    <p:sldId id="300" r:id="rId50"/>
    <p:sldId id="301" r:id="rId51"/>
    <p:sldId id="302" r:id="rId52"/>
    <p:sldId id="303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282" r:id="rId62"/>
    <p:sldId id="305" r:id="rId63"/>
    <p:sldId id="324" r:id="rId64"/>
    <p:sldId id="306" r:id="rId65"/>
    <p:sldId id="307" r:id="rId66"/>
    <p:sldId id="30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F4B-0220-4C9F-9396-BDAE0BED8CD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0x00000000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>
            <a:off x="1913117" y="634482"/>
            <a:ext cx="7184230" cy="30864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0972" y="1623526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variables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40" y="1427583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1641" y="1240971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Addresses for 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task1Function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680718" y="642255"/>
            <a:ext cx="2248484" cy="3089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214188" y="642255"/>
            <a:ext cx="2715014" cy="37151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56784" y="642255"/>
            <a:ext cx="2472418" cy="39390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7111" y="1875454"/>
            <a:ext cx="290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7184572" y="642255"/>
            <a:ext cx="1744630" cy="41536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92490" y="642255"/>
            <a:ext cx="6036712" cy="37524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7111" y="1875454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vTaskDelay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24131" y="642255"/>
            <a:ext cx="4805071" cy="43029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70" y="642255"/>
            <a:ext cx="5280932" cy="46202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8" idx="3"/>
          </p:cNvCxnSpPr>
          <p:nvPr/>
        </p:nvCxnSpPr>
        <p:spPr>
          <a:xfrm flipH="1">
            <a:off x="3332430" y="1063690"/>
            <a:ext cx="6035505" cy="26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40155" y="642255"/>
            <a:ext cx="4889047" cy="48814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while(task1DelayVariable)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0824" y="690466"/>
            <a:ext cx="4926565" cy="4991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63486" y="634482"/>
            <a:ext cx="7333861" cy="37882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130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41984" y="690465"/>
            <a:ext cx="6764695" cy="53930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9903" y="447869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initRTOS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18253" y="135293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8922" y="1119673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47657" y="466531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6287" y="5943600"/>
            <a:ext cx="111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27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47257" y="793102"/>
            <a:ext cx="6512767" cy="5206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7111" y="1875454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vTaskDelay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while(task1DelayVariable)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0824" y="690466"/>
            <a:ext cx="4926565" cy="4991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6588" y="690466"/>
            <a:ext cx="6400802" cy="53557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47257" y="793102"/>
            <a:ext cx="6512767" cy="5206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5551" y="793102"/>
            <a:ext cx="5234476" cy="439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10130" y="272453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72204" y="623205"/>
            <a:ext cx="5523723" cy="4331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68963" y="2071396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 = task1Function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5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9608" y="793102"/>
            <a:ext cx="5430419" cy="49358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5004" y="793102"/>
            <a:ext cx="5645024" cy="52717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task2Function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59420" y="642255"/>
            <a:ext cx="2369782" cy="4629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5-Point Star 43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320073" y="623205"/>
            <a:ext cx="5075854" cy="4723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47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6" y="1978089"/>
            <a:ext cx="365759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326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2, 2, task2Function</a:t>
            </a:r>
          </a:p>
          <a:p>
            <a:r>
              <a:rPr lang="en-US" dirty="0" smtClean="0"/>
              <a:t>Save Context for Task2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39" idx="3"/>
          </p:cNvCxnSpPr>
          <p:nvPr/>
        </p:nvCxnSpPr>
        <p:spPr>
          <a:xfrm flipH="1" flipV="1">
            <a:off x="3326209" y="887573"/>
            <a:ext cx="6144362" cy="146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10130" y="272453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9608" y="793102"/>
            <a:ext cx="5430419" cy="49358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5004" y="793102"/>
            <a:ext cx="5645024" cy="52717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593910" y="2108718"/>
            <a:ext cx="998377" cy="27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03438" y="642255"/>
            <a:ext cx="2425764" cy="52453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startRTOS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  <a:endCxn id="37" idx="3"/>
          </p:cNvCxnSpPr>
          <p:nvPr/>
        </p:nvCxnSpPr>
        <p:spPr>
          <a:xfrm flipH="1">
            <a:off x="2543627" y="623205"/>
            <a:ext cx="6852300" cy="57540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{scheduler();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8253" y="5449077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22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1796" y="2668555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Timer Interrupt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6" y="1978089"/>
            <a:ext cx="365759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326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2, 2, task2Function</a:t>
            </a:r>
          </a:p>
          <a:p>
            <a:r>
              <a:rPr lang="en-US" dirty="0" smtClean="0"/>
              <a:t>Save Context for Task2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39" idx="3"/>
          </p:cNvCxnSpPr>
          <p:nvPr/>
        </p:nvCxnSpPr>
        <p:spPr>
          <a:xfrm flipH="1" flipV="1">
            <a:off x="3326209" y="887573"/>
            <a:ext cx="6144362" cy="146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69" y="623205"/>
            <a:ext cx="5747658" cy="4256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currentTask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10130" y="272453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20278" y="642255"/>
            <a:ext cx="5308924" cy="51147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96343" y="642255"/>
            <a:ext cx="5532859" cy="53200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69771" y="642255"/>
            <a:ext cx="5859431" cy="56652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214188" y="642255"/>
            <a:ext cx="2715014" cy="37151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49496" y="642255"/>
            <a:ext cx="5579706" cy="45459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cxnSp>
        <p:nvCxnSpPr>
          <p:cNvPr id="22" name="Straight Arrow Connector 21"/>
          <p:cNvCxnSpPr>
            <a:stCxn id="40" idx="3"/>
          </p:cNvCxnSpPr>
          <p:nvPr/>
        </p:nvCxnSpPr>
        <p:spPr>
          <a:xfrm>
            <a:off x="3716313" y="697850"/>
            <a:ext cx="5558316" cy="421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571875" y="642255"/>
            <a:ext cx="5357327" cy="4891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415004" y="642255"/>
            <a:ext cx="5514198" cy="5133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5703</Words>
  <Application>Microsoft Office PowerPoint</Application>
  <PresentationFormat>Widescreen</PresentationFormat>
  <Paragraphs>3123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Grimmett, Richard</dc:creator>
  <cp:lastModifiedBy>Grimmett, Richard</cp:lastModifiedBy>
  <cp:revision>23</cp:revision>
  <dcterms:created xsi:type="dcterms:W3CDTF">2016-06-02T23:37:53Z</dcterms:created>
  <dcterms:modified xsi:type="dcterms:W3CDTF">2018-08-31T16:15:05Z</dcterms:modified>
</cp:coreProperties>
</file>