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311" r:id="rId20"/>
    <p:sldId id="270" r:id="rId21"/>
    <p:sldId id="314" r:id="rId22"/>
    <p:sldId id="312" r:id="rId23"/>
    <p:sldId id="275" r:id="rId24"/>
    <p:sldId id="276" r:id="rId25"/>
    <p:sldId id="277" r:id="rId26"/>
    <p:sldId id="278" r:id="rId27"/>
    <p:sldId id="279" r:id="rId28"/>
    <p:sldId id="280" r:id="rId29"/>
    <p:sldId id="315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04" r:id="rId43"/>
    <p:sldId id="295" r:id="rId44"/>
    <p:sldId id="310" r:id="rId45"/>
    <p:sldId id="313" r:id="rId46"/>
    <p:sldId id="296" r:id="rId47"/>
    <p:sldId id="298" r:id="rId48"/>
    <p:sldId id="299" r:id="rId49"/>
    <p:sldId id="300" r:id="rId50"/>
    <p:sldId id="301" r:id="rId51"/>
    <p:sldId id="302" r:id="rId52"/>
    <p:sldId id="303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282" r:id="rId62"/>
    <p:sldId id="305" r:id="rId63"/>
    <p:sldId id="324" r:id="rId64"/>
    <p:sldId id="306" r:id="rId65"/>
    <p:sldId id="307" r:id="rId66"/>
    <p:sldId id="309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4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2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3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3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2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9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2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2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6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DF4B-0220-4C9F-9396-BDAE0BED8CD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0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F4B-0220-4C9F-9396-BDAE0BED8CD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E2EA-84A5-42B2-B394-A2621CECC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0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634482"/>
            <a:ext cx="3359020" cy="13249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1" y="438540"/>
            <a:ext cx="2500604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70572" y="4572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0x00000000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3" idx="3"/>
          </p:cNvCxnSpPr>
          <p:nvPr/>
        </p:nvCxnSpPr>
        <p:spPr>
          <a:xfrm flipH="1">
            <a:off x="1913117" y="634482"/>
            <a:ext cx="7184230" cy="308648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40972" y="1623526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variables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31640" y="1427583"/>
            <a:ext cx="224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Interrupt Vector Table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31641" y="1240971"/>
            <a:ext cx="172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Addresses for IO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10735" y="83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0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restoreTaskState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051110" y="642255"/>
            <a:ext cx="5878092" cy="53946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task1Stack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task1RegisterState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cxnSp>
        <p:nvCxnSpPr>
          <p:cNvPr id="24" name="Straight Arrow Connector 23"/>
          <p:cNvCxnSpPr>
            <a:stCxn id="38" idx="3"/>
          </p:cNvCxnSpPr>
          <p:nvPr/>
        </p:nvCxnSpPr>
        <p:spPr>
          <a:xfrm flipV="1">
            <a:off x="3332430" y="1054359"/>
            <a:ext cx="6026174" cy="353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32" idx="3"/>
          </p:cNvCxnSpPr>
          <p:nvPr/>
        </p:nvCxnSpPr>
        <p:spPr>
          <a:xfrm flipH="1">
            <a:off x="2441848" y="2164702"/>
            <a:ext cx="1122447" cy="91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8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96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task1Function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680718" y="642255"/>
            <a:ext cx="2248484" cy="30899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while(1)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214188" y="642255"/>
            <a:ext cx="2715014" cy="371514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60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6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getValue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456784" y="642255"/>
            <a:ext cx="2472418" cy="393907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41167" y="1847461"/>
            <a:ext cx="3592286" cy="1166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37111" y="1875454"/>
            <a:ext cx="2901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task1Stack</a:t>
            </a:r>
          </a:p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getValue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0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672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vTaskDelay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7184572" y="642255"/>
            <a:ext cx="1744630" cy="41536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9551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vTaskDelay</a:t>
            </a:r>
            <a:r>
              <a:rPr lang="en-US" dirty="0" smtClean="0"/>
              <a:t>(100)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task1DelayVariable = 100;</a:t>
            </a:r>
          </a:p>
          <a:p>
            <a:r>
              <a:rPr lang="en-US" dirty="0"/>
              <a:t> </a:t>
            </a:r>
            <a:r>
              <a:rPr lang="en-US" dirty="0" smtClean="0"/>
              <a:t>   storeCurrentContext();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moveTaskToBlockedQueue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while(task1DelayVariable)</a:t>
            </a:r>
          </a:p>
          <a:p>
            <a:r>
              <a:rPr lang="en-US" dirty="0"/>
              <a:t> </a:t>
            </a:r>
            <a:r>
              <a:rPr lang="en-US" dirty="0" smtClean="0"/>
              <a:t>         noOp;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8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672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vTaskDelay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2892490" y="642255"/>
            <a:ext cx="6036712" cy="375246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9551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vTaskDelay</a:t>
            </a:r>
            <a:r>
              <a:rPr lang="en-US" dirty="0" smtClean="0"/>
              <a:t>(100)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task1DelayVariable = 100;</a:t>
            </a:r>
          </a:p>
          <a:p>
            <a:r>
              <a:rPr lang="en-US" dirty="0"/>
              <a:t> </a:t>
            </a:r>
            <a:r>
              <a:rPr lang="en-US" dirty="0" smtClean="0"/>
              <a:t>   storeCurrentContext();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moveTaskToBlockedQueue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while(task1DelayVariable)</a:t>
            </a:r>
          </a:p>
          <a:p>
            <a:r>
              <a:rPr lang="en-US" dirty="0"/>
              <a:t> </a:t>
            </a:r>
            <a:r>
              <a:rPr lang="en-US" dirty="0" smtClean="0"/>
              <a:t>         noOp;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141167" y="1847461"/>
            <a:ext cx="3592286" cy="1166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37111" y="1875454"/>
            <a:ext cx="2901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task1Stack</a:t>
            </a:r>
          </a:p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getValue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vTaskDelay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85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672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vTaskDelay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4124131" y="642255"/>
            <a:ext cx="4805071" cy="430296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9551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vTaskDelay</a:t>
            </a:r>
            <a:r>
              <a:rPr lang="en-US" dirty="0" smtClean="0"/>
              <a:t>(100)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task1DelayVariable = 100;</a:t>
            </a:r>
          </a:p>
          <a:p>
            <a:r>
              <a:rPr lang="en-US" dirty="0"/>
              <a:t> </a:t>
            </a:r>
            <a:r>
              <a:rPr lang="en-US" dirty="0" smtClean="0"/>
              <a:t>   storeCurrentContext();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moveTaskToBlockedQueue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while(task1DelayVariable)</a:t>
            </a:r>
          </a:p>
          <a:p>
            <a:r>
              <a:rPr lang="en-US" dirty="0"/>
              <a:t> </a:t>
            </a:r>
            <a:r>
              <a:rPr lang="en-US" dirty="0" smtClean="0"/>
              <a:t>         noOp;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96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storeCurrentContext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648270" y="642255"/>
            <a:ext cx="5280932" cy="462021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9551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vTaskDelay</a:t>
            </a:r>
            <a:r>
              <a:rPr lang="en-US" dirty="0" smtClean="0"/>
              <a:t>(100)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task1DelayVariable = 100;</a:t>
            </a:r>
          </a:p>
          <a:p>
            <a:r>
              <a:rPr lang="en-US" dirty="0"/>
              <a:t> </a:t>
            </a:r>
            <a:r>
              <a:rPr lang="en-US" dirty="0" smtClean="0"/>
              <a:t>   storeCurrentContext();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moveTaskToBlockedQueue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while(task1DelayVariable)</a:t>
            </a:r>
          </a:p>
          <a:p>
            <a:r>
              <a:rPr lang="en-US" dirty="0"/>
              <a:t> </a:t>
            </a:r>
            <a:r>
              <a:rPr lang="en-US" dirty="0" smtClean="0"/>
              <a:t>         noOp;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task1Stack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task1RegisterState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38" idx="3"/>
          </p:cNvCxnSpPr>
          <p:nvPr/>
        </p:nvCxnSpPr>
        <p:spPr>
          <a:xfrm flipH="1">
            <a:off x="3332430" y="1063690"/>
            <a:ext cx="6035505" cy="260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7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storeCurrentContext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1, 1, task1Function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4040155" y="642255"/>
            <a:ext cx="4889047" cy="488146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9551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vTaskDelay</a:t>
            </a:r>
            <a:r>
              <a:rPr lang="en-US" dirty="0" smtClean="0"/>
              <a:t>(100)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task1DelayVariable = 100;</a:t>
            </a:r>
          </a:p>
          <a:p>
            <a:r>
              <a:rPr lang="en-US" dirty="0"/>
              <a:t> </a:t>
            </a:r>
            <a:r>
              <a:rPr lang="en-US" dirty="0" smtClean="0"/>
              <a:t>   storeCurrentContext();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moveTaskToBlockedQueue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while(task1DelayVariable)</a:t>
            </a:r>
          </a:p>
          <a:p>
            <a:r>
              <a:rPr lang="en-US" dirty="0"/>
              <a:t> </a:t>
            </a:r>
            <a:r>
              <a:rPr lang="en-US" dirty="0" smtClean="0"/>
              <a:t>         noOp;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29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307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while(task1DelayVariable)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250302" y="4198776"/>
            <a:ext cx="29956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vTaskDelay</a:t>
            </a:r>
            <a:r>
              <a:rPr lang="en-US" dirty="0" smtClean="0"/>
              <a:t>(100)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task1DelayVariable = 100;</a:t>
            </a:r>
          </a:p>
          <a:p>
            <a:r>
              <a:rPr lang="en-US" dirty="0"/>
              <a:t> </a:t>
            </a:r>
            <a:r>
              <a:rPr lang="en-US" dirty="0" smtClean="0"/>
              <a:t>   storeCurrentContext();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moveTaskToBlockedQueue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while(task1DelayVariable)</a:t>
            </a:r>
          </a:p>
          <a:p>
            <a:r>
              <a:rPr lang="en-US" dirty="0"/>
              <a:t> </a:t>
            </a:r>
            <a:r>
              <a:rPr lang="en-US" dirty="0" smtClean="0"/>
              <a:t>         noOp;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030824" y="690466"/>
            <a:ext cx="4926565" cy="499187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29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634482"/>
            <a:ext cx="3359020" cy="13249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1" y="438540"/>
            <a:ext cx="2500604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70572" y="45720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main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763486" y="634482"/>
            <a:ext cx="7333861" cy="378822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910735" y="83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1160107" y="4164563"/>
            <a:ext cx="3517640" cy="170439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87624" y="4338734"/>
            <a:ext cx="13043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r>
              <a:rPr lang="en-US" dirty="0" smtClean="0"/>
              <a:t>{ </a:t>
            </a:r>
            <a:r>
              <a:rPr lang="en-US" dirty="0" err="1" smtClean="0"/>
              <a:t>initRTOS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18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 stack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341984" y="690465"/>
            <a:ext cx="6764695" cy="53930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479903" y="447869"/>
            <a:ext cx="143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initRTOS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18253" y="135293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08922" y="1119673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47657" y="466531"/>
            <a:ext cx="1343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06287" y="5943600"/>
            <a:ext cx="1116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initRTOS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5272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29" grpId="0"/>
      <p:bldP spid="30" grpId="0"/>
      <p:bldP spid="31" grpId="0"/>
      <p:bldP spid="32" grpId="0"/>
      <p:bldP spid="33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noOp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250302" y="4198776"/>
            <a:ext cx="29956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vTaskDelay</a:t>
            </a:r>
            <a:r>
              <a:rPr lang="en-US" dirty="0" smtClean="0"/>
              <a:t>(100)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task1DelayVariable = 100;</a:t>
            </a:r>
          </a:p>
          <a:p>
            <a:r>
              <a:rPr lang="en-US" dirty="0"/>
              <a:t> </a:t>
            </a:r>
            <a:r>
              <a:rPr lang="en-US" dirty="0" smtClean="0"/>
              <a:t>   storeCurrentContext();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moveTaskToBlockedQueue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while(task1DelayVariable)</a:t>
            </a:r>
          </a:p>
          <a:p>
            <a:r>
              <a:rPr lang="en-US" dirty="0"/>
              <a:t> </a:t>
            </a:r>
            <a:r>
              <a:rPr lang="en-US" dirty="0" smtClean="0"/>
              <a:t>         noOp;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47257" y="793102"/>
            <a:ext cx="6512767" cy="520648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141167" y="1847461"/>
            <a:ext cx="3592286" cy="1166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37111" y="1875454"/>
            <a:ext cx="2901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task1Stack</a:t>
            </a:r>
          </a:p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getValue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vTaskDelay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307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while(task1DelayVariable)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250302" y="4198776"/>
            <a:ext cx="29956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vTaskDelay</a:t>
            </a:r>
            <a:r>
              <a:rPr lang="en-US" dirty="0" smtClean="0"/>
              <a:t>(100)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task1DelayVariable = 100;</a:t>
            </a:r>
          </a:p>
          <a:p>
            <a:r>
              <a:rPr lang="en-US" dirty="0"/>
              <a:t> </a:t>
            </a:r>
            <a:r>
              <a:rPr lang="en-US" dirty="0" smtClean="0"/>
              <a:t>   storeCurrentContext();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moveTaskToBlockedQueue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while(task1DelayVariable)</a:t>
            </a:r>
          </a:p>
          <a:p>
            <a:r>
              <a:rPr lang="en-US" dirty="0"/>
              <a:t> </a:t>
            </a:r>
            <a:r>
              <a:rPr lang="en-US" dirty="0" smtClean="0"/>
              <a:t>         noOp;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030824" y="690466"/>
            <a:ext cx="4926565" cy="499187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46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noOp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250302" y="4198776"/>
            <a:ext cx="29956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vTaskDelay</a:t>
            </a:r>
            <a:r>
              <a:rPr lang="en-US" dirty="0" smtClean="0"/>
              <a:t>(100)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task1DelayVariable = 100;</a:t>
            </a:r>
          </a:p>
          <a:p>
            <a:r>
              <a:rPr lang="en-US" dirty="0"/>
              <a:t> </a:t>
            </a:r>
            <a:r>
              <a:rPr lang="en-US" dirty="0" smtClean="0"/>
              <a:t>   storeCurrentContext();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moveTaskToBlockedQueue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while(task1DelayVariable)</a:t>
            </a:r>
          </a:p>
          <a:p>
            <a:r>
              <a:rPr lang="en-US" dirty="0"/>
              <a:t> </a:t>
            </a:r>
            <a:r>
              <a:rPr lang="en-US" dirty="0" smtClean="0"/>
              <a:t>         noOp;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56588" y="690466"/>
            <a:ext cx="6400802" cy="535577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0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noOp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250302" y="4198776"/>
            <a:ext cx="29956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vTaskDelay</a:t>
            </a:r>
            <a:r>
              <a:rPr lang="en-US" dirty="0" smtClean="0"/>
              <a:t>(100)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task1DelayVariable = 100;</a:t>
            </a:r>
          </a:p>
          <a:p>
            <a:r>
              <a:rPr lang="en-US" dirty="0"/>
              <a:t> </a:t>
            </a:r>
            <a:r>
              <a:rPr lang="en-US" dirty="0" smtClean="0"/>
              <a:t>   storeCurrentContext();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moveTaskToBlockedQueue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while(task1DelayVariable)</a:t>
            </a:r>
          </a:p>
          <a:p>
            <a:r>
              <a:rPr lang="en-US" dirty="0"/>
              <a:t> </a:t>
            </a:r>
            <a:r>
              <a:rPr lang="en-US" dirty="0" smtClean="0"/>
              <a:t>         noOp;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47257" y="793102"/>
            <a:ext cx="6512767" cy="520648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-Point Star 21"/>
          <p:cNvSpPr/>
          <p:nvPr/>
        </p:nvSpPr>
        <p:spPr>
          <a:xfrm>
            <a:off x="5243804" y="1922106"/>
            <a:ext cx="839755" cy="80243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30212" y="2174032"/>
            <a:ext cx="36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Timer Interrupt Occurs!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7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2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timerInterruptISP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060025" y="793102"/>
            <a:ext cx="195942" cy="31537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29199" y="1688840"/>
            <a:ext cx="1838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Timer Interrupt Occurs!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scheduler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060025" y="793102"/>
            <a:ext cx="326571" cy="40214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scheduler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00604" y="793102"/>
            <a:ext cx="6559421" cy="357362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7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storeCurrentContext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24335" y="793102"/>
            <a:ext cx="5635691" cy="41521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271797" y="1978089"/>
            <a:ext cx="3088432" cy="97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579707" y="2136710"/>
            <a:ext cx="1969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No Context to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6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9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setSchedulerContext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825551" y="793102"/>
            <a:ext cx="5234476" cy="439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6060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0" idx="3"/>
            <a:endCxn id="17" idx="1"/>
          </p:cNvCxnSpPr>
          <p:nvPr/>
        </p:nvCxnSpPr>
        <p:spPr>
          <a:xfrm>
            <a:off x="3716313" y="697850"/>
            <a:ext cx="5754258" cy="3359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9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70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updateTimerVariables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10947" y="793102"/>
            <a:ext cx="5449080" cy="470262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6060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047861" y="1838130"/>
            <a:ext cx="3433665" cy="1240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355772" y="1996752"/>
            <a:ext cx="3034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task1DelayVariable Update</a:t>
            </a:r>
          </a:p>
          <a:p>
            <a:r>
              <a:rPr lang="en-US" dirty="0"/>
              <a:t>i</a:t>
            </a:r>
            <a:r>
              <a:rPr lang="en-US" dirty="0" smtClean="0"/>
              <a:t>f task1DelayVariable &lt; 0</a:t>
            </a:r>
          </a:p>
          <a:p>
            <a:r>
              <a:rPr lang="en-US" dirty="0"/>
              <a:t> </a:t>
            </a:r>
            <a:r>
              <a:rPr lang="en-US" dirty="0" smtClean="0"/>
              <a:t>     move task1 to </a:t>
            </a:r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10130" y="2724538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47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634482"/>
            <a:ext cx="3359020" cy="13249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1" y="438540"/>
            <a:ext cx="2500604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10735" y="83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1160107" y="4164563"/>
            <a:ext cx="3517640" cy="170439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87624" y="4338734"/>
            <a:ext cx="3078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r>
              <a:rPr lang="en-US" dirty="0" smtClean="0"/>
              <a:t>{ </a:t>
            </a:r>
            <a:r>
              <a:rPr lang="en-US" dirty="0" err="1" smtClean="0"/>
              <a:t>initRTOS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createTask</a:t>
            </a:r>
            <a:r>
              <a:rPr lang="en-US" dirty="0" smtClean="0"/>
              <a:t>(1, task1Function);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createTask</a:t>
            </a:r>
            <a:r>
              <a:rPr lang="en-US" dirty="0" smtClean="0"/>
              <a:t>(2, task2Function);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18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95927" y="438539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createTask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872204" y="623205"/>
            <a:ext cx="5523723" cy="433135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66327" y="5915608"/>
            <a:ext cx="3622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createTask</a:t>
            </a:r>
            <a:r>
              <a:rPr lang="en-US" dirty="0" smtClean="0"/>
              <a:t>(priority, function pointer)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68963" y="2071396"/>
            <a:ext cx="281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 = task1Function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658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78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readyQueueEvaluation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29608" y="793102"/>
            <a:ext cx="5430419" cy="49358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6060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5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>
          <a:xfrm flipH="1" flipV="1">
            <a:off x="3918857" y="709127"/>
            <a:ext cx="5281127" cy="3918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3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storeSchedulerState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endParaRPr lang="en-US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15004" y="793102"/>
            <a:ext cx="5645024" cy="527179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6060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7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restoreTaskState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051110" y="642255"/>
            <a:ext cx="5878092" cy="53946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task2Stack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task2RegisterState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49690" y="933061"/>
            <a:ext cx="6008914" cy="1212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7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96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task2Function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559420" y="642255"/>
            <a:ext cx="2369782" cy="462954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01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while(1)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167536" y="642255"/>
            <a:ext cx="2761666" cy="510540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79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6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getValue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475446" y="642255"/>
            <a:ext cx="2453756" cy="53759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8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while(1)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102220" y="642255"/>
            <a:ext cx="2826982" cy="508674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78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6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getValue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475446" y="642255"/>
            <a:ext cx="2453756" cy="53759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5-Point Star 43"/>
          <p:cNvSpPr/>
          <p:nvPr/>
        </p:nvSpPr>
        <p:spPr>
          <a:xfrm>
            <a:off x="5243804" y="1922106"/>
            <a:ext cx="839755" cy="80243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130212" y="2174032"/>
            <a:ext cx="36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Timer Interrupt Occurs!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80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2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timerInterruptISP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endParaRPr lang="en-US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060025" y="793102"/>
            <a:ext cx="195942" cy="31537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29199" y="1688840"/>
            <a:ext cx="1838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Timer Interrupt Occurs!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7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scheduler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060025" y="793102"/>
            <a:ext cx="326571" cy="40214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6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634482"/>
            <a:ext cx="3359020" cy="13249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1" y="438540"/>
            <a:ext cx="2500604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10735" y="83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1160107" y="4164563"/>
            <a:ext cx="3517640" cy="170439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87624" y="4338734"/>
            <a:ext cx="3078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r>
              <a:rPr lang="en-US" dirty="0" smtClean="0"/>
              <a:t>{ </a:t>
            </a:r>
            <a:r>
              <a:rPr lang="en-US" dirty="0" err="1" smtClean="0"/>
              <a:t>initRTOS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createTask</a:t>
            </a:r>
            <a:r>
              <a:rPr lang="en-US" dirty="0" smtClean="0"/>
              <a:t>(1, task1Function);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createTask</a:t>
            </a:r>
            <a:r>
              <a:rPr lang="en-US" dirty="0" smtClean="0"/>
              <a:t>(2, task2Function);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18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95927" y="438539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createTask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4320073" y="623205"/>
            <a:ext cx="5075854" cy="472323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66327" y="5915608"/>
            <a:ext cx="3622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createTask</a:t>
            </a:r>
            <a:r>
              <a:rPr lang="en-US" dirty="0" smtClean="0"/>
              <a:t>(priority, function pointer)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2742" y="1897225"/>
            <a:ext cx="271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 = task2Function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8475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scheduler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00604" y="793102"/>
            <a:ext cx="6559421" cy="357362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54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storeCurrentContext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24335" y="793102"/>
            <a:ext cx="5635691" cy="41521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271796" y="1978089"/>
            <a:ext cx="3657599" cy="97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579707" y="2136710"/>
            <a:ext cx="3265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r>
              <a:rPr lang="en-US" dirty="0" smtClean="0"/>
              <a:t> = 2, 2, task2Function</a:t>
            </a:r>
          </a:p>
          <a:p>
            <a:r>
              <a:rPr lang="en-US" dirty="0" smtClean="0"/>
              <a:t>Save Context for Task2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6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storeCurrentContext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task2Stack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task2RegisterState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24335" y="793102"/>
            <a:ext cx="5635691" cy="41521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1"/>
            <a:endCxn id="39" idx="3"/>
          </p:cNvCxnSpPr>
          <p:nvPr/>
        </p:nvCxnSpPr>
        <p:spPr>
          <a:xfrm flipH="1" flipV="1">
            <a:off x="3326209" y="887573"/>
            <a:ext cx="6144362" cy="1461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15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9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setSchedulerContext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592286" y="793102"/>
            <a:ext cx="5467741" cy="430141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6060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0" idx="3"/>
            <a:endCxn id="17" idx="1"/>
          </p:cNvCxnSpPr>
          <p:nvPr/>
        </p:nvCxnSpPr>
        <p:spPr>
          <a:xfrm>
            <a:off x="3716313" y="697850"/>
            <a:ext cx="5754258" cy="3359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0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9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setSchedulerContext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592286" y="793102"/>
            <a:ext cx="5467741" cy="430141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6060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0" idx="3"/>
            <a:endCxn id="17" idx="1"/>
          </p:cNvCxnSpPr>
          <p:nvPr/>
        </p:nvCxnSpPr>
        <p:spPr>
          <a:xfrm>
            <a:off x="3716313" y="697850"/>
            <a:ext cx="5754258" cy="3359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07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70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updateTimerVariables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10947" y="793102"/>
            <a:ext cx="5449080" cy="470262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6060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047861" y="1838130"/>
            <a:ext cx="3433665" cy="1240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355772" y="1996752"/>
            <a:ext cx="3034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task1DelayVariable Update</a:t>
            </a:r>
          </a:p>
          <a:p>
            <a:r>
              <a:rPr lang="en-US" dirty="0"/>
              <a:t>i</a:t>
            </a:r>
            <a:r>
              <a:rPr lang="en-US" dirty="0" smtClean="0"/>
              <a:t>f task1DelayVariable &lt; 0</a:t>
            </a:r>
          </a:p>
          <a:p>
            <a:r>
              <a:rPr lang="en-US" dirty="0"/>
              <a:t> </a:t>
            </a:r>
            <a:r>
              <a:rPr lang="en-US" dirty="0" smtClean="0"/>
              <a:t>     move task1 to </a:t>
            </a:r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10130" y="2724538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0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78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readyQueueEvaluation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29608" y="793102"/>
            <a:ext cx="5430419" cy="49358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6060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5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3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storeSchedulerState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15004" y="793102"/>
            <a:ext cx="5645024" cy="527179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6060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918857" y="709127"/>
            <a:ext cx="5281127" cy="3918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38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restoreTaskState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051110" y="642255"/>
            <a:ext cx="5878092" cy="53946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task2Stack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task2RegisterState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49690" y="933061"/>
            <a:ext cx="6008914" cy="1212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593910" y="2108718"/>
            <a:ext cx="998377" cy="27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48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6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getValue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503438" y="642255"/>
            <a:ext cx="2425764" cy="524536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10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87830"/>
            <a:ext cx="3359020" cy="1371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1" y="438540"/>
            <a:ext cx="2500604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10735" y="83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1160107" y="4164563"/>
            <a:ext cx="3517640" cy="170439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87624" y="4338734"/>
            <a:ext cx="3078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r>
              <a:rPr lang="en-US" dirty="0" smtClean="0"/>
              <a:t>{ </a:t>
            </a:r>
            <a:r>
              <a:rPr lang="en-US" dirty="0" err="1" smtClean="0"/>
              <a:t>initRTOS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createTask</a:t>
            </a:r>
            <a:r>
              <a:rPr lang="en-US" dirty="0" smtClean="0"/>
              <a:t>(1, task1Function);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createTask</a:t>
            </a:r>
            <a:r>
              <a:rPr lang="en-US" dirty="0" smtClean="0"/>
              <a:t>(2, task2Function);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95927" y="438539"/>
            <a:ext cx="156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startRTOS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  <a:endCxn id="37" idx="3"/>
          </p:cNvCxnSpPr>
          <p:nvPr/>
        </p:nvCxnSpPr>
        <p:spPr>
          <a:xfrm flipH="1">
            <a:off x="2543627" y="623205"/>
            <a:ext cx="6852300" cy="575406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66327" y="5915608"/>
            <a:ext cx="1377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startRTOS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{scheduler();</a:t>
            </a:r>
          </a:p>
          <a:p>
            <a:r>
              <a:rPr lang="en-US" dirty="0"/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8253" y="5449077"/>
            <a:ext cx="130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startRTOS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6229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while(1)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167536" y="642255"/>
            <a:ext cx="2761666" cy="510540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98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6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getValue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475446" y="642255"/>
            <a:ext cx="2453756" cy="53759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while(1)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102220" y="642255"/>
            <a:ext cx="2826982" cy="508674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3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while(1)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102220" y="642255"/>
            <a:ext cx="2826982" cy="508674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71796" y="2668555"/>
            <a:ext cx="16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Timer Interrupt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0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2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timerInterruptISP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endParaRPr lang="en-US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060025" y="793102"/>
            <a:ext cx="195942" cy="31537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29199" y="1688840"/>
            <a:ext cx="1838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Timer Interrupt Occurs!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1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scheduler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060025" y="793102"/>
            <a:ext cx="326571" cy="40214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17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scheduler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00604" y="793102"/>
            <a:ext cx="6559421" cy="357362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49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storeCurrentContext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24335" y="793102"/>
            <a:ext cx="5635691" cy="41521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271796" y="1978089"/>
            <a:ext cx="3657599" cy="97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579707" y="2136710"/>
            <a:ext cx="3265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r>
              <a:rPr lang="en-US" dirty="0" smtClean="0"/>
              <a:t> = 2, 2, task2Function</a:t>
            </a:r>
          </a:p>
          <a:p>
            <a:r>
              <a:rPr lang="en-US" dirty="0" smtClean="0"/>
              <a:t>Save Context for Task2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6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storeCurrentContext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task2Stack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task2RegisterState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24335" y="793102"/>
            <a:ext cx="5635691" cy="41521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435290" y="2080727"/>
            <a:ext cx="1129006" cy="839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1"/>
            <a:endCxn id="39" idx="3"/>
          </p:cNvCxnSpPr>
          <p:nvPr/>
        </p:nvCxnSpPr>
        <p:spPr>
          <a:xfrm flipH="1" flipV="1">
            <a:off x="3326209" y="887573"/>
            <a:ext cx="6144362" cy="1461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8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9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setSchedulerContext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592286" y="793102"/>
            <a:ext cx="5467741" cy="430141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6060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0" idx="3"/>
            <a:endCxn id="17" idx="1"/>
          </p:cNvCxnSpPr>
          <p:nvPr/>
        </p:nvCxnSpPr>
        <p:spPr>
          <a:xfrm>
            <a:off x="3716313" y="697850"/>
            <a:ext cx="5754258" cy="3359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5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10735" y="83975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95927" y="438539"/>
            <a:ext cx="25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storeCurrentContext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648269" y="623205"/>
            <a:ext cx="5747658" cy="42567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currentTask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6" idx="3"/>
          </p:cNvCxnSpPr>
          <p:nvPr/>
        </p:nvCxnSpPr>
        <p:spPr>
          <a:xfrm flipH="1">
            <a:off x="2906689" y="2164702"/>
            <a:ext cx="657605" cy="305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271797" y="1978089"/>
            <a:ext cx="3088432" cy="97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579707" y="2136710"/>
            <a:ext cx="1969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No Context to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5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9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setSchedulerContext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592286" y="793102"/>
            <a:ext cx="5467741" cy="430141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6060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0" idx="3"/>
            <a:endCxn id="17" idx="1"/>
          </p:cNvCxnSpPr>
          <p:nvPr/>
        </p:nvCxnSpPr>
        <p:spPr>
          <a:xfrm>
            <a:off x="3716313" y="697850"/>
            <a:ext cx="5754258" cy="3359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52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70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updateTimerVariables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2, 2, task2Function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10947" y="793102"/>
            <a:ext cx="5449080" cy="470262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6060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047861" y="1838130"/>
            <a:ext cx="3433665" cy="1240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355772" y="1996752"/>
            <a:ext cx="3034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task1DelayVariable Update</a:t>
            </a:r>
          </a:p>
          <a:p>
            <a:r>
              <a:rPr lang="en-US" dirty="0"/>
              <a:t>i</a:t>
            </a:r>
            <a:r>
              <a:rPr lang="en-US" dirty="0" smtClean="0"/>
              <a:t>f task1DelayVariable &lt; 0</a:t>
            </a:r>
          </a:p>
          <a:p>
            <a:r>
              <a:rPr lang="en-US" dirty="0"/>
              <a:t> </a:t>
            </a:r>
            <a:r>
              <a:rPr lang="en-US" dirty="0" smtClean="0"/>
              <a:t>     move task1 to </a:t>
            </a:r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410130" y="2724538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4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70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updateTimerVariables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10947" y="793102"/>
            <a:ext cx="5449080" cy="470262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004041" y="3769567"/>
            <a:ext cx="2883159" cy="276186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153331" y="4002832"/>
            <a:ext cx="1964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timerInterruptISP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scheduler();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50302" y="4198776"/>
            <a:ext cx="26060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26" idx="3"/>
          </p:cNvCxnSpPr>
          <p:nvPr/>
        </p:nvCxnSpPr>
        <p:spPr>
          <a:xfrm flipH="1">
            <a:off x="2906689" y="2136710"/>
            <a:ext cx="685597" cy="333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5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78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readyQueueEvaluation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1, 1, task1Function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620278" y="642255"/>
            <a:ext cx="5308924" cy="511473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906689" y="2164702"/>
            <a:ext cx="657605" cy="305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50302" y="4198776"/>
            <a:ext cx="26060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4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3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storeSchedulerState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396343" y="642255"/>
            <a:ext cx="5532859" cy="532000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105469" y="718457"/>
            <a:ext cx="5066523" cy="354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906689" y="2164702"/>
            <a:ext cx="657605" cy="305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43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1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restoreTaskState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069771" y="642255"/>
            <a:ext cx="5859431" cy="566523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updateTimerVariables();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task1Stack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task1RegisterState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cxnSp>
        <p:nvCxnSpPr>
          <p:cNvPr id="24" name="Straight Arrow Connector 23"/>
          <p:cNvCxnSpPr>
            <a:stCxn id="38" idx="3"/>
          </p:cNvCxnSpPr>
          <p:nvPr/>
        </p:nvCxnSpPr>
        <p:spPr>
          <a:xfrm flipV="1">
            <a:off x="3332430" y="1054359"/>
            <a:ext cx="6026174" cy="353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32" idx="3"/>
          </p:cNvCxnSpPr>
          <p:nvPr/>
        </p:nvCxnSpPr>
        <p:spPr>
          <a:xfrm flipH="1">
            <a:off x="2441848" y="2164702"/>
            <a:ext cx="1122447" cy="91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while(1)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21869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while(1){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vTaskDelay</a:t>
            </a:r>
            <a:r>
              <a:rPr lang="en-US" dirty="0" smtClean="0"/>
              <a:t>(100);</a:t>
            </a:r>
          </a:p>
          <a:p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8963" y="5492639"/>
            <a:ext cx="1642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 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6214188" y="642255"/>
            <a:ext cx="2715014" cy="371514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481943" y="2164702"/>
            <a:ext cx="1082352" cy="13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scheduler stack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305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restoreSchedulerContext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349496" y="642255"/>
            <a:ext cx="5579706" cy="45459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27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/>
              <a:t>0</a:t>
            </a:r>
          </a:p>
        </p:txBody>
      </p:sp>
      <p:cxnSp>
        <p:nvCxnSpPr>
          <p:cNvPr id="22" name="Straight Arrow Connector 21"/>
          <p:cNvCxnSpPr>
            <a:stCxn id="40" idx="3"/>
          </p:cNvCxnSpPr>
          <p:nvPr/>
        </p:nvCxnSpPr>
        <p:spPr>
          <a:xfrm>
            <a:off x="3716313" y="697850"/>
            <a:ext cx="5558316" cy="421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906689" y="2164702"/>
            <a:ext cx="657605" cy="305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78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readyQueueEvaluation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1, 1, task1Function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571875" y="642255"/>
            <a:ext cx="5357327" cy="489177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schedulerRegisterState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906689" y="2164702"/>
            <a:ext cx="657605" cy="305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8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3" y="578498"/>
            <a:ext cx="3359020" cy="13809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5030" y="251927"/>
            <a:ext cx="153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 Memory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62743" y="1971871"/>
            <a:ext cx="3359020" cy="678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019" y="2640562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56996" y="3470988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1682" y="3088432"/>
            <a:ext cx="18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4710" y="438540"/>
            <a:ext cx="2929811" cy="858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6327" y="3470988"/>
            <a:ext cx="3517640" cy="6624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6327" y="3455437"/>
            <a:ext cx="3554963" cy="328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87625" y="353630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013371" y="783771"/>
            <a:ext cx="2481943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0571" y="849085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77385" y="74450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78294" y="1688841"/>
            <a:ext cx="3340359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7583" y="1670180"/>
            <a:ext cx="1381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BIOS Variables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8295" y="2286000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 stack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7584" y="1371600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6914" y="1129004"/>
            <a:ext cx="154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29202" y="457589"/>
            <a:ext cx="253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= </a:t>
            </a:r>
            <a:r>
              <a:rPr lang="en-US" dirty="0" err="1" smtClean="0"/>
              <a:t>storeSchedulerState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47657" y="466531"/>
            <a:ext cx="1956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readyQueue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  <a:p>
            <a:r>
              <a:rPr lang="en-US" dirty="0" smtClean="0"/>
              <a:t>2, 2, task2Function</a:t>
            </a:r>
          </a:p>
          <a:p>
            <a:r>
              <a:rPr lang="en-US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85649" y="2429070"/>
            <a:ext cx="1542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blockedQueue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5853" y="3545633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88293" y="4994988"/>
            <a:ext cx="16659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while(1)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getValue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>
            <a:off x="3415004" y="642255"/>
            <a:ext cx="5514198" cy="51333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50302" y="4198776"/>
            <a:ext cx="2522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storeCurrentContext();</a:t>
            </a:r>
          </a:p>
          <a:p>
            <a:r>
              <a:rPr lang="en-US" dirty="0" err="1" smtClean="0"/>
              <a:t>setSchedulerContext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readyQueueEvaluation();</a:t>
            </a:r>
          </a:p>
          <a:p>
            <a:r>
              <a:rPr lang="en-US" dirty="0" err="1" smtClean="0"/>
              <a:t>storeSchedulerState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restoreTaskState</a:t>
            </a:r>
            <a:r>
              <a:rPr lang="en-US" dirty="0" smtClean="0"/>
              <a:t>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8963" y="2071396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task1Stack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62742" y="1897225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task2Stack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18252" y="905070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task1RegisterState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12031" y="702907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task2RegisterState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80930" y="513184"/>
            <a:ext cx="233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schedulerRegisterState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8686" y="1567543"/>
            <a:ext cx="195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currentTask</a:t>
            </a:r>
            <a:endParaRPr lang="en-US" dirty="0" smtClean="0"/>
          </a:p>
          <a:p>
            <a:r>
              <a:rPr lang="en-US" dirty="0" smtClean="0"/>
              <a:t>1, 1, task1Function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105469" y="718457"/>
            <a:ext cx="5066523" cy="354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85592" y="19221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stackPtr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906689" y="2164702"/>
            <a:ext cx="657605" cy="3059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3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15544</TotalTime>
  <Words>5703</Words>
  <Application>Microsoft Office PowerPoint</Application>
  <PresentationFormat>Widescreen</PresentationFormat>
  <Paragraphs>3123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Brigham Young University Idaho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Grimmett, Richard</dc:creator>
  <cp:lastModifiedBy>Grimmett, Richard</cp:lastModifiedBy>
  <cp:revision>23</cp:revision>
  <dcterms:created xsi:type="dcterms:W3CDTF">2016-06-02T23:37:53Z</dcterms:created>
  <dcterms:modified xsi:type="dcterms:W3CDTF">2018-09-19T23:02:42Z</dcterms:modified>
</cp:coreProperties>
</file>