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256" r:id="rId3"/>
    <p:sldId id="257" r:id="rId4"/>
    <p:sldId id="258" r:id="rId5"/>
    <p:sldId id="259" r:id="rId6"/>
    <p:sldId id="340" r:id="rId7"/>
    <p:sldId id="344" r:id="rId8"/>
    <p:sldId id="341" r:id="rId9"/>
    <p:sldId id="343" r:id="rId10"/>
    <p:sldId id="260" r:id="rId11"/>
    <p:sldId id="34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346" r:id="rId20"/>
    <p:sldId id="347" r:id="rId21"/>
    <p:sldId id="349" r:id="rId22"/>
    <p:sldId id="350" r:id="rId23"/>
    <p:sldId id="351" r:id="rId24"/>
    <p:sldId id="352" r:id="rId25"/>
    <p:sldId id="275" r:id="rId26"/>
    <p:sldId id="276" r:id="rId27"/>
    <p:sldId id="277" r:id="rId28"/>
    <p:sldId id="278" r:id="rId29"/>
    <p:sldId id="279" r:id="rId30"/>
    <p:sldId id="280" r:id="rId31"/>
    <p:sldId id="283" r:id="rId32"/>
    <p:sldId id="284" r:id="rId33"/>
    <p:sldId id="285" r:id="rId34"/>
    <p:sldId id="286" r:id="rId35"/>
    <p:sldId id="287" r:id="rId36"/>
    <p:sldId id="288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405" r:id="rId80"/>
    <p:sldId id="397" r:id="rId81"/>
    <p:sldId id="398" r:id="rId82"/>
    <p:sldId id="399" r:id="rId83"/>
    <p:sldId id="400" r:id="rId84"/>
    <p:sldId id="401" r:id="rId85"/>
    <p:sldId id="402" r:id="rId86"/>
    <p:sldId id="403" r:id="rId87"/>
    <p:sldId id="404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15" r:id="rId97"/>
    <p:sldId id="416" r:id="rId98"/>
    <p:sldId id="417" r:id="rId99"/>
    <p:sldId id="418" r:id="rId100"/>
    <p:sldId id="419" r:id="rId101"/>
    <p:sldId id="420" r:id="rId102"/>
    <p:sldId id="421" r:id="rId103"/>
    <p:sldId id="422" r:id="rId104"/>
    <p:sldId id="423" r:id="rId105"/>
    <p:sldId id="424" r:id="rId106"/>
    <p:sldId id="425" r:id="rId107"/>
    <p:sldId id="426" r:id="rId108"/>
    <p:sldId id="427" r:id="rId109"/>
    <p:sldId id="428" r:id="rId110"/>
    <p:sldId id="429" r:id="rId111"/>
    <p:sldId id="430" r:id="rId112"/>
    <p:sldId id="431" r:id="rId113"/>
    <p:sldId id="432" r:id="rId114"/>
    <p:sldId id="433" r:id="rId115"/>
    <p:sldId id="434" r:id="rId116"/>
    <p:sldId id="435" r:id="rId117"/>
    <p:sldId id="436" r:id="rId118"/>
    <p:sldId id="437" r:id="rId119"/>
    <p:sldId id="438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F4B-0220-4C9F-9396-BDAE0BED8CD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9" y="699797"/>
            <a:ext cx="447869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Venus Rover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RTOS Architecture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3 – Temperature 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Temperature Measurement 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cool down procedure to initiate (Turns on fan.)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12 – Temperature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Routinely when nothing else is using the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temperature for analytics (Stores data in memory)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Temperature Measurement Hardware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mars.nasa.gov/mer/mission/images/rover1_detail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81" y="428268"/>
            <a:ext cx="47625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130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startRTOS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  <a:endCxn id="16" idx="3"/>
          </p:cNvCxnSpPr>
          <p:nvPr/>
        </p:nvCxnSpPr>
        <p:spPr>
          <a:xfrm flipH="1">
            <a:off x="2722071" y="623205"/>
            <a:ext cx="6673856" cy="501053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{scheduler();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8253" y="5449077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88924" y="793102"/>
            <a:ext cx="5571102" cy="44269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5456" y="793102"/>
            <a:ext cx="5464570" cy="47199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40" idx="3"/>
          </p:cNvCxnSpPr>
          <p:nvPr/>
        </p:nvCxnSpPr>
        <p:spPr>
          <a:xfrm flipH="1" flipV="1">
            <a:off x="3716313" y="697850"/>
            <a:ext cx="5551974" cy="358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44536" y="793102"/>
            <a:ext cx="5615491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38" idx="3"/>
          </p:cNvCxnSpPr>
          <p:nvPr/>
        </p:nvCxnSpPr>
        <p:spPr>
          <a:xfrm>
            <a:off x="3332430" y="1089736"/>
            <a:ext cx="5891469" cy="55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80551" y="793102"/>
            <a:ext cx="5979475" cy="53147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true;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35086" y="793102"/>
            <a:ext cx="5924943" cy="5187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emaphore2 = True;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24735" y="793102"/>
            <a:ext cx="2435294" cy="39748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92278" y="793102"/>
            <a:ext cx="867751" cy="41334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 (semaphore)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67135" y="793102"/>
            <a:ext cx="6092895" cy="38255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08935" y="390915"/>
            <a:ext cx="35020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00577" y="438539"/>
            <a:ext cx="356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</a:t>
            </a:r>
            <a:r>
              <a:rPr lang="en-US" dirty="0"/>
              <a:t>= moveTaskFromBlockedQueue()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78694" y="821094"/>
            <a:ext cx="4562676" cy="40961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16424" y="821094"/>
            <a:ext cx="5924946" cy="4683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emaphore2 = False;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startRTOS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  <a:endCxn id="37" idx="3"/>
          </p:cNvCxnSpPr>
          <p:nvPr/>
        </p:nvCxnSpPr>
        <p:spPr>
          <a:xfrm flipH="1">
            <a:off x="2543627" y="623205"/>
            <a:ext cx="6852300" cy="57540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{scheduler();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8253" y="5449077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17633" y="821094"/>
            <a:ext cx="923737" cy="44227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takeSemaphore</a:t>
            </a:r>
            <a:r>
              <a:rPr lang="en-US" dirty="0" smtClean="0"/>
              <a:t>(semaphore1);}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68147" y="821094"/>
            <a:ext cx="4973224" cy="35922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takeSemaphore</a:t>
            </a:r>
            <a:r>
              <a:rPr lang="en-US" dirty="0" smtClean="0"/>
              <a:t>(semaphore1);}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2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true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36302" y="821094"/>
            <a:ext cx="5505069" cy="57663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takeSemaphore</a:t>
            </a:r>
            <a:r>
              <a:rPr lang="en-US" dirty="0" smtClean="0"/>
              <a:t>(semaphore1);}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60229" y="821094"/>
            <a:ext cx="681143" cy="33403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takeSemaphore</a:t>
            </a:r>
            <a:r>
              <a:rPr lang="en-US" dirty="0" smtClean="0"/>
              <a:t>(semaphore1);}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3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3796" y="4973216"/>
            <a:ext cx="21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8322906" y="642255"/>
            <a:ext cx="606296" cy="34445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30824" y="642255"/>
            <a:ext cx="4898378" cy="36964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semaphore = true;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(semaphore)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73830" y="642255"/>
            <a:ext cx="6055372" cy="40697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741576" y="642255"/>
            <a:ext cx="5187626" cy="4340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38" idx="3"/>
          </p:cNvCxnSpPr>
          <p:nvPr/>
        </p:nvCxnSpPr>
        <p:spPr>
          <a:xfrm flipH="1">
            <a:off x="3332430" y="1073020"/>
            <a:ext cx="6035505" cy="1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moveTaskToBlockedQueue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33461" y="642255"/>
            <a:ext cx="4795741" cy="45362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481944" y="642255"/>
            <a:ext cx="6447258" cy="49841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69" y="623205"/>
            <a:ext cx="5747658" cy="4256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currentTask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49496" y="642255"/>
            <a:ext cx="5579706" cy="45459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cxnSp>
        <p:nvCxnSpPr>
          <p:cNvPr id="22" name="Straight Arrow Connector 21"/>
          <p:cNvCxnSpPr>
            <a:stCxn id="40" idx="3"/>
          </p:cNvCxnSpPr>
          <p:nvPr/>
        </p:nvCxnSpPr>
        <p:spPr>
          <a:xfrm>
            <a:off x="3716313" y="697850"/>
            <a:ext cx="5558316" cy="421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571875" y="642255"/>
            <a:ext cx="5357327" cy="4891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415004" y="642255"/>
            <a:ext cx="5514198" cy="5133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task1Function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68751" y="642255"/>
            <a:ext cx="2360451" cy="27634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95527" y="642255"/>
            <a:ext cx="2733675" cy="33232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8322906" y="642255"/>
            <a:ext cx="606296" cy="34445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855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i</a:t>
            </a:r>
            <a:r>
              <a:rPr lang="en-US" dirty="0" smtClean="0"/>
              <a:t>f (semaphore)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0x00000000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>
            <a:off x="1913117" y="634482"/>
            <a:ext cx="7184230" cy="30864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0972" y="1623526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variables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40" y="1427583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1641" y="1240971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Addresses for 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30824" y="642255"/>
            <a:ext cx="4898378" cy="36964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(semaphore)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73830" y="642255"/>
            <a:ext cx="6055372" cy="40697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741576" y="642255"/>
            <a:ext cx="5187626" cy="4340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29551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moveTaskToBlockedQueue;</a:t>
            </a:r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38" idx="3"/>
          </p:cNvCxnSpPr>
          <p:nvPr/>
        </p:nvCxnSpPr>
        <p:spPr>
          <a:xfrm flipH="1">
            <a:off x="3332430" y="1073020"/>
            <a:ext cx="6035505" cy="1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moveTaskToBlockedQueue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33461" y="642255"/>
            <a:ext cx="4795741" cy="45362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13788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481944" y="642255"/>
            <a:ext cx="6447258" cy="49841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37927" y="793102"/>
            <a:ext cx="6522098" cy="49825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63486" y="634482"/>
            <a:ext cx="7333861" cy="37882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130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41984" y="690465"/>
            <a:ext cx="6764695" cy="53930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9903" y="447869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initRTOS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18253" y="135293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8922" y="1119673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47657" y="466531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6287" y="5943600"/>
            <a:ext cx="111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27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5551" y="793102"/>
            <a:ext cx="5234476" cy="439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2" cy="46373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1" cy="46186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readyQueueEvaluation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task2Function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59420" y="642255"/>
            <a:ext cx="2369782" cy="4629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77478" y="670247"/>
            <a:ext cx="4851724" cy="36311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(semaphore)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2490" y="670247"/>
            <a:ext cx="6036712" cy="4004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2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true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52327" y="670247"/>
            <a:ext cx="5476875" cy="58985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72204" y="623205"/>
            <a:ext cx="5523723" cy="4331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68963" y="2071396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 = task1Function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126963" y="670247"/>
            <a:ext cx="802241" cy="58051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02833" y="670247"/>
            <a:ext cx="4926372" cy="36778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if(semaphore)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83159" y="670247"/>
            <a:ext cx="6046046" cy="40603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5111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325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moveTaskFromBlockQueue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20278" y="670247"/>
            <a:ext cx="5308927" cy="42096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213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</a:t>
            </a:r>
            <a:r>
              <a:rPr lang="en-US" dirty="0" err="1" smtClean="0"/>
              <a:t>moveTaskFromBlockQueue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5111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44416" y="670247"/>
            <a:ext cx="5784790" cy="48161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213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</a:t>
            </a:r>
            <a:r>
              <a:rPr lang="en-US" dirty="0" err="1" smtClean="0"/>
              <a:t>moveTaskFromBlockQueue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5111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139543" y="670247"/>
            <a:ext cx="2789663" cy="50494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213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</a:t>
            </a:r>
            <a:r>
              <a:rPr lang="en-US" dirty="0" err="1" smtClean="0"/>
              <a:t>moveTaskFromBlockQueue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05111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987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043169" y="670247"/>
            <a:ext cx="886038" cy="52777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giveSemaphore(semaphore2);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213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</a:t>
            </a:r>
            <a:r>
              <a:rPr lang="en-US" dirty="0" err="1" smtClean="0"/>
              <a:t>moveTaskFromBlockQueue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77478" y="670247"/>
            <a:ext cx="4851724" cy="36311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320073" y="623205"/>
            <a:ext cx="5075854" cy="4723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/>
              <a:t>if (semaphore)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2490" y="670247"/>
            <a:ext cx="6036712" cy="4004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2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true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52327" y="670247"/>
            <a:ext cx="5476875" cy="58985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05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8533" y="2006354"/>
            <a:ext cx="3516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HW Interrupt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2106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giveSemaphore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interrruptISP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9204" y="670247"/>
            <a:ext cx="321328" cy="34046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2106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giveSemaphore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9204" y="670247"/>
            <a:ext cx="507759" cy="42124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2106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giveSemaphore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21584" y="670247"/>
            <a:ext cx="4907620" cy="36354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31117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3122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giveSemaphore</a:t>
            </a:r>
            <a:r>
              <a:rPr lang="en-US" dirty="0" smtClean="0"/>
              <a:t>(semaphore1);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21584" y="670247"/>
            <a:ext cx="4907620" cy="36354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90843" y="4828103"/>
            <a:ext cx="228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semaphore1 = True;</a:t>
            </a:r>
          </a:p>
          <a:p>
            <a:r>
              <a:rPr lang="en-US" dirty="0"/>
              <a:t>semaphore2 = True;</a:t>
            </a:r>
          </a:p>
        </p:txBody>
      </p:sp>
    </p:spTree>
    <p:extLst>
      <p:ext uri="{BB962C8B-B14F-4D97-AF65-F5344CB8AC3E}">
        <p14:creationId xmlns:p14="http://schemas.microsoft.com/office/powerpoint/2010/main" val="3773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if(semaphore)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09530" y="670247"/>
            <a:ext cx="5919674" cy="40615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90843" y="4828103"/>
            <a:ext cx="228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semaphore1 = True;</a:t>
            </a:r>
          </a:p>
          <a:p>
            <a:r>
              <a:rPr lang="en-US" dirty="0"/>
              <a:t>semaphore2 = True;</a:t>
            </a:r>
          </a:p>
        </p:txBody>
      </p:sp>
    </p:spTree>
    <p:extLst>
      <p:ext uri="{BB962C8B-B14F-4D97-AF65-F5344CB8AC3E}">
        <p14:creationId xmlns:p14="http://schemas.microsoft.com/office/powerpoint/2010/main" val="19662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4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moveTaskFromBlockedQueue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21080" y="670247"/>
            <a:ext cx="4508124" cy="41148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90843" y="4828103"/>
            <a:ext cx="228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semaphore1 = True;</a:t>
            </a:r>
          </a:p>
          <a:p>
            <a:r>
              <a:rPr lang="en-US" dirty="0"/>
              <a:t>semaphore2 = True;</a:t>
            </a:r>
          </a:p>
        </p:txBody>
      </p:sp>
    </p:spTree>
    <p:extLst>
      <p:ext uri="{BB962C8B-B14F-4D97-AF65-F5344CB8AC3E}">
        <p14:creationId xmlns:p14="http://schemas.microsoft.com/office/powerpoint/2010/main" val="35827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59838" y="4040154"/>
            <a:ext cx="3848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(semaphore1, True)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507" y="3359020"/>
            <a:ext cx="3984171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193" y="2976464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705877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838" y="3359020"/>
            <a:ext cx="3946848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1136" y="34243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53617" y="4052595"/>
            <a:ext cx="3943737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320073" y="623205"/>
            <a:ext cx="5075854" cy="4723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9838" y="5803640"/>
            <a:ext cx="304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createSemaphore</a:t>
            </a:r>
            <a:r>
              <a:rPr lang="en-US" dirty="0" smtClean="0"/>
              <a:t>(semaphore)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13717" y="670247"/>
            <a:ext cx="5715487" cy="48516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90843" y="4828103"/>
            <a:ext cx="228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semaphore1 = </a:t>
            </a:r>
            <a:r>
              <a:rPr lang="en-US" dirty="0" smtClean="0"/>
              <a:t>False;</a:t>
            </a:r>
            <a:endParaRPr lang="en-US" dirty="0"/>
          </a:p>
          <a:p>
            <a:r>
              <a:rPr lang="en-US" dirty="0"/>
              <a:t>semaphore2 = True;</a:t>
            </a:r>
          </a:p>
        </p:txBody>
      </p:sp>
    </p:spTree>
    <p:extLst>
      <p:ext uri="{BB962C8B-B14F-4D97-AF65-F5344CB8AC3E}">
        <p14:creationId xmlns:p14="http://schemas.microsoft.com/office/powerpoint/2010/main" val="595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929204" y="670247"/>
            <a:ext cx="507759" cy="42124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53331" y="4002832"/>
            <a:ext cx="2106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giveSemaphore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587412" y="670247"/>
            <a:ext cx="2341791" cy="55999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7" name="5-Point Star 36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17982" y="704325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76938" cy="4018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</a:t>
            </a:r>
            <a:r>
              <a:rPr lang="en-US" smtClean="0"/>
              <a:t>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</a:t>
            </a:r>
            <a:r>
              <a:rPr lang="en-US" dirty="0" smtClean="0"/>
              <a:t>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52583" y="793102"/>
            <a:ext cx="6707442" cy="3485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82392" y="793102"/>
            <a:ext cx="5677633" cy="4000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9" idx="3"/>
          </p:cNvCxnSpPr>
          <p:nvPr/>
        </p:nvCxnSpPr>
        <p:spPr>
          <a:xfrm flipH="1" flipV="1">
            <a:off x="3326209" y="887573"/>
            <a:ext cx="5995344" cy="15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88924" y="793102"/>
            <a:ext cx="5571102" cy="44269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5456" y="793102"/>
            <a:ext cx="5464570" cy="47199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705877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66931" y="623205"/>
            <a:ext cx="5728996" cy="53577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43796" y="497321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9838" y="4040154"/>
            <a:ext cx="3848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(semaphore1, True)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0507" y="3359020"/>
            <a:ext cx="3984171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193" y="2976464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9838" y="3359020"/>
            <a:ext cx="3946848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136" y="34243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3617" y="4052595"/>
            <a:ext cx="3943737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9838" y="5803640"/>
            <a:ext cx="304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createSemaphore</a:t>
            </a:r>
            <a:r>
              <a:rPr lang="en-US" dirty="0" smtClean="0"/>
              <a:t>(semaphore)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44536" y="793102"/>
            <a:ext cx="5615491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0" idx="3"/>
          </p:cNvCxnSpPr>
          <p:nvPr/>
        </p:nvCxnSpPr>
        <p:spPr>
          <a:xfrm flipH="1" flipV="1">
            <a:off x="3716313" y="697850"/>
            <a:ext cx="5551974" cy="358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80551" y="793102"/>
            <a:ext cx="5979475" cy="53147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75860" y="1056444"/>
            <a:ext cx="5948039" cy="88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247355" y="793102"/>
            <a:ext cx="812672" cy="35835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takeSemaphore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48217" y="793102"/>
            <a:ext cx="5011810" cy="35569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if(semaphore)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76365" y="793102"/>
            <a:ext cx="6183662" cy="39209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737499" y="793102"/>
            <a:ext cx="5322528" cy="4134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cxnSp>
        <p:nvCxnSpPr>
          <p:cNvPr id="21" name="Straight Arrow Connector 20"/>
          <p:cNvCxnSpPr>
            <a:endCxn id="38" idx="3"/>
          </p:cNvCxnSpPr>
          <p:nvPr/>
        </p:nvCxnSpPr>
        <p:spPr>
          <a:xfrm flipH="1">
            <a:off x="3332430" y="1047565"/>
            <a:ext cx="5891469" cy="42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moveTaskToBlockedQueue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54750" y="793102"/>
            <a:ext cx="4905277" cy="43825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23604" y="793102"/>
            <a:ext cx="6636424" cy="47288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41359" y="793102"/>
            <a:ext cx="6618669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2" idx="3"/>
          </p:cNvCxnSpPr>
          <p:nvPr/>
        </p:nvCxnSpPr>
        <p:spPr>
          <a:xfrm flipH="1">
            <a:off x="2441848" y="2166151"/>
            <a:ext cx="1144732" cy="89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41359" y="793102"/>
            <a:ext cx="6618669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50302" y="4198776"/>
            <a:ext cx="3096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{storeCurrentContext</a:t>
            </a:r>
            <a:r>
              <a:rPr lang="en-US" dirty="0"/>
              <a:t>(); </a:t>
            </a:r>
          </a:p>
          <a:p>
            <a:r>
              <a:rPr lang="en-US" dirty="0"/>
              <a:t>    </a:t>
            </a:r>
            <a:r>
              <a:rPr lang="en-US" dirty="0" smtClean="0"/>
              <a:t>moveTaskToBlockedQueue();</a:t>
            </a:r>
            <a:endParaRPr lang="en-US" dirty="0"/>
          </a:p>
          <a:p>
            <a:r>
              <a:rPr lang="en-US" dirty="0"/>
              <a:t>    while(1)</a:t>
            </a:r>
          </a:p>
          <a:p>
            <a:r>
              <a:rPr lang="en-US" dirty="0"/>
              <a:t>          </a:t>
            </a:r>
            <a:r>
              <a:rPr lang="en-US" dirty="0" err="1"/>
              <a:t>noOp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   }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    semaphore = true;}</a:t>
            </a:r>
          </a:p>
          <a:p>
            <a:endParaRPr lang="en-US" dirty="0"/>
          </a:p>
        </p:txBody>
      </p:sp>
      <p:sp>
        <p:nvSpPr>
          <p:cNvPr id="37" name="5-Point Star 36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705877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81535" y="623205"/>
            <a:ext cx="5514392" cy="49844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43796" y="497321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38" y="4040154"/>
            <a:ext cx="3848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(semaphore1, True)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0507" y="3359020"/>
            <a:ext cx="3984171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193" y="2976464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9838" y="3359020"/>
            <a:ext cx="3946848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136" y="34243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3617" y="4052595"/>
            <a:ext cx="3943737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9838" y="5803640"/>
            <a:ext cx="304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createSemaphore</a:t>
            </a:r>
            <a:r>
              <a:rPr lang="en-US" dirty="0" smtClean="0"/>
              <a:t>(semaphore)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17982" y="704325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76938" cy="4018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</a:t>
            </a:r>
            <a:r>
              <a:rPr lang="en-US" smtClean="0"/>
              <a:t>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52583" y="793102"/>
            <a:ext cx="6707442" cy="3485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82392" y="793102"/>
            <a:ext cx="5677633" cy="4000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88924" y="793102"/>
            <a:ext cx="5571102" cy="44269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5456" y="793102"/>
            <a:ext cx="5464570" cy="47199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44536" y="793102"/>
            <a:ext cx="5615491" cy="49685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34322" y="2166151"/>
            <a:ext cx="852257" cy="328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0" idx="3"/>
          </p:cNvCxnSpPr>
          <p:nvPr/>
        </p:nvCxnSpPr>
        <p:spPr>
          <a:xfrm flipH="1" flipV="1">
            <a:off x="3716313" y="697850"/>
            <a:ext cx="5551974" cy="358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39" idx="3"/>
          </p:cNvCxnSpPr>
          <p:nvPr/>
        </p:nvCxnSpPr>
        <p:spPr>
          <a:xfrm>
            <a:off x="3326209" y="887573"/>
            <a:ext cx="5897690" cy="257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080551" y="793102"/>
            <a:ext cx="5979475" cy="53147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13864" y="793102"/>
            <a:ext cx="2446163" cy="55810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50898" y="793102"/>
            <a:ext cx="709130" cy="5859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705877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createSemaphore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25551" y="623205"/>
            <a:ext cx="5570376" cy="53390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True;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9838" y="4040154"/>
            <a:ext cx="3848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(semaphore1, True)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createSemaphore</a:t>
            </a:r>
            <a:r>
              <a:rPr lang="en-US" dirty="0" smtClean="0"/>
              <a:t>(semaphore2)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0507" y="3359020"/>
            <a:ext cx="3984171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193" y="2976464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59838" y="3359020"/>
            <a:ext cx="3946848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136" y="34243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3617" y="4052595"/>
            <a:ext cx="3943737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9838" y="5803640"/>
            <a:ext cx="304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createSemaphore</a:t>
            </a:r>
            <a:r>
              <a:rPr lang="en-US" dirty="0" smtClean="0"/>
              <a:t>(semaphore)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giveSemphore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65510" y="821094"/>
            <a:ext cx="5094518" cy="35829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if(semaphore)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11151" y="821094"/>
            <a:ext cx="6148877" cy="392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41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moveTaskFromBlockedQueue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06686" y="821094"/>
            <a:ext cx="4553343" cy="41334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True;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3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semaphore = False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72408" y="821094"/>
            <a:ext cx="5887622" cy="46746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emaphore2 = False;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02220" y="821094"/>
            <a:ext cx="2957810" cy="49452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</a:t>
            </a:r>
            <a:r>
              <a:rPr lang="en-US" smtClean="0"/>
              <a:t>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3197290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task1Function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02220" y="821094"/>
            <a:ext cx="2957810" cy="49452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93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giveSemaphore</a:t>
            </a:r>
            <a:r>
              <a:rPr lang="en-US" dirty="0" smtClean="0"/>
              <a:t>(semaphore2);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33" idx="3"/>
          </p:cNvCxnSpPr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43796" y="4973216"/>
            <a:ext cx="211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semaphore1 = False;</a:t>
            </a:r>
          </a:p>
          <a:p>
            <a:r>
              <a:rPr lang="en-US" dirty="0"/>
              <a:t>s</a:t>
            </a:r>
            <a:r>
              <a:rPr lang="en-US" dirty="0" smtClean="0"/>
              <a:t>emaphore2 = False;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0302" y="4198776"/>
            <a:ext cx="3443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giveSemaphore(semaphore)</a:t>
            </a:r>
          </a:p>
          <a:p>
            <a:r>
              <a:rPr lang="en-US" dirty="0" smtClean="0"/>
              <a:t>{ if (semaphore)</a:t>
            </a:r>
          </a:p>
          <a:p>
            <a:r>
              <a:rPr lang="en-US" dirty="0" smtClean="0"/>
              <a:t>    {moveTaskFromBlockedQueue();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semaphore = False;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6" name="5-Point Star 35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17982" y="704325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9060025" y="793102"/>
            <a:ext cx="376938" cy="4018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</a:t>
            </a:r>
            <a:r>
              <a:rPr lang="en-US" smtClean="0"/>
              <a:t>= scheduler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52583" y="793102"/>
            <a:ext cx="6707442" cy="34859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82392" y="793102"/>
            <a:ext cx="5677633" cy="40008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76327" y="3116425"/>
            <a:ext cx="3554963" cy="3623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47862" y="3181739"/>
            <a:ext cx="3563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takeSemaphore(semaphore1);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318" y="5306027"/>
            <a:ext cx="345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 smtClean="0"/>
              <a:t>        </a:t>
            </a:r>
            <a:r>
              <a:rPr lang="en-US" dirty="0"/>
              <a:t>takeSemaphore(semaphore2);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321698" y="933061"/>
            <a:ext cx="5980922" cy="14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435627" y="2081891"/>
            <a:ext cx="1150953" cy="84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</TotalTime>
  <Words>11975</Words>
  <Application>Microsoft Office PowerPoint</Application>
  <PresentationFormat>Widescreen</PresentationFormat>
  <Paragraphs>5882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Grimmett, Richard</dc:creator>
  <cp:lastModifiedBy>Grimmett, Richard</cp:lastModifiedBy>
  <cp:revision>52</cp:revision>
  <dcterms:created xsi:type="dcterms:W3CDTF">2016-06-02T23:37:53Z</dcterms:created>
  <dcterms:modified xsi:type="dcterms:W3CDTF">2018-09-20T22:59:29Z</dcterms:modified>
</cp:coreProperties>
</file>