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256" r:id="rId3"/>
    <p:sldId id="257" r:id="rId4"/>
    <p:sldId id="258" r:id="rId5"/>
    <p:sldId id="440" r:id="rId6"/>
    <p:sldId id="259" r:id="rId7"/>
    <p:sldId id="260" r:id="rId8"/>
    <p:sldId id="34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47" r:id="rId17"/>
    <p:sldId id="349" r:id="rId18"/>
    <p:sldId id="350" r:id="rId19"/>
    <p:sldId id="351" r:id="rId20"/>
    <p:sldId id="352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353" r:id="rId34"/>
    <p:sldId id="441" r:id="rId35"/>
    <p:sldId id="442" r:id="rId36"/>
    <p:sldId id="370" r:id="rId37"/>
    <p:sldId id="371" r:id="rId38"/>
    <p:sldId id="443" r:id="rId39"/>
    <p:sldId id="373" r:id="rId40"/>
    <p:sldId id="444" r:id="rId41"/>
    <p:sldId id="445" r:id="rId42"/>
    <p:sldId id="446" r:id="rId43"/>
    <p:sldId id="451" r:id="rId44"/>
    <p:sldId id="447" r:id="rId45"/>
    <p:sldId id="448" r:id="rId46"/>
    <p:sldId id="449" r:id="rId47"/>
    <p:sldId id="450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452" r:id="rId58"/>
    <p:sldId id="467" r:id="rId59"/>
    <p:sldId id="453" r:id="rId60"/>
    <p:sldId id="468" r:id="rId61"/>
    <p:sldId id="454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469" r:id="rId75"/>
    <p:sldId id="470" r:id="rId76"/>
    <p:sldId id="471" r:id="rId77"/>
    <p:sldId id="47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29" y="699797"/>
            <a:ext cx="447869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Venus Rover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RTOS Architecture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2 – Tip Over Warning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Trigger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IMU Measurement 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information stop or correct situation.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11 – Light Sensor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Routinely when nothing else is using the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light values (Stores data in memory)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Light Measurement Hardware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mars.nasa.gov/mer/mission/images/rover1_detail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81" y="428268"/>
            <a:ext cx="47625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scheduler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05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349496" y="642255"/>
            <a:ext cx="5579706" cy="45459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cxnSp>
        <p:nvCxnSpPr>
          <p:cNvPr id="22" name="Straight Arrow Connector 21"/>
          <p:cNvCxnSpPr>
            <a:stCxn id="40" idx="3"/>
          </p:cNvCxnSpPr>
          <p:nvPr/>
        </p:nvCxnSpPr>
        <p:spPr>
          <a:xfrm>
            <a:off x="3716313" y="697850"/>
            <a:ext cx="5558316" cy="421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47862" y="3181739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04318" y="5306027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1, 1, task1Function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571875" y="642255"/>
            <a:ext cx="5357327" cy="4891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415004" y="642255"/>
            <a:ext cx="5514198" cy="51333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05469" y="718457"/>
            <a:ext cx="5066523" cy="35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4" name="Straight Arrow Connector 23"/>
          <p:cNvCxnSpPr>
            <a:stCxn id="38" idx="3"/>
          </p:cNvCxnSpPr>
          <p:nvPr/>
        </p:nvCxnSpPr>
        <p:spPr>
          <a:xfrm flipV="1">
            <a:off x="3332430" y="1054359"/>
            <a:ext cx="6026174" cy="35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2" idx="3"/>
          </p:cNvCxnSpPr>
          <p:nvPr/>
        </p:nvCxnSpPr>
        <p:spPr>
          <a:xfrm flipH="1">
            <a:off x="2441848" y="2164702"/>
            <a:ext cx="1122447" cy="91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831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receiveQueue</a:t>
            </a:r>
            <a:r>
              <a:rPr lang="en-US" dirty="0" smtClean="0"/>
              <a:t>(queue1);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task1Function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568751" y="642255"/>
            <a:ext cx="2360451" cy="27634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831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receiveQueue</a:t>
            </a:r>
            <a:r>
              <a:rPr lang="en-US" dirty="0" smtClean="0"/>
              <a:t>(queue1);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95527" y="642255"/>
            <a:ext cx="2733675" cy="33232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receiveQueue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030824" y="642255"/>
            <a:ext cx="4898378" cy="36964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873830" y="642255"/>
            <a:ext cx="6055372" cy="40697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741576" y="642255"/>
            <a:ext cx="5187626" cy="43402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38" idx="3"/>
          </p:cNvCxnSpPr>
          <p:nvPr/>
        </p:nvCxnSpPr>
        <p:spPr>
          <a:xfrm flipH="1">
            <a:off x="3332430" y="1073020"/>
            <a:ext cx="6035505" cy="16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13788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1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moveTaskToBlockedQueue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133461" y="642255"/>
            <a:ext cx="4795741" cy="45362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0572" y="457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0x00000000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3" idx="3"/>
          </p:cNvCxnSpPr>
          <p:nvPr/>
        </p:nvCxnSpPr>
        <p:spPr>
          <a:xfrm flipH="1">
            <a:off x="1913117" y="634482"/>
            <a:ext cx="7184230" cy="308648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0972" y="1623526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variables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1640" y="1427583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31641" y="1240971"/>
            <a:ext cx="172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Addresses for 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13788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481944" y="642255"/>
            <a:ext cx="6447258" cy="49841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37927" y="793102"/>
            <a:ext cx="6522098" cy="49825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199" y="1688840"/>
            <a:ext cx="183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26571" cy="4021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0604" y="793102"/>
            <a:ext cx="6559421" cy="3573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71797" y="1978089"/>
            <a:ext cx="3088432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79707" y="2136710"/>
            <a:ext cx="196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No Context to Save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25551" y="793102"/>
            <a:ext cx="5234476" cy="439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2" cy="46373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 flipV="1">
            <a:off x="3918857" y="709127"/>
            <a:ext cx="5281127" cy="39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1" cy="46186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9690" y="933061"/>
            <a:ext cx="6008914" cy="121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0572" y="4572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main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763486" y="634482"/>
            <a:ext cx="7333861" cy="378822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1304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41984" y="690465"/>
            <a:ext cx="6764695" cy="53930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79903" y="447869"/>
            <a:ext cx="14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initRTOS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18253" y="135293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08922" y="1119673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47657" y="466531"/>
            <a:ext cx="134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6287" y="5943600"/>
            <a:ext cx="111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initRTOS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272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9" grpId="0"/>
      <p:bldP spid="30" grpId="0"/>
      <p:bldP spid="31" grpId="0"/>
      <p:bldP spid="32" grpId="0"/>
      <p:bldP spid="33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task2Function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559420" y="642255"/>
            <a:ext cx="2369782" cy="46295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67536" y="642255"/>
            <a:ext cx="2761666" cy="510540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updateLightValue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520473" y="670247"/>
            <a:ext cx="1408729" cy="54879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updateLightValue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520473" y="670247"/>
            <a:ext cx="1408729" cy="54879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87412" y="670247"/>
            <a:ext cx="2341791" cy="55999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6525" y="1978363"/>
            <a:ext cx="3516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HW Interrupt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53331" y="4002832"/>
            <a:ext cx="232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sendQueue</a:t>
            </a:r>
            <a:r>
              <a:rPr lang="en-US" dirty="0" smtClean="0"/>
              <a:t>(queue);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8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interrruptISP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929204" y="670247"/>
            <a:ext cx="321328" cy="34046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3331" y="4002832"/>
            <a:ext cx="232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sendQueue</a:t>
            </a:r>
            <a:r>
              <a:rPr lang="en-US" dirty="0" smtClean="0"/>
              <a:t>(queue);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sendQueue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929204" y="670247"/>
            <a:ext cx="2426151" cy="40603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3331" y="4002832"/>
            <a:ext cx="232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sendQueue</a:t>
            </a:r>
            <a:r>
              <a:rPr lang="en-US" dirty="0" smtClean="0"/>
              <a:t>(queue);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sendQueue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21584" y="670247"/>
            <a:ext cx="4907620" cy="36354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31117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5369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sendQueue</a:t>
            </a:r>
            <a:r>
              <a:rPr lang="en-US" dirty="0" smtClean="0"/>
              <a:t>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taskWaiting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placeDataInQueue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3331" y="4002832"/>
            <a:ext cx="232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sendQueue</a:t>
            </a:r>
            <a:r>
              <a:rPr lang="en-US" dirty="0" smtClean="0"/>
              <a:t>(queue);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96954" y="4096139"/>
            <a:ext cx="3078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createQueue(queue);</a:t>
            </a:r>
          </a:p>
          <a:p>
            <a:r>
              <a:rPr lang="en-US" dirty="0" smtClean="0"/>
              <a:t>   createTask(1,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createTask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872204" y="623205"/>
            <a:ext cx="5523723" cy="43313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362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(priority, function pointer)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68963" y="2071396"/>
            <a:ext cx="281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 = task1Function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47862" y="3181739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04318" y="5306027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readLightValue();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6243" y="63448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if(</a:t>
            </a:r>
            <a:r>
              <a:rPr lang="en-US" dirty="0" err="1" smtClean="0"/>
              <a:t>taskWaiting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125755" y="670247"/>
            <a:ext cx="5803449" cy="40883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31117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5369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sendQueue</a:t>
            </a:r>
            <a:r>
              <a:rPr lang="en-US" dirty="0" smtClean="0"/>
              <a:t>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taskWaiting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placeDataInQueue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3331" y="4002832"/>
            <a:ext cx="232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sendQueue</a:t>
            </a:r>
            <a:r>
              <a:rPr lang="en-US" dirty="0" smtClean="0"/>
              <a:t>(queue);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41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moveTaskFromBlockedQueue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488024" y="670247"/>
            <a:ext cx="4469172" cy="41256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31117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3710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sendQueue</a:t>
            </a:r>
            <a:r>
              <a:rPr lang="en-US" dirty="0" smtClean="0"/>
              <a:t>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taskWaiting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moveTaskFromBlockedQueue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placeDataInQueue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3331" y="4002832"/>
            <a:ext cx="232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sendQueue</a:t>
            </a:r>
            <a:r>
              <a:rPr lang="en-US" dirty="0" smtClean="0"/>
              <a:t>(queue);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39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placeDataInQueue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70988" y="670247"/>
            <a:ext cx="5486208" cy="47228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31117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3710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sendQueue</a:t>
            </a:r>
            <a:r>
              <a:rPr lang="en-US" dirty="0" smtClean="0"/>
              <a:t>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taskWaiting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moveTaskFromBlockedQueue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placeDataInQueue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3331" y="4002832"/>
            <a:ext cx="232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sendQueue</a:t>
            </a:r>
            <a:r>
              <a:rPr lang="en-US" dirty="0" smtClean="0"/>
              <a:t>(queue);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9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returnToTask2Function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51" idx="3"/>
          </p:cNvCxnSpPr>
          <p:nvPr/>
        </p:nvCxnSpPr>
        <p:spPr>
          <a:xfrm>
            <a:off x="8957196" y="670247"/>
            <a:ext cx="2524016" cy="40712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31117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3710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sendQueue</a:t>
            </a:r>
            <a:r>
              <a:rPr lang="en-US" dirty="0" smtClean="0"/>
              <a:t>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taskWaiting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moveTaskFromBlockedQueue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placeDataInQueue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3331" y="4002832"/>
            <a:ext cx="232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sendQueue</a:t>
            </a:r>
            <a:r>
              <a:rPr lang="en-US" dirty="0" smtClean="0"/>
              <a:t>(queue);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updateLightValue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520473" y="670247"/>
            <a:ext cx="1408729" cy="54879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updateLightValue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520473" y="670247"/>
            <a:ext cx="1408729" cy="54879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87412" y="670247"/>
            <a:ext cx="2341791" cy="55999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17982" y="704325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96954" y="4096139"/>
            <a:ext cx="3078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createQueue(queue);</a:t>
            </a:r>
          </a:p>
          <a:p>
            <a:r>
              <a:rPr lang="en-US" dirty="0" smtClean="0"/>
              <a:t>   createTask(1,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createTask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872204" y="623205"/>
            <a:ext cx="5523723" cy="43313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362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(priority, function pointer)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68963" y="2071396"/>
            <a:ext cx="281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 = task1Function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47862" y="3181739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04318" y="5306027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18251" y="62515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76938" cy="4018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</a:t>
            </a:r>
            <a:r>
              <a:rPr lang="en-US" smtClean="0"/>
              <a:t>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</a:t>
            </a:r>
            <a:r>
              <a:rPr lang="en-US" dirty="0" smtClean="0"/>
              <a:t>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52583" y="793102"/>
            <a:ext cx="6707442" cy="34859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82392" y="793102"/>
            <a:ext cx="5677633" cy="4000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39" idx="3"/>
          </p:cNvCxnSpPr>
          <p:nvPr/>
        </p:nvCxnSpPr>
        <p:spPr>
          <a:xfrm flipH="1" flipV="1">
            <a:off x="3326209" y="887573"/>
            <a:ext cx="5995344" cy="15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88924" y="793102"/>
            <a:ext cx="5571102" cy="44269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5456" y="793102"/>
            <a:ext cx="5464570" cy="47199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scheduler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44536" y="793102"/>
            <a:ext cx="5615491" cy="49685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0" idx="3"/>
          </p:cNvCxnSpPr>
          <p:nvPr/>
        </p:nvCxnSpPr>
        <p:spPr>
          <a:xfrm flipH="1" flipV="1">
            <a:off x="3716313" y="697850"/>
            <a:ext cx="5551974" cy="358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080551" y="793102"/>
            <a:ext cx="5979475" cy="53147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2" cy="89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75860" y="1056444"/>
            <a:ext cx="5948039" cy="88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0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calcResolution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7343192" y="642255"/>
            <a:ext cx="1586010" cy="38084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receiveQueue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7688424" y="642255"/>
            <a:ext cx="1240778" cy="35005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receiveQueue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359020" y="642255"/>
            <a:ext cx="5570182" cy="37151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24947" y="4105469"/>
            <a:ext cx="3078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createQueue(queue);</a:t>
            </a:r>
            <a:endParaRPr lang="en-US" dirty="0"/>
          </a:p>
          <a:p>
            <a:r>
              <a:rPr lang="en-US" dirty="0" smtClean="0"/>
              <a:t>   createTask(1,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createTask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320073" y="623205"/>
            <a:ext cx="5075854" cy="47232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362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(priority, function pointer)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 = task2Function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27582" y="55050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47862" y="3181739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04318" y="5306027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873830" y="642255"/>
            <a:ext cx="6055372" cy="40697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741576" y="642255"/>
            <a:ext cx="5187626" cy="43402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38" idx="3"/>
          </p:cNvCxnSpPr>
          <p:nvPr/>
        </p:nvCxnSpPr>
        <p:spPr>
          <a:xfrm flipH="1">
            <a:off x="3332430" y="1073020"/>
            <a:ext cx="6035505" cy="16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13788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1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moveTaskToBlockedQueue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133461" y="642255"/>
            <a:ext cx="4795741" cy="45362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13788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481944" y="642255"/>
            <a:ext cx="6447258" cy="49841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37927" y="793102"/>
            <a:ext cx="6522098" cy="49825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receiveQueue(queue)</a:t>
            </a:r>
          </a:p>
          <a:p>
            <a:r>
              <a:rPr lang="en-US" dirty="0" smtClean="0"/>
              <a:t>{ if (</a:t>
            </a:r>
            <a:r>
              <a:rPr lang="en-US" dirty="0" err="1" smtClean="0"/>
              <a:t>no_queue_value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</a:t>
            </a:r>
            <a:r>
              <a:rPr lang="en-US" dirty="0" err="1"/>
              <a:t>q</a:t>
            </a:r>
            <a:r>
              <a:rPr lang="en-US" dirty="0" err="1" smtClean="0"/>
              <a:t>ueue_valid</a:t>
            </a:r>
            <a:r>
              <a:rPr lang="en-US" dirty="0" smtClean="0"/>
              <a:t> = true;}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199" y="1688840"/>
            <a:ext cx="183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26571" cy="4021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0604" y="793102"/>
            <a:ext cx="6559421" cy="3573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71797" y="1978089"/>
            <a:ext cx="3088432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79707" y="2136710"/>
            <a:ext cx="196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No Context to Save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25551" y="793102"/>
            <a:ext cx="5234476" cy="439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87830"/>
            <a:ext cx="3359020" cy="1371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2"/>
            <a:ext cx="3517640" cy="242284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62269" y="4152121"/>
            <a:ext cx="3078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 </a:t>
            </a:r>
            <a:r>
              <a:rPr lang="en-US" dirty="0" err="1"/>
              <a:t>initRTOS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smtClean="0"/>
              <a:t>createQueue(queue);</a:t>
            </a:r>
            <a:endParaRPr lang="en-US" dirty="0"/>
          </a:p>
          <a:p>
            <a:r>
              <a:rPr lang="en-US" dirty="0" smtClean="0"/>
              <a:t>   createTask(1</a:t>
            </a:r>
            <a:r>
              <a:rPr lang="en-US" dirty="0"/>
              <a:t>, task1Function);</a:t>
            </a:r>
          </a:p>
          <a:p>
            <a:r>
              <a:rPr lang="en-US" dirty="0"/>
              <a:t>   createTask(2, task2Function);</a:t>
            </a:r>
          </a:p>
          <a:p>
            <a:r>
              <a:rPr lang="en-US" dirty="0"/>
              <a:t>   scheduler();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789854" y="623205"/>
            <a:ext cx="6531428" cy="541370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47862" y="3181739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04318" y="5306027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2" cy="46373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 flipV="1">
            <a:off x="3918857" y="709127"/>
            <a:ext cx="5281127" cy="39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1" cy="46186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9690" y="933061"/>
            <a:ext cx="6008914" cy="121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updateLightValue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7473820" y="642255"/>
            <a:ext cx="1455382" cy="55252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2009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 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updateLightValue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2009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 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520473" y="670247"/>
            <a:ext cx="1408729" cy="54879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2009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 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updateLightValue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2009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 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520473" y="670247"/>
            <a:ext cx="1408729" cy="54879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97151" y="3144417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3607" y="5268705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87830"/>
            <a:ext cx="3359020" cy="1371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209627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43608" y="4086807"/>
            <a:ext cx="3078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 </a:t>
            </a:r>
            <a:r>
              <a:rPr lang="en-US" dirty="0" err="1"/>
              <a:t>initRTOS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smtClean="0"/>
              <a:t>createQueue(queue);</a:t>
            </a:r>
            <a:endParaRPr lang="en-US" dirty="0"/>
          </a:p>
          <a:p>
            <a:r>
              <a:rPr lang="en-US" dirty="0" smtClean="0"/>
              <a:t>   createTask(1</a:t>
            </a:r>
            <a:r>
              <a:rPr lang="en-US" dirty="0"/>
              <a:t>, task1Function);</a:t>
            </a:r>
          </a:p>
          <a:p>
            <a:r>
              <a:rPr lang="en-US" dirty="0"/>
              <a:t>   createTask(2, task2Function);</a:t>
            </a:r>
          </a:p>
          <a:p>
            <a:r>
              <a:rPr lang="en-US" dirty="0"/>
              <a:t>   scheduler();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  <a:endCxn id="37" idx="3"/>
          </p:cNvCxnSpPr>
          <p:nvPr/>
        </p:nvCxnSpPr>
        <p:spPr>
          <a:xfrm flipH="1">
            <a:off x="2602120" y="623205"/>
            <a:ext cx="6793807" cy="58409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96955" y="627950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47862" y="3181739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04318" y="5306027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648269" y="623205"/>
            <a:ext cx="5747658" cy="42567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currentTask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3"/>
          </p:cNvCxnSpPr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71797" y="1978089"/>
            <a:ext cx="3088432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579707" y="2136710"/>
            <a:ext cx="196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No Context to Save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47862" y="3181739"/>
            <a:ext cx="271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receiveQueue(queue);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calcResolution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04318" y="5306027"/>
            <a:ext cx="250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readLightValue();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updateLightValue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6738</TotalTime>
  <Words>6892</Words>
  <Application>Microsoft Office PowerPoint</Application>
  <PresentationFormat>Widescreen</PresentationFormat>
  <Paragraphs>3654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Grimmett, Richard</dc:creator>
  <cp:lastModifiedBy>Grimmett, Richard</cp:lastModifiedBy>
  <cp:revision>60</cp:revision>
  <dcterms:created xsi:type="dcterms:W3CDTF">2016-06-02T23:37:53Z</dcterms:created>
  <dcterms:modified xsi:type="dcterms:W3CDTF">2018-09-20T23:09:09Z</dcterms:modified>
</cp:coreProperties>
</file>