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handoutMasterIdLst>
    <p:handoutMasterId r:id="rId24"/>
  </p:handout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7D0"/>
    <a:srgbClr val="DDE0BC"/>
    <a:srgbClr val="EFFC46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>
      <p:cViewPr varScale="1">
        <p:scale>
          <a:sx n="78" d="100"/>
          <a:sy n="78" d="100"/>
        </p:scale>
        <p:origin x="97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1B1469D-8216-42FF-8233-CB272C01F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8ABAB-41EE-45AD-8AC6-6B7C6DAAB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9517-9742-415C-9764-DDD911D5F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2D61E-E518-4FB2-86FE-E09EFE8D8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0D1A4-AA8C-43D1-BA42-5F42444C0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48F87-1146-4B4B-84DA-930CCC546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AB79C-1CD9-41CB-9549-B19CC1D59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28A37-5D76-46E6-B229-1480B277F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7BB9-622D-4EBB-98C3-DE9920E97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4B0E2-6A85-4385-B131-E970563F7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C92A0-D6A5-4785-B3ED-D795D30A9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1F624-9838-4119-81D4-12DAFF1A2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28" name="Picture 4" descr="PPTlogo copy"/>
          <p:cNvPicPr>
            <a:picLocks noChangeAspect="1" noChangeArrowheads="1"/>
          </p:cNvPicPr>
          <p:nvPr/>
        </p:nvPicPr>
        <p:blipFill>
          <a:blip r:embed="rId14" cstate="print"/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707014E-5CDB-4855-BD3D-88A150230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467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ECEN </a:t>
            </a:r>
            <a:r>
              <a:rPr lang="en-US" sz="4800" dirty="0" smtClean="0">
                <a:solidFill>
                  <a:srgbClr val="FFFFFF"/>
                </a:solidFill>
              </a:rPr>
              <a:t>361</a:t>
            </a:r>
            <a:endParaRPr lang="en-US" sz="4800" dirty="0">
              <a:solidFill>
                <a:srgbClr val="FFFFFF"/>
              </a:solidFill>
            </a:endParaRPr>
          </a:p>
          <a:p>
            <a:pPr eaLnBrk="1" hangingPunct="1"/>
            <a:r>
              <a:rPr lang="en-US" sz="4800" dirty="0">
                <a:solidFill>
                  <a:srgbClr val="FFFFFF"/>
                </a:solidFill>
              </a:rPr>
              <a:t>Real-Time and Embedded Systems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1200" y="4830763"/>
            <a:ext cx="6324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/>
            <a:r>
              <a:rPr lang="en-US" sz="3200"/>
              <a:t>Lecture </a:t>
            </a:r>
            <a:r>
              <a:rPr lang="en-US" sz="3200" smtClean="0"/>
              <a:t>13 </a:t>
            </a:r>
            <a:r>
              <a:rPr lang="en-US" sz="3200" dirty="0"/>
              <a:t>– </a:t>
            </a:r>
            <a:r>
              <a:rPr lang="en-US" sz="3200" dirty="0" smtClean="0"/>
              <a:t> </a:t>
            </a:r>
            <a:r>
              <a:rPr lang="en-US" sz="3200" dirty="0" err="1" smtClean="0"/>
              <a:t>VxWorks</a:t>
            </a:r>
            <a:r>
              <a:rPr lang="en-US" sz="3200" dirty="0" smtClean="0"/>
              <a:t> Development Environment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133600"/>
            <a:ext cx="6062663" cy="4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5791200" cy="46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749096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81200"/>
            <a:ext cx="3951288" cy="446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491413" cy="389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010400" cy="443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133600"/>
            <a:ext cx="5117043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62200"/>
            <a:ext cx="7210425" cy="360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019800" cy="473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7291388" cy="240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z="1000">
                <a:solidFill>
                  <a:schemeClr val="folHlink"/>
                </a:solidFill>
              </a:rPr>
              <a:t>RT-ES - </a:t>
            </a:r>
            <a:fld id="{A98A6625-9F16-4942-8E24-89C0DF9EE40F}" type="slidenum">
              <a:rPr lang="en-US" sz="1000">
                <a:solidFill>
                  <a:schemeClr val="folHlink"/>
                </a:solidFill>
              </a:rPr>
              <a:pPr/>
              <a:t>2</a:t>
            </a:fld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1828800"/>
            <a:ext cx="4795838" cy="4844960"/>
            <a:chOff x="1058" y="822"/>
            <a:chExt cx="3321" cy="3423"/>
          </a:xfrm>
        </p:grpSpPr>
        <p:sp>
          <p:nvSpPr>
            <p:cNvPr id="244739" name="Oval 3"/>
            <p:cNvSpPr>
              <a:spLocks noChangeArrowheads="1"/>
            </p:cNvSpPr>
            <p:nvPr/>
          </p:nvSpPr>
          <p:spPr bwMode="auto">
            <a:xfrm>
              <a:off x="1058" y="924"/>
              <a:ext cx="3321" cy="3321"/>
            </a:xfrm>
            <a:prstGeom prst="ellips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645" y="1248"/>
              <a:ext cx="2235" cy="2243"/>
              <a:chOff x="1645" y="1248"/>
              <a:chExt cx="2235" cy="2243"/>
            </a:xfrm>
          </p:grpSpPr>
          <p:sp>
            <p:nvSpPr>
              <p:cNvPr id="244741" name="Oval 5"/>
              <p:cNvSpPr>
                <a:spLocks noChangeArrowheads="1"/>
              </p:cNvSpPr>
              <p:nvPr/>
            </p:nvSpPr>
            <p:spPr bwMode="auto">
              <a:xfrm>
                <a:off x="1645" y="1248"/>
                <a:ext cx="2235" cy="2236"/>
              </a:xfrm>
              <a:prstGeom prst="ellipse">
                <a:avLst/>
              </a:prstGeom>
              <a:solidFill>
                <a:srgbClr val="00CC00"/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742" name="Line 6"/>
              <p:cNvSpPr>
                <a:spLocks noChangeShapeType="1"/>
              </p:cNvSpPr>
              <p:nvPr/>
            </p:nvSpPr>
            <p:spPr bwMode="auto">
              <a:xfrm flipV="1">
                <a:off x="2765" y="1816"/>
                <a:ext cx="970" cy="594"/>
              </a:xfrm>
              <a:prstGeom prst="line">
                <a:avLst/>
              </a:prstGeom>
              <a:noFill/>
              <a:ln w="508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743" name="Line 7"/>
              <p:cNvSpPr>
                <a:spLocks noChangeShapeType="1"/>
              </p:cNvSpPr>
              <p:nvPr/>
            </p:nvSpPr>
            <p:spPr bwMode="auto">
              <a:xfrm>
                <a:off x="1836" y="1752"/>
                <a:ext cx="928" cy="665"/>
              </a:xfrm>
              <a:prstGeom prst="line">
                <a:avLst/>
              </a:prstGeom>
              <a:noFill/>
              <a:ln w="508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744" name="Line 8"/>
              <p:cNvSpPr>
                <a:spLocks noChangeShapeType="1"/>
              </p:cNvSpPr>
              <p:nvPr/>
            </p:nvSpPr>
            <p:spPr bwMode="auto">
              <a:xfrm>
                <a:off x="2763" y="2417"/>
                <a:ext cx="0" cy="1074"/>
              </a:xfrm>
              <a:prstGeom prst="line">
                <a:avLst/>
              </a:prstGeom>
              <a:noFill/>
              <a:ln w="508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4745" name="Rectangle 9"/>
            <p:cNvSpPr>
              <a:spLocks noChangeArrowheads="1"/>
            </p:cNvSpPr>
            <p:nvPr/>
          </p:nvSpPr>
          <p:spPr bwMode="auto">
            <a:xfrm>
              <a:off x="2260" y="1493"/>
              <a:ext cx="1049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bg2"/>
                  </a:solidFill>
                </a:rPr>
                <a:t>Scheduling &amp;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bg2"/>
                  </a:solidFill>
                </a:rPr>
                <a:t>System Clock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bg2"/>
                  </a:solidFill>
                </a:rPr>
                <a:t>Facilities</a:t>
              </a:r>
            </a:p>
          </p:txBody>
        </p:sp>
        <p:sp>
          <p:nvSpPr>
            <p:cNvPr id="244746" name="Rectangle 10"/>
            <p:cNvSpPr>
              <a:spLocks noChangeArrowheads="1"/>
            </p:cNvSpPr>
            <p:nvPr/>
          </p:nvSpPr>
          <p:spPr bwMode="auto">
            <a:xfrm>
              <a:off x="1601" y="2381"/>
              <a:ext cx="1301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bg2"/>
                  </a:solidFill>
                </a:rPr>
                <a:t>Synchronization 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bg2"/>
                  </a:solidFill>
                </a:rPr>
                <a:t>&amp; Intertask        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bg2"/>
                  </a:solidFill>
                </a:rPr>
                <a:t>Communication</a:t>
              </a:r>
            </a:p>
          </p:txBody>
        </p:sp>
        <p:sp>
          <p:nvSpPr>
            <p:cNvPr id="244747" name="Rectangle 11"/>
            <p:cNvSpPr>
              <a:spLocks noChangeArrowheads="1"/>
            </p:cNvSpPr>
            <p:nvPr/>
          </p:nvSpPr>
          <p:spPr bwMode="auto">
            <a:xfrm>
              <a:off x="2925" y="2453"/>
              <a:ext cx="791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bg2"/>
                  </a:solidFill>
                </a:rPr>
                <a:t>Mutual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bg2"/>
                  </a:solidFill>
                </a:rPr>
                <a:t>Exclusion</a:t>
              </a:r>
            </a:p>
          </p:txBody>
        </p:sp>
        <p:sp>
          <p:nvSpPr>
            <p:cNvPr id="244748" name="Rectangle 12"/>
            <p:cNvSpPr>
              <a:spLocks noChangeArrowheads="1"/>
            </p:cNvSpPr>
            <p:nvPr/>
          </p:nvSpPr>
          <p:spPr bwMode="auto">
            <a:xfrm>
              <a:off x="3746" y="1451"/>
              <a:ext cx="612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folHlink"/>
                  </a:solidFill>
                </a:rPr>
                <a:t>I/O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folHlink"/>
                  </a:solidFill>
                </a:rPr>
                <a:t>system</a:t>
              </a:r>
            </a:p>
          </p:txBody>
        </p:sp>
        <p:sp>
          <p:nvSpPr>
            <p:cNvPr id="244749" name="Rectangle 13"/>
            <p:cNvSpPr>
              <a:spLocks noChangeArrowheads="1"/>
            </p:cNvSpPr>
            <p:nvPr/>
          </p:nvSpPr>
          <p:spPr bwMode="auto">
            <a:xfrm>
              <a:off x="1341" y="2916"/>
              <a:ext cx="705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folHlink"/>
                  </a:solidFill>
                </a:rPr>
                <a:t>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folHlink"/>
                  </a:solidFill>
                </a:rPr>
                <a:t>Systems</a:t>
              </a:r>
            </a:p>
          </p:txBody>
        </p:sp>
        <p:sp>
          <p:nvSpPr>
            <p:cNvPr id="244750" name="Rectangle 14"/>
            <p:cNvSpPr>
              <a:spLocks noChangeArrowheads="1"/>
            </p:cNvSpPr>
            <p:nvPr/>
          </p:nvSpPr>
          <p:spPr bwMode="auto">
            <a:xfrm>
              <a:off x="2304" y="822"/>
              <a:ext cx="987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 dirty="0">
                  <a:solidFill>
                    <a:schemeClr val="folHlink"/>
                  </a:solidFill>
                </a:rPr>
                <a:t>Memory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 dirty="0">
                  <a:solidFill>
                    <a:schemeClr val="folHlink"/>
                  </a:solidFill>
                </a:rPr>
                <a:t>Management</a:t>
              </a:r>
            </a:p>
          </p:txBody>
        </p:sp>
        <p:sp>
          <p:nvSpPr>
            <p:cNvPr id="244751" name="Rectangle 15"/>
            <p:cNvSpPr>
              <a:spLocks noChangeArrowheads="1"/>
            </p:cNvSpPr>
            <p:nvPr/>
          </p:nvSpPr>
          <p:spPr bwMode="auto">
            <a:xfrm>
              <a:off x="2326" y="3569"/>
              <a:ext cx="89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folHlink"/>
                  </a:solidFill>
                </a:rPr>
                <a:t>Networking</a:t>
              </a:r>
              <a:br>
                <a:rPr lang="en-US" sz="1600" b="1" i="0">
                  <a:solidFill>
                    <a:schemeClr val="folHlink"/>
                  </a:solidFill>
                </a:rPr>
              </a:br>
              <a:r>
                <a:rPr lang="en-US" sz="1600" b="1" i="0">
                  <a:solidFill>
                    <a:schemeClr val="folHlink"/>
                  </a:solidFill>
                </a:rPr>
                <a:t>Support</a:t>
              </a:r>
            </a:p>
          </p:txBody>
        </p:sp>
        <p:sp>
          <p:nvSpPr>
            <p:cNvPr id="244752" name="Rectangle 16"/>
            <p:cNvSpPr>
              <a:spLocks noChangeArrowheads="1"/>
            </p:cNvSpPr>
            <p:nvPr/>
          </p:nvSpPr>
          <p:spPr bwMode="auto">
            <a:xfrm>
              <a:off x="1238" y="1451"/>
              <a:ext cx="66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folHlink"/>
                  </a:solidFill>
                </a:rPr>
                <a:t>Device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folHlink"/>
                  </a:solidFill>
                </a:rPr>
                <a:t>Support</a:t>
              </a:r>
            </a:p>
          </p:txBody>
        </p:sp>
        <p:sp>
          <p:nvSpPr>
            <p:cNvPr id="244753" name="Rectangle 17"/>
            <p:cNvSpPr>
              <a:spLocks noChangeArrowheads="1"/>
            </p:cNvSpPr>
            <p:nvPr/>
          </p:nvSpPr>
          <p:spPr bwMode="auto">
            <a:xfrm>
              <a:off x="3806" y="3069"/>
              <a:ext cx="32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i="0">
                  <a:solidFill>
                    <a:schemeClr val="folHlink"/>
                  </a:solidFill>
                </a:rPr>
                <a:t>. . .</a:t>
              </a:r>
            </a:p>
          </p:txBody>
        </p:sp>
      </p:grpSp>
      <p:sp>
        <p:nvSpPr>
          <p:cNvPr id="24475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Gulim" pitchFamily="34" charset="-127"/>
              </a:rPr>
              <a:t>VxWorks</a:t>
            </a:r>
            <a:r>
              <a:rPr lang="en-US" altLang="ko-KR" dirty="0">
                <a:ea typeface="Gulim" pitchFamily="34" charset="-127"/>
              </a:rPr>
              <a:t> RTOS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5410200" cy="437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25585"/>
            <a:ext cx="6193090" cy="486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4557351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09800"/>
            <a:ext cx="5082212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6319838" cy="474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6496050" cy="481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133600"/>
            <a:ext cx="4657725" cy="419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8037432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33600"/>
            <a:ext cx="6019800" cy="419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7248525" cy="442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0"/>
          <p:cNvSpPr txBox="1">
            <a:spLocks noChangeArrowheads="1"/>
          </p:cNvSpPr>
          <p:nvPr/>
        </p:nvSpPr>
        <p:spPr>
          <a:xfrm>
            <a:off x="2438400" y="457200"/>
            <a:ext cx="6705600" cy="9604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Gulim" pitchFamily="34" charset="-127"/>
                <a:cs typeface="+mj-cs"/>
              </a:rPr>
              <a:t>VxWorks RTOS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Gulim" pitchFamily="34" charset="-127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3726</TotalTime>
  <Words>81</Words>
  <Application>Microsoft Office PowerPoint</Application>
  <PresentationFormat>On-screen Show (4:3)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Gulim</vt:lpstr>
      <vt:lpstr>Arial</vt:lpstr>
      <vt:lpstr>Galliard BT</vt:lpstr>
      <vt:lpstr>Times</vt:lpstr>
      <vt:lpstr>James' Default</vt:lpstr>
      <vt:lpstr>PowerPoint Presentation</vt:lpstr>
      <vt:lpstr>VxWorks RTOS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241</cp:revision>
  <dcterms:created xsi:type="dcterms:W3CDTF">2004-08-30T22:58:14Z</dcterms:created>
  <dcterms:modified xsi:type="dcterms:W3CDTF">2018-09-21T16:57:40Z</dcterms:modified>
</cp:coreProperties>
</file>