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306" r:id="rId2"/>
    <p:sldId id="308" r:id="rId3"/>
    <p:sldId id="310" r:id="rId4"/>
    <p:sldId id="312" r:id="rId5"/>
    <p:sldId id="313" r:id="rId6"/>
    <p:sldId id="316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5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8" r:id="rId27"/>
    <p:sldId id="335" r:id="rId28"/>
    <p:sldId id="337" r:id="rId29"/>
    <p:sldId id="33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C46"/>
    <a:srgbClr val="DDE0BC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2" autoAdjust="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5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C63FFF0-EC4E-4216-A714-AC520B09A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6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1C8A-E4F8-4137-8865-0341F35CA570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7195-1027-4182-BEFB-C40C6CFBF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/>
            <a:r>
              <a:rPr lang="en-US"/>
              <a:t>Click to edit Master title style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" pitchFamily="18" charset="0"/>
            </a:endParaRPr>
          </a:p>
        </p:txBody>
      </p:sp>
      <p:pic>
        <p:nvPicPr>
          <p:cNvPr id="143364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</p:spPr>
      </p:pic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3369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37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371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2217E8-422F-44BF-B203-EFF85727A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AA844-0BEF-43B2-9562-8D0459F1BD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6BEBA-27D6-4194-8A37-E6CE3B107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12198-D467-467B-A455-5EAB02B5C8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B2EEA-C756-458A-8E13-047917C27C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DFA83-9F8E-466F-BB1D-4C53A4F87B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8804C-5FDC-4642-A7BA-77D71E4E7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099D5-C6BC-4DB4-9AE2-A6FEFE52F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8AA2B-67E5-4903-AF9C-B1AD15A9AC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DB790-B7B5-4ABE-9AB2-E24790E4C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05EF9-5535-4B24-ABA6-257518775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" pitchFamily="18" charset="0"/>
            </a:endParaRPr>
          </a:p>
        </p:txBody>
      </p:sp>
      <p:pic>
        <p:nvPicPr>
          <p:cNvPr id="142340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234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C4F7CE7-5D40-414B-85A0-D3685C4792D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FFFFFF"/>
                </a:solidFill>
              </a:rPr>
              <a:t>ECEN 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3550" indent="-463550"/>
            <a:r>
              <a:rPr lang="en-US" sz="3200" dirty="0"/>
              <a:t>Lecture 2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Processor HW</a:t>
            </a:r>
            <a:endParaRPr lang="en-US" sz="4000" dirty="0">
              <a:latin typeface="Galliard B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Really Cheap, simple, single thread type implementations: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MSP430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AVR/ATMEL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small size, small memory size, low power consumption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65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Larger, more memory, more capability (simple RTOS).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AVR/ATMEL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small size, a bit larger memory size, a bit higher power consumption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13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larger, 1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GByte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memory, more capability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(Cortex)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Quark (Intel)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Freescale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computers running complex systems.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10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Environment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7696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Biggest Factor in Choosing the hardware is choosing the Software used to develop your application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0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Environment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458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Cheap, simple, single thread type implementations: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MSP430		- Code Composer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AVR/ATMEL	- Arduino IDE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			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MPLab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9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610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Larger, more memory, more capability (simple RTOS).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			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CC, GNU Eclipse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AVR/ATMEL	- Arduino IDE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			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MPLab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06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larger, 1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GByte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memory, more capability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(Cortex)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Quark (Intel)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Freescale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VxWorks, RT-Linux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77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7010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457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19400"/>
            <a:ext cx="7848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integrate off-the-shelf hardware, you have to use standard hardware interfaces.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5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457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Hardware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Cheap, simple, single thread type implementations: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MSP430		- Booster Packs	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AVR/ATMEL	- Arduino Shields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			- Pic Shields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81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Embedded Systems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1524000" y="1752600"/>
            <a:ext cx="5334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 algn="ctr">
              <a:defRPr/>
            </a:pPr>
            <a:r>
              <a:rPr lang="en-US"/>
              <a:t>Power Supply, Reset and Oscillator Circuits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3124200" y="1752600"/>
            <a:ext cx="2286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Input Devices interfacing/Driver circuits</a:t>
            </a:r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2514600" y="29718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Processor</a:t>
            </a:r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4495800" y="29718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Program Memory and Data Memory</a:t>
            </a:r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25146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Timers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44958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Serial Comm. Ports</a:t>
            </a:r>
          </a:p>
        </p:txBody>
      </p:sp>
      <p:sp>
        <p:nvSpPr>
          <p:cNvPr id="573450" name="Rectangle 10"/>
          <p:cNvSpPr>
            <a:spLocks noChangeArrowheads="1"/>
          </p:cNvSpPr>
          <p:nvPr/>
        </p:nvSpPr>
        <p:spPr bwMode="auto">
          <a:xfrm>
            <a:off x="2514600" y="5105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Interrupt Controller</a:t>
            </a:r>
          </a:p>
        </p:txBody>
      </p:sp>
      <p:sp>
        <p:nvSpPr>
          <p:cNvPr id="573451" name="Rectangle 11"/>
          <p:cNvSpPr>
            <a:spLocks noChangeArrowheads="1"/>
          </p:cNvSpPr>
          <p:nvPr/>
        </p:nvSpPr>
        <p:spPr bwMode="auto">
          <a:xfrm>
            <a:off x="4419600" y="5105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Parallel Ports</a:t>
            </a:r>
          </a:p>
        </p:txBody>
      </p:sp>
      <p:sp>
        <p:nvSpPr>
          <p:cNvPr id="573452" name="Rectangle 12"/>
          <p:cNvSpPr>
            <a:spLocks noChangeArrowheads="1"/>
          </p:cNvSpPr>
          <p:nvPr/>
        </p:nvSpPr>
        <p:spPr bwMode="auto">
          <a:xfrm>
            <a:off x="3124200" y="6019800"/>
            <a:ext cx="2286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/>
              <a:t>Output Devices interfacing/Driver circuits</a:t>
            </a:r>
          </a:p>
        </p:txBody>
      </p:sp>
      <p:sp>
        <p:nvSpPr>
          <p:cNvPr id="573453" name="Rectangle 13"/>
          <p:cNvSpPr>
            <a:spLocks noChangeArrowheads="1"/>
          </p:cNvSpPr>
          <p:nvPr/>
        </p:nvSpPr>
        <p:spPr bwMode="auto">
          <a:xfrm>
            <a:off x="6629400" y="1752600"/>
            <a:ext cx="5334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pPr algn="ctr">
              <a:defRPr/>
            </a:pPr>
            <a:r>
              <a:rPr lang="en-US"/>
              <a:t>System Application Specific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457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Hardware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Cheap, simple, single thread type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pic>
        <p:nvPicPr>
          <p:cNvPr id="3074" name="Picture 2" descr="Image result for msp432 booster p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2193925" cy="156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duino motor shie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9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457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Hardware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 provide standard interfaces.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pic>
        <p:nvPicPr>
          <p:cNvPr id="3080" name="Picture 8" descr="Image result for dc motor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4200"/>
            <a:ext cx="38862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743200"/>
            <a:ext cx="25827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8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6" name="Picture 6" descr="Image result for MSP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7150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4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3529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67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Image result for segger j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4641850" cy="38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133600"/>
            <a:ext cx="304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JTAG is a standard control/test port. It allows the developer to control the processor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Code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Code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Breakpoints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Performance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6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2286000"/>
            <a:ext cx="7239000" cy="3657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Image result for usb debug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219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7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4910137" cy="44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Analyzers allow you to access the digital signals on the system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work very much like oscilloscopes, but only measure ones and zeros, and normally with more than four channels – sometimes many more.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1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Analyzers allow you to access the digital signals on the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Image result for logic analyz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927475" cy="363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20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5695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Hardware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Analyzers allow you to access the digital signals on the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Image result for logic analyz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3813175" cy="24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 result for logic analyz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505200" cy="24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0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Hardware of Embedded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0952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Choices: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own design</a:t>
            </a:r>
          </a:p>
          <a:p>
            <a:pPr marL="800100" lvl="1" indent="-3429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processor architecture</a:t>
            </a:r>
          </a:p>
          <a:p>
            <a:pPr marL="800100" lvl="1" indent="-3429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additional on-chip capabilities</a:t>
            </a:r>
          </a:p>
          <a:p>
            <a:pPr marL="800100" lvl="1" indent="-3429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reference design for the System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 already existing System Design</a:t>
            </a:r>
          </a:p>
          <a:p>
            <a:pPr marL="800100" lvl="1" indent="-3429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processor</a:t>
            </a:r>
          </a:p>
          <a:p>
            <a:pPr marL="800100" lvl="1" indent="-3429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 already existing hardware implementation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 FPGA implementation</a:t>
            </a:r>
          </a:p>
          <a:p>
            <a:pPr marL="914400" lvl="1" indent="-4572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processor</a:t>
            </a:r>
          </a:p>
          <a:p>
            <a:pPr marL="914400" lvl="1" indent="-457200"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FPGA implementation of the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Hardware of Embedded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9812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processor architecture: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8051 – Intel dedicated microcontroller. Very old-school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 Processor – Small, dedicated processors. Use a dedicated IDE.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 Processor – Sometimes call the ATMEL processor – Heart of the Arduino UNO.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Processor – Various Families, including the Cortex – Higher end processing power.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Freescale – An old Motorola design.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86, Quark – Intel standard architectures</a:t>
            </a:r>
          </a:p>
          <a:p>
            <a:pPr marL="800100" lvl="1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Hardware of Embedded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52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additional capabilities that you want on the processor chip: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90800"/>
            <a:ext cx="6229350" cy="38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msp432p401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324284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Hardware of Embedded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52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standard development hardware package: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mage result for pic processor reference hard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tmel proces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19050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30118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0" y="304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Creating the Hardware of Embedded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choose your reference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003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Hardware of Embedded Systems</a:t>
            </a:r>
            <a:endParaRPr lang="en-US" sz="36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923315" cy="39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752600"/>
            <a:ext cx="6004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add a Microprocessor IP to an FPGA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Choosing the Hardware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6673622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</a:p>
          <a:p>
            <a:pPr marL="342900" indent="-342900"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</a:p>
          <a:p>
            <a:pPr marL="342900" indent="-342900"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342900" indent="-342900"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Power Consumption</a:t>
            </a:r>
          </a:p>
          <a:p>
            <a:pPr marL="342900" indent="-342900">
              <a:buAutoNum type="arabi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 Environment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682533"/>
      </p:ext>
    </p:extLst>
  </p:cSld>
  <p:clrMapOvr>
    <a:masterClrMapping/>
  </p:clrMapOvr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</TotalTime>
  <Words>607</Words>
  <Application>Microsoft Office PowerPoint</Application>
  <PresentationFormat>On-screen Show (4:3)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Galliard BT</vt:lpstr>
      <vt:lpstr>Times</vt:lpstr>
      <vt:lpstr>Times New Roman</vt:lpstr>
      <vt:lpstr>James' Default</vt:lpstr>
      <vt:lpstr>PowerPoint Presentation</vt:lpstr>
      <vt:lpstr>Components of Embedded Systems</vt:lpstr>
      <vt:lpstr>Creating the Hardware of Embedded Systems</vt:lpstr>
      <vt:lpstr>Creating the Hardware of Embedded Systems</vt:lpstr>
      <vt:lpstr>Creating the Hardware of Embedded Systems</vt:lpstr>
      <vt:lpstr>Creating the Hardware of Embedded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119</cp:revision>
  <dcterms:created xsi:type="dcterms:W3CDTF">2004-08-30T22:58:14Z</dcterms:created>
  <dcterms:modified xsi:type="dcterms:W3CDTF">2018-08-03T16:02:52Z</dcterms:modified>
</cp:coreProperties>
</file>