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DAFE7-9831-5249-8F0D-4196146BFA1A}" type="doc">
      <dgm:prSet loTypeId="urn:microsoft.com/office/officeart/2005/8/layout/radial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C7F31-6771-0D47-AEAB-650EAE042D1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Grade</a:t>
          </a:r>
        </a:p>
      </dgm:t>
    </dgm:pt>
    <dgm:pt modelId="{FD2AC836-D6F8-4448-8CF2-23BB063096BC}" type="parTrans" cxnId="{95F965F8-6662-F94E-9A5D-9FF041184FAB}">
      <dgm:prSet/>
      <dgm:spPr/>
      <dgm:t>
        <a:bodyPr/>
        <a:lstStyle/>
        <a:p>
          <a:endParaRPr lang="en-US"/>
        </a:p>
      </dgm:t>
    </dgm:pt>
    <dgm:pt modelId="{E40B7D71-94DD-534F-93FD-0D4E47979CBE}" type="sibTrans" cxnId="{95F965F8-6662-F94E-9A5D-9FF041184FAB}">
      <dgm:prSet/>
      <dgm:spPr/>
      <dgm:t>
        <a:bodyPr/>
        <a:lstStyle/>
        <a:p>
          <a:endParaRPr lang="en-US"/>
        </a:p>
      </dgm:t>
    </dgm:pt>
    <dgm:pt modelId="{0DDE6AB8-DF7B-B741-A7CB-31FD77FB0A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BYU-I Learning Model</a:t>
          </a:r>
        </a:p>
      </dgm:t>
    </dgm:pt>
    <dgm:pt modelId="{67BD1FBF-2159-2B44-8690-6038EAC14551}" type="parTrans" cxnId="{393B88C3-399A-C54A-B946-698D324A5EB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76F7074-808F-AE46-B956-5F2A33C427A9}" type="sibTrans" cxnId="{393B88C3-399A-C54A-B946-698D324A5EBF}">
      <dgm:prSet/>
      <dgm:spPr/>
      <dgm:t>
        <a:bodyPr/>
        <a:lstStyle/>
        <a:p>
          <a:endParaRPr lang="en-US"/>
        </a:p>
      </dgm:t>
    </dgm:pt>
    <dgm:pt modelId="{442AC5FE-7160-FE43-AB98-86F6F46E2AF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Reflections</a:t>
          </a:r>
        </a:p>
      </dgm:t>
    </dgm:pt>
    <dgm:pt modelId="{FD21ACB3-02CB-FC4F-9E4E-D9352292F70A}" type="parTrans" cxnId="{FE3F06B4-E419-C04F-87BD-55455129322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01AFE55-4094-F14E-AF84-8E194025AA61}" type="sibTrans" cxnId="{FE3F06B4-E419-C04F-87BD-55455129322A}">
      <dgm:prSet/>
      <dgm:spPr/>
      <dgm:t>
        <a:bodyPr/>
        <a:lstStyle/>
        <a:p>
          <a:endParaRPr lang="en-US"/>
        </a:p>
      </dgm:t>
    </dgm:pt>
    <dgm:pt modelId="{FAEE8911-4836-B24A-9510-8CFF13A5005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Time Tracking</a:t>
          </a:r>
        </a:p>
      </dgm:t>
    </dgm:pt>
    <dgm:pt modelId="{8F2856CB-1BB7-C540-87BB-F07EAF02BAAB}" type="parTrans" cxnId="{56332D00-E34A-C24E-B8B3-FA13899FEAC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398A4F5-E9AA-B544-A337-8AD176DCE09D}" type="sibTrans" cxnId="{56332D00-E34A-C24E-B8B3-FA13899FEACE}">
      <dgm:prSet/>
      <dgm:spPr/>
      <dgm:t>
        <a:bodyPr/>
        <a:lstStyle/>
        <a:p>
          <a:endParaRPr lang="en-US"/>
        </a:p>
      </dgm:t>
    </dgm:pt>
    <dgm:pt modelId="{F97EDBE3-F935-BD47-991B-C98B1912751C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5 Outcomes</a:t>
          </a:r>
        </a:p>
      </dgm:t>
    </dgm:pt>
    <dgm:pt modelId="{41358917-0C0D-834B-8E04-AE37AE952322}" type="parTrans" cxnId="{FF84A35F-40E6-F14A-B830-562E2D9ECDD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63AD0CC-63F3-8E45-AC1A-27D1BF830CF4}" type="sibTrans" cxnId="{FF84A35F-40E6-F14A-B830-562E2D9ECDDF}">
      <dgm:prSet/>
      <dgm:spPr/>
      <dgm:t>
        <a:bodyPr/>
        <a:lstStyle/>
        <a:p>
          <a:endParaRPr lang="en-US"/>
        </a:p>
      </dgm:t>
    </dgm:pt>
    <dgm:pt modelId="{95411EF0-AA38-594A-937B-EB7D90B57D3B}" type="pres">
      <dgm:prSet presAssocID="{2B5DAFE7-9831-5249-8F0D-4196146BFA1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460729-7ED3-7D45-B564-B7E7664A61DE}" type="pres">
      <dgm:prSet presAssocID="{EB9C7F31-6771-0D47-AEAB-650EAE042D12}" presName="centerShape" presStyleLbl="node0" presStyleIdx="0" presStyleCnt="1"/>
      <dgm:spPr/>
    </dgm:pt>
    <dgm:pt modelId="{D4B52416-C760-1C4D-88BC-3719C9C6E20E}" type="pres">
      <dgm:prSet presAssocID="{67BD1FBF-2159-2B44-8690-6038EAC14551}" presName="parTrans" presStyleLbl="bgSibTrans2D1" presStyleIdx="0" presStyleCnt="4"/>
      <dgm:spPr/>
    </dgm:pt>
    <dgm:pt modelId="{11BF95C8-6AED-A347-AE61-5DAAC5B866DD}" type="pres">
      <dgm:prSet presAssocID="{0DDE6AB8-DF7B-B741-A7CB-31FD77FB0ACE}" presName="node" presStyleLbl="node1" presStyleIdx="0" presStyleCnt="4">
        <dgm:presLayoutVars>
          <dgm:bulletEnabled val="1"/>
        </dgm:presLayoutVars>
      </dgm:prSet>
      <dgm:spPr/>
    </dgm:pt>
    <dgm:pt modelId="{A944D828-857F-F545-A641-A3B11F5E4689}" type="pres">
      <dgm:prSet presAssocID="{41358917-0C0D-834B-8E04-AE37AE952322}" presName="parTrans" presStyleLbl="bgSibTrans2D1" presStyleIdx="1" presStyleCnt="4"/>
      <dgm:spPr/>
    </dgm:pt>
    <dgm:pt modelId="{B069D790-72BA-4340-A887-E131CA2A6D61}" type="pres">
      <dgm:prSet presAssocID="{F97EDBE3-F935-BD47-991B-C98B1912751C}" presName="node" presStyleLbl="node1" presStyleIdx="1" presStyleCnt="4">
        <dgm:presLayoutVars>
          <dgm:bulletEnabled val="1"/>
        </dgm:presLayoutVars>
      </dgm:prSet>
      <dgm:spPr/>
    </dgm:pt>
    <dgm:pt modelId="{7AF30A82-7B7D-104B-BC01-6F1B37CEFE3F}" type="pres">
      <dgm:prSet presAssocID="{FD21ACB3-02CB-FC4F-9E4E-D9352292F70A}" presName="parTrans" presStyleLbl="bgSibTrans2D1" presStyleIdx="2" presStyleCnt="4"/>
      <dgm:spPr/>
    </dgm:pt>
    <dgm:pt modelId="{D3B9EC0A-EA37-3D44-B03B-0B0E2BBE7EC7}" type="pres">
      <dgm:prSet presAssocID="{442AC5FE-7160-FE43-AB98-86F6F46E2AF9}" presName="node" presStyleLbl="node1" presStyleIdx="2" presStyleCnt="4">
        <dgm:presLayoutVars>
          <dgm:bulletEnabled val="1"/>
        </dgm:presLayoutVars>
      </dgm:prSet>
      <dgm:spPr/>
    </dgm:pt>
    <dgm:pt modelId="{946D0AB0-96AC-7E4B-BAC5-4E74506A6EEB}" type="pres">
      <dgm:prSet presAssocID="{8F2856CB-1BB7-C540-87BB-F07EAF02BAAB}" presName="parTrans" presStyleLbl="bgSibTrans2D1" presStyleIdx="3" presStyleCnt="4"/>
      <dgm:spPr/>
    </dgm:pt>
    <dgm:pt modelId="{8541810E-04F2-EE4A-8333-6B02963D171D}" type="pres">
      <dgm:prSet presAssocID="{FAEE8911-4836-B24A-9510-8CFF13A50057}" presName="node" presStyleLbl="node1" presStyleIdx="3" presStyleCnt="4">
        <dgm:presLayoutVars>
          <dgm:bulletEnabled val="1"/>
        </dgm:presLayoutVars>
      </dgm:prSet>
      <dgm:spPr/>
    </dgm:pt>
  </dgm:ptLst>
  <dgm:cxnLst>
    <dgm:cxn modelId="{56332D00-E34A-C24E-B8B3-FA13899FEACE}" srcId="{EB9C7F31-6771-0D47-AEAB-650EAE042D12}" destId="{FAEE8911-4836-B24A-9510-8CFF13A50057}" srcOrd="3" destOrd="0" parTransId="{8F2856CB-1BB7-C540-87BB-F07EAF02BAAB}" sibTransId="{9398A4F5-E9AA-B544-A337-8AD176DCE09D}"/>
    <dgm:cxn modelId="{7F7E6E0F-EFB3-EC44-AF9B-2ACE2AD5A86E}" type="presOf" srcId="{FD21ACB3-02CB-FC4F-9E4E-D9352292F70A}" destId="{7AF30A82-7B7D-104B-BC01-6F1B37CEFE3F}" srcOrd="0" destOrd="0" presId="urn:microsoft.com/office/officeart/2005/8/layout/radial4"/>
    <dgm:cxn modelId="{3ED8FA18-0B10-2044-8A2B-993AD6375CD9}" type="presOf" srcId="{442AC5FE-7160-FE43-AB98-86F6F46E2AF9}" destId="{D3B9EC0A-EA37-3D44-B03B-0B0E2BBE7EC7}" srcOrd="0" destOrd="0" presId="urn:microsoft.com/office/officeart/2005/8/layout/radial4"/>
    <dgm:cxn modelId="{D7DE4F26-C9D7-C643-B622-9E1108A8913F}" type="presOf" srcId="{FAEE8911-4836-B24A-9510-8CFF13A50057}" destId="{8541810E-04F2-EE4A-8333-6B02963D171D}" srcOrd="0" destOrd="0" presId="urn:microsoft.com/office/officeart/2005/8/layout/radial4"/>
    <dgm:cxn modelId="{FF84A35F-40E6-F14A-B830-562E2D9ECDDF}" srcId="{EB9C7F31-6771-0D47-AEAB-650EAE042D12}" destId="{F97EDBE3-F935-BD47-991B-C98B1912751C}" srcOrd="1" destOrd="0" parTransId="{41358917-0C0D-834B-8E04-AE37AE952322}" sibTransId="{963AD0CC-63F3-8E45-AC1A-27D1BF830CF4}"/>
    <dgm:cxn modelId="{BF2B106C-BEFA-0C47-A1E4-CC84EBEB6B24}" type="presOf" srcId="{0DDE6AB8-DF7B-B741-A7CB-31FD77FB0ACE}" destId="{11BF95C8-6AED-A347-AE61-5DAAC5B866DD}" srcOrd="0" destOrd="0" presId="urn:microsoft.com/office/officeart/2005/8/layout/radial4"/>
    <dgm:cxn modelId="{F43DD86E-2B53-0F41-B981-8AC19A254012}" type="presOf" srcId="{EB9C7F31-6771-0D47-AEAB-650EAE042D12}" destId="{C7460729-7ED3-7D45-B564-B7E7664A61DE}" srcOrd="0" destOrd="0" presId="urn:microsoft.com/office/officeart/2005/8/layout/radial4"/>
    <dgm:cxn modelId="{4C517684-2200-3047-A767-6A276060B5D6}" type="presOf" srcId="{67BD1FBF-2159-2B44-8690-6038EAC14551}" destId="{D4B52416-C760-1C4D-88BC-3719C9C6E20E}" srcOrd="0" destOrd="0" presId="urn:microsoft.com/office/officeart/2005/8/layout/radial4"/>
    <dgm:cxn modelId="{74E6EFAD-2D10-6145-8E41-CA91DE2D0A04}" type="presOf" srcId="{8F2856CB-1BB7-C540-87BB-F07EAF02BAAB}" destId="{946D0AB0-96AC-7E4B-BAC5-4E74506A6EEB}" srcOrd="0" destOrd="0" presId="urn:microsoft.com/office/officeart/2005/8/layout/radial4"/>
    <dgm:cxn modelId="{6EB072B1-FBAF-3042-98D0-AEBB205BC356}" type="presOf" srcId="{41358917-0C0D-834B-8E04-AE37AE952322}" destId="{A944D828-857F-F545-A641-A3B11F5E4689}" srcOrd="0" destOrd="0" presId="urn:microsoft.com/office/officeart/2005/8/layout/radial4"/>
    <dgm:cxn modelId="{FE3F06B4-E419-C04F-87BD-55455129322A}" srcId="{EB9C7F31-6771-0D47-AEAB-650EAE042D12}" destId="{442AC5FE-7160-FE43-AB98-86F6F46E2AF9}" srcOrd="2" destOrd="0" parTransId="{FD21ACB3-02CB-FC4F-9E4E-D9352292F70A}" sibTransId="{801AFE55-4094-F14E-AF84-8E194025AA61}"/>
    <dgm:cxn modelId="{B5ABB7BE-A5A3-E74B-8E4C-ACC3C064E32F}" type="presOf" srcId="{2B5DAFE7-9831-5249-8F0D-4196146BFA1A}" destId="{95411EF0-AA38-594A-937B-EB7D90B57D3B}" srcOrd="0" destOrd="0" presId="urn:microsoft.com/office/officeart/2005/8/layout/radial4"/>
    <dgm:cxn modelId="{393B88C3-399A-C54A-B946-698D324A5EBF}" srcId="{EB9C7F31-6771-0D47-AEAB-650EAE042D12}" destId="{0DDE6AB8-DF7B-B741-A7CB-31FD77FB0ACE}" srcOrd="0" destOrd="0" parTransId="{67BD1FBF-2159-2B44-8690-6038EAC14551}" sibTransId="{676F7074-808F-AE46-B956-5F2A33C427A9}"/>
    <dgm:cxn modelId="{8E2E61C4-A524-5D4F-A61F-039839665C8D}" type="presOf" srcId="{F97EDBE3-F935-BD47-991B-C98B1912751C}" destId="{B069D790-72BA-4340-A887-E131CA2A6D61}" srcOrd="0" destOrd="0" presId="urn:microsoft.com/office/officeart/2005/8/layout/radial4"/>
    <dgm:cxn modelId="{95F965F8-6662-F94E-9A5D-9FF041184FAB}" srcId="{2B5DAFE7-9831-5249-8F0D-4196146BFA1A}" destId="{EB9C7F31-6771-0D47-AEAB-650EAE042D12}" srcOrd="0" destOrd="0" parTransId="{FD2AC836-D6F8-4448-8CF2-23BB063096BC}" sibTransId="{E40B7D71-94DD-534F-93FD-0D4E47979CBE}"/>
    <dgm:cxn modelId="{1E220B84-BE75-E948-A0CB-96166E139E58}" type="presParOf" srcId="{95411EF0-AA38-594A-937B-EB7D90B57D3B}" destId="{C7460729-7ED3-7D45-B564-B7E7664A61DE}" srcOrd="0" destOrd="0" presId="urn:microsoft.com/office/officeart/2005/8/layout/radial4"/>
    <dgm:cxn modelId="{CDEA39A8-6806-4E43-934A-747C2FC01ECF}" type="presParOf" srcId="{95411EF0-AA38-594A-937B-EB7D90B57D3B}" destId="{D4B52416-C760-1C4D-88BC-3719C9C6E20E}" srcOrd="1" destOrd="0" presId="urn:microsoft.com/office/officeart/2005/8/layout/radial4"/>
    <dgm:cxn modelId="{B22D7066-B901-A746-BF3F-325950BAC940}" type="presParOf" srcId="{95411EF0-AA38-594A-937B-EB7D90B57D3B}" destId="{11BF95C8-6AED-A347-AE61-5DAAC5B866DD}" srcOrd="2" destOrd="0" presId="urn:microsoft.com/office/officeart/2005/8/layout/radial4"/>
    <dgm:cxn modelId="{C1480C6F-519E-724F-8403-E33C12BBD04E}" type="presParOf" srcId="{95411EF0-AA38-594A-937B-EB7D90B57D3B}" destId="{A944D828-857F-F545-A641-A3B11F5E4689}" srcOrd="3" destOrd="0" presId="urn:microsoft.com/office/officeart/2005/8/layout/radial4"/>
    <dgm:cxn modelId="{C39F3EB8-63D6-6446-BD55-70CF4A114D2F}" type="presParOf" srcId="{95411EF0-AA38-594A-937B-EB7D90B57D3B}" destId="{B069D790-72BA-4340-A887-E131CA2A6D61}" srcOrd="4" destOrd="0" presId="urn:microsoft.com/office/officeart/2005/8/layout/radial4"/>
    <dgm:cxn modelId="{93F33D8A-4454-5242-84A2-B946E3FCCAF9}" type="presParOf" srcId="{95411EF0-AA38-594A-937B-EB7D90B57D3B}" destId="{7AF30A82-7B7D-104B-BC01-6F1B37CEFE3F}" srcOrd="5" destOrd="0" presId="urn:microsoft.com/office/officeart/2005/8/layout/radial4"/>
    <dgm:cxn modelId="{7F16F543-900F-6C4A-A0DE-D36734C8BE38}" type="presParOf" srcId="{95411EF0-AA38-594A-937B-EB7D90B57D3B}" destId="{D3B9EC0A-EA37-3D44-B03B-0B0E2BBE7EC7}" srcOrd="6" destOrd="0" presId="urn:microsoft.com/office/officeart/2005/8/layout/radial4"/>
    <dgm:cxn modelId="{91DCA9BC-E418-0A40-BF0F-6C4D0403A4A7}" type="presParOf" srcId="{95411EF0-AA38-594A-937B-EB7D90B57D3B}" destId="{946D0AB0-96AC-7E4B-BAC5-4E74506A6EEB}" srcOrd="7" destOrd="0" presId="urn:microsoft.com/office/officeart/2005/8/layout/radial4"/>
    <dgm:cxn modelId="{4BDBC412-E3EA-FA4B-9926-590C08FD0FE0}" type="presParOf" srcId="{95411EF0-AA38-594A-937B-EB7D90B57D3B}" destId="{8541810E-04F2-EE4A-8333-6B02963D171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60729-7ED3-7D45-B564-B7E7664A61DE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Grade</a:t>
          </a:r>
        </a:p>
      </dsp:txBody>
      <dsp:txXfrm>
        <a:off x="3288105" y="3218669"/>
        <a:ext cx="1551788" cy="1551788"/>
      </dsp:txXfrm>
    </dsp:sp>
    <dsp:sp modelId="{D4B52416-C760-1C4D-88BC-3719C9C6E20E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BF95C8-6AED-A347-AE61-5DAAC5B866DD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BYU-I Learning Model</a:t>
          </a:r>
        </a:p>
      </dsp:txBody>
      <dsp:txXfrm>
        <a:off x="50215" y="2400215"/>
        <a:ext cx="1987132" cy="1570165"/>
      </dsp:txXfrm>
    </dsp:sp>
    <dsp:sp modelId="{A944D828-857F-F545-A641-A3B11F5E4689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69D790-72BA-4340-A887-E131CA2A6D61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 Outcomes</a:t>
          </a:r>
        </a:p>
      </dsp:txBody>
      <dsp:txXfrm>
        <a:off x="1749007" y="375673"/>
        <a:ext cx="1987132" cy="1570165"/>
      </dsp:txXfrm>
    </dsp:sp>
    <dsp:sp modelId="{7AF30A82-7B7D-104B-BC01-6F1B37CEFE3F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9EC0A-EA37-3D44-B03B-0B0E2BBE7EC7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Reflections</a:t>
          </a:r>
        </a:p>
      </dsp:txBody>
      <dsp:txXfrm>
        <a:off x="4391860" y="375673"/>
        <a:ext cx="1987132" cy="1570165"/>
      </dsp:txXfrm>
    </dsp:sp>
    <dsp:sp modelId="{946D0AB0-96AC-7E4B-BAC5-4E74506A6EEB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41810E-04F2-EE4A-8333-6B02963D171D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 Tracking</a:t>
          </a:r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C95599F-04E2-4EB3-B7B1-F1183950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5A3424B-A6C4-4A92-A92A-C15AD2B4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5F88-A8A5-F449-8E3D-AEA8E51F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Project Management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F48A-4DB3-CD49-A4E6-E8BA4E7F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Napoleon Galang</a:t>
            </a:r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3EF52324-33ED-4AAC-95CF-B33B2A55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1AF00D-C29F-4E02-BE6B-B1464871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1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1D3A9-3415-D447-B627-EBE51C0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Self Evaluation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26A42C-C547-BD45-97B0-C44194D40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881431"/>
              </p:ext>
            </p:extLst>
          </p:nvPr>
        </p:nvGraphicFramePr>
        <p:xfrm>
          <a:off x="3560762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028D06-C326-CA48-B7CA-BD05993D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6" y="1363114"/>
            <a:ext cx="10569648" cy="4131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8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3B743-2917-704D-9A99-F0C512A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1610360"/>
            <a:ext cx="10407663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D7C8D-BE31-0D4F-8984-F9E9839E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" y="493776"/>
            <a:ext cx="11156393" cy="587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Goal: Study for CAPM Certification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BD933-2941-1747-9761-A9473F3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48652"/>
            <a:ext cx="7695515" cy="275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2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 a variety of resources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Learn the bigger picture of Project Management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Hard knowledge vs. application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0815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establish regular pattern in class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Gain experience working in a “team”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Help other students in the class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8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Assessing quality early is important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Do we actually know our goal?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Dynamic with working with a team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Knowing when to reevaluate project</a:t>
            </a:r>
          </a:p>
        </p:txBody>
      </p:sp>
    </p:spTree>
    <p:extLst>
      <p:ext uri="{BB962C8B-B14F-4D97-AF65-F5344CB8AC3E}">
        <p14:creationId xmlns:p14="http://schemas.microsoft.com/office/powerpoint/2010/main" val="35302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Learn and build python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Finish Udemy course on Python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Build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Working in a bigger team</a:t>
            </a:r>
          </a:p>
        </p:txBody>
      </p:sp>
    </p:spTree>
    <p:extLst>
      <p:ext uri="{BB962C8B-B14F-4D97-AF65-F5344CB8AC3E}">
        <p14:creationId xmlns:p14="http://schemas.microsoft.com/office/powerpoint/2010/main" val="56469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Scoping and planning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Planning responses for risks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Deliverables / outcomes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Bigger team dynamic</a:t>
            </a:r>
          </a:p>
        </p:txBody>
      </p:sp>
    </p:spTree>
    <p:extLst>
      <p:ext uri="{BB962C8B-B14F-4D97-AF65-F5344CB8AC3E}">
        <p14:creationId xmlns:p14="http://schemas.microsoft.com/office/powerpoint/2010/main" val="49657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gather useful data about course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Apply data analysis skills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Benefit instructor and students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9934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Learning from past mistakes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Meeting deadlines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Understanding overall goal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Assessing quality throughout</a:t>
            </a:r>
          </a:p>
        </p:txBody>
      </p:sp>
    </p:spTree>
    <p:extLst>
      <p:ext uri="{BB962C8B-B14F-4D97-AF65-F5344CB8AC3E}">
        <p14:creationId xmlns:p14="http://schemas.microsoft.com/office/powerpoint/2010/main" val="15868698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22880</TotalTime>
  <Words>167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Project Management Overview</vt:lpstr>
      <vt:lpstr>Project 1</vt:lpstr>
      <vt:lpstr>What I Learned</vt:lpstr>
      <vt:lpstr>Project 2</vt:lpstr>
      <vt:lpstr>What I Learned</vt:lpstr>
      <vt:lpstr>Project 3</vt:lpstr>
      <vt:lpstr>What I Learned</vt:lpstr>
      <vt:lpstr>Project 4</vt:lpstr>
      <vt:lpstr>What I Learned</vt:lpstr>
      <vt:lpstr>Self Evaluation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Overview</dc:title>
  <dc:creator>Galang, Napoleon</dc:creator>
  <cp:lastModifiedBy>Godfrey, Kory</cp:lastModifiedBy>
  <cp:revision>2</cp:revision>
  <dcterms:created xsi:type="dcterms:W3CDTF">2019-12-12T18:49:10Z</dcterms:created>
  <dcterms:modified xsi:type="dcterms:W3CDTF">2020-01-03T14:27:19Z</dcterms:modified>
</cp:coreProperties>
</file>