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DCA83C-6557-4CCE-916F-71566BF04599}">
  <a:tblStyle styleId="{3BDCA83C-6557-4CCE-916F-71566BF045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100e30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100e30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100e30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100e30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0faf73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0faf7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0faf73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0faf73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0faf73e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0faf73e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0faf73e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0faf73e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0faf73e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0faf73e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0faf73e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0faf73e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0faf73e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0faf73e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100e3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100e3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ds.org/scriptures/nt/john/10.10?lang=eng#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Five Dollar Lawn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study in quality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approaches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moved four times, two times lengthwise, two times across, until the lawn looked like a green velvet checkerboard.”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methods/eyes can greatly reduce the number of holes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25" y="2787375"/>
            <a:ext cx="6125550" cy="16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“Whenever something in you says, “It’s impossible,” remember to take a careful look and see if it isn’t really God asking you to grow an inch, or a foot, or a mile, that you may come to a fuller life.”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John 10: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“...I am come that they might have life, and that they might have it more abundantly.”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- Know where you are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“There are as many ways of mowing a lawn as there are people, and they may be worth anywhere from a penny to five dollars.”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Ways - methods, processes, styles, approaches - the “how”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Worth - valued at; implies quantitative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$0.01 to $5.00 - upper and lower bound, somewhat arbitrarily chosen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/>
              <a:t>Point to Ponder:</a:t>
            </a:r>
            <a:r>
              <a:rPr lang="en"/>
              <a:t> Upper bound is the current limit of our comprehension - are there truly infinite possibilities in any work?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Stretching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“...except that you’d have to be something of a fool to spend that much time on a lawn.”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Irrationality in Integration - Time, cost, quality constraint trade-offs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perception - 1st try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433250" y="11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{3BDCA83C-6557-4CCE-916F-71566BF04599}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Dismissed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&lt;$2 (.50 + 1.50)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&lt;$0.50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$0.50-$2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&gt;$3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&gt;$2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16"/>
          <p:cNvSpPr txBox="1"/>
          <p:nvPr/>
        </p:nvSpPr>
        <p:spPr>
          <a:xfrm>
            <a:off x="433250" y="3234850"/>
            <a:ext cx="7202100" cy="6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“Here’s the fifty cents you say you’re worth and here’s the dollar and a half more that I’ve earned for you by pushing you.”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perception - 2nd try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433250" y="11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{3BDCA83C-6557-4CCE-916F-71566BF04599}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Dismissed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 (2x)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&gt;$3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&gt;$2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7"/>
          <p:cNvSpPr txBox="1"/>
          <p:nvPr/>
        </p:nvSpPr>
        <p:spPr>
          <a:xfrm>
            <a:off x="433250" y="3234850"/>
            <a:ext cx="7202100" cy="6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“Two dollars again, eh? That kind of job puts you right on the edge of being dismissed, young man.”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perception - 3rd try</a:t>
            </a:r>
            <a:endParaRPr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433250" y="11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{3BDCA83C-6557-4CCE-916F-71566BF04599}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Dismissed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&lt;$3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&lt;$3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 (3x?)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&gt;$3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&gt;$3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433250" y="3234850"/>
            <a:ext cx="7202100" cy="6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last time around the lawn I was exhausted, but I found I could spur myself on. In the exhilaration of that new feeling, I had no hesitation in asking the Countess for three dollars.”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perception - </a:t>
            </a:r>
            <a:r>
              <a:rPr i="1" lang="en"/>
              <a:t>n</a:t>
            </a:r>
            <a:r>
              <a:rPr lang="en"/>
              <a:t>th try</a:t>
            </a:r>
            <a:endParaRPr/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433250" y="11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{3BDCA83C-6557-4CCE-916F-71566BF04599}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Dismissed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&lt;$3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&lt;$3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$3.50 (dynamic, adaptive)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9"/>
          <p:cNvSpPr txBox="1"/>
          <p:nvPr/>
        </p:nvSpPr>
        <p:spPr>
          <a:xfrm>
            <a:off x="451700" y="3165650"/>
            <a:ext cx="7202100" cy="10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more I became more acquainted with her lawn, places where the ground was a little high or a little low, places where it needed to be clipped short or left long on the edges to make a more satisfying curve along the garden, the more I became aware of just what a four dollar lawn would consist of.”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51700" y="4091100"/>
            <a:ext cx="7202100" cy="79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“Well, don’t feel too bad… after all there are only a handful of people in the world who could do a four-dollar job.”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“[those words] became an irritant.”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Problems and Solutions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“...a five-dollar lawn demanded that I line up each edge exactly with a yard stick and then trim it precisely with the edger. And there were other problems that only I and my bare feet knew about.”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“I started… by ironing out the worm mounds with a heavy roller.”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time strategically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fell asleep. When I woke up minutes later, the lawn looked so good and felt so good under my feet, I was anxious to get on with the job.”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will hasten my work in </a:t>
            </a:r>
            <a:r>
              <a:rPr i="1" lang="en" u="sng"/>
              <a:t>its</a:t>
            </a:r>
            <a:r>
              <a:rPr lang="en"/>
              <a:t> time.” (D&amp;C 88:73)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Pomodoro technique (5:1)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Creation of the world (6:1)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Re-energized, renewed motivation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