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35FF420-EC60-4341-AA8D-8DA7B984BBD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6-2-Sleep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46CF87A-B3DD-4338-8737-DDC38BF7B3F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6/20/2020 6:09:48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10" name="slide10">
            <a:extLst>
              <a:ext uri="{FF2B5EF4-FFF2-40B4-BE49-F238E27FC236}">
                <a16:creationId xmlns:a16="http://schemas.microsoft.com/office/drawing/2014/main" id="{323AF15D-C5D5-4494-A9D2-19F4E93B45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361950"/>
            <a:ext cx="30861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1" name="slide11">
            <a:extLst>
              <a:ext uri="{FF2B5EF4-FFF2-40B4-BE49-F238E27FC236}">
                <a16:creationId xmlns:a16="http://schemas.microsoft.com/office/drawing/2014/main" id="{9AA48458-AC41-4683-91FC-59D64DE731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80987"/>
            <a:ext cx="32766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2" name="slide12">
            <a:extLst>
              <a:ext uri="{FF2B5EF4-FFF2-40B4-BE49-F238E27FC236}">
                <a16:creationId xmlns:a16="http://schemas.microsoft.com/office/drawing/2014/main" id="{7587EF44-ADCA-487B-B5EC-759AA4FEA0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657225"/>
            <a:ext cx="62865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3" name="slide13">
            <a:extLst>
              <a:ext uri="{FF2B5EF4-FFF2-40B4-BE49-F238E27FC236}">
                <a16:creationId xmlns:a16="http://schemas.microsoft.com/office/drawing/2014/main" id="{F52EC3CD-5853-47A4-9D36-DC8B598643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75" y="442912"/>
            <a:ext cx="22288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4" name="slide14">
            <a:extLst>
              <a:ext uri="{FF2B5EF4-FFF2-40B4-BE49-F238E27FC236}">
                <a16:creationId xmlns:a16="http://schemas.microsoft.com/office/drawing/2014/main" id="{21E8C3E6-068C-46A5-B7D2-D7884009045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819150"/>
            <a:ext cx="9944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5" name="slide15">
            <a:extLst>
              <a:ext uri="{FF2B5EF4-FFF2-40B4-BE49-F238E27FC236}">
                <a16:creationId xmlns:a16="http://schemas.microsoft.com/office/drawing/2014/main" id="{F5E70637-69A6-420A-B814-9E593F21DD8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896" y="0"/>
            <a:ext cx="3028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7" id="16" name="slide16">
            <a:extLst>
              <a:ext uri="{FF2B5EF4-FFF2-40B4-BE49-F238E27FC236}">
                <a16:creationId xmlns:a16="http://schemas.microsoft.com/office/drawing/2014/main" id="{C0B5FFF5-A0A3-4313-9260-57928C3B45D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246" y="0"/>
            <a:ext cx="1667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0" id="17" name="slide17">
            <a:extLst>
              <a:ext uri="{FF2B5EF4-FFF2-40B4-BE49-F238E27FC236}">
                <a16:creationId xmlns:a16="http://schemas.microsoft.com/office/drawing/2014/main" id="{C3D86F10-9531-4FE9-B6E2-740DBD1FC1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523875"/>
            <a:ext cx="44196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0" id="2" name="slide2">
            <a:extLst>
              <a:ext uri="{FF2B5EF4-FFF2-40B4-BE49-F238E27FC236}">
                <a16:creationId xmlns:a16="http://schemas.microsoft.com/office/drawing/2014/main" id="{E60560EF-45E0-4239-869C-D76F3DBAAD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361950"/>
            <a:ext cx="30670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3" name="slide3">
            <a:extLst>
              <a:ext uri="{FF2B5EF4-FFF2-40B4-BE49-F238E27FC236}">
                <a16:creationId xmlns:a16="http://schemas.microsoft.com/office/drawing/2014/main" id="{1892CCC6-19BD-4B08-AAC7-4262B2C712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790575"/>
            <a:ext cx="100488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4" name="slide4">
            <a:extLst>
              <a:ext uri="{FF2B5EF4-FFF2-40B4-BE49-F238E27FC236}">
                <a16:creationId xmlns:a16="http://schemas.microsoft.com/office/drawing/2014/main" id="{49A51D7B-A4C4-4CA1-A5E7-440E845F7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790575"/>
            <a:ext cx="70675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5" name="slide5">
            <a:extLst>
              <a:ext uri="{FF2B5EF4-FFF2-40B4-BE49-F238E27FC236}">
                <a16:creationId xmlns:a16="http://schemas.microsoft.com/office/drawing/2014/main" id="{11C33F16-A548-47D2-95E1-6281776C82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453"/>
            <a:ext cx="12192000" cy="46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6" name="slide6">
            <a:extLst>
              <a:ext uri="{FF2B5EF4-FFF2-40B4-BE49-F238E27FC236}">
                <a16:creationId xmlns:a16="http://schemas.microsoft.com/office/drawing/2014/main" id="{84B93266-0CD4-4F99-ACB8-986A17E8F1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19062"/>
            <a:ext cx="430530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7" name="slide7">
            <a:extLst>
              <a:ext uri="{FF2B5EF4-FFF2-40B4-BE49-F238E27FC236}">
                <a16:creationId xmlns:a16="http://schemas.microsoft.com/office/drawing/2014/main" id="{E13E25ED-C517-4C48-B261-1AEDE0C2D2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" y="900112"/>
            <a:ext cx="99345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8" name="slide8">
            <a:extLst>
              <a:ext uri="{FF2B5EF4-FFF2-40B4-BE49-F238E27FC236}">
                <a16:creationId xmlns:a16="http://schemas.microsoft.com/office/drawing/2014/main" id="{91B57005-13B3-48F8-BA2F-5E8463000F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738187"/>
            <a:ext cx="95345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9" name="slide9">
            <a:extLst>
              <a:ext uri="{FF2B5EF4-FFF2-40B4-BE49-F238E27FC236}">
                <a16:creationId xmlns:a16="http://schemas.microsoft.com/office/drawing/2014/main" id="{9AB1907C-A651-4F1B-AC26-309F6B196D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38100"/>
            <a:ext cx="27051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2020-06-21T01:09:54Z</dcterms:created>
  <dcterms:modified xsi:type="dcterms:W3CDTF">2020-06-21T01:09:54Z</dcterms:modified>
</cp:coreProperties>
</file>