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5FE04C9-29B7-49B4-B105-BD5D13AF2EA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CS2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B092499-1149-4EF1-9EA2-B2C1448A54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5/5/2020 9:07:00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eckpt" id="2" name="slide2">
            <a:extLst>
              <a:ext uri="{FF2B5EF4-FFF2-40B4-BE49-F238E27FC236}">
                <a16:creationId xmlns:a16="http://schemas.microsoft.com/office/drawing/2014/main" id="{4D4E04F5-81F3-4B36-9F8F-3850F097C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790575"/>
            <a:ext cx="77247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3" name="slide3">
            <a:extLst>
              <a:ext uri="{FF2B5EF4-FFF2-40B4-BE49-F238E27FC236}">
                <a16:creationId xmlns:a16="http://schemas.microsoft.com/office/drawing/2014/main" id="{BF44927A-ACBC-4E83-BB17-79A30D08CB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876300"/>
            <a:ext cx="9572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4" name="slide4">
            <a:extLst>
              <a:ext uri="{FF2B5EF4-FFF2-40B4-BE49-F238E27FC236}">
                <a16:creationId xmlns:a16="http://schemas.microsoft.com/office/drawing/2014/main" id="{5E80CBDA-AFC5-4137-8395-BB79C5C2D1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871537"/>
            <a:ext cx="94678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5" name="slide5">
            <a:extLst>
              <a:ext uri="{FF2B5EF4-FFF2-40B4-BE49-F238E27FC236}">
                <a16:creationId xmlns:a16="http://schemas.microsoft.com/office/drawing/2014/main" id="{F19CD195-9123-443A-970D-ECBDBE493E2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871537"/>
            <a:ext cx="947737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6" name="slide6">
            <a:extLst>
              <a:ext uri="{FF2B5EF4-FFF2-40B4-BE49-F238E27FC236}">
                <a16:creationId xmlns:a16="http://schemas.microsoft.com/office/drawing/2014/main" id="{81E273F8-8999-4909-B210-16582FCB14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980"/>
            <a:ext cx="12192000" cy="379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7" name="slide7">
            <a:extLst>
              <a:ext uri="{FF2B5EF4-FFF2-40B4-BE49-F238E27FC236}">
                <a16:creationId xmlns:a16="http://schemas.microsoft.com/office/drawing/2014/main" id="{093A849C-E4D3-4485-BF36-3B5E7765CA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8" y="0"/>
            <a:ext cx="107795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8" name="slide8">
            <a:extLst>
              <a:ext uri="{FF2B5EF4-FFF2-40B4-BE49-F238E27FC236}">
                <a16:creationId xmlns:a16="http://schemas.microsoft.com/office/drawing/2014/main" id="{C81CEF2D-594F-4307-8660-02815D5CB8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576262"/>
            <a:ext cx="422910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9" name="slide9">
            <a:extLst>
              <a:ext uri="{FF2B5EF4-FFF2-40B4-BE49-F238E27FC236}">
                <a16:creationId xmlns:a16="http://schemas.microsoft.com/office/drawing/2014/main" id="{95B32434-A07A-43A4-B94F-0A362B775D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200150"/>
            <a:ext cx="94678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2020-05-06T04:07:01Z</dcterms:created>
  <dcterms:modified xsi:type="dcterms:W3CDTF">2020-05-06T04:07:01Z</dcterms:modified>
</cp:coreProperties>
</file>