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D3A9E40-BBB5-4BE5-8F01-592F5330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CS3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FAEC952-1600-490D-9ADD-801EE6886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5/20/2020 1:38:04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BA3339F1-FDF4-4F79-BF86-60EF89233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3" t="9153" r="22643" b="30123"/>
          <a:stretch/>
        </p:blipFill>
        <p:spPr>
          <a:xfrm>
            <a:off x="3667027" y="1046375"/>
            <a:ext cx="4534294" cy="3204263"/>
          </a:xfrm>
          <a:prstGeom prst="rect">
            <a:avLst/>
          </a:prstGeom>
        </p:spPr>
      </p:pic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A869F4EE-4951-4567-A829-B9506B4F1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3" t="7910" b="81413"/>
          <a:stretch/>
        </p:blipFill>
        <p:spPr>
          <a:xfrm>
            <a:off x="6776155" y="1046375"/>
            <a:ext cx="1425166" cy="5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5F8CB6B2-5F46-48F1-AEF1-87178B7A9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" r="15743" b="8944"/>
          <a:stretch/>
        </p:blipFill>
        <p:spPr>
          <a:xfrm>
            <a:off x="1509713" y="1224793"/>
            <a:ext cx="7728555" cy="4370664"/>
          </a:xfrm>
          <a:prstGeom prst="rect">
            <a:avLst/>
          </a:prstGeom>
        </p:spPr>
      </p:pic>
      <p:pic>
        <p:nvPicPr>
          <p:cNvPr id="4" name="slide3" descr="Sheet 2">
            <a:extLst>
              <a:ext uri="{FF2B5EF4-FFF2-40B4-BE49-F238E27FC236}">
                <a16:creationId xmlns:a16="http://schemas.microsoft.com/office/drawing/2014/main" id="{4BC083BC-C702-4195-BDB7-261E303DD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39" t="8229" r="8900" b="73192"/>
          <a:stretch/>
        </p:blipFill>
        <p:spPr>
          <a:xfrm>
            <a:off x="8691513" y="1224793"/>
            <a:ext cx="546755" cy="9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BFB85367-26FC-453A-A3E8-289A46BAF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7932" r="15637" b="5280"/>
          <a:stretch/>
        </p:blipFill>
        <p:spPr>
          <a:xfrm>
            <a:off x="637563" y="629175"/>
            <a:ext cx="7650760" cy="4530055"/>
          </a:xfrm>
          <a:prstGeom prst="rect">
            <a:avLst/>
          </a:prstGeom>
        </p:spPr>
      </p:pic>
      <p:pic>
        <p:nvPicPr>
          <p:cNvPr id="3" name="slide4" descr="Sheet 3">
            <a:extLst>
              <a:ext uri="{FF2B5EF4-FFF2-40B4-BE49-F238E27FC236}">
                <a16:creationId xmlns:a16="http://schemas.microsoft.com/office/drawing/2014/main" id="{566E342C-2258-4697-BDE5-0E368353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7" t="7932" r="9244" b="80684"/>
          <a:stretch/>
        </p:blipFill>
        <p:spPr>
          <a:xfrm>
            <a:off x="7751427" y="629175"/>
            <a:ext cx="536896" cy="5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E65CC5CD-7BF1-4B82-8C36-D2B29D669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DA1D6034-F5B6-4C51-9CC8-65522FD40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9" r="41272" b="14369"/>
          <a:stretch/>
        </p:blipFill>
        <p:spPr>
          <a:xfrm>
            <a:off x="1466850" y="1375794"/>
            <a:ext cx="5437289" cy="38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8 (2)">
            <a:extLst>
              <a:ext uri="{FF2B5EF4-FFF2-40B4-BE49-F238E27FC236}">
                <a16:creationId xmlns:a16="http://schemas.microsoft.com/office/drawing/2014/main" id="{3D56E1DD-BC55-4DC7-AFA8-3FBC7EE80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5" r="15707" b="17442"/>
          <a:stretch/>
        </p:blipFill>
        <p:spPr>
          <a:xfrm>
            <a:off x="1514475" y="1206631"/>
            <a:ext cx="7723793" cy="3940404"/>
          </a:xfrm>
          <a:prstGeom prst="rect">
            <a:avLst/>
          </a:prstGeom>
        </p:spPr>
      </p:pic>
      <p:pic>
        <p:nvPicPr>
          <p:cNvPr id="3" name="slide10" descr="Sheet 8 (2)">
            <a:extLst>
              <a:ext uri="{FF2B5EF4-FFF2-40B4-BE49-F238E27FC236}">
                <a16:creationId xmlns:a16="http://schemas.microsoft.com/office/drawing/2014/main" id="{792B5BAA-308A-4496-86B8-B763F5BC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96" t="7854" r="9963" b="81249"/>
          <a:stretch/>
        </p:blipFill>
        <p:spPr>
          <a:xfrm>
            <a:off x="8776355" y="1206631"/>
            <a:ext cx="461913" cy="5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9">
            <a:extLst>
              <a:ext uri="{FF2B5EF4-FFF2-40B4-BE49-F238E27FC236}">
                <a16:creationId xmlns:a16="http://schemas.microsoft.com/office/drawing/2014/main" id="{042B4C07-E4BC-4BF7-98D3-13C8BC437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7" b="17321"/>
          <a:stretch/>
        </p:blipFill>
        <p:spPr>
          <a:xfrm>
            <a:off x="57150" y="1266739"/>
            <a:ext cx="12077700" cy="38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heet 10">
            <a:extLst>
              <a:ext uri="{FF2B5EF4-FFF2-40B4-BE49-F238E27FC236}">
                <a16:creationId xmlns:a16="http://schemas.microsoft.com/office/drawing/2014/main" id="{FC45CE5D-81CF-4262-8F70-1E99D5FF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524000"/>
            <a:ext cx="2971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</dc:title>
  <dc:creator>kyle tolliver</dc:creator>
  <cp:lastModifiedBy>KC Tolliver</cp:lastModifiedBy>
  <cp:revision>4</cp:revision>
  <dcterms:created xsi:type="dcterms:W3CDTF">2020-05-20T20:38:08Z</dcterms:created>
  <dcterms:modified xsi:type="dcterms:W3CDTF">2020-05-20T21:45:11Z</dcterms:modified>
</cp:coreProperties>
</file>