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DA147BF-2118-4C44-9B8E-855F0C7F0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CS3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58430FC-585C-43E2-9148-DC301C0AD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5/20/2020 2:43:57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E90BDFEA-13DA-47C8-AC06-91F78DADE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168"/>
          <a:stretch/>
        </p:blipFill>
        <p:spPr>
          <a:xfrm>
            <a:off x="1466850" y="1258349"/>
            <a:ext cx="9258300" cy="441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3">
            <a:extLst>
              <a:ext uri="{FF2B5EF4-FFF2-40B4-BE49-F238E27FC236}">
                <a16:creationId xmlns:a16="http://schemas.microsoft.com/office/drawing/2014/main" id="{FB42097F-7BDC-42E5-AA68-1D1EEF8A0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71537"/>
            <a:ext cx="9163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 (2)">
            <a:extLst>
              <a:ext uri="{FF2B5EF4-FFF2-40B4-BE49-F238E27FC236}">
                <a16:creationId xmlns:a16="http://schemas.microsoft.com/office/drawing/2014/main" id="{93FCB4C3-8571-45F7-837B-C893E0495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71537"/>
            <a:ext cx="9258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648D704F-E7B9-467A-BF56-56EB065E7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5" t="14587" r="23173" b="12124"/>
          <a:stretch/>
        </p:blipFill>
        <p:spPr>
          <a:xfrm>
            <a:off x="2902591" y="1560352"/>
            <a:ext cx="5654180" cy="3867326"/>
          </a:xfrm>
          <a:prstGeom prst="rect">
            <a:avLst/>
          </a:prstGeom>
        </p:spPr>
      </p:pic>
      <p:pic>
        <p:nvPicPr>
          <p:cNvPr id="3" name="slide5" descr="Sheet 4">
            <a:extLst>
              <a:ext uri="{FF2B5EF4-FFF2-40B4-BE49-F238E27FC236}">
                <a16:creationId xmlns:a16="http://schemas.microsoft.com/office/drawing/2014/main" id="{CBA9F6F4-5AE4-43F3-895B-088D8C1AE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2" t="7752" b="59936"/>
          <a:stretch/>
        </p:blipFill>
        <p:spPr>
          <a:xfrm>
            <a:off x="7158142" y="3722615"/>
            <a:ext cx="1398629" cy="17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8">
            <a:extLst>
              <a:ext uri="{FF2B5EF4-FFF2-40B4-BE49-F238E27FC236}">
                <a16:creationId xmlns:a16="http://schemas.microsoft.com/office/drawing/2014/main" id="{E4A9088C-5C11-4AE1-A0F9-25B72BFC3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71537"/>
            <a:ext cx="9258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8 (2)">
            <a:extLst>
              <a:ext uri="{FF2B5EF4-FFF2-40B4-BE49-F238E27FC236}">
                <a16:creationId xmlns:a16="http://schemas.microsoft.com/office/drawing/2014/main" id="{E99DC4E9-161B-406D-BD7E-078591A74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 r="15707" b="8152"/>
          <a:stretch/>
        </p:blipFill>
        <p:spPr>
          <a:xfrm>
            <a:off x="1514475" y="1357459"/>
            <a:ext cx="7723793" cy="4279769"/>
          </a:xfrm>
          <a:prstGeom prst="rect">
            <a:avLst/>
          </a:prstGeom>
        </p:spPr>
      </p:pic>
      <p:pic>
        <p:nvPicPr>
          <p:cNvPr id="3" name="slide7" descr="Sheet 8 (2)">
            <a:extLst>
              <a:ext uri="{FF2B5EF4-FFF2-40B4-BE49-F238E27FC236}">
                <a16:creationId xmlns:a16="http://schemas.microsoft.com/office/drawing/2014/main" id="{354A680D-A0C0-4C97-BDF8-7F9E2FB26A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9" t="7676" r="9449" b="81606"/>
          <a:stretch/>
        </p:blipFill>
        <p:spPr>
          <a:xfrm>
            <a:off x="8710367" y="1357459"/>
            <a:ext cx="527901" cy="5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9">
            <a:extLst>
              <a:ext uri="{FF2B5EF4-FFF2-40B4-BE49-F238E27FC236}">
                <a16:creationId xmlns:a16="http://schemas.microsoft.com/office/drawing/2014/main" id="{3DE331AA-F45D-4907-B138-46AA76FAA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871537"/>
            <a:ext cx="120777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10">
            <a:extLst>
              <a:ext uri="{FF2B5EF4-FFF2-40B4-BE49-F238E27FC236}">
                <a16:creationId xmlns:a16="http://schemas.microsoft.com/office/drawing/2014/main" id="{993077CA-6F6E-4B6D-93D3-31A51B62F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524000"/>
            <a:ext cx="2971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</dc:title>
  <dc:creator>kyle tolliver</dc:creator>
  <cp:lastModifiedBy>KC Tolliver</cp:lastModifiedBy>
  <cp:revision>4</cp:revision>
  <dcterms:created xsi:type="dcterms:W3CDTF">2020-05-20T21:43:59Z</dcterms:created>
  <dcterms:modified xsi:type="dcterms:W3CDTF">2020-05-20T23:29:12Z</dcterms:modified>
</cp:coreProperties>
</file>