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776c5edfe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776c5edf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12192000" cy="14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Lego My Data</a:t>
            </a:r>
            <a:endParaRPr/>
          </a:p>
        </p:txBody>
      </p:sp>
      <p:sp>
        <p:nvSpPr>
          <p:cNvPr id="85" name="Google Shape;85;p13"/>
          <p:cNvSpPr txBox="1"/>
          <p:nvPr>
            <p:ph idx="4294967295" type="title"/>
          </p:nvPr>
        </p:nvSpPr>
        <p:spPr>
          <a:xfrm>
            <a:off x="838225" y="2542650"/>
            <a:ext cx="1862100" cy="17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Asking Price for Set</a:t>
            </a:r>
            <a:endParaRPr/>
          </a:p>
        </p:txBody>
      </p:sp>
      <p:sp>
        <p:nvSpPr>
          <p:cNvPr id="86" name="Google Shape;86;p13"/>
          <p:cNvSpPr txBox="1"/>
          <p:nvPr>
            <p:ph idx="4294967295" type="body"/>
          </p:nvPr>
        </p:nvSpPr>
        <p:spPr>
          <a:xfrm>
            <a:off x="8326250" y="2277450"/>
            <a:ext cx="2703900" cy="230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$ 11.99 USD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3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16.80 CAD</a:t>
            </a:r>
            <a:endParaRPr sz="3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€ 11.10</a:t>
            </a:r>
            <a:r>
              <a:rPr lang="en-US" sz="3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Euro</a:t>
            </a:r>
            <a:endParaRPr sz="3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¥ 84.95 Yuan</a:t>
            </a:r>
            <a:endParaRPr sz="3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10329900" y="5944800"/>
            <a:ext cx="18621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Case Study 2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Set 10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7313" l="0" r="0" t="0"/>
          <a:stretch/>
        </p:blipFill>
        <p:spPr>
          <a:xfrm>
            <a:off x="0" y="0"/>
            <a:ext cx="77175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eet 6" id="93" name="Google Shape;93;p14"/>
          <p:cNvPicPr preferRelativeResize="0"/>
          <p:nvPr/>
        </p:nvPicPr>
        <p:blipFill rotWithShape="1">
          <a:blip r:embed="rId4">
            <a:alphaModFix/>
          </a:blip>
          <a:srcRect b="8357" l="0" r="11933" t="0"/>
          <a:stretch/>
        </p:blipFill>
        <p:spPr>
          <a:xfrm>
            <a:off x="7717500" y="0"/>
            <a:ext cx="44745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98" name="Google Shape;98;p15"/>
          <p:cNvPicPr preferRelativeResize="0"/>
          <p:nvPr/>
        </p:nvPicPr>
        <p:blipFill rotWithShape="1">
          <a:blip r:embed="rId3">
            <a:alphaModFix/>
          </a:blip>
          <a:srcRect b="5132" l="0" r="6006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103" name="Google Shape;103;p16"/>
          <p:cNvPicPr preferRelativeResize="0"/>
          <p:nvPr/>
        </p:nvPicPr>
        <p:blipFill rotWithShape="1">
          <a:blip r:embed="rId3">
            <a:alphaModFix/>
          </a:blip>
          <a:srcRect b="6419" l="0" r="0" t="0"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108" name="Google Shape;108;p17"/>
          <p:cNvPicPr preferRelativeResize="0"/>
          <p:nvPr/>
        </p:nvPicPr>
        <p:blipFill rotWithShape="1">
          <a:blip r:embed="rId3">
            <a:alphaModFix/>
          </a:blip>
          <a:srcRect b="8416" l="0" r="5249" t="0"/>
          <a:stretch/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idx="1" type="subTitle"/>
          </p:nvPr>
        </p:nvSpPr>
        <p:spPr>
          <a:xfrm>
            <a:off x="0" y="0"/>
            <a:ext cx="3491700" cy="340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Visualization for the buyer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Buyer asks: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 want to make an ocean, what is the total surface area of blues?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0225" y="0"/>
            <a:ext cx="7661774" cy="325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 rotWithShape="1">
          <a:blip r:embed="rId4">
            <a:alphaModFix/>
          </a:blip>
          <a:srcRect b="23159" l="0" r="0" t="25075"/>
          <a:stretch/>
        </p:blipFill>
        <p:spPr>
          <a:xfrm>
            <a:off x="0" y="5174825"/>
            <a:ext cx="12192000" cy="168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