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tolliver" initials="kt" lastIdx="1" clrIdx="0">
    <p:extLst>
      <p:ext uri="{19B8F6BF-5375-455C-9EA6-DF929625EA0E}">
        <p15:presenceInfo xmlns:p15="http://schemas.microsoft.com/office/powerpoint/2012/main" userId="kyle tol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16:51:44.585" idx="1">
    <p:pos x="7680" y="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4102069-7C50-4920-83C3-A6DEA834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"/>
            <a:ext cx="2690190" cy="2994991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CS4</a:t>
            </a:r>
            <a:br>
              <a:rPr lang="en-US" dirty="0"/>
            </a:br>
            <a:r>
              <a:rPr lang="en-US" b="1" dirty="0"/>
              <a:t>What is a </a:t>
            </a:r>
            <a:br>
              <a:rPr lang="en-US" b="1" dirty="0"/>
            </a:br>
            <a:r>
              <a:rPr lang="en-US" b="1" dirty="0"/>
              <a:t>healthy child?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9CA9A-7C92-4075-A0B5-58F75BE7A37F}"/>
                  </a:ext>
                </a:extLst>
              </p:cNvPr>
              <p:cNvSpPr txBox="1"/>
              <p:nvPr/>
            </p:nvSpPr>
            <p:spPr>
              <a:xfrm>
                <a:off x="-1" y="4339234"/>
                <a:ext cx="5234609" cy="2519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Z-score: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Dimension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Standard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Deviation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Example: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𝐿𝑛𝑐𝑚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den>
                    </m:f>
                  </m:oMath>
                </a14:m>
                <a:endParaRPr lang="en-US" sz="3200" dirty="0"/>
              </a:p>
              <a:p>
                <a:endParaRPr lang="en-US" sz="2800" dirty="0"/>
              </a:p>
              <a:p>
                <a:r>
                  <a:rPr lang="en-US" dirty="0"/>
                  <a:t>Both mean and standard deviation are found in WHO coefficients data set that is calculated by age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9CA9A-7C92-4075-A0B5-58F75BE7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339234"/>
                <a:ext cx="5234609" cy="2519857"/>
              </a:xfrm>
              <a:prstGeom prst="rect">
                <a:avLst/>
              </a:prstGeom>
              <a:blipFill>
                <a:blip r:embed="rId2"/>
                <a:stretch>
                  <a:fillRect l="-2910" b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ealthy Kids Vector Images, Stock Photos &amp; Vectors | Shutterstock">
            <a:extLst>
              <a:ext uri="{FF2B5EF4-FFF2-40B4-BE49-F238E27FC236}">
                <a16:creationId xmlns:a16="http://schemas.microsoft.com/office/drawing/2014/main" id="{7BE9703D-4616-47C4-BC74-29C464E98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9938" r="8306" b="13539"/>
          <a:stretch/>
        </p:blipFill>
        <p:spPr bwMode="auto">
          <a:xfrm>
            <a:off x="2690191" y="0"/>
            <a:ext cx="9501810" cy="433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 Score Formula - Z Score Table">
            <a:extLst>
              <a:ext uri="{FF2B5EF4-FFF2-40B4-BE49-F238E27FC236}">
                <a16:creationId xmlns:a16="http://schemas.microsoft.com/office/drawing/2014/main" id="{02DC270E-F499-436A-A53B-1773CC7AA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02" y="4331488"/>
            <a:ext cx="3447636" cy="25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4F906FE3-D060-4015-A972-95A1D228D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45" b="56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E854B7E8-9E0F-4B63-9933-82756E0CE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8" y="5168349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96BEA5BC-D690-4A49-BB32-502DD524E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7" b="32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FD4FF52D-3FC4-4555-9BBA-23BFF8F99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9" y="5380383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Sheet 3">
            <a:extLst>
              <a:ext uri="{FF2B5EF4-FFF2-40B4-BE49-F238E27FC236}">
                <a16:creationId xmlns:a16="http://schemas.microsoft.com/office/drawing/2014/main" id="{7A7B0B7A-DC23-413F-A7ED-0E4115FA1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1" b="84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163CAFE-B116-4C19-BA28-9A24F4010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6" b="40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F04C2B64-EDCF-4BEB-8664-2905D2BFC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9" y="5380383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391D1920-F36E-4080-AB3A-560AD3F0D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4" b="4541"/>
          <a:stretch/>
        </p:blipFill>
        <p:spPr>
          <a:xfrm>
            <a:off x="0" y="-1325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B88C0526-2C2A-41F4-A717-5D75548F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 b="36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2" descr="Sheet 8">
            <a:extLst>
              <a:ext uri="{FF2B5EF4-FFF2-40B4-BE49-F238E27FC236}">
                <a16:creationId xmlns:a16="http://schemas.microsoft.com/office/drawing/2014/main" id="{B13A5B0F-730A-4293-A2D7-48049799A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1" b="4154"/>
          <a:stretch/>
        </p:blipFill>
        <p:spPr>
          <a:xfrm>
            <a:off x="6095999" y="-1020"/>
            <a:ext cx="6096001" cy="6758609"/>
          </a:xfrm>
          <a:prstGeom prst="rect">
            <a:avLst/>
          </a:prstGeom>
        </p:spPr>
      </p:pic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99A68AE0-D200-439A-91CC-046DED1E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8" b="4154"/>
          <a:stretch/>
        </p:blipFill>
        <p:spPr>
          <a:xfrm>
            <a:off x="-1" y="-1020"/>
            <a:ext cx="6096001" cy="68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CS4 What is a  healthy child?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</dc:title>
  <dc:creator/>
  <cp:lastModifiedBy>kyle tolliver</cp:lastModifiedBy>
  <cp:revision>9</cp:revision>
  <dcterms:created xsi:type="dcterms:W3CDTF">2020-06-05T23:45:58Z</dcterms:created>
  <dcterms:modified xsi:type="dcterms:W3CDTF">2020-06-11T19:40:34Z</dcterms:modified>
</cp:coreProperties>
</file>