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tolliver" initials="kt" lastIdx="1" clrIdx="0">
    <p:extLst>
      <p:ext uri="{19B8F6BF-5375-455C-9EA6-DF929625EA0E}">
        <p15:presenceInfo xmlns:p15="http://schemas.microsoft.com/office/powerpoint/2012/main" userId="kyle tol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6:51:44.585" idx="1">
    <p:pos x="7680" y="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102069-7C50-4920-83C3-A6DEA834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8" y="265043"/>
            <a:ext cx="1457739" cy="806520"/>
          </a:xfrm>
        </p:spPr>
        <p:txBody>
          <a:bodyPr>
            <a:normAutofit fontScale="90000"/>
          </a:bodyPr>
          <a:lstStyle/>
          <a:p>
            <a:r>
              <a:rPr dirty="0"/>
              <a:t>CS4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A6E55C2-6F6F-498E-B9C8-70C514FD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6261" y="461617"/>
            <a:ext cx="4439478" cy="413371"/>
          </a:xfrm>
        </p:spPr>
        <p:txBody>
          <a:bodyPr>
            <a:noAutofit/>
          </a:bodyPr>
          <a:lstStyle/>
          <a:p>
            <a:r>
              <a:rPr lang="en-US" sz="3200" b="1" dirty="0"/>
              <a:t>What is a healthy child?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/>
              <p:nvPr/>
            </p:nvSpPr>
            <p:spPr>
              <a:xfrm>
                <a:off x="262973" y="3941669"/>
                <a:ext cx="4439478" cy="251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Z-score: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Dimension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Standard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Deviation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Example: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𝐿𝑛𝑐𝑚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3" y="3941669"/>
                <a:ext cx="4439478" cy="2518766"/>
              </a:xfrm>
              <a:prstGeom prst="rect">
                <a:avLst/>
              </a:prstGeom>
              <a:blipFill>
                <a:blip r:embed="rId2"/>
                <a:stretch>
                  <a:fillRect l="-3434" t="-3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Z Score Formula - Z Score Table">
            <a:extLst>
              <a:ext uri="{FF2B5EF4-FFF2-40B4-BE49-F238E27FC236}">
                <a16:creationId xmlns:a16="http://schemas.microsoft.com/office/drawing/2014/main" id="{F57E19D0-6DC4-478A-A7DB-A236B7CF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1" y="3933923"/>
            <a:ext cx="3447636" cy="25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C32B521D-17BB-489B-B22A-D6B6C3D9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96BEA5BC-D690-4A49-BB32-502DD524E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D33DC41D-3D98-4DA0-827B-24B778E6C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163CAFE-B116-4C19-BA28-9A24F401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391D1920-F36E-4080-AB3A-560AD3F0D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76" y="0"/>
            <a:ext cx="8323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B88C0526-2C2A-41F4-A717-5D75548F9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2" descr="Sheet 8">
            <a:extLst>
              <a:ext uri="{FF2B5EF4-FFF2-40B4-BE49-F238E27FC236}">
                <a16:creationId xmlns:a16="http://schemas.microsoft.com/office/drawing/2014/main" id="{B13A5B0F-730A-4293-A2D7-48049799A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1" b="4154"/>
          <a:stretch/>
        </p:blipFill>
        <p:spPr>
          <a:xfrm>
            <a:off x="6095999" y="-1020"/>
            <a:ext cx="6096001" cy="6758609"/>
          </a:xfrm>
          <a:prstGeom prst="rect">
            <a:avLst/>
          </a:prstGeom>
        </p:spPr>
      </p:pic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99A68AE0-D200-439A-91CC-046DED1E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 b="4154"/>
          <a:stretch/>
        </p:blipFill>
        <p:spPr>
          <a:xfrm>
            <a:off x="-1" y="-1020"/>
            <a:ext cx="6096001" cy="68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CS4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</dc:title>
  <dc:creator/>
  <cp:lastModifiedBy>kyle tolliver</cp:lastModifiedBy>
  <cp:revision>1</cp:revision>
  <dcterms:created xsi:type="dcterms:W3CDTF">2020-06-05T23:45:58Z</dcterms:created>
  <dcterms:modified xsi:type="dcterms:W3CDTF">2020-06-05T23:52:47Z</dcterms:modified>
</cp:coreProperties>
</file>