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5"/>
  </p:notesMasterIdLst>
  <p:sldIdLst>
    <p:sldId id="256" r:id="rId2"/>
    <p:sldId id="257" r:id="rId3"/>
    <p:sldId id="258" r:id="rId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notesMaster" Target="notesMasters/notesMaster1.xml" /><Relationship Id="rId7" Type="http://schemas.openxmlformats.org/officeDocument/2006/relationships/viewProps" Target="viewProps.xml" /><Relationship Id="rId6" Type="http://schemas.openxmlformats.org/officeDocument/2006/relationships/presProps" Target="presProps.xml" /><Relationship Id="rId1" Type="http://schemas.openxmlformats.org/officeDocument/2006/relationships/slideMaster" Target="slideMasters/slideMaster1.xml" /><Relationship Id="rId9" Type="http://schemas.openxmlformats.org/officeDocument/2006/relationships/tableStyles" Target="tableStyles.xml" /><Relationship Id="rId8"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our educational material, we are developing sections dedicated to illustrating how a recent publication has applied population ecology theory to tackle ecological problems such as biological invasions or extinction risk</a:t>
            </a:r>
          </a:p>
          <a:p>
            <a:pPr lvl="0" indent="0" marL="0">
              <a:buNone/>
            </a:pPr>
          </a:p>
          <a:p>
            <a:pPr lvl="0" indent="0" marL="0">
              <a:buNone/>
            </a:pPr>
            <a:r>
              <a:rPr/>
              <a:t>These sections are composed by a short description of the publication, an illustration of the concerned organism, codes using published population data and equations to create models, and plots providing model projections for that given population</a:t>
            </a:r>
          </a:p>
        </p:txBody>
      </p:sp>
      <p:sp>
        <p:nvSpPr>
          <p:cNvPr id="4" name="Slide Number Placeholder 3"/>
          <p:cNvSpPr>
            <a:spLocks noGrp="1"/>
          </p:cNvSpPr>
          <p:nvPr>
            <p:ph type="sldNum" sz="quarter" idx="10"/>
          </p:nvPr>
        </p:nvSpPr>
        <p:spPr/>
        <p:txBody>
          <a:bodyPr/>
          <a:lstStyle/>
          <a:p>
            <a:fld id="{18BDFEC3-8487-43E8-A154-7C12CBC1FFF2}" type="slidenum">
              <a:rPr lang="en-US"/>
              <a:t>1</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One of our examples describes how an exponential growth of invasive hippo populations in South America is threatening aquatic systems due to the overload of organic matter they bring.</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Another example focused on invasive lion fish, which threatens the biodiversity of invaded areas, shows that the number of lion fish living at the same time controls the population sizes for this species, which has implications for management actions</a:t>
            </a:r>
          </a:p>
          <a:p>
            <a:pPr lvl="0" indent="0" marL="0">
              <a:buNone/>
            </a:pPr>
          </a:p>
          <a:p>
            <a:pPr lvl="0" indent="0" marL="0">
              <a:buNone/>
            </a:pPr>
            <a:r>
              <a:rPr/>
              <a:t>Reading recent publications and developing a section in our educational material where we summarize methods and main findings can help improve our learning in the following ways:</a:t>
            </a:r>
          </a:p>
          <a:p>
            <a:pPr lvl="0" indent="0" marL="0">
              <a:buNone/>
            </a:pPr>
          </a:p>
          <a:p>
            <a:pPr lvl="0"/>
            <a:r>
              <a:rPr/>
              <a:t>Better understand concepts and equations by applying models to real-world data</a:t>
            </a:r>
          </a:p>
          <a:p>
            <a:pPr lvl="0" indent="0" marL="0">
              <a:buNone/>
            </a:pPr>
          </a:p>
          <a:p>
            <a:pPr lvl="0"/>
            <a:r>
              <a:rPr/>
              <a:t>Recognize the importance of ecological theory to understand and manage current problems (extinction risk, biological invasions, etc.)</a:t>
            </a:r>
          </a:p>
          <a:p>
            <a:pPr lvl="0" indent="0" marL="0">
              <a:buNone/>
            </a:pPr>
          </a:p>
          <a:p>
            <a:pPr lvl="0"/>
            <a:r>
              <a:rPr/>
              <a:t>Become familiar with relevant literature</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 Id="rId3" Type="http://schemas.openxmlformats.org/officeDocument/2006/relationships/image" Target="../media/image1.jp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image" Target="../media/image2.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image" Target="../media/image3.jp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Connecting Theory, Research, and Application</a:t>
            </a:r>
          </a:p>
        </p:txBody>
      </p:sp>
      <p:pic>
        <p:nvPicPr>
          <p:cNvPr descr="https://raw.github.com/kcudding/kcudding.github.io/main/teach/steps.jpg" id="0" name="Picture 1"/>
          <p:cNvPicPr>
            <a:picLocks noGrp="1" noChangeAspect="1"/>
          </p:cNvPicPr>
          <p:nvPr/>
        </p:nvPicPr>
        <p:blipFill>
          <a:blip r:embed="rId3"/>
          <a:stretch>
            <a:fillRect/>
          </a:stretch>
        </p:blipFill>
        <p:spPr bwMode="auto">
          <a:xfrm>
            <a:off x="2349500" y="1193800"/>
            <a:ext cx="4445000" cy="33909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Applying Theory to Understand Big Problems</a:t>
            </a:r>
          </a:p>
        </p:txBody>
      </p:sp>
      <p:pic>
        <p:nvPicPr>
          <p:cNvPr descr="https://raw.github.com/kcudding/kcudding.github.io/main/teach/example1.jpg" id="0" name="Picture 1"/>
          <p:cNvPicPr>
            <a:picLocks noGrp="1" noChangeAspect="1"/>
          </p:cNvPicPr>
          <p:nvPr/>
        </p:nvPicPr>
        <p:blipFill>
          <a:blip r:embed="rId3"/>
          <a:stretch>
            <a:fillRect/>
          </a:stretch>
        </p:blipFill>
        <p:spPr bwMode="auto">
          <a:xfrm>
            <a:off x="1562100" y="1193800"/>
            <a:ext cx="60325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Improving Learning Through Case Studies</a:t>
            </a:r>
          </a:p>
        </p:txBody>
      </p:sp>
      <p:pic>
        <p:nvPicPr>
          <p:cNvPr descr="https://raw.github.com/kcudding/kcudding.github.io/main/teach/example2.jpg" id="0" name="Picture 1"/>
          <p:cNvPicPr>
            <a:picLocks noGrp="1" noChangeAspect="1"/>
          </p:cNvPicPr>
          <p:nvPr/>
        </p:nvPicPr>
        <p:blipFill>
          <a:blip r:embed="rId3"/>
          <a:stretch>
            <a:fillRect/>
          </a:stretch>
        </p:blipFill>
        <p:spPr bwMode="auto">
          <a:xfrm>
            <a:off x="1562100" y="1193800"/>
            <a:ext cx="60325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2023-03-01T21:18:45Z</dcterms:created>
  <dcterms:modified xsi:type="dcterms:W3CDTF">2023-03-01T21:18:45Z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
  </property>
</Properties>
</file>