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003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C9F64-2FB2-43DD-8B68-82F1F65DD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582417-A33D-4B06-AE8B-404F654C7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5E3C3-CD6C-4860-A8D8-66134EFD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C55-7600-4040-8FFA-A849FF4DA027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FCB3EB-313E-4CDA-912B-435D6610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13FDB-BB0B-4742-A903-236EA917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DE52-2A90-44C8-B361-F2390A56F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20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A7D41-9007-4649-A0E1-211CEF9F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F0CBEC-852C-4E6F-86B2-58E07FB5F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C00025-E961-4AF5-AF82-5ED4385C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C55-7600-4040-8FFA-A849FF4DA027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0B10C3-F4F7-4486-A8D0-DD195B7C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270327-7826-487E-8E3A-A8A3AF4B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DE52-2A90-44C8-B361-F2390A56F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88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C1B405-F8F6-41D4-BDC6-A57C31EA1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895233-8D22-4E7B-9391-7DDAC6915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09D8C1-F83F-4485-9908-4D012E7F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C55-7600-4040-8FFA-A849FF4DA027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8D8A00-A5CF-477A-A81B-DC7649B21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659328-FC42-45D6-A8F8-2ECB7595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DE52-2A90-44C8-B361-F2390A56F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4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ABFDB-3920-4D18-B412-B4563CAD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D94589-97D6-411E-87CE-B6B36E5C7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A85B9-41BF-40F4-B3ED-464786D2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C55-7600-4040-8FFA-A849FF4DA027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2A35E-F1CD-4931-B97E-26FDF558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C35548-557D-47E3-91E6-C4F0BB3B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DE52-2A90-44C8-B361-F2390A56F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72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2D5B9-3FB3-4278-B00D-C87B638E3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CCBADE-80B6-447C-95F2-A3573AAD2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BC6C57-4102-4519-B0A0-837CFBBC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C55-7600-4040-8FFA-A849FF4DA027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C51539-88CB-42E6-B185-7C7EAE65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927E2B-7C8D-41E2-ACA7-5758640A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DE52-2A90-44C8-B361-F2390A56F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68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695B7-51AB-43B8-85B6-9573458B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2FA33-D510-4B55-920B-EE91EDCF3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E9AD58-261A-4824-9CC8-E31E215C2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493014-C592-49D9-B03D-316AC7A0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C55-7600-4040-8FFA-A849FF4DA027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2E5D0C-98F3-4930-8801-C2440CF8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F49E3-127B-47D8-974F-A21D79CD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DE52-2A90-44C8-B361-F2390A56F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25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41F24-119E-4836-B9CF-72972A253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2E68B1-40A8-4B06-8B77-9DDDE3399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E54E6D-6C4C-407F-9CF2-30EF7CB37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F777EF-6714-4FE4-89FC-EEE05CE07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C169C7-ED3E-479A-BD6F-1D6975DAB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47B5FA-F96A-42DE-8717-648E4D03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C55-7600-4040-8FFA-A849FF4DA027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E62186-0DF3-4DF6-9AA9-D7C5F8DE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1CDC51-8DE9-4A9C-8F57-2CE60F32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DE52-2A90-44C8-B361-F2390A56F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18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E8925-D9C4-4B46-B6D3-6A55253EB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F1CE17-5CDF-4E70-B19E-8BBD4601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C55-7600-4040-8FFA-A849FF4DA027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AA577B-2E93-4EDE-9E24-407B98969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9EB4C7-18A1-4D7E-87E7-5DE09519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DE52-2A90-44C8-B361-F2390A56F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FEFB33-09E5-4BB6-AAC7-5A9E2690D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C55-7600-4040-8FFA-A849FF4DA027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5940CE-378D-4CDD-A979-F017B78B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E7DDA7-2631-412A-B283-E3F44C50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DE52-2A90-44C8-B361-F2390A56F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21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92621-B48A-4C97-BB5D-E4ABD3B13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A39D77-6A4B-4228-9B0C-34A03A062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18C796-1FDA-4FBB-9178-751982AD6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990893-16E4-407B-B3F2-A3C4BAC7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C55-7600-4040-8FFA-A849FF4DA027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7C3E5F-9FC8-4F02-B81C-D4B29FB1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D88B10-41CF-4EBE-8E0E-3E9B5A66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DE52-2A90-44C8-B361-F2390A56F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71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4E8CC-C30C-40B7-826E-D27A8C813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556343-3EA5-4B15-B7A1-EC2E3CC89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6D5D90-7502-4DEE-98B4-7E641B3B6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C4EB39-8CAF-47B9-A4B9-6A76ADB59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C55-7600-4040-8FFA-A849FF4DA027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10A066-A275-4FDC-BBA8-D32372CB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BD0257-B7A5-4A2B-B85E-F125E024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DE52-2A90-44C8-B361-F2390A56F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08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EB3302-BF3A-4FB0-AA54-6BD228FF2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93D01A-A212-40E2-AFB0-37E012564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B1C9C-EE65-42DE-A36C-0E6CB162C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1FC55-7600-4040-8FFA-A849FF4DA027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1C1421-A9DC-4E08-A307-FE91D8C77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697E20-D29E-4933-B567-1AC8C6BF1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5DE52-2A90-44C8-B361-F2390A56F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6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>
            <a:extLst>
              <a:ext uri="{FF2B5EF4-FFF2-40B4-BE49-F238E27FC236}">
                <a16:creationId xmlns:a16="http://schemas.microsoft.com/office/drawing/2014/main" id="{716AC9E8-C2AD-484F-82A6-C00EC8379085}"/>
              </a:ext>
            </a:extLst>
          </p:cNvPr>
          <p:cNvGrpSpPr/>
          <p:nvPr/>
        </p:nvGrpSpPr>
        <p:grpSpPr>
          <a:xfrm>
            <a:off x="491899" y="210550"/>
            <a:ext cx="9737695" cy="6410818"/>
            <a:chOff x="491899" y="210550"/>
            <a:chExt cx="9737695" cy="6410818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FC8BB4EB-E961-459C-A9E4-D879A9A0DB70}"/>
                </a:ext>
              </a:extLst>
            </p:cNvPr>
            <p:cNvGrpSpPr/>
            <p:nvPr/>
          </p:nvGrpSpPr>
          <p:grpSpPr>
            <a:xfrm>
              <a:off x="491899" y="210550"/>
              <a:ext cx="9737695" cy="6410818"/>
              <a:chOff x="491899" y="210550"/>
              <a:chExt cx="9737695" cy="6410818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E723F22-EC23-47DE-8407-2C44E4754E28}"/>
                  </a:ext>
                </a:extLst>
              </p:cNvPr>
              <p:cNvSpPr/>
              <p:nvPr/>
            </p:nvSpPr>
            <p:spPr>
              <a:xfrm>
                <a:off x="491899" y="433138"/>
                <a:ext cx="967933" cy="54543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电路模型建立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1C5CC8A-5B18-4BF7-914D-E603EFFC12FF}"/>
                  </a:ext>
                </a:extLst>
              </p:cNvPr>
              <p:cNvSpPr/>
              <p:nvPr/>
            </p:nvSpPr>
            <p:spPr>
              <a:xfrm>
                <a:off x="1839436" y="372979"/>
                <a:ext cx="1433153" cy="6657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初始化的节点值为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9828CE-7151-4DB0-A243-030C5BE3816B}"/>
                  </a:ext>
                </a:extLst>
              </p:cNvPr>
              <p:cNvSpPr/>
              <p:nvPr/>
            </p:nvSpPr>
            <p:spPr>
              <a:xfrm>
                <a:off x="3652193" y="372978"/>
                <a:ext cx="1657740" cy="6657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在故障节点建立初始目标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1377E59-A988-446C-A8F7-61D07E9DC0AF}"/>
                  </a:ext>
                </a:extLst>
              </p:cNvPr>
              <p:cNvSpPr/>
              <p:nvPr/>
            </p:nvSpPr>
            <p:spPr>
              <a:xfrm>
                <a:off x="5785844" y="210550"/>
                <a:ext cx="2192449" cy="9906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根据可控性判定进行回溯，直至给一个新的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PI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赋值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0F8F8A5-E5B8-4A77-9E9C-89D76E615DCA}"/>
                  </a:ext>
                </a:extLst>
              </p:cNvPr>
              <p:cNvSpPr/>
              <p:nvPr/>
            </p:nvSpPr>
            <p:spPr>
              <a:xfrm>
                <a:off x="6053198" y="1664367"/>
                <a:ext cx="1657740" cy="6657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确定新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PI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赋值的全部效果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B8DB452-71CA-4E7B-9F67-945BAB65EC16}"/>
                  </a:ext>
                </a:extLst>
              </p:cNvPr>
              <p:cNvSpPr/>
              <p:nvPr/>
            </p:nvSpPr>
            <p:spPr>
              <a:xfrm>
                <a:off x="3652193" y="1664366"/>
                <a:ext cx="1657740" cy="6657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冲突则修改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PI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89E746D-5FDD-4A73-919D-E98D61965593}"/>
                  </a:ext>
                </a:extLst>
              </p:cNvPr>
              <p:cNvSpPr/>
              <p:nvPr/>
            </p:nvSpPr>
            <p:spPr>
              <a:xfrm>
                <a:off x="3940949" y="2878045"/>
                <a:ext cx="1080228" cy="48126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无测试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0F6CF5C-6FB8-4E32-B095-59894BCCAC24}"/>
                  </a:ext>
                </a:extLst>
              </p:cNvPr>
              <p:cNvSpPr/>
              <p:nvPr/>
            </p:nvSpPr>
            <p:spPr>
              <a:xfrm>
                <a:off x="8860700" y="2804354"/>
                <a:ext cx="1368894" cy="5273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返回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D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目标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4120C25-3C56-44F5-8C86-389A99214F58}"/>
                  </a:ext>
                </a:extLst>
              </p:cNvPr>
              <p:cNvSpPr/>
              <p:nvPr/>
            </p:nvSpPr>
            <p:spPr>
              <a:xfrm>
                <a:off x="3245913" y="4388504"/>
                <a:ext cx="1657740" cy="6657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出口，有测试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B64B2A5-73B3-4ABD-95B6-BE1F7ADE159D}"/>
                  </a:ext>
                </a:extLst>
              </p:cNvPr>
              <p:cNvSpPr/>
              <p:nvPr/>
            </p:nvSpPr>
            <p:spPr>
              <a:xfrm>
                <a:off x="5538539" y="5879407"/>
                <a:ext cx="2687054" cy="74196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确定一个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PO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的最短通路，驱赶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D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以产生新的目标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流程图: 决策 14">
                <a:extLst>
                  <a:ext uri="{FF2B5EF4-FFF2-40B4-BE49-F238E27FC236}">
                    <a16:creationId xmlns:a16="http://schemas.microsoft.com/office/drawing/2014/main" id="{B926769D-1317-474A-B7C6-99C39BEFA6E9}"/>
                  </a:ext>
                </a:extLst>
              </p:cNvPr>
              <p:cNvSpPr/>
              <p:nvPr/>
            </p:nvSpPr>
            <p:spPr>
              <a:xfrm>
                <a:off x="5785843" y="2572749"/>
                <a:ext cx="2192449" cy="990602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是否满足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D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目标？</a:t>
                </a:r>
              </a:p>
            </p:txBody>
          </p:sp>
          <p:sp>
            <p:nvSpPr>
              <p:cNvPr id="16" name="流程图: 决策 15">
                <a:extLst>
                  <a:ext uri="{FF2B5EF4-FFF2-40B4-BE49-F238E27FC236}">
                    <a16:creationId xmlns:a16="http://schemas.microsoft.com/office/drawing/2014/main" id="{961A040F-1699-49A9-8DC8-6D0DD16A215B}"/>
                  </a:ext>
                </a:extLst>
              </p:cNvPr>
              <p:cNvSpPr/>
              <p:nvPr/>
            </p:nvSpPr>
            <p:spPr>
              <a:xfrm>
                <a:off x="5538539" y="4087715"/>
                <a:ext cx="2687055" cy="1267327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D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信号是否驱赶到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PO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？</a:t>
                </a:r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650DB4F5-9CD4-4BB4-B267-2F913074B854}"/>
                  </a:ext>
                </a:extLst>
              </p:cNvPr>
              <p:cNvCxnSpPr>
                <a:stCxn id="4" idx="3"/>
                <a:endCxn id="6" idx="1"/>
              </p:cNvCxnSpPr>
              <p:nvPr/>
            </p:nvCxnSpPr>
            <p:spPr>
              <a:xfrm>
                <a:off x="1459832" y="705853"/>
                <a:ext cx="3796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DEF4B809-8700-47B9-BF1B-618415C3E2DA}"/>
                  </a:ext>
                </a:extLst>
              </p:cNvPr>
              <p:cNvCxnSpPr>
                <a:stCxn id="6" idx="3"/>
                <a:endCxn id="7" idx="1"/>
              </p:cNvCxnSpPr>
              <p:nvPr/>
            </p:nvCxnSpPr>
            <p:spPr>
              <a:xfrm flipV="1">
                <a:off x="3272589" y="705852"/>
                <a:ext cx="37960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4F765281-8169-4771-B2C7-4C2F65116F1D}"/>
                  </a:ext>
                </a:extLst>
              </p:cNvPr>
              <p:cNvCxnSpPr>
                <a:stCxn id="7" idx="3"/>
                <a:endCxn id="8" idx="1"/>
              </p:cNvCxnSpPr>
              <p:nvPr/>
            </p:nvCxnSpPr>
            <p:spPr>
              <a:xfrm flipV="1">
                <a:off x="5309933" y="705851"/>
                <a:ext cx="47591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6486C6DE-0E6B-44C5-AE36-3CEC029873FF}"/>
                  </a:ext>
                </a:extLst>
              </p:cNvPr>
              <p:cNvCxnSpPr>
                <a:stCxn id="8" idx="2"/>
                <a:endCxn id="9" idx="0"/>
              </p:cNvCxnSpPr>
              <p:nvPr/>
            </p:nvCxnSpPr>
            <p:spPr>
              <a:xfrm flipH="1">
                <a:off x="6882068" y="1201152"/>
                <a:ext cx="1" cy="463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7F784210-0258-4FEA-86C2-147750BCB646}"/>
                  </a:ext>
                </a:extLst>
              </p:cNvPr>
              <p:cNvCxnSpPr>
                <a:stCxn id="9" idx="2"/>
                <a:endCxn id="15" idx="0"/>
              </p:cNvCxnSpPr>
              <p:nvPr/>
            </p:nvCxnSpPr>
            <p:spPr>
              <a:xfrm>
                <a:off x="6882068" y="2330114"/>
                <a:ext cx="0" cy="2426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F9B1B82E-43EC-426A-90F1-856828EA9871}"/>
                  </a:ext>
                </a:extLst>
              </p:cNvPr>
              <p:cNvCxnSpPr>
                <a:stCxn id="15" idx="3"/>
                <a:endCxn id="12" idx="1"/>
              </p:cNvCxnSpPr>
              <p:nvPr/>
            </p:nvCxnSpPr>
            <p:spPr>
              <a:xfrm>
                <a:off x="7978292" y="3068050"/>
                <a:ext cx="8824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7931AC53-AB49-4392-A0C6-8A4A75CF3069}"/>
                  </a:ext>
                </a:extLst>
              </p:cNvPr>
              <p:cNvCxnSpPr>
                <a:stCxn id="15" idx="2"/>
                <a:endCxn id="16" idx="0"/>
              </p:cNvCxnSpPr>
              <p:nvPr/>
            </p:nvCxnSpPr>
            <p:spPr>
              <a:xfrm flipH="1">
                <a:off x="6882067" y="3563351"/>
                <a:ext cx="1" cy="5243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D4ABF366-4286-45F3-8FB6-E3B3D7342C88}"/>
                  </a:ext>
                </a:extLst>
              </p:cNvPr>
              <p:cNvCxnSpPr>
                <a:stCxn id="16" idx="1"/>
                <a:endCxn id="13" idx="3"/>
              </p:cNvCxnSpPr>
              <p:nvPr/>
            </p:nvCxnSpPr>
            <p:spPr>
              <a:xfrm flipH="1" flipV="1">
                <a:off x="4903653" y="4721378"/>
                <a:ext cx="634886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68853293-7B22-4913-AFB8-55443DD655CE}"/>
                  </a:ext>
                </a:extLst>
              </p:cNvPr>
              <p:cNvCxnSpPr>
                <a:stCxn id="16" idx="2"/>
                <a:endCxn id="14" idx="0"/>
              </p:cNvCxnSpPr>
              <p:nvPr/>
            </p:nvCxnSpPr>
            <p:spPr>
              <a:xfrm flipH="1">
                <a:off x="6882066" y="5355042"/>
                <a:ext cx="1" cy="5243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3EE32F9A-C915-47B7-9448-27FD99A35067}"/>
                  </a:ext>
                </a:extLst>
              </p:cNvPr>
              <p:cNvCxnSpPr>
                <a:stCxn id="10" idx="2"/>
                <a:endCxn id="11" idx="0"/>
              </p:cNvCxnSpPr>
              <p:nvPr/>
            </p:nvCxnSpPr>
            <p:spPr>
              <a:xfrm>
                <a:off x="4481063" y="2330113"/>
                <a:ext cx="0" cy="5479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004F78AC-3A5B-4247-99BD-B47BB1313C18}"/>
                  </a:ext>
                </a:extLst>
              </p:cNvPr>
              <p:cNvCxnSpPr/>
              <p:nvPr/>
            </p:nvCxnSpPr>
            <p:spPr>
              <a:xfrm>
                <a:off x="5309933" y="1828800"/>
                <a:ext cx="7432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7CC23DE8-5517-4ACA-B348-87742BC1C4F5}"/>
                  </a:ext>
                </a:extLst>
              </p:cNvPr>
              <p:cNvCxnSpPr/>
              <p:nvPr/>
            </p:nvCxnSpPr>
            <p:spPr>
              <a:xfrm flipH="1">
                <a:off x="5309933" y="2165684"/>
                <a:ext cx="7432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连接符: 肘形 41">
                <a:extLst>
                  <a:ext uri="{FF2B5EF4-FFF2-40B4-BE49-F238E27FC236}">
                    <a16:creationId xmlns:a16="http://schemas.microsoft.com/office/drawing/2014/main" id="{54298F99-F121-48EB-8138-B6E6F7C95A61}"/>
                  </a:ext>
                </a:extLst>
              </p:cNvPr>
              <p:cNvCxnSpPr>
                <a:stCxn id="12" idx="0"/>
                <a:endCxn id="8" idx="3"/>
              </p:cNvCxnSpPr>
              <p:nvPr/>
            </p:nvCxnSpPr>
            <p:spPr>
              <a:xfrm rot="16200000" flipV="1">
                <a:off x="7712469" y="971676"/>
                <a:ext cx="2098503" cy="156685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EC7FF80-7E7D-4B79-A6BB-4213336D7D45}"/>
                </a:ext>
              </a:extLst>
            </p:cNvPr>
            <p:cNvSpPr txBox="1"/>
            <p:nvPr/>
          </p:nvSpPr>
          <p:spPr>
            <a:xfrm>
              <a:off x="6882066" y="3597441"/>
              <a:ext cx="882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5AF65F1-523E-42DE-9DB8-957054B02613}"/>
                </a:ext>
              </a:extLst>
            </p:cNvPr>
            <p:cNvSpPr txBox="1"/>
            <p:nvPr/>
          </p:nvSpPr>
          <p:spPr>
            <a:xfrm>
              <a:off x="5097336" y="4298711"/>
              <a:ext cx="882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6D21D396-E9BC-413B-B68E-127F1EA1C5E9}"/>
                </a:ext>
              </a:extLst>
            </p:cNvPr>
            <p:cNvSpPr txBox="1"/>
            <p:nvPr/>
          </p:nvSpPr>
          <p:spPr>
            <a:xfrm>
              <a:off x="8236320" y="2624372"/>
              <a:ext cx="882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A5A2438-EC8E-4099-B1B5-41551DC52D88}"/>
                </a:ext>
              </a:extLst>
            </p:cNvPr>
            <p:cNvSpPr txBox="1"/>
            <p:nvPr/>
          </p:nvSpPr>
          <p:spPr>
            <a:xfrm>
              <a:off x="6882066" y="5403302"/>
              <a:ext cx="882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561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>
            <a:extLst>
              <a:ext uri="{FF2B5EF4-FFF2-40B4-BE49-F238E27FC236}">
                <a16:creationId xmlns:a16="http://schemas.microsoft.com/office/drawing/2014/main" id="{543AD20C-F5D2-41C3-93BA-72967605977A}"/>
              </a:ext>
            </a:extLst>
          </p:cNvPr>
          <p:cNvGrpSpPr/>
          <p:nvPr/>
        </p:nvGrpSpPr>
        <p:grpSpPr>
          <a:xfrm>
            <a:off x="2662989" y="1307433"/>
            <a:ext cx="6160169" cy="1755669"/>
            <a:chOff x="2662989" y="1307433"/>
            <a:chExt cx="6160169" cy="1755669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BAEA92C3-0F33-4547-AE64-646A7BA8C24B}"/>
                </a:ext>
              </a:extLst>
            </p:cNvPr>
            <p:cNvGrpSpPr/>
            <p:nvPr/>
          </p:nvGrpSpPr>
          <p:grpSpPr>
            <a:xfrm>
              <a:off x="2662989" y="1307433"/>
              <a:ext cx="6160169" cy="1499935"/>
              <a:chOff x="2358189" y="296781"/>
              <a:chExt cx="6160169" cy="1499935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E307C406-BBF4-404A-B231-B63F54E30510}"/>
                  </a:ext>
                </a:extLst>
              </p:cNvPr>
              <p:cNvGrpSpPr/>
              <p:nvPr/>
            </p:nvGrpSpPr>
            <p:grpSpPr>
              <a:xfrm>
                <a:off x="2358189" y="1074821"/>
                <a:ext cx="2999875" cy="721895"/>
                <a:chOff x="2358189" y="1074821"/>
                <a:chExt cx="2999875" cy="721895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8FE9F690-B73D-421A-80DB-AC78AAFEF620}"/>
                    </a:ext>
                  </a:extLst>
                </p:cNvPr>
                <p:cNvSpPr/>
                <p:nvPr/>
              </p:nvSpPr>
              <p:spPr>
                <a:xfrm>
                  <a:off x="4122822" y="1074821"/>
                  <a:ext cx="1235242" cy="72189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</a:rPr>
                    <a:t>&amp;</a:t>
                  </a:r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" name="直接箭头连接符 8">
                  <a:extLst>
                    <a:ext uri="{FF2B5EF4-FFF2-40B4-BE49-F238E27FC236}">
                      <a16:creationId xmlns:a16="http://schemas.microsoft.com/office/drawing/2014/main" id="{59EB0F90-6939-4D7A-9C4C-5645C0CD07E7}"/>
                    </a:ext>
                  </a:extLst>
                </p:cNvPr>
                <p:cNvCxnSpPr/>
                <p:nvPr/>
              </p:nvCxnSpPr>
              <p:spPr>
                <a:xfrm>
                  <a:off x="2358189" y="1299411"/>
                  <a:ext cx="176463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箭头连接符 10">
                  <a:extLst>
                    <a:ext uri="{FF2B5EF4-FFF2-40B4-BE49-F238E27FC236}">
                      <a16:creationId xmlns:a16="http://schemas.microsoft.com/office/drawing/2014/main" id="{E1B523E0-A363-4897-B44A-ED5F962143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58189" y="1668380"/>
                  <a:ext cx="176463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54F523E-877F-459F-8BF8-A5969FA04C28}"/>
                  </a:ext>
                </a:extLst>
              </p:cNvPr>
              <p:cNvSpPr/>
              <p:nvPr/>
            </p:nvSpPr>
            <p:spPr>
              <a:xfrm>
                <a:off x="6352675" y="296781"/>
                <a:ext cx="1235242" cy="9665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dirty="0">
                    <a:solidFill>
                      <a:schemeClr val="tx1"/>
                    </a:solidFill>
                  </a:rPr>
                  <a:t>≥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1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连接符: 肘形 31">
                <a:extLst>
                  <a:ext uri="{FF2B5EF4-FFF2-40B4-BE49-F238E27FC236}">
                    <a16:creationId xmlns:a16="http://schemas.microsoft.com/office/drawing/2014/main" id="{66F8EAE5-F2DA-4657-A4AF-65A4AE887C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5095" y="657727"/>
                <a:ext cx="2887580" cy="641684"/>
              </a:xfrm>
              <a:prstGeom prst="bentConnector3">
                <a:avLst>
                  <a:gd name="adj1" fmla="val -2222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连接符: 肘形 36">
                <a:extLst>
                  <a:ext uri="{FF2B5EF4-FFF2-40B4-BE49-F238E27FC236}">
                    <a16:creationId xmlns:a16="http://schemas.microsoft.com/office/drawing/2014/main" id="{E3BE3178-908C-48AA-81A6-6AD424A24D17}"/>
                  </a:ext>
                </a:extLst>
              </p:cNvPr>
              <p:cNvCxnSpPr>
                <a:stCxn id="4" idx="3"/>
              </p:cNvCxnSpPr>
              <p:nvPr/>
            </p:nvCxnSpPr>
            <p:spPr>
              <a:xfrm flipV="1">
                <a:off x="5358064" y="1074821"/>
                <a:ext cx="994611" cy="36094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7CAAC052-9B14-4D73-AC15-C947EDE2D48B}"/>
                  </a:ext>
                </a:extLst>
              </p:cNvPr>
              <p:cNvCxnSpPr>
                <a:stCxn id="15" idx="3"/>
              </p:cNvCxnSpPr>
              <p:nvPr/>
            </p:nvCxnSpPr>
            <p:spPr>
              <a:xfrm>
                <a:off x="7587917" y="780049"/>
                <a:ext cx="930441" cy="60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6021B5AD-DF30-45AF-AF1A-038EBFE5A775}"/>
                </a:ext>
              </a:extLst>
            </p:cNvPr>
            <p:cNvSpPr txBox="1"/>
            <p:nvPr/>
          </p:nvSpPr>
          <p:spPr>
            <a:xfrm>
              <a:off x="2895597" y="1925996"/>
              <a:ext cx="6898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0</a:t>
              </a:r>
              <a:endParaRPr lang="zh-CN" altLang="en-US" sz="20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DA9F1DD-4BC4-4AB7-A61C-C8145A8BB7E1}"/>
                </a:ext>
              </a:extLst>
            </p:cNvPr>
            <p:cNvSpPr txBox="1"/>
            <p:nvPr/>
          </p:nvSpPr>
          <p:spPr>
            <a:xfrm>
              <a:off x="2863513" y="2662992"/>
              <a:ext cx="6898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1</a:t>
              </a:r>
              <a:endParaRPr lang="zh-CN" altLang="en-US" sz="2000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1FF7B91-358B-4643-B1DF-3A8FA8D95610}"/>
                </a:ext>
              </a:extLst>
            </p:cNvPr>
            <p:cNvSpPr txBox="1"/>
            <p:nvPr/>
          </p:nvSpPr>
          <p:spPr>
            <a:xfrm>
              <a:off x="5799221" y="2046310"/>
              <a:ext cx="5374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2</a:t>
              </a:r>
              <a:endParaRPr lang="zh-CN" altLang="en-US" sz="2000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9A8F08D-89AE-40AA-B523-7B8788207157}"/>
                </a:ext>
              </a:extLst>
            </p:cNvPr>
            <p:cNvSpPr txBox="1"/>
            <p:nvPr/>
          </p:nvSpPr>
          <p:spPr>
            <a:xfrm>
              <a:off x="8133345" y="1389651"/>
              <a:ext cx="6898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3</a:t>
              </a:r>
              <a:endParaRPr lang="zh-CN" altLang="en-US" sz="2000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CD83110-AD95-41E7-BD09-61EAA1F35216}"/>
                </a:ext>
              </a:extLst>
            </p:cNvPr>
            <p:cNvSpPr txBox="1"/>
            <p:nvPr/>
          </p:nvSpPr>
          <p:spPr>
            <a:xfrm>
              <a:off x="5743076" y="2140044"/>
              <a:ext cx="994611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×</a:t>
              </a:r>
            </a:p>
            <a:p>
              <a:r>
                <a:rPr lang="en-US" altLang="zh-CN" sz="2000" dirty="0"/>
                <a:t>(s-a-1)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292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C0A9DDF4-4CA6-4AAC-97FA-239DF083542D}"/>
              </a:ext>
            </a:extLst>
          </p:cNvPr>
          <p:cNvGrpSpPr/>
          <p:nvPr/>
        </p:nvGrpSpPr>
        <p:grpSpPr>
          <a:xfrm>
            <a:off x="3093705" y="1702869"/>
            <a:ext cx="6497335" cy="1836368"/>
            <a:chOff x="3093705" y="1702869"/>
            <a:chExt cx="6497335" cy="1836368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1458F33E-9B80-43DE-8B57-86FA09051B4C}"/>
                </a:ext>
              </a:extLst>
            </p:cNvPr>
            <p:cNvGrpSpPr/>
            <p:nvPr/>
          </p:nvGrpSpPr>
          <p:grpSpPr>
            <a:xfrm>
              <a:off x="3093705" y="1702869"/>
              <a:ext cx="6300565" cy="1836368"/>
              <a:chOff x="3561065" y="1824789"/>
              <a:chExt cx="6300565" cy="1836368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D212358E-6A5A-45F8-A3D6-88016623771B}"/>
                  </a:ext>
                </a:extLst>
              </p:cNvPr>
              <p:cNvGrpSpPr/>
              <p:nvPr/>
            </p:nvGrpSpPr>
            <p:grpSpPr>
              <a:xfrm>
                <a:off x="3585409" y="2085473"/>
                <a:ext cx="2077455" cy="721895"/>
                <a:chOff x="3280609" y="1074821"/>
                <a:chExt cx="2077455" cy="721895"/>
              </a:xfrm>
            </p:grpSpPr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449A76E6-361A-4133-ADD3-7269117A2038}"/>
                    </a:ext>
                  </a:extLst>
                </p:cNvPr>
                <p:cNvSpPr/>
                <p:nvPr/>
              </p:nvSpPr>
              <p:spPr>
                <a:xfrm>
                  <a:off x="4122822" y="1074821"/>
                  <a:ext cx="1235242" cy="72189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</a:rPr>
                    <a:t>&amp;</a:t>
                  </a:r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" name="直接箭头连接符 10">
                  <a:extLst>
                    <a:ext uri="{FF2B5EF4-FFF2-40B4-BE49-F238E27FC236}">
                      <a16:creationId xmlns:a16="http://schemas.microsoft.com/office/drawing/2014/main" id="{EC593494-5E32-4E1C-B357-995B8F322B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0609" y="1299411"/>
                  <a:ext cx="84221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箭头连接符 11">
                  <a:extLst>
                    <a:ext uri="{FF2B5EF4-FFF2-40B4-BE49-F238E27FC236}">
                      <a16:creationId xmlns:a16="http://schemas.microsoft.com/office/drawing/2014/main" id="{7ED56375-8762-412B-BC02-4C799764E0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80609" y="1668380"/>
                  <a:ext cx="842213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40CDB55-099F-4F2C-ABF0-4AFDA5582519}"/>
                  </a:ext>
                </a:extLst>
              </p:cNvPr>
              <p:cNvSpPr/>
              <p:nvPr/>
            </p:nvSpPr>
            <p:spPr>
              <a:xfrm>
                <a:off x="6352677" y="2709580"/>
                <a:ext cx="1235242" cy="7009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&amp;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连接符: 肘形 7">
                <a:extLst>
                  <a:ext uri="{FF2B5EF4-FFF2-40B4-BE49-F238E27FC236}">
                    <a16:creationId xmlns:a16="http://schemas.microsoft.com/office/drawing/2014/main" id="{17A23824-EE53-4AB5-B280-5F2B7DD09B4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5662864" y="2446421"/>
                <a:ext cx="689813" cy="49730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E3FAFE90-E847-4EA7-A66D-D73751A179E9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>
                <a:off x="7587919" y="3060031"/>
                <a:ext cx="5454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E1682E2-6775-4ED3-9509-7A5CE68C44E1}"/>
                  </a:ext>
                </a:extLst>
              </p:cNvPr>
              <p:cNvSpPr txBox="1"/>
              <p:nvPr/>
            </p:nvSpPr>
            <p:spPr>
              <a:xfrm>
                <a:off x="3561066" y="1943850"/>
                <a:ext cx="6898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0</a:t>
                </a:r>
                <a:endParaRPr lang="zh-CN" altLang="en-US" sz="2000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921D71C-58C1-4CB1-A3C2-C3F574FCE078}"/>
                  </a:ext>
                </a:extLst>
              </p:cNvPr>
              <p:cNvSpPr txBox="1"/>
              <p:nvPr/>
            </p:nvSpPr>
            <p:spPr>
              <a:xfrm>
                <a:off x="3561065" y="2368495"/>
                <a:ext cx="6898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1</a:t>
                </a:r>
                <a:endParaRPr lang="zh-CN" altLang="en-US" sz="2000" dirty="0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348C090-F5F9-4D8B-92D3-785930692738}"/>
                  </a:ext>
                </a:extLst>
              </p:cNvPr>
              <p:cNvSpPr txBox="1"/>
              <p:nvPr/>
            </p:nvSpPr>
            <p:spPr>
              <a:xfrm>
                <a:off x="5799221" y="2046310"/>
                <a:ext cx="5374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3</a:t>
                </a:r>
                <a:endParaRPr lang="zh-CN" altLang="en-US" sz="2000" dirty="0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A2EE7E0-FFC4-4A6E-AC59-BC216339325E}"/>
                  </a:ext>
                </a:extLst>
              </p:cNvPr>
              <p:cNvSpPr txBox="1"/>
              <p:nvPr/>
            </p:nvSpPr>
            <p:spPr>
              <a:xfrm>
                <a:off x="7604773" y="2733259"/>
                <a:ext cx="6898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4</a:t>
                </a:r>
                <a:endParaRPr lang="zh-CN" altLang="en-US" sz="2000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BB54C02-1B5E-4673-8240-79A933CDEAA5}"/>
                  </a:ext>
                </a:extLst>
              </p:cNvPr>
              <p:cNvSpPr txBox="1"/>
              <p:nvPr/>
            </p:nvSpPr>
            <p:spPr>
              <a:xfrm>
                <a:off x="7698092" y="2768605"/>
                <a:ext cx="994611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/>
                  <a:t>×</a:t>
                </a:r>
              </a:p>
              <a:p>
                <a:r>
                  <a:rPr lang="en-US" altLang="zh-CN" sz="2000" dirty="0"/>
                  <a:t>(s-a-1)</a:t>
                </a:r>
                <a:endParaRPr lang="zh-CN" altLang="en-US" sz="2000" dirty="0"/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1CEA19A8-2A83-468E-91ED-DA4ACB524B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09" y="3176337"/>
                <a:ext cx="2751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0996D66-359D-4F12-A624-4625D793161A}"/>
                  </a:ext>
                </a:extLst>
              </p:cNvPr>
              <p:cNvSpPr txBox="1"/>
              <p:nvPr/>
            </p:nvSpPr>
            <p:spPr>
              <a:xfrm>
                <a:off x="3564517" y="2776227"/>
                <a:ext cx="6898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2</a:t>
                </a:r>
                <a:endParaRPr lang="zh-CN" altLang="en-US" sz="2000" dirty="0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2169C5A7-4CFF-4805-94D7-4383657A9D7E}"/>
                  </a:ext>
                </a:extLst>
              </p:cNvPr>
              <p:cNvSpPr/>
              <p:nvPr/>
            </p:nvSpPr>
            <p:spPr>
              <a:xfrm>
                <a:off x="8133345" y="2550696"/>
                <a:ext cx="1235242" cy="7009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dirty="0">
                    <a:solidFill>
                      <a:schemeClr val="tx1"/>
                    </a:solidFill>
                  </a:rPr>
                  <a:t>≥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1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65A47B8-988D-4BF4-B3E5-299E925308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06515" y="1828800"/>
                <a:ext cx="0" cy="85023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连接符: 肘形 36">
                <a:extLst>
                  <a:ext uri="{FF2B5EF4-FFF2-40B4-BE49-F238E27FC236}">
                    <a16:creationId xmlns:a16="http://schemas.microsoft.com/office/drawing/2014/main" id="{8669A313-7DF8-4DE0-B187-880A5D7E9B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6515" y="1824789"/>
                <a:ext cx="4126830" cy="915730"/>
              </a:xfrm>
              <a:prstGeom prst="bentConnector3">
                <a:avLst>
                  <a:gd name="adj1" fmla="val 91607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CED8A1D3-9A3F-4838-BF22-FDE4360F0712}"/>
                  </a:ext>
                </a:extLst>
              </p:cNvPr>
              <p:cNvCxnSpPr>
                <a:stCxn id="32" idx="3"/>
              </p:cNvCxnSpPr>
              <p:nvPr/>
            </p:nvCxnSpPr>
            <p:spPr>
              <a:xfrm>
                <a:off x="9368587" y="2901147"/>
                <a:ext cx="4930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62F4BC7E-69F2-48AF-BDFC-B0A9308326BD}"/>
                </a:ext>
              </a:extLst>
            </p:cNvPr>
            <p:cNvSpPr txBox="1"/>
            <p:nvPr/>
          </p:nvSpPr>
          <p:spPr>
            <a:xfrm>
              <a:off x="8901227" y="2411284"/>
              <a:ext cx="6898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5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40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107</Words>
  <Application>Microsoft Office PowerPoint</Application>
  <PresentationFormat>宽屏</PresentationFormat>
  <Paragraphs>35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Adam Song</dc:creator>
  <cp:lastModifiedBy>Adam Song</cp:lastModifiedBy>
  <cp:revision>9</cp:revision>
  <dcterms:created xsi:type="dcterms:W3CDTF">2023-05-23T05:52:16Z</dcterms:created>
  <dcterms:modified xsi:type="dcterms:W3CDTF">2023-05-23T07:06:07Z</dcterms:modified>
</cp:coreProperties>
</file>