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C9F64-2FB2-43DD-8B68-82F1F65D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82417-A33D-4B06-AE8B-404F654C7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5E3C3-CD6C-4860-A8D8-66134EFD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CB3EB-313E-4CDA-912B-435D6610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13FDB-BB0B-4742-A903-236EA917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0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A7D41-9007-4649-A0E1-211CEF9F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0CBEC-852C-4E6F-86B2-58E07FB5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00025-E961-4AF5-AF82-5ED4385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B10C3-F4F7-4486-A8D0-DD195B7C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70327-7826-487E-8E3A-A8A3AF4B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C1B405-F8F6-41D4-BDC6-A57C31EA1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895233-8D22-4E7B-9391-7DDAC691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9D8C1-F83F-4485-9908-4D012E7F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D8A00-A5CF-477A-A81B-DC7649B2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59328-FC42-45D6-A8F8-2ECB7595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ABFDB-3920-4D18-B412-B4563CAD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94589-97D6-411E-87CE-B6B36E5C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A85B9-41BF-40F4-B3ED-464786D2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2A35E-F1CD-4931-B97E-26FDF55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35548-557D-47E3-91E6-C4F0BB3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2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D5B9-3FB3-4278-B00D-C87B638E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CBADE-80B6-447C-95F2-A3573AAD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C6C57-4102-4519-B0A0-837CFBBC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51539-88CB-42E6-B185-7C7EAE65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7E2B-7C8D-41E2-ACA7-5758640A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8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695B7-51AB-43B8-85B6-9573458B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2FA33-D510-4B55-920B-EE91EDCF3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9AD58-261A-4824-9CC8-E31E215C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93014-C592-49D9-B03D-316AC7A0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E5D0C-98F3-4930-8801-C2440CF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F49E3-127B-47D8-974F-A21D79C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1F24-119E-4836-B9CF-72972A25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E68B1-40A8-4B06-8B77-9DDDE339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54E6D-6C4C-407F-9CF2-30EF7CB3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F777EF-6714-4FE4-89FC-EEE05CE0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C169C7-ED3E-479A-BD6F-1D6975DAB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7B5FA-F96A-42DE-8717-648E4D03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E62186-0DF3-4DF6-9AA9-D7C5F8DE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1CDC51-8DE9-4A9C-8F57-2CE60F32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8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E8925-D9C4-4B46-B6D3-6A55253E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F1CE17-5CDF-4E70-B19E-8BBD4601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A577B-2E93-4EDE-9E24-407B9896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EB4C7-18A1-4D7E-87E7-5DE09519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EFB33-09E5-4BB6-AAC7-5A9E2690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940CE-378D-4CDD-A979-F017B78B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E7DDA7-2631-412A-B283-E3F44C50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1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92621-B48A-4C97-BB5D-E4ABD3B1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39D77-6A4B-4228-9B0C-34A03A06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8C796-1FDA-4FBB-9178-751982AD6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90893-16E4-407B-B3F2-A3C4BAC7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C3E5F-9FC8-4F02-B81C-D4B29FB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88B10-41CF-4EBE-8E0E-3E9B5A66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1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E8CC-C30C-40B7-826E-D27A8C81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556343-3EA5-4B15-B7A1-EC2E3CC89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D5D90-7502-4DEE-98B4-7E641B3B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4EB39-8CAF-47B9-A4B9-6A76ADB5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0A066-A275-4FDC-BBA8-D32372CB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D0257-B7A5-4A2B-B85E-F125E024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8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EB3302-BF3A-4FB0-AA54-6BD228FF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3D01A-A212-40E2-AFB0-37E01256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B1C9C-EE65-42DE-A36C-0E6CB162C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FC55-7600-4040-8FFA-A849FF4DA02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C1421-A9DC-4E08-A307-FE91D8C77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97E20-D29E-4933-B567-1AC8C6BF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DE52-2A90-44C8-B361-F2390A56F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16AC9E8-C2AD-484F-82A6-C00EC8379085}"/>
              </a:ext>
            </a:extLst>
          </p:cNvPr>
          <p:cNvGrpSpPr/>
          <p:nvPr/>
        </p:nvGrpSpPr>
        <p:grpSpPr>
          <a:xfrm>
            <a:off x="491899" y="210550"/>
            <a:ext cx="9737695" cy="6410818"/>
            <a:chOff x="491899" y="210550"/>
            <a:chExt cx="9737695" cy="641081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C8BB4EB-E961-459C-A9E4-D879A9A0DB70}"/>
                </a:ext>
              </a:extLst>
            </p:cNvPr>
            <p:cNvGrpSpPr/>
            <p:nvPr/>
          </p:nvGrpSpPr>
          <p:grpSpPr>
            <a:xfrm>
              <a:off x="491899" y="210550"/>
              <a:ext cx="9737695" cy="6410818"/>
              <a:chOff x="491899" y="210550"/>
              <a:chExt cx="9737695" cy="641081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E723F22-EC23-47DE-8407-2C44E4754E28}"/>
                  </a:ext>
                </a:extLst>
              </p:cNvPr>
              <p:cNvSpPr/>
              <p:nvPr/>
            </p:nvSpPr>
            <p:spPr>
              <a:xfrm>
                <a:off x="491899" y="433138"/>
                <a:ext cx="967933" cy="5454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电路模型建立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C5CC8A-5B18-4BF7-914D-E603EFFC12FF}"/>
                  </a:ext>
                </a:extLst>
              </p:cNvPr>
              <p:cNvSpPr/>
              <p:nvPr/>
            </p:nvSpPr>
            <p:spPr>
              <a:xfrm>
                <a:off x="1839436" y="372979"/>
                <a:ext cx="1433153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初始化的节点值为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9828CE-7151-4DB0-A243-030C5BE3816B}"/>
                  </a:ext>
                </a:extLst>
              </p:cNvPr>
              <p:cNvSpPr/>
              <p:nvPr/>
            </p:nvSpPr>
            <p:spPr>
              <a:xfrm>
                <a:off x="3652193" y="372978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在故障节点建立初始目标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1377E59-A988-446C-A8F7-61D07E9DC0AF}"/>
                  </a:ext>
                </a:extLst>
              </p:cNvPr>
              <p:cNvSpPr/>
              <p:nvPr/>
            </p:nvSpPr>
            <p:spPr>
              <a:xfrm>
                <a:off x="5785844" y="210550"/>
                <a:ext cx="2192449" cy="9906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根据可控性判定进行回溯，直至给一个新的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赋值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0F8F8A5-E5B8-4A77-9E9C-89D76E615DCA}"/>
                  </a:ext>
                </a:extLst>
              </p:cNvPr>
              <p:cNvSpPr/>
              <p:nvPr/>
            </p:nvSpPr>
            <p:spPr>
              <a:xfrm>
                <a:off x="6053198" y="1664367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确定新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赋值的全部效果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8DB452-71CA-4E7B-9F67-945BAB65EC16}"/>
                  </a:ext>
                </a:extLst>
              </p:cNvPr>
              <p:cNvSpPr/>
              <p:nvPr/>
            </p:nvSpPr>
            <p:spPr>
              <a:xfrm>
                <a:off x="3652193" y="1664366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冲突则修改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PI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89E746D-5FDD-4A73-919D-E98D61965593}"/>
                  </a:ext>
                </a:extLst>
              </p:cNvPr>
              <p:cNvSpPr/>
              <p:nvPr/>
            </p:nvSpPr>
            <p:spPr>
              <a:xfrm>
                <a:off x="3940949" y="2878045"/>
                <a:ext cx="1080228" cy="481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无测试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F6CF5C-6FB8-4E32-B095-59894BCCAC24}"/>
                  </a:ext>
                </a:extLst>
              </p:cNvPr>
              <p:cNvSpPr/>
              <p:nvPr/>
            </p:nvSpPr>
            <p:spPr>
              <a:xfrm>
                <a:off x="8860700" y="2804354"/>
                <a:ext cx="1368894" cy="5273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返回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目标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4120C25-3C56-44F5-8C86-389A99214F58}"/>
                  </a:ext>
                </a:extLst>
              </p:cNvPr>
              <p:cNvSpPr/>
              <p:nvPr/>
            </p:nvSpPr>
            <p:spPr>
              <a:xfrm>
                <a:off x="3245913" y="4388504"/>
                <a:ext cx="1657740" cy="6657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出口，有测试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B64B2A5-73B3-4ABD-95B6-BE1F7ADE159D}"/>
                  </a:ext>
                </a:extLst>
              </p:cNvPr>
              <p:cNvSpPr/>
              <p:nvPr/>
            </p:nvSpPr>
            <p:spPr>
              <a:xfrm>
                <a:off x="5538539" y="5879407"/>
                <a:ext cx="2687054" cy="7419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确定一个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的最短通路，驱赶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以产生新的目标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图: 决策 14">
                <a:extLst>
                  <a:ext uri="{FF2B5EF4-FFF2-40B4-BE49-F238E27FC236}">
                    <a16:creationId xmlns:a16="http://schemas.microsoft.com/office/drawing/2014/main" id="{B926769D-1317-474A-B7C6-99C39BEFA6E9}"/>
                  </a:ext>
                </a:extLst>
              </p:cNvPr>
              <p:cNvSpPr/>
              <p:nvPr/>
            </p:nvSpPr>
            <p:spPr>
              <a:xfrm>
                <a:off x="5785843" y="2572749"/>
                <a:ext cx="2192449" cy="990602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是否满足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目标？</a:t>
                </a:r>
              </a:p>
            </p:txBody>
          </p:sp>
          <p:sp>
            <p:nvSpPr>
              <p:cNvPr id="16" name="流程图: 决策 15">
                <a:extLst>
                  <a:ext uri="{FF2B5EF4-FFF2-40B4-BE49-F238E27FC236}">
                    <a16:creationId xmlns:a16="http://schemas.microsoft.com/office/drawing/2014/main" id="{961A040F-1699-49A9-8DC8-6D0DD16A215B}"/>
                  </a:ext>
                </a:extLst>
              </p:cNvPr>
              <p:cNvSpPr/>
              <p:nvPr/>
            </p:nvSpPr>
            <p:spPr>
              <a:xfrm>
                <a:off x="5538539" y="4087715"/>
                <a:ext cx="2687055" cy="1267327"/>
              </a:xfrm>
              <a:prstGeom prst="flowChartDecision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信号是否驱赶到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50DB4F5-9CD4-4BB4-B267-2F913074B854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>
                <a:off x="1459832" y="705853"/>
                <a:ext cx="3796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DEF4B809-8700-47B9-BF1B-618415C3E2DA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 flipV="1">
                <a:off x="3272589" y="705852"/>
                <a:ext cx="37960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4F765281-8169-4771-B2C7-4C2F65116F1D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 flipV="1">
                <a:off x="5309933" y="705851"/>
                <a:ext cx="47591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486C6DE-0E6B-44C5-AE36-3CEC029873FF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 flipH="1">
                <a:off x="6882068" y="1201152"/>
                <a:ext cx="1" cy="463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7F784210-0258-4FEA-86C2-147750BCB646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>
                <a:off x="6882068" y="2330114"/>
                <a:ext cx="0" cy="2426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F9B1B82E-43EC-426A-90F1-856828EA9871}"/>
                  </a:ext>
                </a:extLst>
              </p:cNvPr>
              <p:cNvCxnSpPr>
                <a:stCxn id="15" idx="3"/>
                <a:endCxn id="12" idx="1"/>
              </p:cNvCxnSpPr>
              <p:nvPr/>
            </p:nvCxnSpPr>
            <p:spPr>
              <a:xfrm>
                <a:off x="7978292" y="3068050"/>
                <a:ext cx="8824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7931AC53-AB49-4392-A0C6-8A4A75CF3069}"/>
                  </a:ext>
                </a:extLst>
              </p:cNvPr>
              <p:cNvCxnSpPr>
                <a:stCxn id="15" idx="2"/>
                <a:endCxn id="16" idx="0"/>
              </p:cNvCxnSpPr>
              <p:nvPr/>
            </p:nvCxnSpPr>
            <p:spPr>
              <a:xfrm flipH="1">
                <a:off x="6882067" y="3563351"/>
                <a:ext cx="1" cy="524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D4ABF366-4286-45F3-8FB6-E3B3D7342C88}"/>
                  </a:ext>
                </a:extLst>
              </p:cNvPr>
              <p:cNvCxnSpPr>
                <a:stCxn id="16" idx="1"/>
                <a:endCxn id="13" idx="3"/>
              </p:cNvCxnSpPr>
              <p:nvPr/>
            </p:nvCxnSpPr>
            <p:spPr>
              <a:xfrm flipH="1" flipV="1">
                <a:off x="4903653" y="4721378"/>
                <a:ext cx="63488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68853293-7B22-4913-AFB8-55443DD655CE}"/>
                  </a:ext>
                </a:extLst>
              </p:cNvPr>
              <p:cNvCxnSpPr>
                <a:stCxn id="16" idx="2"/>
                <a:endCxn id="14" idx="0"/>
              </p:cNvCxnSpPr>
              <p:nvPr/>
            </p:nvCxnSpPr>
            <p:spPr>
              <a:xfrm flipH="1">
                <a:off x="6882066" y="5355042"/>
                <a:ext cx="1" cy="524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3EE32F9A-C915-47B7-9448-27FD99A35067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>
                <a:off x="4481063" y="2330113"/>
                <a:ext cx="0" cy="547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004F78AC-3A5B-4247-99BD-B47BB1313C18}"/>
                  </a:ext>
                </a:extLst>
              </p:cNvPr>
              <p:cNvCxnSpPr/>
              <p:nvPr/>
            </p:nvCxnSpPr>
            <p:spPr>
              <a:xfrm>
                <a:off x="5309933" y="1828800"/>
                <a:ext cx="7432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7CC23DE8-5517-4ACA-B348-87742BC1C4F5}"/>
                  </a:ext>
                </a:extLst>
              </p:cNvPr>
              <p:cNvCxnSpPr/>
              <p:nvPr/>
            </p:nvCxnSpPr>
            <p:spPr>
              <a:xfrm flipH="1">
                <a:off x="5309933" y="2165684"/>
                <a:ext cx="7432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54298F99-F121-48EB-8138-B6E6F7C95A61}"/>
                  </a:ext>
                </a:extLst>
              </p:cNvPr>
              <p:cNvCxnSpPr>
                <a:stCxn id="12" idx="0"/>
                <a:endCxn id="8" idx="3"/>
              </p:cNvCxnSpPr>
              <p:nvPr/>
            </p:nvCxnSpPr>
            <p:spPr>
              <a:xfrm rot="16200000" flipV="1">
                <a:off x="7712469" y="971676"/>
                <a:ext cx="2098503" cy="156685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EC7FF80-7E7D-4B79-A6BB-4213336D7D45}"/>
                </a:ext>
              </a:extLst>
            </p:cNvPr>
            <p:cNvSpPr txBox="1"/>
            <p:nvPr/>
          </p:nvSpPr>
          <p:spPr>
            <a:xfrm>
              <a:off x="6882066" y="3597441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5AF65F1-523E-42DE-9DB8-957054B02613}"/>
                </a:ext>
              </a:extLst>
            </p:cNvPr>
            <p:cNvSpPr txBox="1"/>
            <p:nvPr/>
          </p:nvSpPr>
          <p:spPr>
            <a:xfrm>
              <a:off x="5097336" y="4298711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D21D396-E9BC-413B-B68E-127F1EA1C5E9}"/>
                </a:ext>
              </a:extLst>
            </p:cNvPr>
            <p:cNvSpPr txBox="1"/>
            <p:nvPr/>
          </p:nvSpPr>
          <p:spPr>
            <a:xfrm>
              <a:off x="8236320" y="2624372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A5A2438-EC8E-4099-B1B5-41551DC52D88}"/>
                </a:ext>
              </a:extLst>
            </p:cNvPr>
            <p:cNvSpPr txBox="1"/>
            <p:nvPr/>
          </p:nvSpPr>
          <p:spPr>
            <a:xfrm>
              <a:off x="6882066" y="5403302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6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05834819-B4C5-A7F0-C804-F7BC8EFBDAB0}"/>
              </a:ext>
            </a:extLst>
          </p:cNvPr>
          <p:cNvGrpSpPr/>
          <p:nvPr/>
        </p:nvGrpSpPr>
        <p:grpSpPr>
          <a:xfrm>
            <a:off x="637673" y="256933"/>
            <a:ext cx="8637779" cy="7023893"/>
            <a:chOff x="491899" y="210550"/>
            <a:chExt cx="8637779" cy="702389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E723F22-EC23-47DE-8407-2C44E4754E28}"/>
                </a:ext>
              </a:extLst>
            </p:cNvPr>
            <p:cNvSpPr/>
            <p:nvPr/>
          </p:nvSpPr>
          <p:spPr>
            <a:xfrm>
              <a:off x="491899" y="433138"/>
              <a:ext cx="967933" cy="5454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电路模型建立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C5CC8A-5B18-4BF7-914D-E603EFFC12FF}"/>
                </a:ext>
              </a:extLst>
            </p:cNvPr>
            <p:cNvSpPr/>
            <p:nvPr/>
          </p:nvSpPr>
          <p:spPr>
            <a:xfrm>
              <a:off x="1839436" y="372979"/>
              <a:ext cx="1433153" cy="6657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初始化的节点值为</a:t>
              </a:r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9828CE-7151-4DB0-A243-030C5BE3816B}"/>
                </a:ext>
              </a:extLst>
            </p:cNvPr>
            <p:cNvSpPr/>
            <p:nvPr/>
          </p:nvSpPr>
          <p:spPr>
            <a:xfrm>
              <a:off x="3652193" y="372978"/>
              <a:ext cx="1657740" cy="6657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在故障节点建立初始目标</a:t>
              </a:r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1377E59-A988-446C-A8F7-61D07E9DC0AF}"/>
                </a:ext>
              </a:extLst>
            </p:cNvPr>
            <p:cNvSpPr/>
            <p:nvPr/>
          </p:nvSpPr>
          <p:spPr>
            <a:xfrm>
              <a:off x="5785844" y="210550"/>
              <a:ext cx="2192449" cy="9906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根据可控性判定进行回溯，直至给一个新的</a:t>
              </a:r>
              <a:r>
                <a:rPr lang="en-US" altLang="zh-CN" dirty="0">
                  <a:solidFill>
                    <a:schemeClr val="tx1"/>
                  </a:solidFill>
                </a:rPr>
                <a:t>PI</a:t>
              </a:r>
              <a:r>
                <a:rPr lang="zh-CN" altLang="en-US" dirty="0">
                  <a:solidFill>
                    <a:schemeClr val="tx1"/>
                  </a:solidFill>
                </a:rPr>
                <a:t>赋值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F8F8A5-E5B8-4A77-9E9C-89D76E615DCA}"/>
                </a:ext>
              </a:extLst>
            </p:cNvPr>
            <p:cNvSpPr/>
            <p:nvPr/>
          </p:nvSpPr>
          <p:spPr>
            <a:xfrm>
              <a:off x="5505087" y="1670098"/>
              <a:ext cx="2753963" cy="6657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确定由已赋值原始输入确定的电路节点之值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89E746D-5FDD-4A73-919D-E98D61965593}"/>
                </a:ext>
              </a:extLst>
            </p:cNvPr>
            <p:cNvSpPr/>
            <p:nvPr/>
          </p:nvSpPr>
          <p:spPr>
            <a:xfrm>
              <a:off x="4074783" y="2827418"/>
              <a:ext cx="1080228" cy="481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结束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120C25-3C56-44F5-8C86-389A99214F58}"/>
                </a:ext>
              </a:extLst>
            </p:cNvPr>
            <p:cNvSpPr/>
            <p:nvPr/>
          </p:nvSpPr>
          <p:spPr>
            <a:xfrm>
              <a:off x="4074783" y="4146503"/>
              <a:ext cx="1021286" cy="4294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失败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64B2A5-73B3-4ABD-95B6-BE1F7ADE159D}"/>
                </a:ext>
              </a:extLst>
            </p:cNvPr>
            <p:cNvSpPr/>
            <p:nvPr/>
          </p:nvSpPr>
          <p:spPr>
            <a:xfrm>
              <a:off x="5538537" y="6492482"/>
              <a:ext cx="2687054" cy="7419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选择原始输入为另一个可能的取值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图: 决策 14">
              <a:extLst>
                <a:ext uri="{FF2B5EF4-FFF2-40B4-BE49-F238E27FC236}">
                  <a16:creationId xmlns:a16="http://schemas.microsoft.com/office/drawing/2014/main" id="{B926769D-1317-474A-B7C6-99C39BEFA6E9}"/>
                </a:ext>
              </a:extLst>
            </p:cNvPr>
            <p:cNvSpPr/>
            <p:nvPr/>
          </p:nvSpPr>
          <p:spPr>
            <a:xfrm>
              <a:off x="5645466" y="2572749"/>
              <a:ext cx="2473206" cy="990602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PO</a:t>
              </a:r>
              <a:r>
                <a:rPr lang="zh-CN" altLang="en-US">
                  <a:solidFill>
                    <a:schemeClr val="tx1"/>
                  </a:solidFill>
                </a:rPr>
                <a:t>端是否可测故障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961A040F-1699-49A9-8DC8-6D0DD16A215B}"/>
                </a:ext>
              </a:extLst>
            </p:cNvPr>
            <p:cNvSpPr/>
            <p:nvPr/>
          </p:nvSpPr>
          <p:spPr>
            <a:xfrm>
              <a:off x="5538538" y="3877544"/>
              <a:ext cx="2687055" cy="966536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是否有未赋值输入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50DB4F5-9CD4-4BB4-B267-2F913074B854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459832" y="705853"/>
              <a:ext cx="3796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EF4B809-8700-47B9-BF1B-618415C3E2DA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72589" y="705852"/>
              <a:ext cx="3796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F765281-8169-4771-B2C7-4C2F65116F1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5309933" y="705851"/>
              <a:ext cx="47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486C6DE-0E6B-44C5-AE36-3CEC029873F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882069" y="1201152"/>
              <a:ext cx="0" cy="468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F784210-0258-4FEA-86C2-147750BCB646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>
              <a:off x="6882069" y="2335845"/>
              <a:ext cx="0" cy="23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931AC53-AB49-4392-A0C6-8A4A75CF3069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882066" y="3563351"/>
              <a:ext cx="3" cy="3141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4ABF366-4286-45F3-8FB6-E3B3D7342C88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flipH="1">
              <a:off x="5096069" y="4360812"/>
              <a:ext cx="442469" cy="4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EC7FF80-7E7D-4B79-A6BB-4213336D7D45}"/>
                </a:ext>
              </a:extLst>
            </p:cNvPr>
            <p:cNvSpPr txBox="1"/>
            <p:nvPr/>
          </p:nvSpPr>
          <p:spPr>
            <a:xfrm>
              <a:off x="5344641" y="2700440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A5A2438-EC8E-4099-B1B5-41551DC52D88}"/>
                </a:ext>
              </a:extLst>
            </p:cNvPr>
            <p:cNvSpPr txBox="1"/>
            <p:nvPr/>
          </p:nvSpPr>
          <p:spPr>
            <a:xfrm>
              <a:off x="6931321" y="3521582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sp>
          <p:nvSpPr>
            <p:cNvPr id="41" name="流程图: 决策 40">
              <a:extLst>
                <a:ext uri="{FF2B5EF4-FFF2-40B4-BE49-F238E27FC236}">
                  <a16:creationId xmlns:a16="http://schemas.microsoft.com/office/drawing/2014/main" id="{EACDEA40-66B1-D483-E177-B2D1C56BCF95}"/>
                </a:ext>
              </a:extLst>
            </p:cNvPr>
            <p:cNvSpPr/>
            <p:nvPr/>
          </p:nvSpPr>
          <p:spPr>
            <a:xfrm>
              <a:off x="5247165" y="5212953"/>
              <a:ext cx="3269799" cy="966531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已赋值输入是否有其他选择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E6AD075-A3B6-5D52-5D2B-9FCC0FBDF594}"/>
                </a:ext>
              </a:extLst>
            </p:cNvPr>
            <p:cNvCxnSpPr>
              <a:stCxn id="15" idx="1"/>
              <a:endCxn id="11" idx="3"/>
            </p:cNvCxnSpPr>
            <p:nvPr/>
          </p:nvCxnSpPr>
          <p:spPr>
            <a:xfrm flipH="1">
              <a:off x="5155011" y="3068050"/>
              <a:ext cx="490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D9D9DE3-C161-63A1-3DAB-5D1B102B5059}"/>
                </a:ext>
              </a:extLst>
            </p:cNvPr>
            <p:cNvCxnSpPr>
              <a:stCxn id="16" idx="3"/>
              <a:endCxn id="8" idx="3"/>
            </p:cNvCxnSpPr>
            <p:nvPr/>
          </p:nvCxnSpPr>
          <p:spPr>
            <a:xfrm flipH="1" flipV="1">
              <a:off x="7978293" y="705851"/>
              <a:ext cx="247300" cy="3654961"/>
            </a:xfrm>
            <a:prstGeom prst="bentConnector3">
              <a:avLst>
                <a:gd name="adj1" fmla="val -27463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537DB18-D49C-F8E7-E0D2-928B111D7A6E}"/>
                </a:ext>
              </a:extLst>
            </p:cNvPr>
            <p:cNvSpPr txBox="1"/>
            <p:nvPr/>
          </p:nvSpPr>
          <p:spPr>
            <a:xfrm>
              <a:off x="8247272" y="3991480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24DDD1B-B61E-7F7A-3546-AC1773452338}"/>
                </a:ext>
              </a:extLst>
            </p:cNvPr>
            <p:cNvCxnSpPr>
              <a:stCxn id="16" idx="2"/>
              <a:endCxn id="41" idx="0"/>
            </p:cNvCxnSpPr>
            <p:nvPr/>
          </p:nvCxnSpPr>
          <p:spPr>
            <a:xfrm flipH="1">
              <a:off x="6882065" y="4844080"/>
              <a:ext cx="1" cy="368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546F15D-AEAE-0B16-044A-CEF53A3CBAC1}"/>
                </a:ext>
              </a:extLst>
            </p:cNvPr>
            <p:cNvCxnSpPr>
              <a:stCxn id="41" idx="2"/>
              <a:endCxn id="14" idx="0"/>
            </p:cNvCxnSpPr>
            <p:nvPr/>
          </p:nvCxnSpPr>
          <p:spPr>
            <a:xfrm flipH="1">
              <a:off x="6882064" y="6179484"/>
              <a:ext cx="1" cy="3129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467E7B8-CDE3-74B4-984F-4AFECEE556E3}"/>
                </a:ext>
              </a:extLst>
            </p:cNvPr>
            <p:cNvSpPr txBox="1"/>
            <p:nvPr/>
          </p:nvSpPr>
          <p:spPr>
            <a:xfrm>
              <a:off x="6931321" y="4871788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D95B556-6CC1-4479-38C2-C0D7A9F297E7}"/>
                </a:ext>
              </a:extLst>
            </p:cNvPr>
            <p:cNvSpPr txBox="1"/>
            <p:nvPr/>
          </p:nvSpPr>
          <p:spPr>
            <a:xfrm>
              <a:off x="6882064" y="6154816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3E1B164-F5E9-79F4-8A3C-8CC09208F3EB}"/>
                </a:ext>
              </a:extLst>
            </p:cNvPr>
            <p:cNvSpPr txBox="1"/>
            <p:nvPr/>
          </p:nvSpPr>
          <p:spPr>
            <a:xfrm>
              <a:off x="5155011" y="4001791"/>
              <a:ext cx="882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</a:p>
          </p:txBody>
        </p: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11C6DC3F-7EE4-CA58-20A0-409B4086C3A7}"/>
                </a:ext>
              </a:extLst>
            </p:cNvPr>
            <p:cNvCxnSpPr>
              <a:stCxn id="14" idx="1"/>
              <a:endCxn id="9" idx="1"/>
            </p:cNvCxnSpPr>
            <p:nvPr/>
          </p:nvCxnSpPr>
          <p:spPr>
            <a:xfrm rot="10800000">
              <a:off x="5505087" y="2002973"/>
              <a:ext cx="33450" cy="4860491"/>
            </a:xfrm>
            <a:prstGeom prst="bentConnector3">
              <a:avLst>
                <a:gd name="adj1" fmla="val 648838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74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ACD4F076-AD11-B971-98E3-BB6E9B623575}"/>
              </a:ext>
            </a:extLst>
          </p:cNvPr>
          <p:cNvGrpSpPr/>
          <p:nvPr/>
        </p:nvGrpSpPr>
        <p:grpSpPr>
          <a:xfrm>
            <a:off x="3920691" y="762000"/>
            <a:ext cx="3970753" cy="4016115"/>
            <a:chOff x="3920691" y="762000"/>
            <a:chExt cx="3970753" cy="401611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0A6D9DE-0DF5-7927-C24D-C8BD2831C8E2}"/>
                </a:ext>
              </a:extLst>
            </p:cNvPr>
            <p:cNvGrpSpPr/>
            <p:nvPr/>
          </p:nvGrpSpPr>
          <p:grpSpPr>
            <a:xfrm>
              <a:off x="4687725" y="762000"/>
              <a:ext cx="2358037" cy="3169920"/>
              <a:chOff x="4687725" y="762000"/>
              <a:chExt cx="2358037" cy="316992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6C76ACF3-EC72-E190-6095-CE9B0764E504}"/>
                  </a:ext>
                </a:extLst>
              </p:cNvPr>
              <p:cNvGrpSpPr/>
              <p:nvPr/>
            </p:nvGrpSpPr>
            <p:grpSpPr>
              <a:xfrm>
                <a:off x="5360504" y="762000"/>
                <a:ext cx="1172818" cy="788504"/>
                <a:chOff x="5360504" y="762000"/>
                <a:chExt cx="1172818" cy="788504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67F18E6B-9733-5865-72A4-511EDFABCCE0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08DBDA21-EDBD-B124-DB6B-57B01AEA4B9A}"/>
                    </a:ext>
                  </a:extLst>
                </p:cNvPr>
                <p:cNvCxnSpPr>
                  <a:stCxn id="5" idx="3"/>
                </p:cNvCxnSpPr>
                <p:nvPr/>
              </p:nvCxnSpPr>
              <p:spPr>
                <a:xfrm flipH="1">
                  <a:off x="5360504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88F0C61-4396-43C5-3EBA-8C359F69A912}"/>
                    </a:ext>
                  </a:extLst>
                </p:cNvPr>
                <p:cNvCxnSpPr>
                  <a:stCxn id="5" idx="5"/>
                </p:cNvCxnSpPr>
                <p:nvPr/>
              </p:nvCxnSpPr>
              <p:spPr>
                <a:xfrm>
                  <a:off x="6052333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439F259-ADD4-0E7C-96FB-DC6A9362B796}"/>
                  </a:ext>
                </a:extLst>
              </p:cNvPr>
              <p:cNvGrpSpPr/>
              <p:nvPr/>
            </p:nvGrpSpPr>
            <p:grpSpPr>
              <a:xfrm>
                <a:off x="4687725" y="1521929"/>
                <a:ext cx="1172818" cy="788504"/>
                <a:chOff x="5360504" y="762000"/>
                <a:chExt cx="1172818" cy="788504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2CDADE3D-4F8D-1702-3857-7B81CE8AA5DC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24BB1CDB-C991-977F-B355-B7934B9CFB94}"/>
                    </a:ext>
                  </a:extLst>
                </p:cNvPr>
                <p:cNvCxnSpPr>
                  <a:stCxn id="12" idx="3"/>
                </p:cNvCxnSpPr>
                <p:nvPr/>
              </p:nvCxnSpPr>
              <p:spPr>
                <a:xfrm flipH="1">
                  <a:off x="5360504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DD46E5A4-F3E5-CDE8-E37C-0E9CBF5ECBE0}"/>
                    </a:ext>
                  </a:extLst>
                </p:cNvPr>
                <p:cNvCxnSpPr>
                  <a:stCxn id="12" idx="5"/>
                </p:cNvCxnSpPr>
                <p:nvPr/>
              </p:nvCxnSpPr>
              <p:spPr>
                <a:xfrm>
                  <a:off x="6052333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DED2332-3C01-CA7F-068C-D0B810F4E359}"/>
                  </a:ext>
                </a:extLst>
              </p:cNvPr>
              <p:cNvGrpSpPr/>
              <p:nvPr/>
            </p:nvGrpSpPr>
            <p:grpSpPr>
              <a:xfrm>
                <a:off x="5360504" y="2280285"/>
                <a:ext cx="1172818" cy="788504"/>
                <a:chOff x="5360504" y="762000"/>
                <a:chExt cx="1172818" cy="788504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B5AB5D0A-A253-1F7F-4F2F-52DB18E71531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1E2C1035-0516-EB7C-9AFE-604B9C4BDB62}"/>
                    </a:ext>
                  </a:extLst>
                </p:cNvPr>
                <p:cNvCxnSpPr>
                  <a:stCxn id="16" idx="3"/>
                </p:cNvCxnSpPr>
                <p:nvPr/>
              </p:nvCxnSpPr>
              <p:spPr>
                <a:xfrm flipH="1">
                  <a:off x="5360504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281C79B8-133F-1568-3E3B-10396F6FA7E2}"/>
                    </a:ext>
                  </a:extLst>
                </p:cNvPr>
                <p:cNvCxnSpPr>
                  <a:stCxn id="16" idx="5"/>
                </p:cNvCxnSpPr>
                <p:nvPr/>
              </p:nvCxnSpPr>
              <p:spPr>
                <a:xfrm>
                  <a:off x="6052333" y="1016507"/>
                  <a:ext cx="480989" cy="53399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CB1DF5C3-7C6A-F812-10CD-D4C2E9ECA660}"/>
                  </a:ext>
                </a:extLst>
              </p:cNvPr>
              <p:cNvGrpSpPr/>
              <p:nvPr/>
            </p:nvGrpSpPr>
            <p:grpSpPr>
              <a:xfrm>
                <a:off x="4800600" y="3040214"/>
                <a:ext cx="857250" cy="891706"/>
                <a:chOff x="5473379" y="762000"/>
                <a:chExt cx="857250" cy="891706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54A6A8B-F9C9-F475-0970-5B319FF8ADBE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FFE11E42-54D3-A0AF-B7A1-9FBFA96BA95C}"/>
                    </a:ext>
                  </a:extLst>
                </p:cNvPr>
                <p:cNvCxnSpPr>
                  <a:cxnSpLocks/>
                  <a:stCxn id="20" idx="3"/>
                </p:cNvCxnSpPr>
                <p:nvPr/>
              </p:nvCxnSpPr>
              <p:spPr>
                <a:xfrm flipH="1">
                  <a:off x="5473379" y="1016507"/>
                  <a:ext cx="368114" cy="6276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D2D1CB0B-49BC-D5A2-3CC8-5010601E5963}"/>
                    </a:ext>
                  </a:extLst>
                </p:cNvPr>
                <p:cNvCxnSpPr>
                  <a:cxnSpLocks/>
                  <a:stCxn id="20" idx="5"/>
                </p:cNvCxnSpPr>
                <p:nvPr/>
              </p:nvCxnSpPr>
              <p:spPr>
                <a:xfrm>
                  <a:off x="6052333" y="1016507"/>
                  <a:ext cx="278296" cy="6371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E6B4282-D6C5-0311-1B83-DB1F88D894DE}"/>
                  </a:ext>
                </a:extLst>
              </p:cNvPr>
              <p:cNvGrpSpPr/>
              <p:nvPr/>
            </p:nvGrpSpPr>
            <p:grpSpPr>
              <a:xfrm>
                <a:off x="6174908" y="3040214"/>
                <a:ext cx="870854" cy="872656"/>
                <a:chOff x="5511486" y="762000"/>
                <a:chExt cx="870854" cy="872656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C1122016-B9FA-C1D6-DF4C-2E4AC1F265E8}"/>
                    </a:ext>
                  </a:extLst>
                </p:cNvPr>
                <p:cNvSpPr/>
                <p:nvPr/>
              </p:nvSpPr>
              <p:spPr>
                <a:xfrm>
                  <a:off x="5797826" y="762000"/>
                  <a:ext cx="298174" cy="29817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189B7B58-C2F8-D72F-F188-80B5680E15D5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H="1">
                  <a:off x="5511486" y="1016507"/>
                  <a:ext cx="330007" cy="5876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BD625A84-4D46-75A5-C93D-7E1FBE604EB5}"/>
                    </a:ext>
                  </a:extLst>
                </p:cNvPr>
                <p:cNvCxnSpPr>
                  <a:cxnSpLocks/>
                  <a:stCxn id="24" idx="5"/>
                </p:cNvCxnSpPr>
                <p:nvPr/>
              </p:nvCxnSpPr>
              <p:spPr>
                <a:xfrm>
                  <a:off x="6052333" y="1016507"/>
                  <a:ext cx="330007" cy="6181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55A1F76-CE32-E0CE-957E-92DE16B53360}"/>
                    </a:ext>
                  </a:extLst>
                </p:cNvPr>
                <p:cNvSpPr txBox="1"/>
                <p:nvPr/>
              </p:nvSpPr>
              <p:spPr>
                <a:xfrm>
                  <a:off x="4605893" y="945349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55A1F76-CE32-E0CE-957E-92DE16B53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5893" y="945349"/>
                  <a:ext cx="12277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DDBE75C-9A2F-F372-E408-CE23665E4D07}"/>
                    </a:ext>
                  </a:extLst>
                </p:cNvPr>
                <p:cNvSpPr txBox="1"/>
                <p:nvPr/>
              </p:nvSpPr>
              <p:spPr>
                <a:xfrm>
                  <a:off x="3933114" y="1569188"/>
                  <a:ext cx="12277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/>
                    <a:t>待分配值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DDBE75C-9A2F-F372-E408-CE23665E4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114" y="1569188"/>
                  <a:ext cx="1227779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3960" t="-4717" r="-1485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193650B-B15E-9D37-9487-C1EB200E477A}"/>
                    </a:ext>
                  </a:extLst>
                </p:cNvPr>
                <p:cNvSpPr txBox="1"/>
                <p:nvPr/>
              </p:nvSpPr>
              <p:spPr>
                <a:xfrm>
                  <a:off x="5361453" y="1705278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193650B-B15E-9D37-9487-C1EB200E4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453" y="1705278"/>
                  <a:ext cx="122777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B5AEA78-C275-888F-E254-58AED789A028}"/>
                    </a:ext>
                  </a:extLst>
                </p:cNvPr>
                <p:cNvSpPr txBox="1"/>
                <p:nvPr/>
              </p:nvSpPr>
              <p:spPr>
                <a:xfrm>
                  <a:off x="4658922" y="2426096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B5AEA78-C275-888F-E254-58AED789A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922" y="2426096"/>
                  <a:ext cx="12277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5F8B332-E889-E835-D75C-51C4EB10EB82}"/>
                    </a:ext>
                  </a:extLst>
                </p:cNvPr>
                <p:cNvSpPr txBox="1"/>
                <p:nvPr/>
              </p:nvSpPr>
              <p:spPr>
                <a:xfrm>
                  <a:off x="6049776" y="2499966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5F8B332-E889-E835-D75C-51C4EB10E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776" y="2499966"/>
                  <a:ext cx="12277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0F0BCFA-0998-8665-8A4B-6504E101E5C3}"/>
                    </a:ext>
                  </a:extLst>
                </p:cNvPr>
                <p:cNvSpPr txBox="1"/>
                <p:nvPr/>
              </p:nvSpPr>
              <p:spPr>
                <a:xfrm>
                  <a:off x="6375324" y="828749"/>
                  <a:ext cx="122777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/>
                    <a:t>待分配值</a:t>
                  </a: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0F0BCFA-0998-8665-8A4B-6504E101E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324" y="828749"/>
                  <a:ext cx="122777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478" t="-5660" r="-995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63A3AAB-F8A3-7548-6093-6116273793FF}"/>
                    </a:ext>
                  </a:extLst>
                </p:cNvPr>
                <p:cNvSpPr txBox="1"/>
                <p:nvPr/>
              </p:nvSpPr>
              <p:spPr>
                <a:xfrm>
                  <a:off x="4928219" y="3335319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363A3AAB-F8A3-7548-6093-611627379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219" y="3335319"/>
                  <a:ext cx="12277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1307AB3-3266-2C7F-27E4-E5E18EF1F479}"/>
                    </a:ext>
                  </a:extLst>
                </p:cNvPr>
                <p:cNvSpPr txBox="1"/>
                <p:nvPr/>
              </p:nvSpPr>
              <p:spPr>
                <a:xfrm>
                  <a:off x="5816088" y="3479387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1307AB3-3266-2C7F-27E4-E5E18EF1F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088" y="3479387"/>
                  <a:ext cx="122777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C651B3E-344D-3B24-661D-392E24527C94}"/>
                    </a:ext>
                  </a:extLst>
                </p:cNvPr>
                <p:cNvSpPr txBox="1"/>
                <p:nvPr/>
              </p:nvSpPr>
              <p:spPr>
                <a:xfrm>
                  <a:off x="3920691" y="3409186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0C651B3E-344D-3B24-661D-392E24527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691" y="3409186"/>
                  <a:ext cx="12277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831E7E0C-D723-0FBE-54F1-75747A60F652}"/>
                    </a:ext>
                  </a:extLst>
                </p:cNvPr>
                <p:cNvSpPr txBox="1"/>
                <p:nvPr/>
              </p:nvSpPr>
              <p:spPr>
                <a:xfrm>
                  <a:off x="6663665" y="3288158"/>
                  <a:ext cx="122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831E7E0C-D723-0FBE-54F1-75747A60F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665" y="3288158"/>
                  <a:ext cx="122777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7587EC2-6C65-20CA-CBFD-167E3827E29A}"/>
                </a:ext>
              </a:extLst>
            </p:cNvPr>
            <p:cNvSpPr/>
            <p:nvPr/>
          </p:nvSpPr>
          <p:spPr>
            <a:xfrm rot="19499382">
              <a:off x="6274104" y="1422800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0AF861FF-C69B-537D-573E-032A7187AE34}"/>
                </a:ext>
              </a:extLst>
            </p:cNvPr>
            <p:cNvSpPr/>
            <p:nvPr/>
          </p:nvSpPr>
          <p:spPr>
            <a:xfrm rot="19499382">
              <a:off x="6345363" y="1491071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AB987B0-1D44-A6AB-CE6C-09A718CF9A3D}"/>
                </a:ext>
              </a:extLst>
            </p:cNvPr>
            <p:cNvSpPr/>
            <p:nvPr/>
          </p:nvSpPr>
          <p:spPr>
            <a:xfrm rot="1390972">
              <a:off x="4400435" y="2168724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05BE064-2BDB-2291-1B2E-CC739665135C}"/>
                </a:ext>
              </a:extLst>
            </p:cNvPr>
            <p:cNvSpPr/>
            <p:nvPr/>
          </p:nvSpPr>
          <p:spPr>
            <a:xfrm rot="1390972">
              <a:off x="4400435" y="2249609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E41F893-F4F3-291F-1820-031256C96FFE}"/>
                </a:ext>
              </a:extLst>
            </p:cNvPr>
            <p:cNvSpPr/>
            <p:nvPr/>
          </p:nvSpPr>
          <p:spPr>
            <a:xfrm rot="19499382">
              <a:off x="6712772" y="3781228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4AD2388-AB23-EB45-DA2C-CDE6F215602B}"/>
                </a:ext>
              </a:extLst>
            </p:cNvPr>
            <p:cNvSpPr/>
            <p:nvPr/>
          </p:nvSpPr>
          <p:spPr>
            <a:xfrm rot="19499382">
              <a:off x="6784031" y="3849499"/>
              <a:ext cx="575310" cy="223123"/>
            </a:xfrm>
            <a:custGeom>
              <a:avLst/>
              <a:gdLst>
                <a:gd name="connsiteX0" fmla="*/ 575310 w 575310"/>
                <a:gd name="connsiteY0" fmla="*/ 0 h 297180"/>
                <a:gd name="connsiteX1" fmla="*/ 411480 w 575310"/>
                <a:gd name="connsiteY1" fmla="*/ 255270 h 297180"/>
                <a:gd name="connsiteX2" fmla="*/ 186690 w 575310"/>
                <a:gd name="connsiteY2" fmla="*/ 125730 h 297180"/>
                <a:gd name="connsiteX3" fmla="*/ 0 w 575310"/>
                <a:gd name="connsiteY3" fmla="*/ 297180 h 297180"/>
                <a:gd name="connsiteX4" fmla="*/ 0 w 57531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10" h="297180">
                  <a:moveTo>
                    <a:pt x="575310" y="0"/>
                  </a:moveTo>
                  <a:cubicBezTo>
                    <a:pt x="525780" y="117157"/>
                    <a:pt x="476250" y="234315"/>
                    <a:pt x="411480" y="255270"/>
                  </a:cubicBezTo>
                  <a:cubicBezTo>
                    <a:pt x="346710" y="276225"/>
                    <a:pt x="255270" y="118745"/>
                    <a:pt x="186690" y="125730"/>
                  </a:cubicBezTo>
                  <a:cubicBezTo>
                    <a:pt x="118110" y="132715"/>
                    <a:pt x="31115" y="268605"/>
                    <a:pt x="0" y="297180"/>
                  </a:cubicBezTo>
                  <a:lnTo>
                    <a:pt x="0" y="29718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F7CBF1-B188-BE3A-DE2C-5BF17904811A}"/>
                </a:ext>
              </a:extLst>
            </p:cNvPr>
            <p:cNvSpPr txBox="1"/>
            <p:nvPr/>
          </p:nvSpPr>
          <p:spPr>
            <a:xfrm>
              <a:off x="4602948" y="3831286"/>
              <a:ext cx="3087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无测试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5179CD1-AF6B-C395-D40B-E37654431E1D}"/>
                </a:ext>
              </a:extLst>
            </p:cNvPr>
            <p:cNvSpPr txBox="1"/>
            <p:nvPr/>
          </p:nvSpPr>
          <p:spPr>
            <a:xfrm>
              <a:off x="5476276" y="3854785"/>
              <a:ext cx="3087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无测试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59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43AD20C-F5D2-41C3-93BA-72967605977A}"/>
              </a:ext>
            </a:extLst>
          </p:cNvPr>
          <p:cNvGrpSpPr/>
          <p:nvPr/>
        </p:nvGrpSpPr>
        <p:grpSpPr>
          <a:xfrm>
            <a:off x="2662989" y="1307433"/>
            <a:ext cx="6160169" cy="1954232"/>
            <a:chOff x="2662989" y="1307433"/>
            <a:chExt cx="6160169" cy="195423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AEA92C3-0F33-4547-AE64-646A7BA8C24B}"/>
                </a:ext>
              </a:extLst>
            </p:cNvPr>
            <p:cNvGrpSpPr/>
            <p:nvPr/>
          </p:nvGrpSpPr>
          <p:grpSpPr>
            <a:xfrm>
              <a:off x="2662989" y="1307433"/>
              <a:ext cx="6160169" cy="1499935"/>
              <a:chOff x="2358189" y="296781"/>
              <a:chExt cx="6160169" cy="149993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307C406-BBF4-404A-B231-B63F54E30510}"/>
                  </a:ext>
                </a:extLst>
              </p:cNvPr>
              <p:cNvGrpSpPr/>
              <p:nvPr/>
            </p:nvGrpSpPr>
            <p:grpSpPr>
              <a:xfrm>
                <a:off x="2358189" y="1074821"/>
                <a:ext cx="2999875" cy="721895"/>
                <a:chOff x="2358189" y="1074821"/>
                <a:chExt cx="2999875" cy="721895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FE9F690-B73D-421A-80DB-AC78AAFEF620}"/>
                    </a:ext>
                  </a:extLst>
                </p:cNvPr>
                <p:cNvSpPr/>
                <p:nvPr/>
              </p:nvSpPr>
              <p:spPr>
                <a:xfrm>
                  <a:off x="4122822" y="1074821"/>
                  <a:ext cx="1235242" cy="7218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59EB0F90-6939-4D7A-9C4C-5645C0CD07E7}"/>
                    </a:ext>
                  </a:extLst>
                </p:cNvPr>
                <p:cNvCxnSpPr/>
                <p:nvPr/>
              </p:nvCxnSpPr>
              <p:spPr>
                <a:xfrm>
                  <a:off x="2358189" y="1299411"/>
                  <a:ext cx="17646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E1B523E0-A363-4897-B44A-ED5F96214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8189" y="1668380"/>
                  <a:ext cx="17646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54F523E-877F-459F-8BF8-A5969FA04C28}"/>
                  </a:ext>
                </a:extLst>
              </p:cNvPr>
              <p:cNvSpPr/>
              <p:nvPr/>
            </p:nvSpPr>
            <p:spPr>
              <a:xfrm>
                <a:off x="6352675" y="296781"/>
                <a:ext cx="1235242" cy="966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66F8EAE5-F2DA-4657-A4AF-65A4AE887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5095" y="657727"/>
                <a:ext cx="2887580" cy="641684"/>
              </a:xfrm>
              <a:prstGeom prst="bentConnector3">
                <a:avLst>
                  <a:gd name="adj1" fmla="val -222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E3BE3178-908C-48AA-81A6-6AD424A24D17}"/>
                  </a:ext>
                </a:extLst>
              </p:cNvPr>
              <p:cNvCxnSpPr>
                <a:stCxn id="4" idx="3"/>
              </p:cNvCxnSpPr>
              <p:nvPr/>
            </p:nvCxnSpPr>
            <p:spPr>
              <a:xfrm flipV="1">
                <a:off x="5358064" y="1074821"/>
                <a:ext cx="994611" cy="36094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7CAAC052-9B14-4D73-AC15-C947EDE2D48B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7587917" y="780049"/>
                <a:ext cx="930441" cy="60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021B5AD-DF30-45AF-AF1A-038EBFE5A775}"/>
                </a:ext>
              </a:extLst>
            </p:cNvPr>
            <p:cNvSpPr txBox="1"/>
            <p:nvPr/>
          </p:nvSpPr>
          <p:spPr>
            <a:xfrm>
              <a:off x="2895597" y="1925996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DA9F1DD-4BC4-4AB7-A61C-C8145A8BB7E1}"/>
                </a:ext>
              </a:extLst>
            </p:cNvPr>
            <p:cNvSpPr txBox="1"/>
            <p:nvPr/>
          </p:nvSpPr>
          <p:spPr>
            <a:xfrm>
              <a:off x="2863513" y="2662992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1FF7B91-358B-4643-B1DF-3A8FA8D95610}"/>
                </a:ext>
              </a:extLst>
            </p:cNvPr>
            <p:cNvSpPr txBox="1"/>
            <p:nvPr/>
          </p:nvSpPr>
          <p:spPr>
            <a:xfrm>
              <a:off x="5799221" y="2046310"/>
              <a:ext cx="537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</a:t>
              </a:r>
              <a:endParaRPr lang="zh-CN" altLang="en-US" sz="20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9A8F08D-89AE-40AA-B523-7B8788207157}"/>
                </a:ext>
              </a:extLst>
            </p:cNvPr>
            <p:cNvSpPr txBox="1"/>
            <p:nvPr/>
          </p:nvSpPr>
          <p:spPr>
            <a:xfrm>
              <a:off x="8133345" y="1389651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</a:t>
              </a:r>
              <a:endParaRPr lang="zh-CN" altLang="en-US" sz="20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D83110-AD95-41E7-BD09-61EAA1F35216}"/>
                </a:ext>
              </a:extLst>
            </p:cNvPr>
            <p:cNvSpPr txBox="1"/>
            <p:nvPr/>
          </p:nvSpPr>
          <p:spPr>
            <a:xfrm>
              <a:off x="3585410" y="2369113"/>
              <a:ext cx="99461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×</a:t>
              </a:r>
            </a:p>
            <a:p>
              <a:r>
                <a:rPr lang="en-US" altLang="zh-CN" sz="2000"/>
                <a:t>(s-a-0)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292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C0A9DDF4-4CA6-4AAC-97FA-239DF083542D}"/>
              </a:ext>
            </a:extLst>
          </p:cNvPr>
          <p:cNvGrpSpPr/>
          <p:nvPr/>
        </p:nvGrpSpPr>
        <p:grpSpPr>
          <a:xfrm>
            <a:off x="3093705" y="1702869"/>
            <a:ext cx="6497335" cy="1836368"/>
            <a:chOff x="3093705" y="1702869"/>
            <a:chExt cx="6497335" cy="183636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458F33E-9B80-43DE-8B57-86FA09051B4C}"/>
                </a:ext>
              </a:extLst>
            </p:cNvPr>
            <p:cNvGrpSpPr/>
            <p:nvPr/>
          </p:nvGrpSpPr>
          <p:grpSpPr>
            <a:xfrm>
              <a:off x="3093705" y="1702869"/>
              <a:ext cx="6300565" cy="1836368"/>
              <a:chOff x="3561065" y="1824789"/>
              <a:chExt cx="6300565" cy="183636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212358E-6A5A-45F8-A3D6-88016623771B}"/>
                  </a:ext>
                </a:extLst>
              </p:cNvPr>
              <p:cNvGrpSpPr/>
              <p:nvPr/>
            </p:nvGrpSpPr>
            <p:grpSpPr>
              <a:xfrm>
                <a:off x="3585409" y="2085473"/>
                <a:ext cx="2077455" cy="721895"/>
                <a:chOff x="3280609" y="1074821"/>
                <a:chExt cx="2077455" cy="721895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49A76E6-361A-4133-ADD3-7269117A2038}"/>
                    </a:ext>
                  </a:extLst>
                </p:cNvPr>
                <p:cNvSpPr/>
                <p:nvPr/>
              </p:nvSpPr>
              <p:spPr>
                <a:xfrm>
                  <a:off x="4122822" y="1074821"/>
                  <a:ext cx="1235242" cy="72189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chemeClr val="tx1"/>
                      </a:solidFill>
                    </a:rPr>
                    <a:t>&amp;</a:t>
                  </a:r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EC593494-5E32-4E1C-B357-995B8F322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609" y="1299411"/>
                  <a:ext cx="8422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7ED56375-8762-412B-BC02-4C799764E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80609" y="1668380"/>
                  <a:ext cx="842213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0CDB55-099F-4F2C-ABF0-4AFDA5582519}"/>
                  </a:ext>
                </a:extLst>
              </p:cNvPr>
              <p:cNvSpPr/>
              <p:nvPr/>
            </p:nvSpPr>
            <p:spPr>
              <a:xfrm>
                <a:off x="6352677" y="2709580"/>
                <a:ext cx="1235242" cy="700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&amp;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连接符: 肘形 7">
                <a:extLst>
                  <a:ext uri="{FF2B5EF4-FFF2-40B4-BE49-F238E27FC236}">
                    <a16:creationId xmlns:a16="http://schemas.microsoft.com/office/drawing/2014/main" id="{17A23824-EE53-4AB5-B280-5F2B7DD09B4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5662864" y="2446421"/>
                <a:ext cx="689813" cy="49730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E3FAFE90-E847-4EA7-A66D-D73751A179E9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7587919" y="3060031"/>
                <a:ext cx="5454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E1682E2-6775-4ED3-9509-7A5CE68C44E1}"/>
                  </a:ext>
                </a:extLst>
              </p:cNvPr>
              <p:cNvSpPr txBox="1"/>
              <p:nvPr/>
            </p:nvSpPr>
            <p:spPr>
              <a:xfrm>
                <a:off x="3561066" y="1943850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0</a:t>
                </a:r>
                <a:endParaRPr lang="zh-CN" altLang="en-US" sz="20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21D71C-58C1-4CB1-A3C2-C3F574FCE078}"/>
                  </a:ext>
                </a:extLst>
              </p:cNvPr>
              <p:cNvSpPr txBox="1"/>
              <p:nvPr/>
            </p:nvSpPr>
            <p:spPr>
              <a:xfrm>
                <a:off x="3561065" y="2368495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48C090-F5F9-4D8B-92D3-785930692738}"/>
                  </a:ext>
                </a:extLst>
              </p:cNvPr>
              <p:cNvSpPr txBox="1"/>
              <p:nvPr/>
            </p:nvSpPr>
            <p:spPr>
              <a:xfrm>
                <a:off x="5799221" y="2046310"/>
                <a:ext cx="5374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3</a:t>
                </a:r>
                <a:endParaRPr lang="zh-CN" altLang="en-US" sz="2000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2EE7E0-FFC4-4A6E-AC59-BC216339325E}"/>
                  </a:ext>
                </a:extLst>
              </p:cNvPr>
              <p:cNvSpPr txBox="1"/>
              <p:nvPr/>
            </p:nvSpPr>
            <p:spPr>
              <a:xfrm>
                <a:off x="7604773" y="2733259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4</a:t>
                </a:r>
                <a:endParaRPr lang="zh-CN" altLang="en-US" sz="2000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B54C02-1B5E-4673-8240-79A933CDEAA5}"/>
                  </a:ext>
                </a:extLst>
              </p:cNvPr>
              <p:cNvSpPr txBox="1"/>
              <p:nvPr/>
            </p:nvSpPr>
            <p:spPr>
              <a:xfrm>
                <a:off x="7698092" y="2768605"/>
                <a:ext cx="99461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×</a:t>
                </a:r>
              </a:p>
              <a:p>
                <a:r>
                  <a:rPr lang="en-US" altLang="zh-CN" sz="2000" dirty="0"/>
                  <a:t>(s-a-1)</a:t>
                </a:r>
                <a:endParaRPr lang="zh-CN" altLang="en-US" sz="2000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1CEA19A8-2A83-468E-91ED-DA4ACB524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09" y="3176337"/>
                <a:ext cx="2751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0996D66-359D-4F12-A624-4625D793161A}"/>
                  </a:ext>
                </a:extLst>
              </p:cNvPr>
              <p:cNvSpPr txBox="1"/>
              <p:nvPr/>
            </p:nvSpPr>
            <p:spPr>
              <a:xfrm>
                <a:off x="3564517" y="2776227"/>
                <a:ext cx="6898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2</a:t>
                </a:r>
                <a:endParaRPr lang="zh-CN" altLang="en-US" sz="2000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169C5A7-4CFF-4805-94D7-4383657A9D7E}"/>
                  </a:ext>
                </a:extLst>
              </p:cNvPr>
              <p:cNvSpPr/>
              <p:nvPr/>
            </p:nvSpPr>
            <p:spPr>
              <a:xfrm>
                <a:off x="8133345" y="2550696"/>
                <a:ext cx="1235242" cy="7009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</a:rPr>
                  <a:t>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1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65A47B8-988D-4BF4-B3E5-299E925308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6515" y="1828800"/>
                <a:ext cx="0" cy="8502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8669A313-7DF8-4DE0-B187-880A5D7E9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515" y="1824789"/>
                <a:ext cx="4126830" cy="915730"/>
              </a:xfrm>
              <a:prstGeom prst="bentConnector3">
                <a:avLst>
                  <a:gd name="adj1" fmla="val 9160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CED8A1D3-9A3F-4838-BF22-FDE4360F0712}"/>
                  </a:ext>
                </a:extLst>
              </p:cNvPr>
              <p:cNvCxnSpPr>
                <a:stCxn id="32" idx="3"/>
              </p:cNvCxnSpPr>
              <p:nvPr/>
            </p:nvCxnSpPr>
            <p:spPr>
              <a:xfrm>
                <a:off x="9368587" y="2901147"/>
                <a:ext cx="4930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2F4BC7E-69F2-48AF-BDFC-B0A9308326BD}"/>
                </a:ext>
              </a:extLst>
            </p:cNvPr>
            <p:cNvSpPr txBox="1"/>
            <p:nvPr/>
          </p:nvSpPr>
          <p:spPr>
            <a:xfrm>
              <a:off x="8901227" y="2411284"/>
              <a:ext cx="6898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40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223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Adam Song</dc:creator>
  <cp:lastModifiedBy>haoyu.song</cp:lastModifiedBy>
  <cp:revision>14</cp:revision>
  <dcterms:created xsi:type="dcterms:W3CDTF">2023-05-23T05:52:16Z</dcterms:created>
  <dcterms:modified xsi:type="dcterms:W3CDTF">2023-05-27T12:03:06Z</dcterms:modified>
</cp:coreProperties>
</file>