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348" r:id="rId4"/>
    <p:sldId id="349" r:id="rId5"/>
    <p:sldId id="258" r:id="rId6"/>
    <p:sldId id="261" r:id="rId7"/>
    <p:sldId id="322" r:id="rId8"/>
    <p:sldId id="323" r:id="rId9"/>
    <p:sldId id="324" r:id="rId10"/>
    <p:sldId id="325" r:id="rId11"/>
    <p:sldId id="350" r:id="rId12"/>
    <p:sldId id="259" r:id="rId13"/>
    <p:sldId id="265" r:id="rId14"/>
    <p:sldId id="308" r:id="rId15"/>
    <p:sldId id="309" r:id="rId16"/>
    <p:sldId id="316" r:id="rId17"/>
    <p:sldId id="317" r:id="rId18"/>
    <p:sldId id="351" r:id="rId19"/>
    <p:sldId id="345" r:id="rId20"/>
    <p:sldId id="346" r:id="rId21"/>
    <p:sldId id="260" r:id="rId22"/>
    <p:sldId id="262" r:id="rId23"/>
    <p:sldId id="263" r:id="rId24"/>
    <p:sldId id="264" r:id="rId25"/>
    <p:sldId id="310" r:id="rId26"/>
    <p:sldId id="311" r:id="rId27"/>
    <p:sldId id="268" r:id="rId28"/>
    <p:sldId id="269" r:id="rId29"/>
    <p:sldId id="270" r:id="rId30"/>
    <p:sldId id="271" r:id="rId31"/>
    <p:sldId id="272" r:id="rId32"/>
    <p:sldId id="273" r:id="rId33"/>
    <p:sldId id="280" r:id="rId34"/>
    <p:sldId id="281" r:id="rId35"/>
    <p:sldId id="352" r:id="rId36"/>
    <p:sldId id="304" r:id="rId37"/>
    <p:sldId id="305" r:id="rId38"/>
    <p:sldId id="274" r:id="rId39"/>
    <p:sldId id="275" r:id="rId40"/>
    <p:sldId id="276" r:id="rId41"/>
    <p:sldId id="277" r:id="rId42"/>
    <p:sldId id="312" r:id="rId43"/>
    <p:sldId id="313" r:id="rId44"/>
    <p:sldId id="282" r:id="rId45"/>
    <p:sldId id="283" r:id="rId46"/>
    <p:sldId id="284" r:id="rId47"/>
    <p:sldId id="285" r:id="rId48"/>
    <p:sldId id="290" r:id="rId49"/>
    <p:sldId id="291" r:id="rId50"/>
    <p:sldId id="318" r:id="rId51"/>
    <p:sldId id="319" r:id="rId52"/>
    <p:sldId id="320" r:id="rId53"/>
    <p:sldId id="321" r:id="rId54"/>
    <p:sldId id="335" r:id="rId55"/>
    <p:sldId id="336" r:id="rId56"/>
    <p:sldId id="337" r:id="rId57"/>
    <p:sldId id="338" r:id="rId58"/>
    <p:sldId id="347" r:id="rId59"/>
    <p:sldId id="306" r:id="rId60"/>
    <p:sldId id="307" r:id="rId61"/>
    <p:sldId id="353" r:id="rId62"/>
    <p:sldId id="355" r:id="rId63"/>
    <p:sldId id="356" r:id="rId64"/>
    <p:sldId id="357" r:id="rId65"/>
    <p:sldId id="358" r:id="rId66"/>
    <p:sldId id="359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9" r:id="rId77"/>
    <p:sldId id="340" r:id="rId78"/>
    <p:sldId id="341" r:id="rId79"/>
    <p:sldId id="342" r:id="rId80"/>
    <p:sldId id="343" r:id="rId8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畝 猛志" initials="畝" lastIdx="2" clrIdx="0">
    <p:extLst>
      <p:ext uri="{19B8F6BF-5375-455C-9EA6-DF929625EA0E}">
        <p15:presenceInfo xmlns:p15="http://schemas.microsoft.com/office/powerpoint/2012/main" userId="7cc3c04db04e71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AECCB-40D0-4241-8DCA-1F5AFD267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F7929F-4B8C-4804-A948-4037D7065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49F5BB-B958-4094-8863-F609E332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816-54E6-42BD-9D70-302B99ECE670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ADAF4C-E48B-4FB3-9CE7-8426FA36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EDEB8-26D4-4AA5-846C-92D8BC33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12E0-2667-4C0F-BF33-2948D288B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05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F1A25-72A4-49E3-9B6B-EDC9DEB9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2E0CDD-831F-45E8-A878-BBDE6D48A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B677B-4FFE-406B-83CE-D52BFE4F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816-54E6-42BD-9D70-302B99ECE670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661A06-EDEE-4B73-B433-E26BF0A4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C856CA-17F2-47A8-8FEA-C536A17B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12E0-2667-4C0F-BF33-2948D288B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53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694D24-D842-475F-88CB-80B79E7C1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13208F-4369-41B0-BB21-E704127CA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2C8AA7-60AD-4CBA-A10F-BC9B245D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816-54E6-42BD-9D70-302B99ECE670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0195CC-FACF-47C6-83A2-A325DEB6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B99F57-68CF-4631-BBDE-4D592FB4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12E0-2667-4C0F-BF33-2948D288B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20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54A5C-33C6-4A99-86FC-03D39FC3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1BCA-BF7F-45DA-8135-3BE38863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F6B472-73E0-416D-82D4-D87B7B61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816-54E6-42BD-9D70-302B99ECE670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93D937-96B0-4828-B199-687D5E0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A22CEB-86A7-431A-9C96-3825E362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12E0-2667-4C0F-BF33-2948D288B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19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DC3714-D548-40A1-AFB1-38E22939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FB020C-BCA4-40FB-ACC1-EA574B34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9984E-44C8-4244-B9F3-5A4B4D7F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816-54E6-42BD-9D70-302B99ECE670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C501B-F71D-4BB9-A0FE-D43E1520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ACF411-708C-47BE-88B8-5AFCBEE9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12E0-2667-4C0F-BF33-2948D288B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15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FC28A-EAD2-4132-B4CC-044DCB8D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730FB8-09DA-497B-9BFE-4217B4364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9A6896-373C-42C8-A388-B28D36C54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F658B5-FF9F-4F8F-B3AB-2B2344D4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816-54E6-42BD-9D70-302B99ECE670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8C6E9B-A340-4AA6-B147-6EF48901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E95852-51CB-425D-AC75-25EE0BFD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12E0-2667-4C0F-BF33-2948D288B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21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DCD6C-EEEF-4907-ABF1-4A8D77E2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F591D1-2638-42FD-AB4A-0B609012D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C5B2D0-9886-4092-8503-4515BF835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FF8B1F-D339-4CD5-9F78-69B5B7FF3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812BBF-A493-4748-8842-5A65075AD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0C455F-40CA-49B5-B7C2-BBBE190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816-54E6-42BD-9D70-302B99ECE670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7A21560-4403-4233-91CF-E9734BBC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72453B-6304-4A65-B6F0-B032DE25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12E0-2667-4C0F-BF33-2948D288B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30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8CA5C-A4BF-4294-800C-DF35749A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7E19C0-DCBF-4826-B99F-4A672A6A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816-54E6-42BD-9D70-302B99ECE670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CE27A2-8246-4C1E-83E1-2CE0F67B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CC09F7-55E9-4849-AF8D-0997F6D1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12E0-2667-4C0F-BF33-2948D288B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1B1BA1-5DE5-4C1D-A069-FCFA48B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816-54E6-42BD-9D70-302B99ECE670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8E62A2-55DA-499B-A092-BC78065C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F101D5-8C9B-4DEF-8016-42FDF2B2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12E0-2667-4C0F-BF33-2948D288B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27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CCFDD-3921-4055-B07C-8604EDB1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295879-8EF2-40AE-9AA9-661DEDC5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7289F6-65AA-4E6B-B484-8D79BDC25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B2A6B1-DD47-4B85-A46D-48E058B8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816-54E6-42BD-9D70-302B99ECE670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18E9BF-7197-4119-838C-73F30FB3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E03552-1A33-474E-A717-7215475D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12E0-2667-4C0F-BF33-2948D288B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80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E6CAA-8432-43D2-B792-ED5BFBA7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FF42ED-E726-41E9-A629-C3192E38A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98CCBB-867A-4E1C-9858-6B1FEEC74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19E687-AAA5-43E8-BAB6-5711744C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816-54E6-42BD-9D70-302B99ECE670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5AFF2-4BC5-4A41-8118-914C7317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7D9006-EEFE-4F19-8ADD-DCA6F5CA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12E0-2667-4C0F-BF33-2948D288B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53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C4A048-FFA8-48D3-BE9C-EFCEEBC5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5A2F23-546D-4A39-95ED-FBB45931B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31A3C3-6AB8-467B-87E3-B02073B37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3816-54E6-42BD-9D70-302B99ECE670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456C0E-E76F-4EC4-9E44-A00C749D7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2C3A0-6EE9-492F-93D5-F5AD74FCE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12E0-2667-4C0F-BF33-2948D288B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85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B78AC8-AFE1-4CE8-9AC4-54A5584DCA12}"/>
              </a:ext>
            </a:extLst>
          </p:cNvPr>
          <p:cNvSpPr txBox="1"/>
          <p:nvPr/>
        </p:nvSpPr>
        <p:spPr>
          <a:xfrm>
            <a:off x="567891" y="365760"/>
            <a:ext cx="1083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Web</a:t>
            </a:r>
            <a:r>
              <a:rPr lang="ja-JP" altLang="en-US" sz="2800" dirty="0"/>
              <a:t>家計簿システムの画面設計および説明書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3C602D-DCCF-4A64-96EB-A49BC3917103}"/>
              </a:ext>
            </a:extLst>
          </p:cNvPr>
          <p:cNvSpPr txBox="1"/>
          <p:nvPr/>
        </p:nvSpPr>
        <p:spPr>
          <a:xfrm>
            <a:off x="720779" y="1167292"/>
            <a:ext cx="4793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1.</a:t>
            </a:r>
            <a:r>
              <a:rPr lang="ja-JP" altLang="en-US" sz="2400" dirty="0"/>
              <a:t>　共通機能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059814-8399-4EC6-97E1-07AACFA20F71}"/>
              </a:ext>
            </a:extLst>
          </p:cNvPr>
          <p:cNvSpPr txBox="1"/>
          <p:nvPr/>
        </p:nvSpPr>
        <p:spPr>
          <a:xfrm>
            <a:off x="1294599" y="1647470"/>
            <a:ext cx="2177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ja-JP" altLang="en-US" sz="2400" dirty="0"/>
              <a:t>　ログイン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CA57E0-CDCD-4C95-B856-1959F1A216FF}"/>
              </a:ext>
            </a:extLst>
          </p:cNvPr>
          <p:cNvSpPr txBox="1"/>
          <p:nvPr/>
        </p:nvSpPr>
        <p:spPr>
          <a:xfrm>
            <a:off x="5706526" y="1558529"/>
            <a:ext cx="4197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D-2</a:t>
            </a:r>
            <a:r>
              <a:rPr lang="ja-JP" altLang="en-US" sz="2400" dirty="0"/>
              <a:t>　利用者用メニュー</a:t>
            </a:r>
            <a:endParaRPr lang="en-US" altLang="ja-JP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0E6DD1A-D40D-4B4F-BEF8-E16778D56BC9}"/>
              </a:ext>
            </a:extLst>
          </p:cNvPr>
          <p:cNvSpPr/>
          <p:nvPr/>
        </p:nvSpPr>
        <p:spPr>
          <a:xfrm>
            <a:off x="433137" y="972152"/>
            <a:ext cx="11309684" cy="54478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5984B53-C6F0-FDFE-BB44-4FF09F3A24A5}"/>
              </a:ext>
            </a:extLst>
          </p:cNvPr>
          <p:cNvSpPr txBox="1"/>
          <p:nvPr/>
        </p:nvSpPr>
        <p:spPr>
          <a:xfrm>
            <a:off x="1316988" y="4394438"/>
            <a:ext cx="39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E-1</a:t>
            </a:r>
            <a:r>
              <a:rPr lang="ja-JP" altLang="en-US" sz="2400" dirty="0"/>
              <a:t>　アカウント作成</a:t>
            </a:r>
            <a:endParaRPr lang="en-US" altLang="ja-JP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B7E60D0-34EA-7279-03D6-B4D6FEE637AD}"/>
              </a:ext>
            </a:extLst>
          </p:cNvPr>
          <p:cNvSpPr txBox="1"/>
          <p:nvPr/>
        </p:nvSpPr>
        <p:spPr>
          <a:xfrm>
            <a:off x="5706526" y="2052279"/>
            <a:ext cx="39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F-1</a:t>
            </a:r>
            <a:r>
              <a:rPr lang="ja-JP" altLang="en-US" sz="2400" dirty="0"/>
              <a:t>　勘定科目一覧</a:t>
            </a:r>
            <a:endParaRPr lang="en-US" altLang="ja-JP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8105C6-CBE7-E58F-DD6A-6A5AA89F9B13}"/>
              </a:ext>
            </a:extLst>
          </p:cNvPr>
          <p:cNvSpPr txBox="1"/>
          <p:nvPr/>
        </p:nvSpPr>
        <p:spPr>
          <a:xfrm>
            <a:off x="1630367" y="4833546"/>
            <a:ext cx="29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</a:t>
            </a:r>
            <a:r>
              <a:rPr lang="ja-JP" altLang="en-US" sz="2400" dirty="0"/>
              <a:t>　アカウント確認</a:t>
            </a:r>
            <a:endParaRPr lang="en-US" altLang="ja-JP" sz="2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6237942-2A87-0017-7A81-BDCC1A3EE11E}"/>
              </a:ext>
            </a:extLst>
          </p:cNvPr>
          <p:cNvSpPr txBox="1"/>
          <p:nvPr/>
        </p:nvSpPr>
        <p:spPr>
          <a:xfrm>
            <a:off x="6006023" y="2939916"/>
            <a:ext cx="29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3</a:t>
            </a:r>
            <a:r>
              <a:rPr lang="ja-JP" altLang="en-US" sz="2400" dirty="0"/>
              <a:t>　勘定科目修正</a:t>
            </a:r>
            <a:endParaRPr lang="en-US" altLang="ja-JP" sz="2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C8105F1-857D-584E-DCA3-E00891ADBE2E}"/>
              </a:ext>
            </a:extLst>
          </p:cNvPr>
          <p:cNvSpPr txBox="1"/>
          <p:nvPr/>
        </p:nvSpPr>
        <p:spPr>
          <a:xfrm>
            <a:off x="6104544" y="4078507"/>
            <a:ext cx="29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</a:t>
            </a:r>
            <a:r>
              <a:rPr lang="ja-JP" altLang="en-US" sz="2400" dirty="0"/>
              <a:t>　口座追加</a:t>
            </a:r>
            <a:endParaRPr lang="en-US" altLang="ja-JP" sz="2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C6ABFDE-DD09-2A7B-F00D-0367976AECFC}"/>
              </a:ext>
            </a:extLst>
          </p:cNvPr>
          <p:cNvSpPr txBox="1"/>
          <p:nvPr/>
        </p:nvSpPr>
        <p:spPr>
          <a:xfrm>
            <a:off x="6104544" y="4531919"/>
            <a:ext cx="29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3</a:t>
            </a:r>
            <a:r>
              <a:rPr lang="ja-JP" altLang="en-US" sz="2400" dirty="0"/>
              <a:t>　口座修正</a:t>
            </a:r>
            <a:endParaRPr lang="en-US" altLang="ja-JP" sz="2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82A06D2-A0E7-283C-55E5-EE1D4CDC08F3}"/>
              </a:ext>
            </a:extLst>
          </p:cNvPr>
          <p:cNvSpPr txBox="1"/>
          <p:nvPr/>
        </p:nvSpPr>
        <p:spPr>
          <a:xfrm>
            <a:off x="5720406" y="3624628"/>
            <a:ext cx="39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G-1</a:t>
            </a:r>
            <a:r>
              <a:rPr lang="ja-JP" altLang="en-US" sz="2400" dirty="0"/>
              <a:t>　口座一覧</a:t>
            </a:r>
            <a:endParaRPr lang="en-US" altLang="ja-JP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E1E8E2-501A-D6BB-5081-45ABE3546E4B}"/>
              </a:ext>
            </a:extLst>
          </p:cNvPr>
          <p:cNvSpPr txBox="1"/>
          <p:nvPr/>
        </p:nvSpPr>
        <p:spPr>
          <a:xfrm>
            <a:off x="5999468" y="2478251"/>
            <a:ext cx="29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</a:t>
            </a:r>
            <a:r>
              <a:rPr lang="ja-JP" altLang="en-US" sz="2400" dirty="0"/>
              <a:t>　勘定科目追加</a:t>
            </a:r>
            <a:endParaRPr lang="en-US" altLang="ja-JP" sz="2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734021C-0FFC-6264-C83C-46F8228541B6}"/>
              </a:ext>
            </a:extLst>
          </p:cNvPr>
          <p:cNvSpPr txBox="1"/>
          <p:nvPr/>
        </p:nvSpPr>
        <p:spPr>
          <a:xfrm>
            <a:off x="1294599" y="2157456"/>
            <a:ext cx="196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B</a:t>
            </a:r>
            <a:r>
              <a:rPr lang="ja-JP" altLang="en-US" sz="2400" dirty="0"/>
              <a:t>　退会</a:t>
            </a:r>
            <a:endParaRPr lang="en-US" altLang="ja-JP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CA1325E-3E28-DB7F-CCCC-8FC7EF47AD4E}"/>
              </a:ext>
            </a:extLst>
          </p:cNvPr>
          <p:cNvSpPr txBox="1"/>
          <p:nvPr/>
        </p:nvSpPr>
        <p:spPr>
          <a:xfrm>
            <a:off x="1294599" y="2681849"/>
            <a:ext cx="196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C</a:t>
            </a:r>
            <a:r>
              <a:rPr lang="ja-JP" altLang="en-US" sz="2400" dirty="0"/>
              <a:t>   エラー</a:t>
            </a:r>
            <a:endParaRPr lang="en-US" altLang="ja-JP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6ABC339-01A9-A20F-E29E-7462D93E5C4C}"/>
              </a:ext>
            </a:extLst>
          </p:cNvPr>
          <p:cNvSpPr txBox="1"/>
          <p:nvPr/>
        </p:nvSpPr>
        <p:spPr>
          <a:xfrm>
            <a:off x="720779" y="3268128"/>
            <a:ext cx="234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</a:t>
            </a:r>
            <a:r>
              <a:rPr lang="ja-JP" altLang="en-US" sz="2400" dirty="0"/>
              <a:t>　管理者機能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9E69A9-39BB-36F3-F90F-E84DF47CD9EF}"/>
              </a:ext>
            </a:extLst>
          </p:cNvPr>
          <p:cNvSpPr txBox="1"/>
          <p:nvPr/>
        </p:nvSpPr>
        <p:spPr>
          <a:xfrm>
            <a:off x="1316987" y="3785718"/>
            <a:ext cx="3529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D-1</a:t>
            </a:r>
            <a:r>
              <a:rPr lang="ja-JP" altLang="en-US" sz="2400" dirty="0"/>
              <a:t>　管理者用メニュー</a:t>
            </a:r>
            <a:endParaRPr kumimoji="1" lang="ja-JP" altLang="en-US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D0EE9C0-263D-C1E0-A7D5-E6A74C050225}"/>
              </a:ext>
            </a:extLst>
          </p:cNvPr>
          <p:cNvSpPr txBox="1"/>
          <p:nvPr/>
        </p:nvSpPr>
        <p:spPr>
          <a:xfrm>
            <a:off x="4846739" y="1100472"/>
            <a:ext cx="3290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3.</a:t>
            </a:r>
            <a:r>
              <a:rPr lang="ja-JP" altLang="en-US" sz="2400" dirty="0"/>
              <a:t>　利用者共通機能</a:t>
            </a:r>
            <a:endParaRPr kumimoji="1"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6CDDC6-55FA-7F7E-B4C4-9109BC15C1F7}"/>
              </a:ext>
            </a:extLst>
          </p:cNvPr>
          <p:cNvSpPr txBox="1"/>
          <p:nvPr/>
        </p:nvSpPr>
        <p:spPr>
          <a:xfrm>
            <a:off x="5788970" y="5196977"/>
            <a:ext cx="242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H</a:t>
            </a:r>
            <a:r>
              <a:rPr lang="ja-JP" altLang="en-US" sz="2400" dirty="0"/>
              <a:t>　残高一覧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63653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FE98BC7-6D30-0AA4-5706-D6A2991A1A8A}"/>
              </a:ext>
            </a:extLst>
          </p:cNvPr>
          <p:cNvSpPr txBox="1"/>
          <p:nvPr/>
        </p:nvSpPr>
        <p:spPr>
          <a:xfrm>
            <a:off x="425302" y="329609"/>
            <a:ext cx="77617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エラー</a:t>
            </a:r>
            <a:r>
              <a:rPr kumimoji="1" lang="ja-JP" altLang="en-US" sz="2400" dirty="0"/>
              <a:t>ページ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lang="ja-JP" altLang="en-US" dirty="0"/>
              <a:t>エラー</a:t>
            </a:r>
            <a:r>
              <a:rPr kumimoji="1" lang="ja-JP" altLang="en-US" dirty="0"/>
              <a:t>情報を表示します</a:t>
            </a:r>
            <a:endParaRPr kumimoji="1" lang="en-US" altLang="ja-JP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戻る</a:t>
            </a:r>
            <a:r>
              <a:rPr kumimoji="1" lang="ja-JP" altLang="en-US" dirty="0"/>
              <a:t>：ログインに画面遷移します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853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679BC2-293D-A418-4E2D-32915ACC2EF7}"/>
              </a:ext>
            </a:extLst>
          </p:cNvPr>
          <p:cNvSpPr txBox="1"/>
          <p:nvPr/>
        </p:nvSpPr>
        <p:spPr>
          <a:xfrm>
            <a:off x="800292" y="683954"/>
            <a:ext cx="234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</a:t>
            </a:r>
            <a:r>
              <a:rPr lang="ja-JP" altLang="en-US" sz="2400" dirty="0"/>
              <a:t>　管理者機能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17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C2F1611-CF37-43A2-8321-AA2BA3FF8562}"/>
              </a:ext>
            </a:extLst>
          </p:cNvPr>
          <p:cNvSpPr txBox="1"/>
          <p:nvPr/>
        </p:nvSpPr>
        <p:spPr>
          <a:xfrm>
            <a:off x="648586" y="265814"/>
            <a:ext cx="498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</a:t>
            </a:r>
            <a:r>
              <a:rPr kumimoji="1" lang="en-US" altLang="ja-JP" sz="2400" dirty="0"/>
              <a:t>-1</a:t>
            </a:r>
            <a:r>
              <a:rPr kumimoji="1" lang="ja-JP" altLang="en-US" sz="2400" dirty="0"/>
              <a:t>　管理者メニュー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A1E543E-2B19-4F87-BD8D-8C9439341F73}"/>
              </a:ext>
            </a:extLst>
          </p:cNvPr>
          <p:cNvSpPr/>
          <p:nvPr/>
        </p:nvSpPr>
        <p:spPr>
          <a:xfrm>
            <a:off x="1084521" y="1254641"/>
            <a:ext cx="5773479" cy="3145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ABA7187-8D84-4962-8146-3A7D02475E66}"/>
              </a:ext>
            </a:extLst>
          </p:cNvPr>
          <p:cNvSpPr/>
          <p:nvPr/>
        </p:nvSpPr>
        <p:spPr>
          <a:xfrm>
            <a:off x="1084521" y="1254642"/>
            <a:ext cx="5773479" cy="7336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E9DF7-8CD7-45B9-89AB-8F4608B0EB00}"/>
              </a:ext>
            </a:extLst>
          </p:cNvPr>
          <p:cNvSpPr txBox="1"/>
          <p:nvPr/>
        </p:nvSpPr>
        <p:spPr>
          <a:xfrm>
            <a:off x="1307805" y="1446028"/>
            <a:ext cx="199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メニュー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F169269-437D-4BCE-8823-7D24F7A6F6E4}"/>
              </a:ext>
            </a:extLst>
          </p:cNvPr>
          <p:cNvSpPr/>
          <p:nvPr/>
        </p:nvSpPr>
        <p:spPr>
          <a:xfrm>
            <a:off x="2892122" y="2262718"/>
            <a:ext cx="2105247" cy="434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アカウント作成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F344D27-40B6-4F38-B16A-44121A308AD6}"/>
              </a:ext>
            </a:extLst>
          </p:cNvPr>
          <p:cNvSpPr/>
          <p:nvPr/>
        </p:nvSpPr>
        <p:spPr>
          <a:xfrm>
            <a:off x="2892122" y="3406695"/>
            <a:ext cx="2105247" cy="410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ログアウト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F7A92AA-F936-1C21-3F50-CD31EF393BF7}"/>
              </a:ext>
            </a:extLst>
          </p:cNvPr>
          <p:cNvSpPr/>
          <p:nvPr/>
        </p:nvSpPr>
        <p:spPr>
          <a:xfrm>
            <a:off x="2892122" y="2836574"/>
            <a:ext cx="2105247" cy="434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退会</a:t>
            </a:r>
          </a:p>
        </p:txBody>
      </p:sp>
    </p:spTree>
    <p:extLst>
      <p:ext uri="{BB962C8B-B14F-4D97-AF65-F5344CB8AC3E}">
        <p14:creationId xmlns:p14="http://schemas.microsoft.com/office/powerpoint/2010/main" val="393915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0EAB6FD-09FB-4711-B99F-63C596961023}"/>
              </a:ext>
            </a:extLst>
          </p:cNvPr>
          <p:cNvSpPr txBox="1"/>
          <p:nvPr/>
        </p:nvSpPr>
        <p:spPr>
          <a:xfrm>
            <a:off x="829339" y="616689"/>
            <a:ext cx="76986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管理者メニュー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ボタンにより各ページに画面遷移します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アカウント作成</a:t>
            </a:r>
            <a:r>
              <a:rPr kumimoji="1" lang="ja-JP" altLang="en-US" dirty="0"/>
              <a:t>：利用者のアカウントを作成します</a:t>
            </a:r>
            <a:endParaRPr kumimoji="1" lang="en-US" altLang="ja-JP" dirty="0"/>
          </a:p>
          <a:p>
            <a:r>
              <a:rPr lang="ja-JP" altLang="en-US" dirty="0"/>
              <a:t>退会　　　　　：管理者のアカウントを削除します</a:t>
            </a:r>
            <a:endParaRPr lang="en-US" altLang="ja-JP" dirty="0"/>
          </a:p>
          <a:p>
            <a:r>
              <a:rPr kumimoji="1" lang="ja-JP" altLang="en-US" dirty="0"/>
              <a:t>　　　　　　　：但し、管理者が一人の時は退会できません</a:t>
            </a:r>
            <a:endParaRPr kumimoji="1" lang="en-US" altLang="ja-JP" dirty="0"/>
          </a:p>
          <a:p>
            <a:r>
              <a:rPr lang="ja-JP" altLang="en-US" dirty="0"/>
              <a:t>ログアウト　　：ログイン情報を削除してログインに画面遷移します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263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AC2502-E61F-9EA7-6021-5E08C11B9131}"/>
              </a:ext>
            </a:extLst>
          </p:cNvPr>
          <p:cNvSpPr/>
          <p:nvPr/>
        </p:nvSpPr>
        <p:spPr>
          <a:xfrm>
            <a:off x="1116419" y="1499191"/>
            <a:ext cx="6124353" cy="5084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745A505-83AE-1135-B5D2-53F0C8AE9A5D}"/>
              </a:ext>
            </a:extLst>
          </p:cNvPr>
          <p:cNvSpPr/>
          <p:nvPr/>
        </p:nvSpPr>
        <p:spPr>
          <a:xfrm>
            <a:off x="1116419" y="1137684"/>
            <a:ext cx="6124353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00FF00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321C9C-AB08-99E8-2C50-A0142B6C7A18}"/>
              </a:ext>
            </a:extLst>
          </p:cNvPr>
          <p:cNvSpPr txBox="1"/>
          <p:nvPr/>
        </p:nvSpPr>
        <p:spPr>
          <a:xfrm>
            <a:off x="1185796" y="1251276"/>
            <a:ext cx="252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アカウント作成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0E79FC-26C9-D9EA-9135-BCD5E6BF591A}"/>
              </a:ext>
            </a:extLst>
          </p:cNvPr>
          <p:cNvSpPr txBox="1"/>
          <p:nvPr/>
        </p:nvSpPr>
        <p:spPr>
          <a:xfrm>
            <a:off x="2310810" y="2584586"/>
            <a:ext cx="1947531" cy="37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アカウント名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FD751E-100F-2032-5E6C-14CA539983E7}"/>
              </a:ext>
            </a:extLst>
          </p:cNvPr>
          <p:cNvSpPr/>
          <p:nvPr/>
        </p:nvSpPr>
        <p:spPr>
          <a:xfrm>
            <a:off x="2310810" y="2973402"/>
            <a:ext cx="3689497" cy="37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3A3EDD-3585-4B6F-1C10-23024EF1C579}"/>
              </a:ext>
            </a:extLst>
          </p:cNvPr>
          <p:cNvSpPr txBox="1"/>
          <p:nvPr/>
        </p:nvSpPr>
        <p:spPr>
          <a:xfrm>
            <a:off x="2287772" y="3404838"/>
            <a:ext cx="1947531" cy="37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EB654F1-D84F-8FB9-A353-22DF0809FE0C}"/>
              </a:ext>
            </a:extLst>
          </p:cNvPr>
          <p:cNvSpPr/>
          <p:nvPr/>
        </p:nvSpPr>
        <p:spPr>
          <a:xfrm>
            <a:off x="2350682" y="3794859"/>
            <a:ext cx="3689497" cy="37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EF63EAD-D0F3-154F-CB5A-435EAA026794}"/>
              </a:ext>
            </a:extLst>
          </p:cNvPr>
          <p:cNvSpPr/>
          <p:nvPr/>
        </p:nvSpPr>
        <p:spPr>
          <a:xfrm>
            <a:off x="4481621" y="6094829"/>
            <a:ext cx="1334387" cy="42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A1F69D-88E3-9050-20D8-C13F2B5CD815}"/>
              </a:ext>
            </a:extLst>
          </p:cNvPr>
          <p:cNvSpPr txBox="1"/>
          <p:nvPr/>
        </p:nvSpPr>
        <p:spPr>
          <a:xfrm>
            <a:off x="2270936" y="1889629"/>
            <a:ext cx="376924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このアカウント名は既に存在します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89A1519-D478-DEEF-B277-D6C330DE2ECB}"/>
              </a:ext>
            </a:extLst>
          </p:cNvPr>
          <p:cNvSpPr/>
          <p:nvPr/>
        </p:nvSpPr>
        <p:spPr>
          <a:xfrm>
            <a:off x="7878726" y="1690577"/>
            <a:ext cx="2604977" cy="1052624"/>
          </a:xfrm>
          <a:prstGeom prst="wedgeRectCallout">
            <a:avLst>
              <a:gd name="adj1" fmla="val -170629"/>
              <a:gd name="adj2" fmla="val 15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D8CD47-1139-819D-120D-CF1ACD6AD6D1}"/>
              </a:ext>
            </a:extLst>
          </p:cNvPr>
          <p:cNvSpPr txBox="1"/>
          <p:nvPr/>
        </p:nvSpPr>
        <p:spPr>
          <a:xfrm>
            <a:off x="8080745" y="1850066"/>
            <a:ext cx="20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ここにエラーを表示する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D92250-25FB-4F17-C9CC-0A681896AB74}"/>
              </a:ext>
            </a:extLst>
          </p:cNvPr>
          <p:cNvSpPr txBox="1"/>
          <p:nvPr/>
        </p:nvSpPr>
        <p:spPr>
          <a:xfrm>
            <a:off x="1116419" y="430527"/>
            <a:ext cx="539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E</a:t>
            </a:r>
            <a:r>
              <a:rPr kumimoji="1" lang="en-US" altLang="ja-JP" sz="2400" dirty="0"/>
              <a:t>-1</a:t>
            </a:r>
            <a:r>
              <a:rPr kumimoji="1" lang="ja-JP" altLang="en-US" sz="2400" dirty="0"/>
              <a:t>　アカウント作成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F3604C5-3F8C-2699-0EDF-752C7C2057D5}"/>
              </a:ext>
            </a:extLst>
          </p:cNvPr>
          <p:cNvSpPr/>
          <p:nvPr/>
        </p:nvSpPr>
        <p:spPr>
          <a:xfrm>
            <a:off x="2333846" y="6094829"/>
            <a:ext cx="2057400" cy="42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アカウント作成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12BF62-06EE-092B-540F-88C77DD7C30D}"/>
              </a:ext>
            </a:extLst>
          </p:cNvPr>
          <p:cNvSpPr txBox="1"/>
          <p:nvPr/>
        </p:nvSpPr>
        <p:spPr>
          <a:xfrm>
            <a:off x="2247900" y="4306073"/>
            <a:ext cx="288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パスワードの確認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5D1F1E-54E0-A773-DB9F-D0F52F2F3AF0}"/>
              </a:ext>
            </a:extLst>
          </p:cNvPr>
          <p:cNvSpPr/>
          <p:nvPr/>
        </p:nvSpPr>
        <p:spPr>
          <a:xfrm>
            <a:off x="2310810" y="4698820"/>
            <a:ext cx="3689497" cy="37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BDBFEF7-C861-57AA-82E4-16622E7BE0A8}"/>
              </a:ext>
            </a:extLst>
          </p:cNvPr>
          <p:cNvSpPr txBox="1"/>
          <p:nvPr/>
        </p:nvSpPr>
        <p:spPr>
          <a:xfrm>
            <a:off x="2224862" y="5136228"/>
            <a:ext cx="95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権限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AEAA1CE-F2C8-ED41-09D2-7318863235FD}"/>
              </a:ext>
            </a:extLst>
          </p:cNvPr>
          <p:cNvSpPr/>
          <p:nvPr/>
        </p:nvSpPr>
        <p:spPr>
          <a:xfrm>
            <a:off x="2287772" y="5528975"/>
            <a:ext cx="3689497" cy="37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51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47EAB2-812C-095C-BF09-34958286D56D}"/>
              </a:ext>
            </a:extLst>
          </p:cNvPr>
          <p:cNvSpPr txBox="1"/>
          <p:nvPr/>
        </p:nvSpPr>
        <p:spPr>
          <a:xfrm>
            <a:off x="620233" y="1896969"/>
            <a:ext cx="69494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kumimoji="1" lang="en-US" altLang="ja-JP" dirty="0"/>
          </a:p>
          <a:p>
            <a:r>
              <a:rPr kumimoji="1" lang="ja-JP" altLang="en-US" dirty="0"/>
              <a:t>アカウント作成：アカウント確認に画面遷移します</a:t>
            </a:r>
            <a:endParaRPr kumimoji="1" lang="en-US" altLang="ja-JP" dirty="0"/>
          </a:p>
          <a:p>
            <a:r>
              <a:rPr kumimoji="1" lang="ja-JP" altLang="en-US" dirty="0"/>
              <a:t>戻る　　　　　：メニューに画面遷移します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DF7218-5AB0-6F92-E523-DBECBD6FA295}"/>
              </a:ext>
            </a:extLst>
          </p:cNvPr>
          <p:cNvSpPr txBox="1"/>
          <p:nvPr/>
        </p:nvSpPr>
        <p:spPr>
          <a:xfrm>
            <a:off x="606392" y="3523638"/>
            <a:ext cx="8479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バリデーション</a:t>
            </a:r>
            <a:endParaRPr kumimoji="1"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必須入力　　　　：アカウント名、パスワード、確認のパスワード、権限</a:t>
            </a:r>
            <a:endParaRPr lang="en-US" altLang="ja-JP" dirty="0"/>
          </a:p>
          <a:p>
            <a:r>
              <a:rPr kumimoji="1" lang="ja-JP" altLang="en-US" dirty="0"/>
              <a:t>アカウント名　　：</a:t>
            </a:r>
            <a:r>
              <a:rPr lang="en-US" altLang="ja-JP" dirty="0"/>
              <a:t>32</a:t>
            </a:r>
            <a:r>
              <a:rPr kumimoji="1" lang="ja-JP" altLang="en-US" dirty="0"/>
              <a:t>文字以内</a:t>
            </a:r>
            <a:endParaRPr kumimoji="1" lang="en-US" altLang="ja-JP" dirty="0"/>
          </a:p>
          <a:p>
            <a:r>
              <a:rPr lang="ja-JP" altLang="en-US" dirty="0"/>
              <a:t>パスワード　　　：</a:t>
            </a:r>
            <a:r>
              <a:rPr lang="en-US" altLang="ja-JP" dirty="0"/>
              <a:t>32</a:t>
            </a:r>
            <a:r>
              <a:rPr lang="ja-JP" altLang="en-US" dirty="0"/>
              <a:t>文字以内</a:t>
            </a:r>
            <a:endParaRPr lang="en-US" altLang="ja-JP" dirty="0"/>
          </a:p>
          <a:p>
            <a:r>
              <a:rPr lang="ja-JP" altLang="en-US" dirty="0"/>
              <a:t>確認のパスワード：</a:t>
            </a:r>
            <a:r>
              <a:rPr lang="en-US" altLang="ja-JP" dirty="0"/>
              <a:t>32</a:t>
            </a:r>
            <a:r>
              <a:rPr lang="ja-JP" altLang="en-US" dirty="0"/>
              <a:t>文字以内</a:t>
            </a:r>
            <a:endParaRPr lang="en-US" altLang="ja-JP" dirty="0"/>
          </a:p>
          <a:p>
            <a:r>
              <a:rPr lang="ja-JP" altLang="en-US" dirty="0"/>
              <a:t>権限　　　　　　：セレクトボックスで選択したもの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同一アカウント名は作成出来ないようにする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12BAC4-171D-FA9C-4930-067A12DD9615}"/>
              </a:ext>
            </a:extLst>
          </p:cNvPr>
          <p:cNvSpPr txBox="1"/>
          <p:nvPr/>
        </p:nvSpPr>
        <p:spPr>
          <a:xfrm>
            <a:off x="620233" y="464715"/>
            <a:ext cx="5475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アカウント作成</a:t>
            </a:r>
            <a:r>
              <a:rPr kumimoji="1" lang="ja-JP" altLang="en-US" sz="2400" dirty="0"/>
              <a:t>ページ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アカウントをチェックします</a:t>
            </a:r>
          </a:p>
        </p:txBody>
      </p:sp>
    </p:spTree>
    <p:extLst>
      <p:ext uri="{BB962C8B-B14F-4D97-AF65-F5344CB8AC3E}">
        <p14:creationId xmlns:p14="http://schemas.microsoft.com/office/powerpoint/2010/main" val="342506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36279E-9C15-EE2E-F9ED-7B6B841630DC}"/>
              </a:ext>
            </a:extLst>
          </p:cNvPr>
          <p:cNvSpPr/>
          <p:nvPr/>
        </p:nvSpPr>
        <p:spPr>
          <a:xfrm>
            <a:off x="1116419" y="1499191"/>
            <a:ext cx="6124353" cy="5084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222970-1BF1-CDCF-61EB-79AC37680A02}"/>
              </a:ext>
            </a:extLst>
          </p:cNvPr>
          <p:cNvSpPr/>
          <p:nvPr/>
        </p:nvSpPr>
        <p:spPr>
          <a:xfrm>
            <a:off x="1116419" y="1499192"/>
            <a:ext cx="6124353" cy="6911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00FF00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B56863-B3F3-0419-B85F-C5BF1ABD1FB8}"/>
              </a:ext>
            </a:extLst>
          </p:cNvPr>
          <p:cNvSpPr txBox="1"/>
          <p:nvPr/>
        </p:nvSpPr>
        <p:spPr>
          <a:xfrm>
            <a:off x="1286540" y="1594884"/>
            <a:ext cx="252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アカウント確認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620994-9C89-AA30-1F5A-179FF8E4BCE5}"/>
              </a:ext>
            </a:extLst>
          </p:cNvPr>
          <p:cNvSpPr txBox="1"/>
          <p:nvPr/>
        </p:nvSpPr>
        <p:spPr>
          <a:xfrm>
            <a:off x="2262726" y="3287325"/>
            <a:ext cx="1947531" cy="37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アカウント名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4A47A1-128E-AF04-6AF1-37157C43FDB8}"/>
              </a:ext>
            </a:extLst>
          </p:cNvPr>
          <p:cNvSpPr/>
          <p:nvPr/>
        </p:nvSpPr>
        <p:spPr>
          <a:xfrm>
            <a:off x="2262726" y="3676141"/>
            <a:ext cx="3689497" cy="377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ｘｘｘｘｘ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B21886-9AA7-AE06-A830-C7DCE2A8F9D9}"/>
              </a:ext>
            </a:extLst>
          </p:cNvPr>
          <p:cNvSpPr txBox="1"/>
          <p:nvPr/>
        </p:nvSpPr>
        <p:spPr>
          <a:xfrm>
            <a:off x="2239688" y="4107577"/>
            <a:ext cx="1947531" cy="37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B828DF-003A-64E3-58EC-043B03491596}"/>
              </a:ext>
            </a:extLst>
          </p:cNvPr>
          <p:cNvSpPr/>
          <p:nvPr/>
        </p:nvSpPr>
        <p:spPr>
          <a:xfrm>
            <a:off x="2199816" y="4497598"/>
            <a:ext cx="3689497" cy="377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ｘｘｘｘｘｘ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5B36A39-6073-B96C-8FF8-3FA1A6F3D852}"/>
              </a:ext>
            </a:extLst>
          </p:cNvPr>
          <p:cNvSpPr/>
          <p:nvPr/>
        </p:nvSpPr>
        <p:spPr>
          <a:xfrm>
            <a:off x="4462122" y="5853392"/>
            <a:ext cx="1334387" cy="541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4AFB1AE-4EE1-88B8-8754-A4B777AE7AE7}"/>
              </a:ext>
            </a:extLst>
          </p:cNvPr>
          <p:cNvSpPr txBox="1"/>
          <p:nvPr/>
        </p:nvSpPr>
        <p:spPr>
          <a:xfrm>
            <a:off x="2333846" y="2235017"/>
            <a:ext cx="376924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このアカウント名は既に存在します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E2F60F9E-C129-74E5-BED0-185397A8DDD9}"/>
              </a:ext>
            </a:extLst>
          </p:cNvPr>
          <p:cNvSpPr/>
          <p:nvPr/>
        </p:nvSpPr>
        <p:spPr>
          <a:xfrm>
            <a:off x="7878726" y="1690577"/>
            <a:ext cx="2604977" cy="1052624"/>
          </a:xfrm>
          <a:prstGeom prst="wedgeRectCallout">
            <a:avLst>
              <a:gd name="adj1" fmla="val -170629"/>
              <a:gd name="adj2" fmla="val 443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D6E78-3C7F-0DBA-1C30-09A8CA92F50C}"/>
              </a:ext>
            </a:extLst>
          </p:cNvPr>
          <p:cNvSpPr txBox="1"/>
          <p:nvPr/>
        </p:nvSpPr>
        <p:spPr>
          <a:xfrm>
            <a:off x="8080745" y="1850066"/>
            <a:ext cx="20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ここにエラーを表示する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149748-2AFE-F7E6-C97A-C83510E9C939}"/>
              </a:ext>
            </a:extLst>
          </p:cNvPr>
          <p:cNvSpPr txBox="1"/>
          <p:nvPr/>
        </p:nvSpPr>
        <p:spPr>
          <a:xfrm>
            <a:off x="1116419" y="733647"/>
            <a:ext cx="539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E</a:t>
            </a:r>
            <a:r>
              <a:rPr kumimoji="1" lang="en-US" altLang="ja-JP" sz="2400" dirty="0"/>
              <a:t>-2</a:t>
            </a:r>
            <a:r>
              <a:rPr kumimoji="1" lang="ja-JP" altLang="en-US" sz="2400" dirty="0"/>
              <a:t>　アカウント確認ページ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B1B941C-A685-CF68-76EE-A2F379E04CD9}"/>
              </a:ext>
            </a:extLst>
          </p:cNvPr>
          <p:cNvSpPr/>
          <p:nvPr/>
        </p:nvSpPr>
        <p:spPr>
          <a:xfrm>
            <a:off x="2314347" y="5853392"/>
            <a:ext cx="2057400" cy="541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アカウント作成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45391DA-9A90-9A73-A297-B906D8EF18EE}"/>
              </a:ext>
            </a:extLst>
          </p:cNvPr>
          <p:cNvSpPr txBox="1"/>
          <p:nvPr/>
        </p:nvSpPr>
        <p:spPr>
          <a:xfrm>
            <a:off x="2279560" y="4917693"/>
            <a:ext cx="1947531" cy="37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権限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9D9B828-9867-9CF2-8051-B26EBB7AC87A}"/>
              </a:ext>
            </a:extLst>
          </p:cNvPr>
          <p:cNvSpPr/>
          <p:nvPr/>
        </p:nvSpPr>
        <p:spPr>
          <a:xfrm>
            <a:off x="2239688" y="5307714"/>
            <a:ext cx="3689497" cy="377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ｘｘｘｘｘｘ</a:t>
            </a:r>
          </a:p>
        </p:txBody>
      </p:sp>
    </p:spTree>
    <p:extLst>
      <p:ext uri="{BB962C8B-B14F-4D97-AF65-F5344CB8AC3E}">
        <p14:creationId xmlns:p14="http://schemas.microsoft.com/office/powerpoint/2010/main" val="48554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0D0194-1779-6832-F992-051959E8F98E}"/>
              </a:ext>
            </a:extLst>
          </p:cNvPr>
          <p:cNvSpPr txBox="1"/>
          <p:nvPr/>
        </p:nvSpPr>
        <p:spPr>
          <a:xfrm>
            <a:off x="606392" y="1896969"/>
            <a:ext cx="69494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kumimoji="1" lang="en-US" altLang="ja-JP" dirty="0"/>
          </a:p>
          <a:p>
            <a:r>
              <a:rPr kumimoji="1" lang="ja-JP" altLang="en-US" dirty="0"/>
              <a:t>アカウント作成：アカウントを作成します</a:t>
            </a:r>
            <a:endParaRPr kumimoji="1" lang="en-US" altLang="ja-JP" dirty="0"/>
          </a:p>
          <a:p>
            <a:r>
              <a:rPr kumimoji="1" lang="ja-JP" altLang="en-US" dirty="0"/>
              <a:t>戻る　　　　　：アカウント作成に画面遷移します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19EB65-B503-B240-4332-B5B0325FF02F}"/>
              </a:ext>
            </a:extLst>
          </p:cNvPr>
          <p:cNvSpPr txBox="1"/>
          <p:nvPr/>
        </p:nvSpPr>
        <p:spPr>
          <a:xfrm>
            <a:off x="620233" y="3429000"/>
            <a:ext cx="8479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バリデーション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同一アカウント名は作成出来ないようにする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918B90-F560-CD62-BDED-C3EFE7BDC1B1}"/>
              </a:ext>
            </a:extLst>
          </p:cNvPr>
          <p:cNvSpPr txBox="1"/>
          <p:nvPr/>
        </p:nvSpPr>
        <p:spPr>
          <a:xfrm>
            <a:off x="620233" y="464715"/>
            <a:ext cx="5475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アカウント確認</a:t>
            </a:r>
            <a:r>
              <a:rPr kumimoji="1" lang="ja-JP" altLang="en-US" sz="2400" dirty="0"/>
              <a:t>ページ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アカウントをアカウントテーブルに追加します</a:t>
            </a:r>
          </a:p>
        </p:txBody>
      </p:sp>
    </p:spTree>
    <p:extLst>
      <p:ext uri="{BB962C8B-B14F-4D97-AF65-F5344CB8AC3E}">
        <p14:creationId xmlns:p14="http://schemas.microsoft.com/office/powerpoint/2010/main" val="374379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08B7CD-5322-EE6B-F8CB-B6946924133B}"/>
              </a:ext>
            </a:extLst>
          </p:cNvPr>
          <p:cNvSpPr txBox="1"/>
          <p:nvPr/>
        </p:nvSpPr>
        <p:spPr>
          <a:xfrm>
            <a:off x="844582" y="596890"/>
            <a:ext cx="3290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3.</a:t>
            </a:r>
            <a:r>
              <a:rPr lang="ja-JP" altLang="en-US" sz="2400" dirty="0"/>
              <a:t>　利用者共通機能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7928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C62488-724F-DEEA-0714-2416A10E56CE}"/>
              </a:ext>
            </a:extLst>
          </p:cNvPr>
          <p:cNvSpPr txBox="1"/>
          <p:nvPr/>
        </p:nvSpPr>
        <p:spPr>
          <a:xfrm>
            <a:off x="648586" y="265814"/>
            <a:ext cx="498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</a:t>
            </a:r>
            <a:r>
              <a:rPr kumimoji="1" lang="en-US" altLang="ja-JP" sz="2400" dirty="0"/>
              <a:t>-2</a:t>
            </a:r>
            <a:r>
              <a:rPr kumimoji="1" lang="ja-JP" altLang="en-US" sz="2400" dirty="0"/>
              <a:t>　利用者メニュー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CE10A0-E3DC-20B4-204C-43F6E07294BD}"/>
              </a:ext>
            </a:extLst>
          </p:cNvPr>
          <p:cNvSpPr/>
          <p:nvPr/>
        </p:nvSpPr>
        <p:spPr>
          <a:xfrm>
            <a:off x="1084521" y="1254641"/>
            <a:ext cx="5773479" cy="3145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1E5497-EFD6-ED82-F259-51672625D6D5}"/>
              </a:ext>
            </a:extLst>
          </p:cNvPr>
          <p:cNvSpPr/>
          <p:nvPr/>
        </p:nvSpPr>
        <p:spPr>
          <a:xfrm>
            <a:off x="1084521" y="1254642"/>
            <a:ext cx="5773479" cy="7336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4ECA0D-87DE-3E42-7C52-DC8C2E0FED5D}"/>
              </a:ext>
            </a:extLst>
          </p:cNvPr>
          <p:cNvSpPr txBox="1"/>
          <p:nvPr/>
        </p:nvSpPr>
        <p:spPr>
          <a:xfrm>
            <a:off x="1307805" y="1446028"/>
            <a:ext cx="199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メニュー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06CBBB8-D3FC-2C57-3605-99C578AFBB34}"/>
              </a:ext>
            </a:extLst>
          </p:cNvPr>
          <p:cNvSpPr/>
          <p:nvPr/>
        </p:nvSpPr>
        <p:spPr>
          <a:xfrm>
            <a:off x="2892120" y="2541845"/>
            <a:ext cx="2461758" cy="434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</a:t>
            </a:r>
            <a:r>
              <a:rPr kumimoji="1" lang="ja-JP" altLang="en-US" dirty="0"/>
              <a:t>・タブレット用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93CF57B-F310-11A5-AA3B-B7CD90FA13B8}"/>
              </a:ext>
            </a:extLst>
          </p:cNvPr>
          <p:cNvSpPr/>
          <p:nvPr/>
        </p:nvSpPr>
        <p:spPr>
          <a:xfrm>
            <a:off x="2892121" y="3302776"/>
            <a:ext cx="2461757" cy="434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スマートフォン用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425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3CCACD3-2A0F-2145-BA78-01456D4770F5}"/>
              </a:ext>
            </a:extLst>
          </p:cNvPr>
          <p:cNvSpPr/>
          <p:nvPr/>
        </p:nvSpPr>
        <p:spPr>
          <a:xfrm>
            <a:off x="433137" y="972152"/>
            <a:ext cx="11309684" cy="54478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A8C34B4-325C-30A3-B15D-9A8C7D3167DE}"/>
              </a:ext>
            </a:extLst>
          </p:cNvPr>
          <p:cNvSpPr txBox="1"/>
          <p:nvPr/>
        </p:nvSpPr>
        <p:spPr>
          <a:xfrm>
            <a:off x="1335369" y="4191650"/>
            <a:ext cx="39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K</a:t>
            </a:r>
            <a:r>
              <a:rPr lang="ja-JP" altLang="en-US" sz="2400" dirty="0"/>
              <a:t>　月間集計表</a:t>
            </a:r>
            <a:endParaRPr lang="en-US" altLang="ja-JP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8EFA99E-2ED6-8A1E-3B4E-5663007E2862}"/>
              </a:ext>
            </a:extLst>
          </p:cNvPr>
          <p:cNvSpPr txBox="1"/>
          <p:nvPr/>
        </p:nvSpPr>
        <p:spPr>
          <a:xfrm>
            <a:off x="1306806" y="4674082"/>
            <a:ext cx="39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L</a:t>
            </a:r>
            <a:r>
              <a:rPr lang="ja-JP" altLang="en-US" sz="2400" dirty="0"/>
              <a:t>　年間集計表</a:t>
            </a:r>
            <a:endParaRPr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89D6906-AD0F-6D82-FC8D-30A3B1B63732}"/>
              </a:ext>
            </a:extLst>
          </p:cNvPr>
          <p:cNvSpPr txBox="1"/>
          <p:nvPr/>
        </p:nvSpPr>
        <p:spPr>
          <a:xfrm>
            <a:off x="5878936" y="1714526"/>
            <a:ext cx="39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</a:t>
            </a:r>
            <a:r>
              <a:rPr lang="ja-JP" altLang="en-US" sz="2400" dirty="0"/>
              <a:t>　店別月間集計表</a:t>
            </a:r>
            <a:endParaRPr lang="en-US" altLang="ja-JP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8429F56-E7D8-D5D2-7F77-958CEB2E31AF}"/>
              </a:ext>
            </a:extLst>
          </p:cNvPr>
          <p:cNvSpPr txBox="1"/>
          <p:nvPr/>
        </p:nvSpPr>
        <p:spPr>
          <a:xfrm>
            <a:off x="5878936" y="2255539"/>
            <a:ext cx="328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N</a:t>
            </a:r>
            <a:r>
              <a:rPr lang="ja-JP" altLang="en-US" sz="2400" dirty="0"/>
              <a:t>　店別月間頻度表</a:t>
            </a:r>
            <a:endParaRPr lang="en-US" altLang="ja-JP" sz="2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CCE2036-01B4-2EB6-5E71-4A003C8D72B6}"/>
              </a:ext>
            </a:extLst>
          </p:cNvPr>
          <p:cNvSpPr txBox="1"/>
          <p:nvPr/>
        </p:nvSpPr>
        <p:spPr>
          <a:xfrm>
            <a:off x="5878935" y="2817805"/>
            <a:ext cx="328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O</a:t>
            </a:r>
            <a:r>
              <a:rPr lang="ja-JP" altLang="en-US" sz="2400" dirty="0"/>
              <a:t>　摘要別月間集計表</a:t>
            </a:r>
            <a:endParaRPr lang="en-US" altLang="ja-JP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E0F719-E72D-366F-873A-4880D3A3D249}"/>
              </a:ext>
            </a:extLst>
          </p:cNvPr>
          <p:cNvSpPr txBox="1"/>
          <p:nvPr/>
        </p:nvSpPr>
        <p:spPr>
          <a:xfrm>
            <a:off x="5878934" y="3324881"/>
            <a:ext cx="328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P</a:t>
            </a:r>
            <a:r>
              <a:rPr lang="ja-JP" altLang="en-US" sz="2400" dirty="0"/>
              <a:t>　摘要別月間頻度表</a:t>
            </a:r>
            <a:endParaRPr lang="en-US" altLang="ja-JP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5401B0-5813-8448-D294-00169137803E}"/>
              </a:ext>
            </a:extLst>
          </p:cNvPr>
          <p:cNvSpPr txBox="1"/>
          <p:nvPr/>
        </p:nvSpPr>
        <p:spPr>
          <a:xfrm>
            <a:off x="1306806" y="3729985"/>
            <a:ext cx="39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J</a:t>
            </a:r>
            <a:r>
              <a:rPr lang="ja-JP" altLang="en-US" sz="2400" dirty="0"/>
              <a:t>　日計表</a:t>
            </a:r>
            <a:endParaRPr lang="en-US" altLang="ja-JP" sz="2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F5C86CF-02FF-EC26-86A6-716B0A4A3035}"/>
              </a:ext>
            </a:extLst>
          </p:cNvPr>
          <p:cNvSpPr txBox="1"/>
          <p:nvPr/>
        </p:nvSpPr>
        <p:spPr>
          <a:xfrm>
            <a:off x="726725" y="1201679"/>
            <a:ext cx="29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4.</a:t>
            </a:r>
            <a:r>
              <a:rPr lang="ja-JP" altLang="en-US" sz="2400" dirty="0"/>
              <a:t>　</a:t>
            </a:r>
            <a:r>
              <a:rPr lang="en-US" altLang="ja-JP" sz="2400" dirty="0"/>
              <a:t>PC</a:t>
            </a:r>
            <a:r>
              <a:rPr lang="ja-JP" altLang="en-US" sz="2400" dirty="0"/>
              <a:t>用機能</a:t>
            </a:r>
            <a:endParaRPr lang="en-US" altLang="ja-JP" sz="2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2A6B4CA-830F-0BC4-1FEB-9ED71583BDFA}"/>
              </a:ext>
            </a:extLst>
          </p:cNvPr>
          <p:cNvSpPr txBox="1"/>
          <p:nvPr/>
        </p:nvSpPr>
        <p:spPr>
          <a:xfrm>
            <a:off x="1265021" y="1714526"/>
            <a:ext cx="378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D-3</a:t>
            </a:r>
            <a:r>
              <a:rPr lang="ja-JP" altLang="en-US" sz="2400" dirty="0"/>
              <a:t>　</a:t>
            </a:r>
            <a:r>
              <a:rPr lang="en-US" altLang="ja-JP" sz="2400" dirty="0"/>
              <a:t>PC</a:t>
            </a:r>
            <a:r>
              <a:rPr lang="ja-JP" altLang="en-US" sz="2400" dirty="0"/>
              <a:t>用メニュー</a:t>
            </a:r>
            <a:endParaRPr lang="en-US" altLang="ja-JP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E00E581-01BC-570D-38B2-5310FF26D92C}"/>
              </a:ext>
            </a:extLst>
          </p:cNvPr>
          <p:cNvSpPr txBox="1"/>
          <p:nvPr/>
        </p:nvSpPr>
        <p:spPr>
          <a:xfrm>
            <a:off x="1306806" y="2344548"/>
            <a:ext cx="39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I-1</a:t>
            </a:r>
            <a:r>
              <a:rPr lang="ja-JP" altLang="en-US" sz="2400" dirty="0"/>
              <a:t>　入出金一覧</a:t>
            </a:r>
            <a:endParaRPr lang="en-US" altLang="ja-JP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7C36B87-C773-2124-5D21-FA67FFF119F4}"/>
              </a:ext>
            </a:extLst>
          </p:cNvPr>
          <p:cNvSpPr txBox="1"/>
          <p:nvPr/>
        </p:nvSpPr>
        <p:spPr>
          <a:xfrm>
            <a:off x="1599748" y="2720108"/>
            <a:ext cx="39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</a:t>
            </a:r>
            <a:r>
              <a:rPr lang="ja-JP" altLang="en-US" sz="2400" dirty="0"/>
              <a:t>　入出金追加</a:t>
            </a:r>
            <a:endParaRPr lang="en-US" altLang="ja-JP" sz="2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829DF3F-258D-3F0A-A4A5-068BB3F9A99F}"/>
              </a:ext>
            </a:extLst>
          </p:cNvPr>
          <p:cNvSpPr txBox="1"/>
          <p:nvPr/>
        </p:nvSpPr>
        <p:spPr>
          <a:xfrm>
            <a:off x="1599748" y="3181773"/>
            <a:ext cx="39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3</a:t>
            </a:r>
            <a:r>
              <a:rPr lang="ja-JP" altLang="en-US" sz="2400" dirty="0"/>
              <a:t>　入出金修正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3777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63AD8A-4154-D1EE-9C1D-FDD68D6929B9}"/>
              </a:ext>
            </a:extLst>
          </p:cNvPr>
          <p:cNvSpPr txBox="1"/>
          <p:nvPr/>
        </p:nvSpPr>
        <p:spPr>
          <a:xfrm>
            <a:off x="829339" y="616689"/>
            <a:ext cx="76986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利用者メニュー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ボタンにより各ページに画面遷移します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dirty="0"/>
              <a:t>PC</a:t>
            </a:r>
            <a:r>
              <a:rPr kumimoji="1" lang="ja-JP" altLang="en-US" dirty="0"/>
              <a:t>・タブレット用：</a:t>
            </a:r>
            <a:r>
              <a:rPr kumimoji="1" lang="en-US" altLang="ja-JP" dirty="0"/>
              <a:t>PC</a:t>
            </a:r>
            <a:r>
              <a:rPr kumimoji="1" lang="ja-JP" altLang="en-US" dirty="0"/>
              <a:t>・タブレット用のメニューに画面遷移します</a:t>
            </a:r>
            <a:endParaRPr kumimoji="1" lang="en-US" altLang="ja-JP" dirty="0"/>
          </a:p>
          <a:p>
            <a:r>
              <a:rPr lang="ja-JP" altLang="en-US" dirty="0"/>
              <a:t>スマートフォン用：スマートフォン</a:t>
            </a:r>
            <a:r>
              <a:rPr kumimoji="1" lang="ja-JP" altLang="en-US" dirty="0"/>
              <a:t>用のメニューに画面遷移します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2416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C3F2F3F-BE0C-4006-8D8F-958A7AB457BE}"/>
              </a:ext>
            </a:extLst>
          </p:cNvPr>
          <p:cNvSpPr txBox="1"/>
          <p:nvPr/>
        </p:nvSpPr>
        <p:spPr>
          <a:xfrm>
            <a:off x="596766" y="336884"/>
            <a:ext cx="4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F-1</a:t>
            </a:r>
            <a:r>
              <a:rPr kumimoji="1" lang="ja-JP" altLang="en-US" sz="2400" dirty="0"/>
              <a:t>　勘定科目一覧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B68E704-7EF0-48BC-B97A-153D285CE5B9}"/>
              </a:ext>
            </a:extLst>
          </p:cNvPr>
          <p:cNvSpPr/>
          <p:nvPr/>
        </p:nvSpPr>
        <p:spPr>
          <a:xfrm>
            <a:off x="750771" y="1145406"/>
            <a:ext cx="6471665" cy="525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013C62A-B3FF-4A89-A9DC-9033ED837374}"/>
              </a:ext>
            </a:extLst>
          </p:cNvPr>
          <p:cNvSpPr/>
          <p:nvPr/>
        </p:nvSpPr>
        <p:spPr>
          <a:xfrm>
            <a:off x="750772" y="1145406"/>
            <a:ext cx="6471664" cy="6160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4317EF-7A33-4B40-9B22-6317A3E11E57}"/>
              </a:ext>
            </a:extLst>
          </p:cNvPr>
          <p:cNvSpPr txBox="1"/>
          <p:nvPr/>
        </p:nvSpPr>
        <p:spPr>
          <a:xfrm>
            <a:off x="934720" y="1270000"/>
            <a:ext cx="196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勘定科目</a:t>
            </a:r>
            <a:r>
              <a:rPr kumimoji="1" lang="ja-JP" altLang="en-US" dirty="0">
                <a:solidFill>
                  <a:schemeClr val="bg1"/>
                </a:solidFill>
              </a:rPr>
              <a:t>一覧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6409BF-3B0F-4CB3-B902-5E513F6E1536}"/>
              </a:ext>
            </a:extLst>
          </p:cNvPr>
          <p:cNvSpPr/>
          <p:nvPr/>
        </p:nvSpPr>
        <p:spPr>
          <a:xfrm>
            <a:off x="1153776" y="2803777"/>
            <a:ext cx="5339789" cy="3946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DE07569-8DEC-48A9-BB2D-0D0B970A3D6B}"/>
              </a:ext>
            </a:extLst>
          </p:cNvPr>
          <p:cNvSpPr/>
          <p:nvPr/>
        </p:nvSpPr>
        <p:spPr>
          <a:xfrm>
            <a:off x="1153776" y="3198413"/>
            <a:ext cx="5339789" cy="859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0C4F84-5E65-4FD8-8C84-6E1AFD576547}"/>
              </a:ext>
            </a:extLst>
          </p:cNvPr>
          <p:cNvSpPr txBox="1"/>
          <p:nvPr/>
        </p:nvSpPr>
        <p:spPr>
          <a:xfrm>
            <a:off x="1393916" y="2844691"/>
            <a:ext cx="1028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bg1"/>
                </a:solidFill>
              </a:rPr>
              <a:t>科目名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3A8101-3EB3-4E4E-A8D3-B9EB051E49C4}"/>
              </a:ext>
            </a:extLst>
          </p:cNvPr>
          <p:cNvSpPr txBox="1"/>
          <p:nvPr/>
        </p:nvSpPr>
        <p:spPr>
          <a:xfrm>
            <a:off x="1435918" y="3427633"/>
            <a:ext cx="134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×××××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996377E-6FF0-4B9B-9F7D-35D33B3FEABC}"/>
              </a:ext>
            </a:extLst>
          </p:cNvPr>
          <p:cNvSpPr txBox="1"/>
          <p:nvPr/>
        </p:nvSpPr>
        <p:spPr>
          <a:xfrm>
            <a:off x="2923840" y="2855507"/>
            <a:ext cx="73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</a:rPr>
              <a:t>計算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19182FD-5118-4D54-8349-3081DFE0DA00}"/>
              </a:ext>
            </a:extLst>
          </p:cNvPr>
          <p:cNvSpPr txBox="1"/>
          <p:nvPr/>
        </p:nvSpPr>
        <p:spPr>
          <a:xfrm>
            <a:off x="2923840" y="3426236"/>
            <a:ext cx="1141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計算する</a:t>
            </a:r>
            <a:endParaRPr kumimoji="1" lang="ja-JP" altLang="en-US" sz="1600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E4B5185-3C48-4762-A8C7-9E6955554CC8}"/>
              </a:ext>
            </a:extLst>
          </p:cNvPr>
          <p:cNvSpPr/>
          <p:nvPr/>
        </p:nvSpPr>
        <p:spPr>
          <a:xfrm>
            <a:off x="4207760" y="3405825"/>
            <a:ext cx="788657" cy="455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修正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C930B3B-8190-465C-85BE-FEE736ABCFCB}"/>
              </a:ext>
            </a:extLst>
          </p:cNvPr>
          <p:cNvSpPr/>
          <p:nvPr/>
        </p:nvSpPr>
        <p:spPr>
          <a:xfrm>
            <a:off x="5195679" y="3405825"/>
            <a:ext cx="788657" cy="455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9D6A08B5-E516-42DC-8381-7353A9D71F95}"/>
              </a:ext>
            </a:extLst>
          </p:cNvPr>
          <p:cNvSpPr/>
          <p:nvPr/>
        </p:nvSpPr>
        <p:spPr>
          <a:xfrm>
            <a:off x="1279757" y="2067339"/>
            <a:ext cx="1280931" cy="499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59C71508-64C9-4FFD-9238-6152A3831CF5}"/>
              </a:ext>
            </a:extLst>
          </p:cNvPr>
          <p:cNvSpPr/>
          <p:nvPr/>
        </p:nvSpPr>
        <p:spPr>
          <a:xfrm>
            <a:off x="2711395" y="2070108"/>
            <a:ext cx="1354002" cy="475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112EB8B-53DA-42E3-983C-FB1D188F447F}"/>
              </a:ext>
            </a:extLst>
          </p:cNvPr>
          <p:cNvSpPr/>
          <p:nvPr/>
        </p:nvSpPr>
        <p:spPr>
          <a:xfrm>
            <a:off x="1153776" y="4061820"/>
            <a:ext cx="5339789" cy="859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FB5DBF-E771-4C33-B639-8685ECCEBB3A}"/>
              </a:ext>
            </a:extLst>
          </p:cNvPr>
          <p:cNvSpPr txBox="1"/>
          <p:nvPr/>
        </p:nvSpPr>
        <p:spPr>
          <a:xfrm>
            <a:off x="1469047" y="4272454"/>
            <a:ext cx="134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×××××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355C0AC-564C-4E9D-A002-88644C5F33D5}"/>
              </a:ext>
            </a:extLst>
          </p:cNvPr>
          <p:cNvSpPr txBox="1"/>
          <p:nvPr/>
        </p:nvSpPr>
        <p:spPr>
          <a:xfrm>
            <a:off x="2895600" y="4306006"/>
            <a:ext cx="134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計算しない</a:t>
            </a: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91470DBD-1525-4D43-BE38-1A0B12CA5F0B}"/>
              </a:ext>
            </a:extLst>
          </p:cNvPr>
          <p:cNvSpPr/>
          <p:nvPr/>
        </p:nvSpPr>
        <p:spPr>
          <a:xfrm>
            <a:off x="4207760" y="4256572"/>
            <a:ext cx="788657" cy="455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修正</a:t>
            </a: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BAC91BBC-D1CA-4B7D-B27F-51B84167F462}"/>
              </a:ext>
            </a:extLst>
          </p:cNvPr>
          <p:cNvSpPr/>
          <p:nvPr/>
        </p:nvSpPr>
        <p:spPr>
          <a:xfrm>
            <a:off x="5195679" y="4256572"/>
            <a:ext cx="788657" cy="455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E8B572A-9EE6-4D53-B062-437038903D80}"/>
              </a:ext>
            </a:extLst>
          </p:cNvPr>
          <p:cNvSpPr/>
          <p:nvPr/>
        </p:nvSpPr>
        <p:spPr>
          <a:xfrm>
            <a:off x="1153776" y="4915243"/>
            <a:ext cx="5339789" cy="859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D35CAB5-ACCE-4972-8EE0-DD128CBB489A}"/>
              </a:ext>
            </a:extLst>
          </p:cNvPr>
          <p:cNvSpPr txBox="1"/>
          <p:nvPr/>
        </p:nvSpPr>
        <p:spPr>
          <a:xfrm>
            <a:off x="1469048" y="5137838"/>
            <a:ext cx="134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×××××</a:t>
            </a:r>
            <a:endParaRPr kumimoji="1" lang="ja-JP" altLang="en-US" sz="16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239BA06-4469-4A8C-AD2A-0D6FD8686FCC}"/>
              </a:ext>
            </a:extLst>
          </p:cNvPr>
          <p:cNvSpPr txBox="1"/>
          <p:nvPr/>
        </p:nvSpPr>
        <p:spPr>
          <a:xfrm>
            <a:off x="2923840" y="5120580"/>
            <a:ext cx="1141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計算する</a:t>
            </a:r>
            <a:endParaRPr kumimoji="1" lang="ja-JP" altLang="en-US" sz="1600" dirty="0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7A7392FC-F511-4789-9170-EB5DC87B8886}"/>
              </a:ext>
            </a:extLst>
          </p:cNvPr>
          <p:cNvSpPr/>
          <p:nvPr/>
        </p:nvSpPr>
        <p:spPr>
          <a:xfrm>
            <a:off x="4207760" y="5116030"/>
            <a:ext cx="788657" cy="455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修正</a:t>
            </a: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BB260033-6A31-455B-B0D2-7D5F9EE7A360}"/>
              </a:ext>
            </a:extLst>
          </p:cNvPr>
          <p:cNvSpPr/>
          <p:nvPr/>
        </p:nvSpPr>
        <p:spPr>
          <a:xfrm>
            <a:off x="5195679" y="5116030"/>
            <a:ext cx="788657" cy="455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</p:spTree>
    <p:extLst>
      <p:ext uri="{BB962C8B-B14F-4D97-AF65-F5344CB8AC3E}">
        <p14:creationId xmlns:p14="http://schemas.microsoft.com/office/powerpoint/2010/main" val="2631675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98E7A4-4DA6-4A88-A09D-353ED7060F49}"/>
              </a:ext>
            </a:extLst>
          </p:cNvPr>
          <p:cNvSpPr txBox="1"/>
          <p:nvPr/>
        </p:nvSpPr>
        <p:spPr>
          <a:xfrm>
            <a:off x="890938" y="512985"/>
            <a:ext cx="59280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勘定科目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lang="ja-JP" altLang="en-US" dirty="0"/>
              <a:t>勘定科目</a:t>
            </a:r>
            <a:r>
              <a:rPr kumimoji="1" lang="ja-JP" altLang="en-US" dirty="0"/>
              <a:t>の一覧を表示します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dirty="0"/>
              <a:t>追加：</a:t>
            </a:r>
            <a:r>
              <a:rPr lang="ja-JP" altLang="en-US" dirty="0"/>
              <a:t>勘定科目</a:t>
            </a:r>
            <a:r>
              <a:rPr kumimoji="1" lang="ja-JP" altLang="en-US" dirty="0"/>
              <a:t>追加に画面遷移する</a:t>
            </a:r>
            <a:endParaRPr kumimoji="1" lang="en-US" altLang="ja-JP" dirty="0"/>
          </a:p>
          <a:p>
            <a:r>
              <a:rPr lang="ja-JP" altLang="en-US" dirty="0"/>
              <a:t>戻る：メニューに画面遷移する</a:t>
            </a:r>
            <a:endParaRPr lang="en-US" altLang="ja-JP" dirty="0"/>
          </a:p>
          <a:p>
            <a:r>
              <a:rPr kumimoji="1" lang="ja-JP" altLang="en-US" dirty="0"/>
              <a:t>修正：勘定科目修正に画面遷移する</a:t>
            </a:r>
            <a:endParaRPr kumimoji="1" lang="en-US" altLang="ja-JP" dirty="0"/>
          </a:p>
          <a:p>
            <a:r>
              <a:rPr lang="ja-JP" altLang="en-US" dirty="0"/>
              <a:t>削除：選択したボタンの行の勘定科目が削除される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086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0AC5CB2-AF20-461A-AA15-BD437C2464AF}"/>
              </a:ext>
            </a:extLst>
          </p:cNvPr>
          <p:cNvSpPr txBox="1"/>
          <p:nvPr/>
        </p:nvSpPr>
        <p:spPr>
          <a:xfrm>
            <a:off x="467833" y="265814"/>
            <a:ext cx="864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F-</a:t>
            </a:r>
            <a:r>
              <a:rPr kumimoji="1" lang="ja-JP" altLang="en-US" sz="2400" dirty="0"/>
              <a:t>２　</a:t>
            </a:r>
            <a:r>
              <a:rPr lang="ja-JP" altLang="en-US" sz="2400" dirty="0"/>
              <a:t>勘定科目追加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F647DBD-DE7F-471B-97AE-DFDF17A129D1}"/>
              </a:ext>
            </a:extLst>
          </p:cNvPr>
          <p:cNvSpPr/>
          <p:nvPr/>
        </p:nvSpPr>
        <p:spPr>
          <a:xfrm>
            <a:off x="467833" y="738111"/>
            <a:ext cx="7995683" cy="5995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2FC75A-E673-461C-AA11-7F215D2305A9}"/>
              </a:ext>
            </a:extLst>
          </p:cNvPr>
          <p:cNvSpPr/>
          <p:nvPr/>
        </p:nvSpPr>
        <p:spPr>
          <a:xfrm>
            <a:off x="467833" y="738111"/>
            <a:ext cx="7995683" cy="7230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D37049-650A-4121-86D8-58FEAEA544A3}"/>
              </a:ext>
            </a:extLst>
          </p:cNvPr>
          <p:cNvSpPr txBox="1"/>
          <p:nvPr/>
        </p:nvSpPr>
        <p:spPr>
          <a:xfrm>
            <a:off x="595422" y="914952"/>
            <a:ext cx="217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勘定科目追加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04D50A2-480B-47C1-A628-AE4861D6DC3E}"/>
              </a:ext>
            </a:extLst>
          </p:cNvPr>
          <p:cNvSpPr/>
          <p:nvPr/>
        </p:nvSpPr>
        <p:spPr>
          <a:xfrm>
            <a:off x="1119962" y="1794156"/>
            <a:ext cx="6645350" cy="3669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科目名がありません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4FA997F2-F3BC-48F0-A38A-11E19DF09089}"/>
              </a:ext>
            </a:extLst>
          </p:cNvPr>
          <p:cNvSpPr/>
          <p:nvPr/>
        </p:nvSpPr>
        <p:spPr>
          <a:xfrm>
            <a:off x="9305260" y="902509"/>
            <a:ext cx="2388781" cy="1258554"/>
          </a:xfrm>
          <a:prstGeom prst="wedgeRectCallout">
            <a:avLst>
              <a:gd name="adj1" fmla="val -156144"/>
              <a:gd name="adj2" fmla="val 324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9B8952-8E5E-49EE-8D8F-41BB5CC10588}"/>
              </a:ext>
            </a:extLst>
          </p:cNvPr>
          <p:cNvSpPr txBox="1"/>
          <p:nvPr/>
        </p:nvSpPr>
        <p:spPr>
          <a:xfrm>
            <a:off x="9526772" y="1152781"/>
            <a:ext cx="194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ここにエラーを表示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F7A343D-F94A-4A25-8888-32EEAEA4BF36}"/>
              </a:ext>
            </a:extLst>
          </p:cNvPr>
          <p:cNvSpPr txBox="1"/>
          <p:nvPr/>
        </p:nvSpPr>
        <p:spPr>
          <a:xfrm>
            <a:off x="1137683" y="2457036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科目名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FD51B26-0346-47C1-9C8E-B0941E0C94B5}"/>
              </a:ext>
            </a:extLst>
          </p:cNvPr>
          <p:cNvSpPr/>
          <p:nvPr/>
        </p:nvSpPr>
        <p:spPr>
          <a:xfrm>
            <a:off x="1157176" y="2799841"/>
            <a:ext cx="446567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A213050-DEEA-43B2-891D-63605AC356D1}"/>
              </a:ext>
            </a:extLst>
          </p:cNvPr>
          <p:cNvSpPr txBox="1"/>
          <p:nvPr/>
        </p:nvSpPr>
        <p:spPr>
          <a:xfrm>
            <a:off x="1137683" y="3229467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計算する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75B1F93-D2B7-4280-9E35-C4D70D0FBB7F}"/>
              </a:ext>
            </a:extLst>
          </p:cNvPr>
          <p:cNvSpPr/>
          <p:nvPr/>
        </p:nvSpPr>
        <p:spPr>
          <a:xfrm>
            <a:off x="1137684" y="3586784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CE02621-2EFD-4C7D-A51A-84F3AF9FAF15}"/>
              </a:ext>
            </a:extLst>
          </p:cNvPr>
          <p:cNvSpPr/>
          <p:nvPr/>
        </p:nvSpPr>
        <p:spPr>
          <a:xfrm>
            <a:off x="1119962" y="4384771"/>
            <a:ext cx="1187303" cy="52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BE4365E-D1F3-4085-8B89-074C1293ACA6}"/>
              </a:ext>
            </a:extLst>
          </p:cNvPr>
          <p:cNvSpPr/>
          <p:nvPr/>
        </p:nvSpPr>
        <p:spPr>
          <a:xfrm>
            <a:off x="2492602" y="4384770"/>
            <a:ext cx="1187303" cy="52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2903723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F34D85-EE44-42FB-8278-7E282BBD8960}"/>
              </a:ext>
            </a:extLst>
          </p:cNvPr>
          <p:cNvSpPr txBox="1"/>
          <p:nvPr/>
        </p:nvSpPr>
        <p:spPr>
          <a:xfrm>
            <a:off x="425302" y="329609"/>
            <a:ext cx="77617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勘定科目</a:t>
            </a:r>
            <a:r>
              <a:rPr kumimoji="1" lang="ja-JP" altLang="en-US" sz="2400" dirty="0"/>
              <a:t>追加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lang="ja-JP" altLang="en-US" dirty="0"/>
              <a:t>勘定科目</a:t>
            </a:r>
            <a:r>
              <a:rPr kumimoji="1" lang="ja-JP" altLang="en-US" dirty="0"/>
              <a:t>を勘定科目テーブルに追加します</a:t>
            </a:r>
            <a:endParaRPr kumimoji="1" lang="en-US" altLang="ja-JP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追加：勘定科目を追加します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必須入力チェック：科目名、計算</a:t>
            </a:r>
            <a:endParaRPr lang="en-US" altLang="ja-JP" dirty="0"/>
          </a:p>
          <a:p>
            <a:r>
              <a:rPr lang="ja-JP" altLang="en-US" dirty="0"/>
              <a:t>科目名　　　　　：</a:t>
            </a:r>
            <a:r>
              <a:rPr lang="en-US" altLang="ja-JP" dirty="0"/>
              <a:t>32</a:t>
            </a:r>
            <a:r>
              <a:rPr lang="ja-JP" altLang="en-US" dirty="0"/>
              <a:t>文字以内</a:t>
            </a:r>
            <a:endParaRPr lang="en-US" altLang="ja-JP" dirty="0"/>
          </a:p>
          <a:p>
            <a:r>
              <a:rPr lang="ja-JP" altLang="en-US" dirty="0"/>
              <a:t>計算　　　　　　：セレクトボックスで選択したもの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711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4221F4-D7C4-AFDA-4F5E-C4BE69F8D821}"/>
              </a:ext>
            </a:extLst>
          </p:cNvPr>
          <p:cNvSpPr txBox="1"/>
          <p:nvPr/>
        </p:nvSpPr>
        <p:spPr>
          <a:xfrm>
            <a:off x="467833" y="265814"/>
            <a:ext cx="864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F-3</a:t>
            </a:r>
            <a:r>
              <a:rPr kumimoji="1" lang="ja-JP" altLang="en-US" sz="2400" dirty="0"/>
              <a:t>　</a:t>
            </a:r>
            <a:r>
              <a:rPr lang="ja-JP" altLang="en-US" sz="2400" dirty="0"/>
              <a:t>勘定科目修正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BC3A3D2-32AB-9193-B017-F416A6CAEBC7}"/>
              </a:ext>
            </a:extLst>
          </p:cNvPr>
          <p:cNvSpPr/>
          <p:nvPr/>
        </p:nvSpPr>
        <p:spPr>
          <a:xfrm>
            <a:off x="467833" y="738111"/>
            <a:ext cx="7995683" cy="5995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AE74CF-E16D-427B-A701-7962974824F2}"/>
              </a:ext>
            </a:extLst>
          </p:cNvPr>
          <p:cNvSpPr/>
          <p:nvPr/>
        </p:nvSpPr>
        <p:spPr>
          <a:xfrm>
            <a:off x="467833" y="738111"/>
            <a:ext cx="7995683" cy="7230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20B8D8-21B8-793B-385E-AAA42AA6F7A0}"/>
              </a:ext>
            </a:extLst>
          </p:cNvPr>
          <p:cNvSpPr txBox="1"/>
          <p:nvPr/>
        </p:nvSpPr>
        <p:spPr>
          <a:xfrm>
            <a:off x="595422" y="914952"/>
            <a:ext cx="217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勘定科目修正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7197D7-1198-4C1D-C794-4AA04B00F247}"/>
              </a:ext>
            </a:extLst>
          </p:cNvPr>
          <p:cNvSpPr/>
          <p:nvPr/>
        </p:nvSpPr>
        <p:spPr>
          <a:xfrm>
            <a:off x="1119962" y="1794156"/>
            <a:ext cx="6645350" cy="3669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科目名がありません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9A77EF3A-DA3F-B5AB-9A94-1C97FCBA0617}"/>
              </a:ext>
            </a:extLst>
          </p:cNvPr>
          <p:cNvSpPr/>
          <p:nvPr/>
        </p:nvSpPr>
        <p:spPr>
          <a:xfrm>
            <a:off x="9305260" y="902509"/>
            <a:ext cx="2388781" cy="1258554"/>
          </a:xfrm>
          <a:prstGeom prst="wedgeRectCallout">
            <a:avLst>
              <a:gd name="adj1" fmla="val -156144"/>
              <a:gd name="adj2" fmla="val 324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E1E51A0-C331-B29B-23BF-E08C9F1362CB}"/>
              </a:ext>
            </a:extLst>
          </p:cNvPr>
          <p:cNvSpPr txBox="1"/>
          <p:nvPr/>
        </p:nvSpPr>
        <p:spPr>
          <a:xfrm>
            <a:off x="9526772" y="1152781"/>
            <a:ext cx="194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ここにエラーを表示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D28BA06-DA0F-A9CB-B98F-C26A6C90D0D0}"/>
              </a:ext>
            </a:extLst>
          </p:cNvPr>
          <p:cNvSpPr txBox="1"/>
          <p:nvPr/>
        </p:nvSpPr>
        <p:spPr>
          <a:xfrm>
            <a:off x="1137683" y="2457036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科目名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E2645-63FA-05A7-5904-7E03C14E0286}"/>
              </a:ext>
            </a:extLst>
          </p:cNvPr>
          <p:cNvSpPr/>
          <p:nvPr/>
        </p:nvSpPr>
        <p:spPr>
          <a:xfrm>
            <a:off x="1157176" y="2799841"/>
            <a:ext cx="446567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73D304-D75A-FB84-6F89-14C2D4C91403}"/>
              </a:ext>
            </a:extLst>
          </p:cNvPr>
          <p:cNvSpPr txBox="1"/>
          <p:nvPr/>
        </p:nvSpPr>
        <p:spPr>
          <a:xfrm>
            <a:off x="1137683" y="3229467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計算する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882E1A7-2594-3E7E-8EBB-5FF5CB1FD1BD}"/>
              </a:ext>
            </a:extLst>
          </p:cNvPr>
          <p:cNvSpPr/>
          <p:nvPr/>
        </p:nvSpPr>
        <p:spPr>
          <a:xfrm>
            <a:off x="1137684" y="3586784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0D5FBC6-F274-6553-6953-19C4EC28A686}"/>
              </a:ext>
            </a:extLst>
          </p:cNvPr>
          <p:cNvSpPr/>
          <p:nvPr/>
        </p:nvSpPr>
        <p:spPr>
          <a:xfrm>
            <a:off x="1119962" y="4384771"/>
            <a:ext cx="1187303" cy="52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修正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2EC11E-7625-1AA0-4E6F-A5211C670DF0}"/>
              </a:ext>
            </a:extLst>
          </p:cNvPr>
          <p:cNvSpPr/>
          <p:nvPr/>
        </p:nvSpPr>
        <p:spPr>
          <a:xfrm>
            <a:off x="2492602" y="4384770"/>
            <a:ext cx="1187303" cy="52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188410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571F4B-A165-1053-D4F6-7B82394486A3}"/>
              </a:ext>
            </a:extLst>
          </p:cNvPr>
          <p:cNvSpPr txBox="1"/>
          <p:nvPr/>
        </p:nvSpPr>
        <p:spPr>
          <a:xfrm>
            <a:off x="425302" y="329609"/>
            <a:ext cx="77617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勘定科目修正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lang="ja-JP" altLang="en-US" dirty="0"/>
              <a:t>勘定科目</a:t>
            </a:r>
            <a:r>
              <a:rPr kumimoji="1" lang="ja-JP" altLang="en-US" dirty="0"/>
              <a:t>を勘定科目テーブルに</a:t>
            </a:r>
            <a:r>
              <a:rPr lang="ja-JP" altLang="en-US" dirty="0"/>
              <a:t>修正</a:t>
            </a:r>
            <a:r>
              <a:rPr kumimoji="1" lang="ja-JP" altLang="en-US" dirty="0"/>
              <a:t>します</a:t>
            </a:r>
            <a:endParaRPr kumimoji="1" lang="en-US" altLang="ja-JP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修正：勘定科目を修正します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必須入力チェック：科目名、計算</a:t>
            </a:r>
            <a:endParaRPr lang="en-US" altLang="ja-JP" dirty="0"/>
          </a:p>
          <a:p>
            <a:r>
              <a:rPr lang="ja-JP" altLang="en-US" dirty="0"/>
              <a:t>科目名　　　　　：</a:t>
            </a:r>
            <a:r>
              <a:rPr lang="en-US" altLang="ja-JP" dirty="0"/>
              <a:t>32</a:t>
            </a:r>
            <a:r>
              <a:rPr lang="ja-JP" altLang="en-US" dirty="0"/>
              <a:t>文字以内</a:t>
            </a:r>
            <a:endParaRPr lang="en-US" altLang="ja-JP" dirty="0"/>
          </a:p>
          <a:p>
            <a:r>
              <a:rPr lang="ja-JP" altLang="en-US" dirty="0"/>
              <a:t>計算　　　　　　：セレクトボックスで選択したもの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102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5DFA2F-EDF8-45E4-BC1F-C3B5D4FEC359}"/>
              </a:ext>
            </a:extLst>
          </p:cNvPr>
          <p:cNvSpPr txBox="1"/>
          <p:nvPr/>
        </p:nvSpPr>
        <p:spPr>
          <a:xfrm>
            <a:off x="471638" y="173255"/>
            <a:ext cx="726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G-1</a:t>
            </a:r>
            <a:r>
              <a:rPr kumimoji="1" lang="ja-JP" altLang="en-US" sz="2400" dirty="0"/>
              <a:t>　口座一覧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83E440-0757-4C90-8FD0-50DC24C19CFE}"/>
              </a:ext>
            </a:extLst>
          </p:cNvPr>
          <p:cNvSpPr/>
          <p:nvPr/>
        </p:nvSpPr>
        <p:spPr>
          <a:xfrm>
            <a:off x="471638" y="760397"/>
            <a:ext cx="5390147" cy="500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0FB3E6-8578-49E7-A1AB-9D74D77936C3}"/>
              </a:ext>
            </a:extLst>
          </p:cNvPr>
          <p:cNvSpPr/>
          <p:nvPr/>
        </p:nvSpPr>
        <p:spPr>
          <a:xfrm>
            <a:off x="471638" y="760396"/>
            <a:ext cx="5390147" cy="5486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3D48AE-17CA-45B8-9895-D9FC42E58320}"/>
              </a:ext>
            </a:extLst>
          </p:cNvPr>
          <p:cNvSpPr txBox="1"/>
          <p:nvPr/>
        </p:nvSpPr>
        <p:spPr>
          <a:xfrm>
            <a:off x="548639" y="850050"/>
            <a:ext cx="232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口座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B631FB4-7C3B-4837-BA87-A15911ABAD15}"/>
              </a:ext>
            </a:extLst>
          </p:cNvPr>
          <p:cNvSpPr/>
          <p:nvPr/>
        </p:nvSpPr>
        <p:spPr>
          <a:xfrm>
            <a:off x="853440" y="1524000"/>
            <a:ext cx="152400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B66E988-926F-4646-8807-8F0DD211F958}"/>
              </a:ext>
            </a:extLst>
          </p:cNvPr>
          <p:cNvSpPr/>
          <p:nvPr/>
        </p:nvSpPr>
        <p:spPr>
          <a:xfrm>
            <a:off x="2428240" y="1509466"/>
            <a:ext cx="152400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戻る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2374D1C-677A-4AF5-9462-B2900E598E04}"/>
              </a:ext>
            </a:extLst>
          </p:cNvPr>
          <p:cNvSpPr/>
          <p:nvPr/>
        </p:nvSpPr>
        <p:spPr>
          <a:xfrm>
            <a:off x="777019" y="2207867"/>
            <a:ext cx="468482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EB1B4C8-E52C-40E5-BB50-CB8A0F254791}"/>
              </a:ext>
            </a:extLst>
          </p:cNvPr>
          <p:cNvSpPr txBox="1"/>
          <p:nvPr/>
        </p:nvSpPr>
        <p:spPr>
          <a:xfrm>
            <a:off x="3007139" y="194300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薬品名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EAF1640-00AF-4CE9-8499-8A7332D1FA5B}"/>
              </a:ext>
            </a:extLst>
          </p:cNvPr>
          <p:cNvSpPr txBox="1"/>
          <p:nvPr/>
        </p:nvSpPr>
        <p:spPr>
          <a:xfrm>
            <a:off x="848139" y="2218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口座名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D963DF7-011D-463C-B4DF-D53A9AB3824F}"/>
              </a:ext>
            </a:extLst>
          </p:cNvPr>
          <p:cNvSpPr/>
          <p:nvPr/>
        </p:nvSpPr>
        <p:spPr>
          <a:xfrm>
            <a:off x="777019" y="2586378"/>
            <a:ext cx="4684829" cy="532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B3AE85-DA98-4E58-8E74-1FD44D67D68E}"/>
              </a:ext>
            </a:extLst>
          </p:cNvPr>
          <p:cNvSpPr txBox="1"/>
          <p:nvPr/>
        </p:nvSpPr>
        <p:spPr>
          <a:xfrm>
            <a:off x="848139" y="2658606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992D65B-FC3D-400C-99D0-C07C0236BF3A}"/>
              </a:ext>
            </a:extLst>
          </p:cNvPr>
          <p:cNvSpPr/>
          <p:nvPr/>
        </p:nvSpPr>
        <p:spPr>
          <a:xfrm>
            <a:off x="3366263" y="2667785"/>
            <a:ext cx="905796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0F2CD71-17E5-4F5A-997A-22CA1C1F2FC2}"/>
              </a:ext>
            </a:extLst>
          </p:cNvPr>
          <p:cNvSpPr/>
          <p:nvPr/>
        </p:nvSpPr>
        <p:spPr>
          <a:xfrm>
            <a:off x="4372103" y="2667785"/>
            <a:ext cx="905796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6685344-E057-4A63-85A3-EA7A17D76947}"/>
              </a:ext>
            </a:extLst>
          </p:cNvPr>
          <p:cNvSpPr/>
          <p:nvPr/>
        </p:nvSpPr>
        <p:spPr>
          <a:xfrm>
            <a:off x="777019" y="3125527"/>
            <a:ext cx="4684829" cy="5321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14C22F-198E-4870-A029-C4E07628BF81}"/>
              </a:ext>
            </a:extLst>
          </p:cNvPr>
          <p:cNvSpPr txBox="1"/>
          <p:nvPr/>
        </p:nvSpPr>
        <p:spPr>
          <a:xfrm>
            <a:off x="848139" y="3197755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9CF0A6E1-CDC2-43EB-9FAD-68BCBD3B5BD4}"/>
              </a:ext>
            </a:extLst>
          </p:cNvPr>
          <p:cNvSpPr/>
          <p:nvPr/>
        </p:nvSpPr>
        <p:spPr>
          <a:xfrm>
            <a:off x="3366263" y="3206934"/>
            <a:ext cx="905796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218DA57-C729-4F5F-A563-6882049FFB31}"/>
              </a:ext>
            </a:extLst>
          </p:cNvPr>
          <p:cNvSpPr/>
          <p:nvPr/>
        </p:nvSpPr>
        <p:spPr>
          <a:xfrm>
            <a:off x="4372103" y="3206934"/>
            <a:ext cx="905796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C88EE8-F5D1-4434-A091-D52A5A9320FA}"/>
              </a:ext>
            </a:extLst>
          </p:cNvPr>
          <p:cNvSpPr/>
          <p:nvPr/>
        </p:nvSpPr>
        <p:spPr>
          <a:xfrm>
            <a:off x="777019" y="3664676"/>
            <a:ext cx="4684829" cy="532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2082C52-5055-4B5E-8A12-4A82F5D8E30B}"/>
              </a:ext>
            </a:extLst>
          </p:cNvPr>
          <p:cNvSpPr txBox="1"/>
          <p:nvPr/>
        </p:nvSpPr>
        <p:spPr>
          <a:xfrm>
            <a:off x="848139" y="3736904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A1775991-738F-431F-8550-9A80FB139E73}"/>
              </a:ext>
            </a:extLst>
          </p:cNvPr>
          <p:cNvSpPr/>
          <p:nvPr/>
        </p:nvSpPr>
        <p:spPr>
          <a:xfrm>
            <a:off x="3366263" y="3746083"/>
            <a:ext cx="905796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C3763D77-CACA-4979-8AF9-8987DC0681B7}"/>
              </a:ext>
            </a:extLst>
          </p:cNvPr>
          <p:cNvSpPr/>
          <p:nvPr/>
        </p:nvSpPr>
        <p:spPr>
          <a:xfrm>
            <a:off x="4372103" y="3746083"/>
            <a:ext cx="905796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2409171-AC8C-4EC4-A8AE-BF9F25F2AA09}"/>
              </a:ext>
            </a:extLst>
          </p:cNvPr>
          <p:cNvSpPr/>
          <p:nvPr/>
        </p:nvSpPr>
        <p:spPr>
          <a:xfrm>
            <a:off x="777019" y="4196822"/>
            <a:ext cx="4684829" cy="5321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77C58C-3246-4E51-AC4D-892F1A78E671}"/>
              </a:ext>
            </a:extLst>
          </p:cNvPr>
          <p:cNvSpPr txBox="1"/>
          <p:nvPr/>
        </p:nvSpPr>
        <p:spPr>
          <a:xfrm>
            <a:off x="848139" y="426905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</a:t>
            </a:r>
            <a:endParaRPr kumimoji="1" lang="ja-JP" altLang="en-US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905A725-55FA-41C6-B099-B7EC7618BC87}"/>
              </a:ext>
            </a:extLst>
          </p:cNvPr>
          <p:cNvSpPr/>
          <p:nvPr/>
        </p:nvSpPr>
        <p:spPr>
          <a:xfrm>
            <a:off x="3366263" y="4278229"/>
            <a:ext cx="905796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937F4F5-0460-484C-AFB8-E42BC339E794}"/>
              </a:ext>
            </a:extLst>
          </p:cNvPr>
          <p:cNvSpPr/>
          <p:nvPr/>
        </p:nvSpPr>
        <p:spPr>
          <a:xfrm>
            <a:off x="4372103" y="4278229"/>
            <a:ext cx="905796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DEA4BEF-B433-4B4F-88C6-F855213EC78A}"/>
              </a:ext>
            </a:extLst>
          </p:cNvPr>
          <p:cNvSpPr/>
          <p:nvPr/>
        </p:nvSpPr>
        <p:spPr>
          <a:xfrm>
            <a:off x="777019" y="4743897"/>
            <a:ext cx="4684829" cy="532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8BACBFC-6E60-4D12-928F-84A4F3047034}"/>
              </a:ext>
            </a:extLst>
          </p:cNvPr>
          <p:cNvSpPr txBox="1"/>
          <p:nvPr/>
        </p:nvSpPr>
        <p:spPr>
          <a:xfrm>
            <a:off x="848139" y="4816125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</a:t>
            </a:r>
            <a:endParaRPr kumimoji="1" lang="ja-JP" altLang="en-US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19244A80-FD86-4EE0-9187-19501934F7BF}"/>
              </a:ext>
            </a:extLst>
          </p:cNvPr>
          <p:cNvSpPr/>
          <p:nvPr/>
        </p:nvSpPr>
        <p:spPr>
          <a:xfrm>
            <a:off x="3366263" y="4825304"/>
            <a:ext cx="905796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0A6253AC-4A35-43C6-AD52-8762618CE697}"/>
              </a:ext>
            </a:extLst>
          </p:cNvPr>
          <p:cNvSpPr/>
          <p:nvPr/>
        </p:nvSpPr>
        <p:spPr>
          <a:xfrm>
            <a:off x="4372103" y="4825304"/>
            <a:ext cx="905796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3797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7061BC-791F-4305-8B92-4FBD23251747}"/>
              </a:ext>
            </a:extLst>
          </p:cNvPr>
          <p:cNvSpPr txBox="1"/>
          <p:nvPr/>
        </p:nvSpPr>
        <p:spPr>
          <a:xfrm>
            <a:off x="890938" y="512985"/>
            <a:ext cx="59280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口座一覧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口座の一覧を表示します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dirty="0"/>
              <a:t>追加：</a:t>
            </a:r>
            <a:r>
              <a:rPr lang="ja-JP" altLang="en-US" dirty="0"/>
              <a:t>口座</a:t>
            </a:r>
            <a:r>
              <a:rPr kumimoji="1" lang="ja-JP" altLang="en-US" dirty="0"/>
              <a:t>追加に画面遷移します</a:t>
            </a:r>
            <a:endParaRPr kumimoji="1" lang="en-US" altLang="ja-JP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  <a:p>
            <a:r>
              <a:rPr kumimoji="1" lang="ja-JP" altLang="en-US" dirty="0"/>
              <a:t>修正：</a:t>
            </a:r>
            <a:r>
              <a:rPr lang="ja-JP" altLang="en-US" dirty="0"/>
              <a:t>口座</a:t>
            </a:r>
            <a:r>
              <a:rPr kumimoji="1" lang="ja-JP" altLang="en-US" dirty="0"/>
              <a:t>修正に画面遷移します</a:t>
            </a:r>
            <a:endParaRPr kumimoji="1" lang="en-US" altLang="ja-JP" dirty="0"/>
          </a:p>
          <a:p>
            <a:r>
              <a:rPr lang="ja-JP" altLang="en-US" dirty="0"/>
              <a:t>削除：選択したボタンの行の口座が削除されます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53765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A70A05-D9CE-467D-9F74-FC69B5FA4E07}"/>
              </a:ext>
            </a:extLst>
          </p:cNvPr>
          <p:cNvSpPr txBox="1"/>
          <p:nvPr/>
        </p:nvSpPr>
        <p:spPr>
          <a:xfrm>
            <a:off x="467833" y="265814"/>
            <a:ext cx="864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</a:t>
            </a:r>
            <a:r>
              <a:rPr kumimoji="1" lang="en-US" altLang="ja-JP" sz="2400" dirty="0"/>
              <a:t>-2</a:t>
            </a:r>
            <a:r>
              <a:rPr kumimoji="1" lang="ja-JP" altLang="en-US" sz="2400" dirty="0"/>
              <a:t>　口座追加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3FA9D8-E0F1-4FFE-8FF6-75F4F13B97FF}"/>
              </a:ext>
            </a:extLst>
          </p:cNvPr>
          <p:cNvSpPr/>
          <p:nvPr/>
        </p:nvSpPr>
        <p:spPr>
          <a:xfrm>
            <a:off x="467833" y="738111"/>
            <a:ext cx="5099847" cy="5276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0834A2-7FF2-4469-B150-2EF7908B33FC}"/>
              </a:ext>
            </a:extLst>
          </p:cNvPr>
          <p:cNvSpPr/>
          <p:nvPr/>
        </p:nvSpPr>
        <p:spPr>
          <a:xfrm>
            <a:off x="467833" y="738111"/>
            <a:ext cx="5099847" cy="7230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3F2416-E730-448D-8070-BD7DD6BE8BCF}"/>
              </a:ext>
            </a:extLst>
          </p:cNvPr>
          <p:cNvSpPr txBox="1"/>
          <p:nvPr/>
        </p:nvSpPr>
        <p:spPr>
          <a:xfrm>
            <a:off x="595422" y="914952"/>
            <a:ext cx="226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口座追加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A2A30DE-5101-4248-B828-FDA8A5B526A4}"/>
              </a:ext>
            </a:extLst>
          </p:cNvPr>
          <p:cNvSpPr/>
          <p:nvPr/>
        </p:nvSpPr>
        <p:spPr>
          <a:xfrm>
            <a:off x="1137683" y="1557651"/>
            <a:ext cx="3678157" cy="5706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口座名がありません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4B0B1214-EDAD-4113-8636-208E36061EC4}"/>
              </a:ext>
            </a:extLst>
          </p:cNvPr>
          <p:cNvSpPr/>
          <p:nvPr/>
        </p:nvSpPr>
        <p:spPr>
          <a:xfrm>
            <a:off x="9335386" y="914952"/>
            <a:ext cx="2388781" cy="1258554"/>
          </a:xfrm>
          <a:prstGeom prst="wedgeRectCallout">
            <a:avLst>
              <a:gd name="adj1" fmla="val -250991"/>
              <a:gd name="adj2" fmla="val 298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70B371-573F-4BA4-83C6-53138DD2B42F}"/>
              </a:ext>
            </a:extLst>
          </p:cNvPr>
          <p:cNvSpPr txBox="1"/>
          <p:nvPr/>
        </p:nvSpPr>
        <p:spPr>
          <a:xfrm>
            <a:off x="9526772" y="1152781"/>
            <a:ext cx="194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ここにエラーを表示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1DDB737-9283-4F73-83E1-F686F372988C}"/>
              </a:ext>
            </a:extLst>
          </p:cNvPr>
          <p:cNvSpPr txBox="1"/>
          <p:nvPr/>
        </p:nvSpPr>
        <p:spPr>
          <a:xfrm>
            <a:off x="1120373" y="3104606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口座名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6A2AB44-9B05-43FA-ABB5-5E4AA829DC60}"/>
              </a:ext>
            </a:extLst>
          </p:cNvPr>
          <p:cNvSpPr/>
          <p:nvPr/>
        </p:nvSpPr>
        <p:spPr>
          <a:xfrm>
            <a:off x="1120374" y="3461923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75C06B6-FFC4-4145-A127-D7A381A65BBC}"/>
              </a:ext>
            </a:extLst>
          </p:cNvPr>
          <p:cNvSpPr/>
          <p:nvPr/>
        </p:nvSpPr>
        <p:spPr>
          <a:xfrm>
            <a:off x="1147842" y="5030855"/>
            <a:ext cx="1187303" cy="52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40CC70B-CA15-42DA-88DF-96B0BEEB8B03}"/>
              </a:ext>
            </a:extLst>
          </p:cNvPr>
          <p:cNvSpPr/>
          <p:nvPr/>
        </p:nvSpPr>
        <p:spPr>
          <a:xfrm>
            <a:off x="2528302" y="5027086"/>
            <a:ext cx="1187303" cy="52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107290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4A3F15-D026-9CDC-63FC-46A3A82003FB}"/>
              </a:ext>
            </a:extLst>
          </p:cNvPr>
          <p:cNvSpPr/>
          <p:nvPr/>
        </p:nvSpPr>
        <p:spPr>
          <a:xfrm>
            <a:off x="433137" y="972152"/>
            <a:ext cx="11309684" cy="54478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060AD4-5944-753F-75B2-50BE76025E17}"/>
              </a:ext>
            </a:extLst>
          </p:cNvPr>
          <p:cNvSpPr txBox="1"/>
          <p:nvPr/>
        </p:nvSpPr>
        <p:spPr>
          <a:xfrm>
            <a:off x="1452579" y="1995050"/>
            <a:ext cx="378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D-4</a:t>
            </a:r>
            <a:r>
              <a:rPr lang="ja-JP" altLang="en-US" sz="2400" dirty="0"/>
              <a:t>　スマホ用メニュー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E5B700-83AA-2E56-6F92-050B20CEB4C1}"/>
              </a:ext>
            </a:extLst>
          </p:cNvPr>
          <p:cNvSpPr txBox="1"/>
          <p:nvPr/>
        </p:nvSpPr>
        <p:spPr>
          <a:xfrm>
            <a:off x="1064657" y="1368185"/>
            <a:ext cx="29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5.</a:t>
            </a:r>
            <a:r>
              <a:rPr lang="ja-JP" altLang="en-US" sz="2400" dirty="0"/>
              <a:t>　スマホ用機能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9026A3-A92E-9486-E875-5A3D075E62DD}"/>
              </a:ext>
            </a:extLst>
          </p:cNvPr>
          <p:cNvSpPr txBox="1"/>
          <p:nvPr/>
        </p:nvSpPr>
        <p:spPr>
          <a:xfrm>
            <a:off x="1462625" y="4322880"/>
            <a:ext cx="39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S</a:t>
            </a:r>
            <a:r>
              <a:rPr lang="ja-JP" altLang="en-US" sz="2400" dirty="0"/>
              <a:t>　月間集計表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4E64EF-86F5-94A5-A63A-E06B2C70BCB5}"/>
              </a:ext>
            </a:extLst>
          </p:cNvPr>
          <p:cNvSpPr txBox="1"/>
          <p:nvPr/>
        </p:nvSpPr>
        <p:spPr>
          <a:xfrm>
            <a:off x="1462625" y="4805312"/>
            <a:ext cx="39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T</a:t>
            </a:r>
            <a:r>
              <a:rPr lang="ja-JP" altLang="en-US" sz="2400" dirty="0"/>
              <a:t>　年間集計表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FAB509-A4F9-082F-EF9C-4748AAEE674B}"/>
              </a:ext>
            </a:extLst>
          </p:cNvPr>
          <p:cNvSpPr txBox="1"/>
          <p:nvPr/>
        </p:nvSpPr>
        <p:spPr>
          <a:xfrm>
            <a:off x="5942693" y="1995050"/>
            <a:ext cx="449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U</a:t>
            </a:r>
            <a:r>
              <a:rPr lang="ja-JP" altLang="en-US" sz="2400" dirty="0"/>
              <a:t>　店別月間集計表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00B6DB-0450-B027-2BF7-21CB1629BD8B}"/>
              </a:ext>
            </a:extLst>
          </p:cNvPr>
          <p:cNvSpPr txBox="1"/>
          <p:nvPr/>
        </p:nvSpPr>
        <p:spPr>
          <a:xfrm>
            <a:off x="5942694" y="2536063"/>
            <a:ext cx="419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V</a:t>
            </a:r>
            <a:r>
              <a:rPr lang="ja-JP" altLang="en-US" sz="2400" dirty="0"/>
              <a:t>　店別月間頻度表</a:t>
            </a:r>
            <a:endParaRPr lang="en-US" altLang="ja-JP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FC27D3-E276-9D08-5256-87BDFBD882D2}"/>
              </a:ext>
            </a:extLst>
          </p:cNvPr>
          <p:cNvSpPr txBox="1"/>
          <p:nvPr/>
        </p:nvSpPr>
        <p:spPr>
          <a:xfrm>
            <a:off x="5942693" y="3098329"/>
            <a:ext cx="449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</a:t>
            </a:r>
            <a:r>
              <a:rPr lang="ja-JP" altLang="en-US" sz="2400" dirty="0"/>
              <a:t>　摘要別月間集計表</a:t>
            </a:r>
            <a:endParaRPr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B0D2AC-D83E-DE61-C8AA-DA42BC339305}"/>
              </a:ext>
            </a:extLst>
          </p:cNvPr>
          <p:cNvSpPr txBox="1"/>
          <p:nvPr/>
        </p:nvSpPr>
        <p:spPr>
          <a:xfrm>
            <a:off x="5942692" y="3605405"/>
            <a:ext cx="449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X</a:t>
            </a:r>
            <a:r>
              <a:rPr lang="ja-JP" altLang="en-US" sz="2400" dirty="0"/>
              <a:t>　摘要別月間頻度表</a:t>
            </a:r>
            <a:endParaRPr lang="en-US" altLang="ja-JP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944117-D0ED-5943-8AF6-0858FA389709}"/>
              </a:ext>
            </a:extLst>
          </p:cNvPr>
          <p:cNvSpPr txBox="1"/>
          <p:nvPr/>
        </p:nvSpPr>
        <p:spPr>
          <a:xfrm>
            <a:off x="1452579" y="3919137"/>
            <a:ext cx="39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R</a:t>
            </a:r>
            <a:r>
              <a:rPr lang="ja-JP" altLang="en-US" sz="2400" dirty="0"/>
              <a:t>　日計表</a:t>
            </a:r>
            <a:endParaRPr lang="en-US" altLang="ja-JP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D7E7F9-D1AF-A797-C7C7-77443C533FAF}"/>
              </a:ext>
            </a:extLst>
          </p:cNvPr>
          <p:cNvSpPr txBox="1"/>
          <p:nvPr/>
        </p:nvSpPr>
        <p:spPr>
          <a:xfrm>
            <a:off x="1452579" y="2516634"/>
            <a:ext cx="39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Q-1</a:t>
            </a:r>
            <a:r>
              <a:rPr lang="ja-JP" altLang="en-US" sz="2400" dirty="0"/>
              <a:t>　入出金一覧</a:t>
            </a:r>
            <a:endParaRPr lang="en-US" altLang="ja-JP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10FB73-32C8-E334-8143-98CD5A256B2D}"/>
              </a:ext>
            </a:extLst>
          </p:cNvPr>
          <p:cNvSpPr txBox="1"/>
          <p:nvPr/>
        </p:nvSpPr>
        <p:spPr>
          <a:xfrm>
            <a:off x="1745521" y="2892194"/>
            <a:ext cx="39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</a:t>
            </a:r>
            <a:r>
              <a:rPr lang="ja-JP" altLang="en-US" sz="2400" dirty="0"/>
              <a:t>　入出金追加</a:t>
            </a:r>
            <a:endParaRPr lang="en-US" altLang="ja-JP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91B972-7DE3-D04D-3232-0C6BC0C719D1}"/>
              </a:ext>
            </a:extLst>
          </p:cNvPr>
          <p:cNvSpPr txBox="1"/>
          <p:nvPr/>
        </p:nvSpPr>
        <p:spPr>
          <a:xfrm>
            <a:off x="1745521" y="3312744"/>
            <a:ext cx="39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3</a:t>
            </a:r>
            <a:r>
              <a:rPr lang="ja-JP" altLang="en-US" sz="2400" dirty="0"/>
              <a:t>　入出金修正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18500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F5F9D5-D713-4138-B56C-B4C6F72ABDFD}"/>
              </a:ext>
            </a:extLst>
          </p:cNvPr>
          <p:cNvSpPr txBox="1"/>
          <p:nvPr/>
        </p:nvSpPr>
        <p:spPr>
          <a:xfrm>
            <a:off x="425302" y="329609"/>
            <a:ext cx="77617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口座追加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口座を追加します</a:t>
            </a:r>
            <a:endParaRPr kumimoji="1" lang="en-US" altLang="ja-JP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追加</a:t>
            </a:r>
            <a:r>
              <a:rPr kumimoji="1" lang="ja-JP" altLang="en-US" dirty="0"/>
              <a:t>：</a:t>
            </a:r>
            <a:r>
              <a:rPr lang="ja-JP" altLang="en-US" dirty="0"/>
              <a:t>口座</a:t>
            </a:r>
            <a:r>
              <a:rPr kumimoji="1" lang="ja-JP" altLang="en-US" dirty="0"/>
              <a:t>を追加します</a:t>
            </a:r>
            <a:endParaRPr kumimoji="1" lang="en-US" altLang="ja-JP" dirty="0"/>
          </a:p>
          <a:p>
            <a:r>
              <a:rPr lang="ja-JP" altLang="en-US" dirty="0"/>
              <a:t>戻る</a:t>
            </a:r>
            <a:r>
              <a:rPr kumimoji="1" lang="ja-JP" altLang="en-US" dirty="0"/>
              <a:t>：</a:t>
            </a:r>
            <a:r>
              <a:rPr lang="ja-JP" altLang="en-US" dirty="0"/>
              <a:t>口座</a:t>
            </a:r>
            <a:r>
              <a:rPr kumimoji="1" lang="ja-JP" altLang="en-US" dirty="0"/>
              <a:t>一覧に画面遷移します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必須入力チェック：口座名</a:t>
            </a:r>
            <a:endParaRPr lang="en-US" altLang="ja-JP" dirty="0"/>
          </a:p>
          <a:p>
            <a:r>
              <a:rPr lang="ja-JP" altLang="en-US" dirty="0"/>
              <a:t>口座名　　　　　：</a:t>
            </a:r>
            <a:r>
              <a:rPr lang="en-US" altLang="ja-JP" dirty="0"/>
              <a:t>32</a:t>
            </a:r>
            <a:r>
              <a:rPr lang="ja-JP" altLang="en-US" dirty="0"/>
              <a:t>文字以内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0662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E0ABB6-D872-435F-82F0-E1C8AEB6FB62}"/>
              </a:ext>
            </a:extLst>
          </p:cNvPr>
          <p:cNvSpPr txBox="1"/>
          <p:nvPr/>
        </p:nvSpPr>
        <p:spPr>
          <a:xfrm>
            <a:off x="467833" y="265814"/>
            <a:ext cx="864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</a:t>
            </a:r>
            <a:r>
              <a:rPr kumimoji="1" lang="en-US" altLang="ja-JP" sz="2400" dirty="0"/>
              <a:t>-3</a:t>
            </a:r>
            <a:r>
              <a:rPr kumimoji="1" lang="ja-JP" altLang="en-US" sz="2400" dirty="0"/>
              <a:t>　</a:t>
            </a:r>
            <a:r>
              <a:rPr lang="ja-JP" altLang="en-US" sz="2400" dirty="0"/>
              <a:t>口座修正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22ED7A0-7AA8-4345-95E8-3A4E0543294B}"/>
              </a:ext>
            </a:extLst>
          </p:cNvPr>
          <p:cNvSpPr/>
          <p:nvPr/>
        </p:nvSpPr>
        <p:spPr>
          <a:xfrm>
            <a:off x="467833" y="738111"/>
            <a:ext cx="5099847" cy="5276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DDF309-2B64-4455-9D9C-487E18A1252F}"/>
              </a:ext>
            </a:extLst>
          </p:cNvPr>
          <p:cNvSpPr/>
          <p:nvPr/>
        </p:nvSpPr>
        <p:spPr>
          <a:xfrm>
            <a:off x="467833" y="738111"/>
            <a:ext cx="5099847" cy="7230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065F41-8335-4CC9-8A9B-D037EB7AFDA9}"/>
              </a:ext>
            </a:extLst>
          </p:cNvPr>
          <p:cNvSpPr txBox="1"/>
          <p:nvPr/>
        </p:nvSpPr>
        <p:spPr>
          <a:xfrm>
            <a:off x="595422" y="914952"/>
            <a:ext cx="226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口座修正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5422D2-66D9-4A2E-9CDD-0D1A5D6A8BB6}"/>
              </a:ext>
            </a:extLst>
          </p:cNvPr>
          <p:cNvSpPr/>
          <p:nvPr/>
        </p:nvSpPr>
        <p:spPr>
          <a:xfrm>
            <a:off x="1137683" y="1557651"/>
            <a:ext cx="3678157" cy="5706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口座名がありません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54E4F95F-4193-4255-95B2-E4DB1D151A70}"/>
              </a:ext>
            </a:extLst>
          </p:cNvPr>
          <p:cNvSpPr/>
          <p:nvPr/>
        </p:nvSpPr>
        <p:spPr>
          <a:xfrm>
            <a:off x="9335386" y="914952"/>
            <a:ext cx="2388781" cy="1258554"/>
          </a:xfrm>
          <a:prstGeom prst="wedgeRectCallout">
            <a:avLst>
              <a:gd name="adj1" fmla="val -250991"/>
              <a:gd name="adj2" fmla="val 298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44582C-AE02-4616-8630-BE68C22B9A57}"/>
              </a:ext>
            </a:extLst>
          </p:cNvPr>
          <p:cNvSpPr txBox="1"/>
          <p:nvPr/>
        </p:nvSpPr>
        <p:spPr>
          <a:xfrm>
            <a:off x="9526772" y="1152781"/>
            <a:ext cx="194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ここにエラーを表示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435AD7-0307-409D-939C-D148856C00D3}"/>
              </a:ext>
            </a:extLst>
          </p:cNvPr>
          <p:cNvSpPr txBox="1"/>
          <p:nvPr/>
        </p:nvSpPr>
        <p:spPr>
          <a:xfrm>
            <a:off x="1120373" y="3104606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口座名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FAAA82-6F95-448C-83CA-C0164450FA7A}"/>
              </a:ext>
            </a:extLst>
          </p:cNvPr>
          <p:cNvSpPr/>
          <p:nvPr/>
        </p:nvSpPr>
        <p:spPr>
          <a:xfrm>
            <a:off x="1120374" y="3461923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B28E2A5-3891-4D52-AB1D-024CC36981F6}"/>
              </a:ext>
            </a:extLst>
          </p:cNvPr>
          <p:cNvSpPr/>
          <p:nvPr/>
        </p:nvSpPr>
        <p:spPr>
          <a:xfrm>
            <a:off x="1147842" y="5030855"/>
            <a:ext cx="1187303" cy="52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修正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0CBD5DB-B512-4086-B228-C92FD229FE89}"/>
              </a:ext>
            </a:extLst>
          </p:cNvPr>
          <p:cNvSpPr/>
          <p:nvPr/>
        </p:nvSpPr>
        <p:spPr>
          <a:xfrm>
            <a:off x="2528302" y="5027086"/>
            <a:ext cx="1187303" cy="52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827465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A9359C-77BF-42E5-ADC5-E6744339960A}"/>
              </a:ext>
            </a:extLst>
          </p:cNvPr>
          <p:cNvSpPr txBox="1"/>
          <p:nvPr/>
        </p:nvSpPr>
        <p:spPr>
          <a:xfrm>
            <a:off x="425302" y="329609"/>
            <a:ext cx="77617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口座修正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口座を修正します</a:t>
            </a:r>
            <a:endParaRPr kumimoji="1" lang="en-US" altLang="ja-JP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dirty="0"/>
              <a:t>修正：口座を修正します</a:t>
            </a:r>
            <a:endParaRPr kumimoji="1" lang="en-US" altLang="ja-JP" dirty="0"/>
          </a:p>
          <a:p>
            <a:r>
              <a:rPr lang="ja-JP" altLang="en-US" dirty="0"/>
              <a:t>戻る</a:t>
            </a:r>
            <a:r>
              <a:rPr kumimoji="1" lang="ja-JP" altLang="en-US" dirty="0"/>
              <a:t>：</a:t>
            </a:r>
            <a:r>
              <a:rPr lang="ja-JP" altLang="en-US" dirty="0"/>
              <a:t>口座</a:t>
            </a:r>
            <a:r>
              <a:rPr kumimoji="1" lang="ja-JP" altLang="en-US" dirty="0"/>
              <a:t>一覧に画面遷移します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必須入力チェック：口座名</a:t>
            </a:r>
            <a:endParaRPr lang="en-US" altLang="ja-JP" dirty="0"/>
          </a:p>
          <a:p>
            <a:r>
              <a:rPr lang="ja-JP" altLang="en-US" dirty="0"/>
              <a:t>口座名　　　　　：</a:t>
            </a:r>
            <a:r>
              <a:rPr lang="en-US" altLang="ja-JP" dirty="0"/>
              <a:t>32</a:t>
            </a:r>
            <a:r>
              <a:rPr lang="ja-JP" altLang="en-US" dirty="0"/>
              <a:t>文字以内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3972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B40105-8FBB-49BE-9A12-E7EAE0528E65}"/>
              </a:ext>
            </a:extLst>
          </p:cNvPr>
          <p:cNvSpPr txBox="1"/>
          <p:nvPr/>
        </p:nvSpPr>
        <p:spPr>
          <a:xfrm>
            <a:off x="471638" y="173255"/>
            <a:ext cx="726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H</a:t>
            </a:r>
            <a:r>
              <a:rPr kumimoji="1" lang="ja-JP" altLang="en-US" sz="2400" dirty="0"/>
              <a:t>　</a:t>
            </a:r>
            <a:r>
              <a:rPr lang="ja-JP" altLang="en-US" sz="2400" dirty="0"/>
              <a:t>残高</a:t>
            </a:r>
            <a:r>
              <a:rPr kumimoji="1" lang="ja-JP" altLang="en-US" sz="2400" dirty="0"/>
              <a:t>一覧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5E1C419-46DE-4850-B069-27B301210BAC}"/>
              </a:ext>
            </a:extLst>
          </p:cNvPr>
          <p:cNvSpPr/>
          <p:nvPr/>
        </p:nvSpPr>
        <p:spPr>
          <a:xfrm>
            <a:off x="386080" y="634920"/>
            <a:ext cx="5882640" cy="5776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136210-3621-4DFE-93BF-7823CA6AC02F}"/>
              </a:ext>
            </a:extLst>
          </p:cNvPr>
          <p:cNvSpPr/>
          <p:nvPr/>
        </p:nvSpPr>
        <p:spPr>
          <a:xfrm>
            <a:off x="386080" y="634920"/>
            <a:ext cx="5882640" cy="563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3313432-8154-4E40-B604-7573934EAFCD}"/>
              </a:ext>
            </a:extLst>
          </p:cNvPr>
          <p:cNvSpPr txBox="1"/>
          <p:nvPr/>
        </p:nvSpPr>
        <p:spPr>
          <a:xfrm>
            <a:off x="471638" y="686067"/>
            <a:ext cx="260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残高</a:t>
            </a:r>
            <a:r>
              <a:rPr kumimoji="1" lang="ja-JP" altLang="en-US" sz="2400" dirty="0">
                <a:solidFill>
                  <a:schemeClr val="bg1"/>
                </a:solidFill>
              </a:rPr>
              <a:t>一覧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096C0D5-CA20-4D9A-B897-8914ECE72B87}"/>
              </a:ext>
            </a:extLst>
          </p:cNvPr>
          <p:cNvSpPr/>
          <p:nvPr/>
        </p:nvSpPr>
        <p:spPr>
          <a:xfrm>
            <a:off x="863600" y="1442720"/>
            <a:ext cx="1554480" cy="56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28FEF77-DDAE-40E1-A547-03ACEB893C8F}"/>
              </a:ext>
            </a:extLst>
          </p:cNvPr>
          <p:cNvSpPr/>
          <p:nvPr/>
        </p:nvSpPr>
        <p:spPr>
          <a:xfrm>
            <a:off x="1775790" y="2250520"/>
            <a:ext cx="3269753" cy="3577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4BA2C09-AFFD-44EC-A331-B6F2ACC6E7B3}"/>
              </a:ext>
            </a:extLst>
          </p:cNvPr>
          <p:cNvSpPr txBox="1"/>
          <p:nvPr/>
        </p:nvSpPr>
        <p:spPr>
          <a:xfrm>
            <a:off x="1926424" y="223893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口座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26F1876-B63A-440A-9212-26641CA58508}"/>
              </a:ext>
            </a:extLst>
          </p:cNvPr>
          <p:cNvSpPr txBox="1"/>
          <p:nvPr/>
        </p:nvSpPr>
        <p:spPr>
          <a:xfrm>
            <a:off x="4029544" y="2250520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残高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98618AC-556E-4FA9-825F-C533202B3856}"/>
              </a:ext>
            </a:extLst>
          </p:cNvPr>
          <p:cNvSpPr/>
          <p:nvPr/>
        </p:nvSpPr>
        <p:spPr>
          <a:xfrm>
            <a:off x="1775790" y="2619852"/>
            <a:ext cx="3269754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F863B5-1490-4647-8008-A7F9561B0391}"/>
              </a:ext>
            </a:extLst>
          </p:cNvPr>
          <p:cNvSpPr txBox="1"/>
          <p:nvPr/>
        </p:nvSpPr>
        <p:spPr>
          <a:xfrm>
            <a:off x="1926424" y="276868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4A6742-8040-498E-94EC-633ECBA4644A}"/>
              </a:ext>
            </a:extLst>
          </p:cNvPr>
          <p:cNvSpPr txBox="1"/>
          <p:nvPr/>
        </p:nvSpPr>
        <p:spPr>
          <a:xfrm>
            <a:off x="3988904" y="2804240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E28172-E0BC-44F4-BA71-9B05BFF67C24}"/>
              </a:ext>
            </a:extLst>
          </p:cNvPr>
          <p:cNvSpPr/>
          <p:nvPr/>
        </p:nvSpPr>
        <p:spPr>
          <a:xfrm>
            <a:off x="1775790" y="3246360"/>
            <a:ext cx="3269754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51C4A9B-C66B-421A-9AAD-246E3F299267}"/>
              </a:ext>
            </a:extLst>
          </p:cNvPr>
          <p:cNvSpPr txBox="1"/>
          <p:nvPr/>
        </p:nvSpPr>
        <p:spPr>
          <a:xfrm>
            <a:off x="1926424" y="339518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FF8AEB5-0AB6-43D6-A78F-54DAE2DDED15}"/>
              </a:ext>
            </a:extLst>
          </p:cNvPr>
          <p:cNvSpPr txBox="1"/>
          <p:nvPr/>
        </p:nvSpPr>
        <p:spPr>
          <a:xfrm>
            <a:off x="3988904" y="343074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E93EFBB-4329-4203-BBB4-B2A75200A4A9}"/>
              </a:ext>
            </a:extLst>
          </p:cNvPr>
          <p:cNvSpPr/>
          <p:nvPr/>
        </p:nvSpPr>
        <p:spPr>
          <a:xfrm>
            <a:off x="1775788" y="3898428"/>
            <a:ext cx="3269755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23DCF3F-482B-4A93-A60D-8328BDFEA7A8}"/>
              </a:ext>
            </a:extLst>
          </p:cNvPr>
          <p:cNvSpPr txBox="1"/>
          <p:nvPr/>
        </p:nvSpPr>
        <p:spPr>
          <a:xfrm>
            <a:off x="1926424" y="404725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E7C2CD2-BF70-4964-83AC-1B19FF6B88FD}"/>
              </a:ext>
            </a:extLst>
          </p:cNvPr>
          <p:cNvSpPr txBox="1"/>
          <p:nvPr/>
        </p:nvSpPr>
        <p:spPr>
          <a:xfrm>
            <a:off x="3988904" y="4082816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81BF8B6-3427-4988-A7F2-DBDDB404AEF7}"/>
              </a:ext>
            </a:extLst>
          </p:cNvPr>
          <p:cNvSpPr/>
          <p:nvPr/>
        </p:nvSpPr>
        <p:spPr>
          <a:xfrm>
            <a:off x="1775788" y="4534936"/>
            <a:ext cx="3269756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433E8C7-9114-45E2-BEA3-50D12CCEC64B}"/>
              </a:ext>
            </a:extLst>
          </p:cNvPr>
          <p:cNvSpPr txBox="1"/>
          <p:nvPr/>
        </p:nvSpPr>
        <p:spPr>
          <a:xfrm>
            <a:off x="1926424" y="468376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5BF1CBE-1CD2-41A2-B1BD-AB4828ACFB7D}"/>
              </a:ext>
            </a:extLst>
          </p:cNvPr>
          <p:cNvSpPr txBox="1"/>
          <p:nvPr/>
        </p:nvSpPr>
        <p:spPr>
          <a:xfrm>
            <a:off x="3988904" y="471932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01055F9-FF06-87CD-777A-27F20FAF20D7}"/>
              </a:ext>
            </a:extLst>
          </p:cNvPr>
          <p:cNvSpPr txBox="1"/>
          <p:nvPr/>
        </p:nvSpPr>
        <p:spPr>
          <a:xfrm>
            <a:off x="2418080" y="5438620"/>
            <a:ext cx="8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合計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EC4671B-DAF5-230E-5C05-CC2D49E91797}"/>
              </a:ext>
            </a:extLst>
          </p:cNvPr>
          <p:cNvSpPr/>
          <p:nvPr/>
        </p:nvSpPr>
        <p:spPr>
          <a:xfrm>
            <a:off x="3341048" y="5421870"/>
            <a:ext cx="170449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616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F96C53-6788-42FC-91AA-CC95AA6B7D7E}"/>
              </a:ext>
            </a:extLst>
          </p:cNvPr>
          <p:cNvSpPr txBox="1"/>
          <p:nvPr/>
        </p:nvSpPr>
        <p:spPr>
          <a:xfrm>
            <a:off x="890938" y="512985"/>
            <a:ext cx="107829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残高一覧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全ての口座の残高一覧を表示します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06035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F84B82-2C2F-DF18-3EEE-F7BBD2CE89A2}"/>
              </a:ext>
            </a:extLst>
          </p:cNvPr>
          <p:cNvSpPr txBox="1"/>
          <p:nvPr/>
        </p:nvSpPr>
        <p:spPr>
          <a:xfrm>
            <a:off x="899003" y="883626"/>
            <a:ext cx="29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4.</a:t>
            </a:r>
            <a:r>
              <a:rPr lang="ja-JP" altLang="en-US" sz="2400" dirty="0"/>
              <a:t>　</a:t>
            </a:r>
            <a:r>
              <a:rPr lang="en-US" altLang="ja-JP" sz="2400" dirty="0"/>
              <a:t>PC</a:t>
            </a:r>
            <a:r>
              <a:rPr lang="ja-JP" altLang="en-US" sz="2400" dirty="0"/>
              <a:t>用機能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43450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8181D3-BE9C-B8DC-1FDE-AE0B75111407}"/>
              </a:ext>
            </a:extLst>
          </p:cNvPr>
          <p:cNvSpPr txBox="1"/>
          <p:nvPr/>
        </p:nvSpPr>
        <p:spPr>
          <a:xfrm>
            <a:off x="648586" y="265814"/>
            <a:ext cx="498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</a:t>
            </a:r>
            <a:r>
              <a:rPr kumimoji="1" lang="en-US" altLang="ja-JP" sz="2400" dirty="0"/>
              <a:t>-3</a:t>
            </a:r>
            <a:r>
              <a:rPr kumimoji="1" lang="ja-JP" altLang="en-US" sz="2400" dirty="0"/>
              <a:t>　</a:t>
            </a:r>
            <a:r>
              <a:rPr lang="en-US" altLang="ja-JP" sz="2400" dirty="0"/>
              <a:t>PC</a:t>
            </a:r>
            <a:r>
              <a:rPr kumimoji="1" lang="ja-JP" altLang="en-US" sz="2400" dirty="0"/>
              <a:t>メニュー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3359BE-4C8A-E1EC-2932-76AD2C660B7C}"/>
              </a:ext>
            </a:extLst>
          </p:cNvPr>
          <p:cNvSpPr/>
          <p:nvPr/>
        </p:nvSpPr>
        <p:spPr>
          <a:xfrm>
            <a:off x="1084521" y="801255"/>
            <a:ext cx="5773479" cy="5930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021B66-8743-AFB9-31FB-3AF76D0652DC}"/>
              </a:ext>
            </a:extLst>
          </p:cNvPr>
          <p:cNvSpPr/>
          <p:nvPr/>
        </p:nvSpPr>
        <p:spPr>
          <a:xfrm>
            <a:off x="1084520" y="771942"/>
            <a:ext cx="5773479" cy="567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DF24C4-B0FA-5528-6706-CCC43D59A65F}"/>
              </a:ext>
            </a:extLst>
          </p:cNvPr>
          <p:cNvSpPr txBox="1"/>
          <p:nvPr/>
        </p:nvSpPr>
        <p:spPr>
          <a:xfrm>
            <a:off x="1253732" y="826295"/>
            <a:ext cx="199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メニュー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A88E310-CBF5-0971-2E0F-429AC953377C}"/>
              </a:ext>
            </a:extLst>
          </p:cNvPr>
          <p:cNvSpPr/>
          <p:nvPr/>
        </p:nvSpPr>
        <p:spPr>
          <a:xfrm>
            <a:off x="2918629" y="1802901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口座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8B2EC29-43DA-5A69-07D9-EB4A8813AA92}"/>
              </a:ext>
            </a:extLst>
          </p:cNvPr>
          <p:cNvSpPr/>
          <p:nvPr/>
        </p:nvSpPr>
        <p:spPr>
          <a:xfrm>
            <a:off x="2918625" y="6376674"/>
            <a:ext cx="2105247" cy="347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ログアウト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FC9CA5D-FA8E-8532-5DC5-7E0023276703}"/>
              </a:ext>
            </a:extLst>
          </p:cNvPr>
          <p:cNvSpPr/>
          <p:nvPr/>
        </p:nvSpPr>
        <p:spPr>
          <a:xfrm>
            <a:off x="2918635" y="1383630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勘定科目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E1FB33F-6960-C6FD-6D50-4C4B25091179}"/>
              </a:ext>
            </a:extLst>
          </p:cNvPr>
          <p:cNvSpPr/>
          <p:nvPr/>
        </p:nvSpPr>
        <p:spPr>
          <a:xfrm>
            <a:off x="2918629" y="2229628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入出金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F4C9C8B-32FE-1D67-D66D-5E791A640136}"/>
              </a:ext>
            </a:extLst>
          </p:cNvPr>
          <p:cNvSpPr/>
          <p:nvPr/>
        </p:nvSpPr>
        <p:spPr>
          <a:xfrm>
            <a:off x="2918629" y="2656789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残高一覧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B750330-F2EA-2835-2677-5E5A3AC00A36}"/>
              </a:ext>
            </a:extLst>
          </p:cNvPr>
          <p:cNvSpPr/>
          <p:nvPr/>
        </p:nvSpPr>
        <p:spPr>
          <a:xfrm>
            <a:off x="2918629" y="3079466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日計表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C62B427-5572-3824-2439-0D1FB681A66F}"/>
              </a:ext>
            </a:extLst>
          </p:cNvPr>
          <p:cNvSpPr/>
          <p:nvPr/>
        </p:nvSpPr>
        <p:spPr>
          <a:xfrm>
            <a:off x="2918629" y="3494994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月間集計表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74D4CC-F88C-3D69-D3AD-DC2F7B36CADF}"/>
              </a:ext>
            </a:extLst>
          </p:cNvPr>
          <p:cNvSpPr/>
          <p:nvPr/>
        </p:nvSpPr>
        <p:spPr>
          <a:xfrm>
            <a:off x="2918629" y="3907819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年間集計表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534E0FF-95E7-B3D0-1028-629B7C62B571}"/>
              </a:ext>
            </a:extLst>
          </p:cNvPr>
          <p:cNvSpPr/>
          <p:nvPr/>
        </p:nvSpPr>
        <p:spPr>
          <a:xfrm>
            <a:off x="2918628" y="4332693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店別月間</a:t>
            </a:r>
            <a:r>
              <a:rPr kumimoji="1" lang="ja-JP" altLang="en-US" dirty="0"/>
              <a:t>集計表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7DB1FEE-1227-4192-A98C-C7D00BF19672}"/>
              </a:ext>
            </a:extLst>
          </p:cNvPr>
          <p:cNvSpPr/>
          <p:nvPr/>
        </p:nvSpPr>
        <p:spPr>
          <a:xfrm>
            <a:off x="2918627" y="4751964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店別月間頻度表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D5B85DA-C491-55E2-2547-DA9098DA531D}"/>
              </a:ext>
            </a:extLst>
          </p:cNvPr>
          <p:cNvSpPr/>
          <p:nvPr/>
        </p:nvSpPr>
        <p:spPr>
          <a:xfrm>
            <a:off x="2918626" y="5164668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摘要別月間集計表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19B2F0F-D606-2FF4-8CF1-32F5F47780A1}"/>
              </a:ext>
            </a:extLst>
          </p:cNvPr>
          <p:cNvSpPr/>
          <p:nvPr/>
        </p:nvSpPr>
        <p:spPr>
          <a:xfrm>
            <a:off x="2918625" y="5576954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摘要別月間頻度表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6031E8-165D-7444-16BE-E4868B073EC0}"/>
              </a:ext>
            </a:extLst>
          </p:cNvPr>
          <p:cNvSpPr/>
          <p:nvPr/>
        </p:nvSpPr>
        <p:spPr>
          <a:xfrm>
            <a:off x="2918625" y="5986907"/>
            <a:ext cx="2105247" cy="347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退会</a:t>
            </a:r>
          </a:p>
        </p:txBody>
      </p:sp>
    </p:spTree>
    <p:extLst>
      <p:ext uri="{BB962C8B-B14F-4D97-AF65-F5344CB8AC3E}">
        <p14:creationId xmlns:p14="http://schemas.microsoft.com/office/powerpoint/2010/main" val="499228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B512BF-86F0-EDA1-9DA5-53AC6D4DE322}"/>
              </a:ext>
            </a:extLst>
          </p:cNvPr>
          <p:cNvSpPr txBox="1"/>
          <p:nvPr/>
        </p:nvSpPr>
        <p:spPr>
          <a:xfrm>
            <a:off x="829339" y="616689"/>
            <a:ext cx="84604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PC</a:t>
            </a:r>
            <a:r>
              <a:rPr kumimoji="1" lang="ja-JP" altLang="en-US" sz="2400" dirty="0"/>
              <a:t>メニュー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ボタンにより各ページに画面遷移します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dirty="0"/>
              <a:t>勘定科目　　　　：勘定科目を管理します</a:t>
            </a:r>
            <a:endParaRPr kumimoji="1" lang="en-US" altLang="ja-JP" dirty="0"/>
          </a:p>
          <a:p>
            <a:r>
              <a:rPr lang="ja-JP" altLang="en-US" dirty="0"/>
              <a:t>口座　　　　　　：口座を管理します</a:t>
            </a:r>
            <a:endParaRPr lang="en-US" altLang="ja-JP" dirty="0"/>
          </a:p>
          <a:p>
            <a:r>
              <a:rPr kumimoji="1" lang="ja-JP" altLang="en-US" dirty="0"/>
              <a:t>入出金　　　　　：入出金を管理します</a:t>
            </a:r>
            <a:endParaRPr kumimoji="1" lang="en-US" altLang="ja-JP" dirty="0"/>
          </a:p>
          <a:p>
            <a:r>
              <a:rPr kumimoji="1" lang="ja-JP" altLang="en-US" dirty="0"/>
              <a:t>残高一覧表　　　：残高の一覧を表示します</a:t>
            </a:r>
            <a:endParaRPr kumimoji="1" lang="en-US" altLang="ja-JP" dirty="0"/>
          </a:p>
          <a:p>
            <a:r>
              <a:rPr lang="ja-JP" altLang="en-US" dirty="0"/>
              <a:t>日計表　　　　　：毎日のお金の動きを表示します</a:t>
            </a:r>
            <a:endParaRPr kumimoji="1" lang="en-US" altLang="ja-JP" dirty="0"/>
          </a:p>
          <a:p>
            <a:r>
              <a:rPr kumimoji="1" lang="ja-JP" altLang="en-US" dirty="0"/>
              <a:t>月間集計表　　　：その月のお金の動きを表示します</a:t>
            </a:r>
            <a:endParaRPr kumimoji="1" lang="en-US" altLang="ja-JP" dirty="0"/>
          </a:p>
          <a:p>
            <a:r>
              <a:rPr lang="ja-JP" altLang="en-US" dirty="0"/>
              <a:t>年間集計表　　　：その年のお金の動きを表示します</a:t>
            </a:r>
            <a:endParaRPr lang="en-US" altLang="ja-JP" dirty="0"/>
          </a:p>
          <a:p>
            <a:r>
              <a:rPr lang="ja-JP" altLang="en-US" dirty="0"/>
              <a:t>ログアウト　　　：家計簿の利用を終了します</a:t>
            </a:r>
            <a:endParaRPr lang="en-US" altLang="ja-JP" dirty="0"/>
          </a:p>
          <a:p>
            <a:r>
              <a:rPr lang="ja-JP" altLang="en-US" dirty="0"/>
              <a:t>店別月間集計表　：店別にその月にいくら使ったか表示します</a:t>
            </a:r>
            <a:endParaRPr lang="en-US" altLang="ja-JP" dirty="0"/>
          </a:p>
          <a:p>
            <a:r>
              <a:rPr lang="ja-JP" altLang="en-US" dirty="0"/>
              <a:t>店別月間頻度表　：店別にその月にどのくらいの回数買ったか表示します</a:t>
            </a:r>
            <a:endParaRPr lang="en-US" altLang="ja-JP" dirty="0"/>
          </a:p>
          <a:p>
            <a:r>
              <a:rPr lang="ja-JP" altLang="en-US" dirty="0"/>
              <a:t>摘要別月間集計表：摘要別にその月にいくら使ったか表示します</a:t>
            </a:r>
            <a:endParaRPr lang="en-US" altLang="ja-JP" dirty="0"/>
          </a:p>
          <a:p>
            <a:r>
              <a:rPr lang="ja-JP" altLang="en-US" dirty="0"/>
              <a:t>摘要別月間頻度表：摘要別にその月にどのくらいの回数買ったか表示します</a:t>
            </a:r>
            <a:endParaRPr lang="en-US" altLang="ja-JP" dirty="0"/>
          </a:p>
          <a:p>
            <a:r>
              <a:rPr lang="ja-JP" altLang="en-US" dirty="0"/>
              <a:t>退会　　　　　　：アカウントを消去します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55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76216F0-94CA-44F8-91C3-39EFDF5DA2E5}"/>
              </a:ext>
            </a:extLst>
          </p:cNvPr>
          <p:cNvSpPr/>
          <p:nvPr/>
        </p:nvSpPr>
        <p:spPr>
          <a:xfrm>
            <a:off x="471637" y="760396"/>
            <a:ext cx="11534833" cy="5755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9A08105-667D-4363-9BE0-FB1AC958A5F0}"/>
              </a:ext>
            </a:extLst>
          </p:cNvPr>
          <p:cNvSpPr/>
          <p:nvPr/>
        </p:nvSpPr>
        <p:spPr>
          <a:xfrm>
            <a:off x="471637" y="760396"/>
            <a:ext cx="11534833" cy="5486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25538A-DB1A-4481-8A05-38B5060648C0}"/>
              </a:ext>
            </a:extLst>
          </p:cNvPr>
          <p:cNvSpPr txBox="1"/>
          <p:nvPr/>
        </p:nvSpPr>
        <p:spPr>
          <a:xfrm>
            <a:off x="548639" y="850050"/>
            <a:ext cx="232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入出金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6E43926-8136-40B3-90A7-C3BBCB222341}"/>
              </a:ext>
            </a:extLst>
          </p:cNvPr>
          <p:cNvSpPr/>
          <p:nvPr/>
        </p:nvSpPr>
        <p:spPr>
          <a:xfrm>
            <a:off x="854324" y="1472578"/>
            <a:ext cx="152400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78416F9-E7BC-4240-A258-71C14393E59C}"/>
              </a:ext>
            </a:extLst>
          </p:cNvPr>
          <p:cNvSpPr/>
          <p:nvPr/>
        </p:nvSpPr>
        <p:spPr>
          <a:xfrm>
            <a:off x="2429124" y="1458044"/>
            <a:ext cx="152400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戻る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3E3EC24-BE3E-432A-883B-5A811A2D1A7E}"/>
              </a:ext>
            </a:extLst>
          </p:cNvPr>
          <p:cNvSpPr/>
          <p:nvPr/>
        </p:nvSpPr>
        <p:spPr>
          <a:xfrm>
            <a:off x="742563" y="3295501"/>
            <a:ext cx="1114463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212C16-23DB-4A50-AF2A-F52FC567B2C2}"/>
              </a:ext>
            </a:extLst>
          </p:cNvPr>
          <p:cNvSpPr txBox="1"/>
          <p:nvPr/>
        </p:nvSpPr>
        <p:spPr>
          <a:xfrm>
            <a:off x="6819903" y="3326658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借方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C25CBB1-FFEF-4D6E-8283-53799CBFC19A}"/>
              </a:ext>
            </a:extLst>
          </p:cNvPr>
          <p:cNvSpPr txBox="1"/>
          <p:nvPr/>
        </p:nvSpPr>
        <p:spPr>
          <a:xfrm>
            <a:off x="3416893" y="33191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摘要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769BC7F-11D1-4235-8D2A-85E9C50E633C}"/>
              </a:ext>
            </a:extLst>
          </p:cNvPr>
          <p:cNvSpPr/>
          <p:nvPr/>
        </p:nvSpPr>
        <p:spPr>
          <a:xfrm>
            <a:off x="742563" y="3674012"/>
            <a:ext cx="11144637" cy="532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9CD0D3-064F-4C99-8A71-802FC7A8888E}"/>
              </a:ext>
            </a:extLst>
          </p:cNvPr>
          <p:cNvSpPr txBox="1"/>
          <p:nvPr/>
        </p:nvSpPr>
        <p:spPr>
          <a:xfrm>
            <a:off x="1852253" y="3760694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6BCD72-3445-4AFC-BA71-0E73C4A7406A}"/>
              </a:ext>
            </a:extLst>
          </p:cNvPr>
          <p:cNvSpPr txBox="1"/>
          <p:nvPr/>
        </p:nvSpPr>
        <p:spPr>
          <a:xfrm>
            <a:off x="3364537" y="3754944"/>
            <a:ext cx="343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×××××××××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398AA8E-5713-466F-A885-1829627626EB}"/>
              </a:ext>
            </a:extLst>
          </p:cNvPr>
          <p:cNvSpPr/>
          <p:nvPr/>
        </p:nvSpPr>
        <p:spPr>
          <a:xfrm>
            <a:off x="10245790" y="3739943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5F36B65-44B0-4539-8806-3A246732173B}"/>
              </a:ext>
            </a:extLst>
          </p:cNvPr>
          <p:cNvSpPr/>
          <p:nvPr/>
        </p:nvSpPr>
        <p:spPr>
          <a:xfrm>
            <a:off x="11046533" y="3755556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6AB1A59-F65B-4989-AB95-AC7A5376E750}"/>
              </a:ext>
            </a:extLst>
          </p:cNvPr>
          <p:cNvSpPr/>
          <p:nvPr/>
        </p:nvSpPr>
        <p:spPr>
          <a:xfrm>
            <a:off x="742563" y="4173199"/>
            <a:ext cx="11144637" cy="5321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725D84E-4F47-47D4-BC99-864A30D77D0B}"/>
              </a:ext>
            </a:extLst>
          </p:cNvPr>
          <p:cNvSpPr txBox="1"/>
          <p:nvPr/>
        </p:nvSpPr>
        <p:spPr>
          <a:xfrm>
            <a:off x="1852253" y="4299843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E1FAB8A-DEAB-4C5C-8B5F-FE85A2281993}"/>
              </a:ext>
            </a:extLst>
          </p:cNvPr>
          <p:cNvSpPr/>
          <p:nvPr/>
        </p:nvSpPr>
        <p:spPr>
          <a:xfrm>
            <a:off x="10274296" y="4302739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497E951-8430-41F6-A4D7-714E5EE9C209}"/>
              </a:ext>
            </a:extLst>
          </p:cNvPr>
          <p:cNvSpPr/>
          <p:nvPr/>
        </p:nvSpPr>
        <p:spPr>
          <a:xfrm>
            <a:off x="11082581" y="4303349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F181F90-00FF-4B6C-871C-346B0A21FC90}"/>
              </a:ext>
            </a:extLst>
          </p:cNvPr>
          <p:cNvSpPr/>
          <p:nvPr/>
        </p:nvSpPr>
        <p:spPr>
          <a:xfrm>
            <a:off x="742563" y="4712399"/>
            <a:ext cx="11144637" cy="532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4FE945A-335D-46DE-9201-9B5DEF6C36DF}"/>
              </a:ext>
            </a:extLst>
          </p:cNvPr>
          <p:cNvSpPr txBox="1"/>
          <p:nvPr/>
        </p:nvSpPr>
        <p:spPr>
          <a:xfrm>
            <a:off x="1852253" y="4838992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C961C1F1-A3F7-42A7-BC0A-2073B555FC56}"/>
              </a:ext>
            </a:extLst>
          </p:cNvPr>
          <p:cNvSpPr/>
          <p:nvPr/>
        </p:nvSpPr>
        <p:spPr>
          <a:xfrm>
            <a:off x="10274296" y="4831948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3BF6CD99-00B4-475A-881E-91838A3F9A38}"/>
              </a:ext>
            </a:extLst>
          </p:cNvPr>
          <p:cNvSpPr/>
          <p:nvPr/>
        </p:nvSpPr>
        <p:spPr>
          <a:xfrm>
            <a:off x="11082581" y="4835092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3BC5610-355C-4F14-98E6-1B7C91697AB2}"/>
              </a:ext>
            </a:extLst>
          </p:cNvPr>
          <p:cNvSpPr/>
          <p:nvPr/>
        </p:nvSpPr>
        <p:spPr>
          <a:xfrm>
            <a:off x="742562" y="5228158"/>
            <a:ext cx="11144637" cy="5321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D026897-0120-45F5-85F2-1C03DF31BEAA}"/>
              </a:ext>
            </a:extLst>
          </p:cNvPr>
          <p:cNvSpPr txBox="1"/>
          <p:nvPr/>
        </p:nvSpPr>
        <p:spPr>
          <a:xfrm>
            <a:off x="1852253" y="5371138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</a:t>
            </a:r>
            <a:endParaRPr kumimoji="1" lang="ja-JP" altLang="en-US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F48C93E-3252-4B97-B3E8-FC30BB3F8747}"/>
              </a:ext>
            </a:extLst>
          </p:cNvPr>
          <p:cNvSpPr/>
          <p:nvPr/>
        </p:nvSpPr>
        <p:spPr>
          <a:xfrm>
            <a:off x="10285692" y="5351325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4E8E7C5-703E-499E-AA06-95EDD61F5129}"/>
              </a:ext>
            </a:extLst>
          </p:cNvPr>
          <p:cNvSpPr/>
          <p:nvPr/>
        </p:nvSpPr>
        <p:spPr>
          <a:xfrm>
            <a:off x="11082581" y="5365861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46E99C6-79F8-4068-9A5D-AA31C8374542}"/>
              </a:ext>
            </a:extLst>
          </p:cNvPr>
          <p:cNvSpPr/>
          <p:nvPr/>
        </p:nvSpPr>
        <p:spPr>
          <a:xfrm>
            <a:off x="742563" y="5779875"/>
            <a:ext cx="11144635" cy="532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ACE152E-F812-48C7-9B41-C0181FB63CCB}"/>
              </a:ext>
            </a:extLst>
          </p:cNvPr>
          <p:cNvSpPr txBox="1"/>
          <p:nvPr/>
        </p:nvSpPr>
        <p:spPr>
          <a:xfrm>
            <a:off x="1852253" y="5918213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27CACBF8-09C7-4B14-8363-CDAC897D3E46}"/>
              </a:ext>
            </a:extLst>
          </p:cNvPr>
          <p:cNvSpPr/>
          <p:nvPr/>
        </p:nvSpPr>
        <p:spPr>
          <a:xfrm>
            <a:off x="10285692" y="5909740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D132730E-E030-40C6-B008-B5227542DDD7}"/>
              </a:ext>
            </a:extLst>
          </p:cNvPr>
          <p:cNvSpPr/>
          <p:nvPr/>
        </p:nvSpPr>
        <p:spPr>
          <a:xfrm>
            <a:off x="11080373" y="5926129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F44E89C-C903-4534-9158-2E11E1D60BBC}"/>
              </a:ext>
            </a:extLst>
          </p:cNvPr>
          <p:cNvSpPr txBox="1"/>
          <p:nvPr/>
        </p:nvSpPr>
        <p:spPr>
          <a:xfrm>
            <a:off x="471638" y="173255"/>
            <a:ext cx="726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F-1</a:t>
            </a:r>
            <a:r>
              <a:rPr kumimoji="1" lang="ja-JP" altLang="en-US" sz="2400" dirty="0"/>
              <a:t>　入出金一覧</a:t>
            </a:r>
            <a:r>
              <a:rPr lang="ja-JP" altLang="en-US" sz="2400" dirty="0"/>
              <a:t>（</a:t>
            </a:r>
            <a:r>
              <a:rPr lang="en-US" altLang="ja-JP" sz="2400" dirty="0"/>
              <a:t>PC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F3C6075-3DE0-6DF7-67DA-6279E029D65D}"/>
              </a:ext>
            </a:extLst>
          </p:cNvPr>
          <p:cNvSpPr txBox="1"/>
          <p:nvPr/>
        </p:nvSpPr>
        <p:spPr>
          <a:xfrm>
            <a:off x="759790" y="2203791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口座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B9A5450-2E47-3035-C551-1C8B4708B5A7}"/>
              </a:ext>
            </a:extLst>
          </p:cNvPr>
          <p:cNvSpPr/>
          <p:nvPr/>
        </p:nvSpPr>
        <p:spPr>
          <a:xfrm>
            <a:off x="1775790" y="2203791"/>
            <a:ext cx="19304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527E0A1C-6F95-A06B-E3F3-B74EF75E4989}"/>
              </a:ext>
            </a:extLst>
          </p:cNvPr>
          <p:cNvSpPr/>
          <p:nvPr/>
        </p:nvSpPr>
        <p:spPr>
          <a:xfrm>
            <a:off x="3929710" y="2203791"/>
            <a:ext cx="134112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変更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606520C-D22C-4458-F8EC-D31AE2AD7BF4}"/>
              </a:ext>
            </a:extLst>
          </p:cNvPr>
          <p:cNvSpPr txBox="1"/>
          <p:nvPr/>
        </p:nvSpPr>
        <p:spPr>
          <a:xfrm>
            <a:off x="3364537" y="4346088"/>
            <a:ext cx="343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×××××××××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CDF6BBE-1500-6E20-EAAE-BBA6E6A5A381}"/>
              </a:ext>
            </a:extLst>
          </p:cNvPr>
          <p:cNvSpPr txBox="1"/>
          <p:nvPr/>
        </p:nvSpPr>
        <p:spPr>
          <a:xfrm>
            <a:off x="3364537" y="4848171"/>
            <a:ext cx="343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×××××××××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1BFF936-B320-1F9E-6B52-6B67D1C32E3D}"/>
              </a:ext>
            </a:extLst>
          </p:cNvPr>
          <p:cNvSpPr txBox="1"/>
          <p:nvPr/>
        </p:nvSpPr>
        <p:spPr>
          <a:xfrm>
            <a:off x="3364537" y="5420665"/>
            <a:ext cx="343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×××××××××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D05E8EF-6D6B-0DD7-68BA-7A03350770B2}"/>
              </a:ext>
            </a:extLst>
          </p:cNvPr>
          <p:cNvSpPr txBox="1"/>
          <p:nvPr/>
        </p:nvSpPr>
        <p:spPr>
          <a:xfrm>
            <a:off x="3343690" y="5905882"/>
            <a:ext cx="343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×××××××××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41DA149-C085-3D84-EEBD-5052AF75E93B}"/>
              </a:ext>
            </a:extLst>
          </p:cNvPr>
          <p:cNvSpPr txBox="1"/>
          <p:nvPr/>
        </p:nvSpPr>
        <p:spPr>
          <a:xfrm>
            <a:off x="5647014" y="3302175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店名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5ED5B9C-CEEA-FB09-F993-EDB97CC7AB64}"/>
              </a:ext>
            </a:extLst>
          </p:cNvPr>
          <p:cNvSpPr txBox="1"/>
          <p:nvPr/>
        </p:nvSpPr>
        <p:spPr>
          <a:xfrm>
            <a:off x="5621613" y="376712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247764-282A-9839-DA50-07D1C69CE523}"/>
              </a:ext>
            </a:extLst>
          </p:cNvPr>
          <p:cNvSpPr txBox="1"/>
          <p:nvPr/>
        </p:nvSpPr>
        <p:spPr>
          <a:xfrm>
            <a:off x="5618680" y="4320187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332071F-39D5-0F1C-0BAB-161914276231}"/>
              </a:ext>
            </a:extLst>
          </p:cNvPr>
          <p:cNvSpPr txBox="1"/>
          <p:nvPr/>
        </p:nvSpPr>
        <p:spPr>
          <a:xfrm>
            <a:off x="5621613" y="4880702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8B1ADE6-425F-50A7-1029-EAC76FD19BD6}"/>
              </a:ext>
            </a:extLst>
          </p:cNvPr>
          <p:cNvSpPr txBox="1"/>
          <p:nvPr/>
        </p:nvSpPr>
        <p:spPr>
          <a:xfrm>
            <a:off x="5621613" y="5358411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ECD3F22-8A91-DFB1-FE02-BC5A03B57A04}"/>
              </a:ext>
            </a:extLst>
          </p:cNvPr>
          <p:cNvSpPr txBox="1"/>
          <p:nvPr/>
        </p:nvSpPr>
        <p:spPr>
          <a:xfrm>
            <a:off x="5647014" y="5879253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AD4587E-B4DC-EBAF-4BAD-40E671B0B28D}"/>
              </a:ext>
            </a:extLst>
          </p:cNvPr>
          <p:cNvSpPr txBox="1"/>
          <p:nvPr/>
        </p:nvSpPr>
        <p:spPr>
          <a:xfrm>
            <a:off x="1834764" y="331742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科目</a:t>
            </a:r>
            <a:r>
              <a:rPr kumimoji="1" lang="ja-JP" altLang="en-US" dirty="0">
                <a:solidFill>
                  <a:schemeClr val="bg1"/>
                </a:solidFill>
              </a:rPr>
              <a:t>名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626814D-1D8F-0AA3-DA73-7006AD6AFC10}"/>
              </a:ext>
            </a:extLst>
          </p:cNvPr>
          <p:cNvSpPr txBox="1"/>
          <p:nvPr/>
        </p:nvSpPr>
        <p:spPr>
          <a:xfrm>
            <a:off x="6888424" y="377433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575569E-B0BA-8322-6BE6-A9C8EADDF6C9}"/>
              </a:ext>
            </a:extLst>
          </p:cNvPr>
          <p:cNvSpPr txBox="1"/>
          <p:nvPr/>
        </p:nvSpPr>
        <p:spPr>
          <a:xfrm>
            <a:off x="6934341" y="429175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2E002DB-3927-D645-B607-30A86AF8771D}"/>
              </a:ext>
            </a:extLst>
          </p:cNvPr>
          <p:cNvSpPr txBox="1"/>
          <p:nvPr/>
        </p:nvSpPr>
        <p:spPr>
          <a:xfrm>
            <a:off x="6964269" y="4873280"/>
            <a:ext cx="115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8B1B031-DA98-3C81-71D3-A4779DED1407}"/>
              </a:ext>
            </a:extLst>
          </p:cNvPr>
          <p:cNvSpPr txBox="1"/>
          <p:nvPr/>
        </p:nvSpPr>
        <p:spPr>
          <a:xfrm>
            <a:off x="6990254" y="5376430"/>
            <a:ext cx="123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D5C9167-BF6A-AE89-38D7-E785A1C3D82F}"/>
              </a:ext>
            </a:extLst>
          </p:cNvPr>
          <p:cNvSpPr txBox="1"/>
          <p:nvPr/>
        </p:nvSpPr>
        <p:spPr>
          <a:xfrm>
            <a:off x="6977245" y="5892189"/>
            <a:ext cx="11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7362037-ED10-1051-9BFA-04BB4B0224DF}"/>
              </a:ext>
            </a:extLst>
          </p:cNvPr>
          <p:cNvSpPr txBox="1"/>
          <p:nvPr/>
        </p:nvSpPr>
        <p:spPr>
          <a:xfrm>
            <a:off x="7967136" y="3346283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貸方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B6DEAC2-A06F-FB3D-C38B-1131F2754EBD}"/>
              </a:ext>
            </a:extLst>
          </p:cNvPr>
          <p:cNvSpPr txBox="1"/>
          <p:nvPr/>
        </p:nvSpPr>
        <p:spPr>
          <a:xfrm>
            <a:off x="7992675" y="376712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9779E22-26C2-598A-A7B6-69361C52E84B}"/>
              </a:ext>
            </a:extLst>
          </p:cNvPr>
          <p:cNvSpPr txBox="1"/>
          <p:nvPr/>
        </p:nvSpPr>
        <p:spPr>
          <a:xfrm>
            <a:off x="8021428" y="4296893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2198977-C446-7CA8-BDD5-0173F88A0222}"/>
              </a:ext>
            </a:extLst>
          </p:cNvPr>
          <p:cNvSpPr txBox="1"/>
          <p:nvPr/>
        </p:nvSpPr>
        <p:spPr>
          <a:xfrm>
            <a:off x="8037530" y="4876991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D4BC0CE-38F1-D32F-5C9A-7001A9E6EEB1}"/>
              </a:ext>
            </a:extLst>
          </p:cNvPr>
          <p:cNvSpPr txBox="1"/>
          <p:nvPr/>
        </p:nvSpPr>
        <p:spPr>
          <a:xfrm>
            <a:off x="8021428" y="5372637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05D36E7-4C1F-466E-2C6F-7DC5656B3D3D}"/>
              </a:ext>
            </a:extLst>
          </p:cNvPr>
          <p:cNvSpPr txBox="1"/>
          <p:nvPr/>
        </p:nvSpPr>
        <p:spPr>
          <a:xfrm>
            <a:off x="8077144" y="5900234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FC7B08D-6ADE-BB00-AEF2-FEF22E96B9D5}"/>
              </a:ext>
            </a:extLst>
          </p:cNvPr>
          <p:cNvSpPr txBox="1"/>
          <p:nvPr/>
        </p:nvSpPr>
        <p:spPr>
          <a:xfrm>
            <a:off x="9034193" y="3339082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残高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D4EEA25-4158-E43A-92FE-9380DBBE5FC8}"/>
              </a:ext>
            </a:extLst>
          </p:cNvPr>
          <p:cNvSpPr txBox="1"/>
          <p:nvPr/>
        </p:nvSpPr>
        <p:spPr>
          <a:xfrm>
            <a:off x="9060341" y="3774183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7A06686-F4F3-6F03-1AD6-B5AFEDFBD280}"/>
              </a:ext>
            </a:extLst>
          </p:cNvPr>
          <p:cNvSpPr txBox="1"/>
          <p:nvPr/>
        </p:nvSpPr>
        <p:spPr>
          <a:xfrm>
            <a:off x="9096609" y="4271326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41C90DD-AD39-7165-8450-D3D9B61312CC}"/>
              </a:ext>
            </a:extLst>
          </p:cNvPr>
          <p:cNvSpPr txBox="1"/>
          <p:nvPr/>
        </p:nvSpPr>
        <p:spPr>
          <a:xfrm>
            <a:off x="9131760" y="4841047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0735CF9-3931-7492-342E-76DDAAE2BFC1}"/>
              </a:ext>
            </a:extLst>
          </p:cNvPr>
          <p:cNvSpPr txBox="1"/>
          <p:nvPr/>
        </p:nvSpPr>
        <p:spPr>
          <a:xfrm>
            <a:off x="9166042" y="5352228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FC657FC-BBB4-E31A-5DE3-1DDE86179CE4}"/>
              </a:ext>
            </a:extLst>
          </p:cNvPr>
          <p:cNvSpPr txBox="1"/>
          <p:nvPr/>
        </p:nvSpPr>
        <p:spPr>
          <a:xfrm>
            <a:off x="9192175" y="5879253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A988703-5EFE-58E8-FB23-704A2A58A088}"/>
              </a:ext>
            </a:extLst>
          </p:cNvPr>
          <p:cNvSpPr txBox="1"/>
          <p:nvPr/>
        </p:nvSpPr>
        <p:spPr>
          <a:xfrm>
            <a:off x="809194" y="32972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日付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F4595E4-9162-DA9E-00C1-5A6393727A4C}"/>
              </a:ext>
            </a:extLst>
          </p:cNvPr>
          <p:cNvSpPr txBox="1"/>
          <p:nvPr/>
        </p:nvSpPr>
        <p:spPr>
          <a:xfrm>
            <a:off x="802904" y="3754301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26ADDE5-F22C-DA2B-76E2-FEAC8114AEF4}"/>
              </a:ext>
            </a:extLst>
          </p:cNvPr>
          <p:cNvSpPr txBox="1"/>
          <p:nvPr/>
        </p:nvSpPr>
        <p:spPr>
          <a:xfrm>
            <a:off x="823493" y="427725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5365A41-5A11-6B92-CC0A-57A2654E8768}"/>
              </a:ext>
            </a:extLst>
          </p:cNvPr>
          <p:cNvSpPr txBox="1"/>
          <p:nvPr/>
        </p:nvSpPr>
        <p:spPr>
          <a:xfrm>
            <a:off x="823493" y="4833046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6D78838-9563-A50E-EA57-5D11BA6268A1}"/>
              </a:ext>
            </a:extLst>
          </p:cNvPr>
          <p:cNvSpPr txBox="1"/>
          <p:nvPr/>
        </p:nvSpPr>
        <p:spPr>
          <a:xfrm>
            <a:off x="811823" y="5362944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6298C9D-116F-C953-A12B-957EB9B874FA}"/>
              </a:ext>
            </a:extLst>
          </p:cNvPr>
          <p:cNvSpPr txBox="1"/>
          <p:nvPr/>
        </p:nvSpPr>
        <p:spPr>
          <a:xfrm>
            <a:off x="838623" y="5918213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94F74FFD-ED0C-0C39-307D-B14C8EB4E978}"/>
              </a:ext>
            </a:extLst>
          </p:cNvPr>
          <p:cNvSpPr/>
          <p:nvPr/>
        </p:nvSpPr>
        <p:spPr>
          <a:xfrm>
            <a:off x="742562" y="2766566"/>
            <a:ext cx="136090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F2B7F39-4F8B-563E-8B78-39ABA019D61A}"/>
              </a:ext>
            </a:extLst>
          </p:cNvPr>
          <p:cNvSpPr txBox="1"/>
          <p:nvPr/>
        </p:nvSpPr>
        <p:spPr>
          <a:xfrm>
            <a:off x="2103468" y="2766566"/>
            <a:ext cx="5080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年</a:t>
            </a:r>
            <a:endParaRPr kumimoji="1" lang="en-US" altLang="ja-JP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5D93FD5-CA7E-DB27-4CC9-102913982EA2}"/>
              </a:ext>
            </a:extLst>
          </p:cNvPr>
          <p:cNvSpPr/>
          <p:nvPr/>
        </p:nvSpPr>
        <p:spPr>
          <a:xfrm>
            <a:off x="2611468" y="2766566"/>
            <a:ext cx="85290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5C1A513-3629-842D-0B41-8DA90D234C51}"/>
              </a:ext>
            </a:extLst>
          </p:cNvPr>
          <p:cNvSpPr/>
          <p:nvPr/>
        </p:nvSpPr>
        <p:spPr>
          <a:xfrm>
            <a:off x="3929710" y="2750050"/>
            <a:ext cx="1341120" cy="36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95CCBB8-8D55-710A-BBE1-C6B9DE71EAA7}"/>
              </a:ext>
            </a:extLst>
          </p:cNvPr>
          <p:cNvSpPr txBox="1"/>
          <p:nvPr/>
        </p:nvSpPr>
        <p:spPr>
          <a:xfrm>
            <a:off x="3464374" y="2761077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7428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E66802-EC7D-4A32-AB32-8293A2E7F435}"/>
              </a:ext>
            </a:extLst>
          </p:cNvPr>
          <p:cNvSpPr txBox="1"/>
          <p:nvPr/>
        </p:nvSpPr>
        <p:spPr>
          <a:xfrm>
            <a:off x="890937" y="512985"/>
            <a:ext cx="683507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入出金一覧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lang="ja-JP" altLang="en-US" dirty="0"/>
              <a:t>入出金</a:t>
            </a:r>
            <a:r>
              <a:rPr kumimoji="1" lang="ja-JP" altLang="en-US" dirty="0"/>
              <a:t>の一覧を表示します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dirty="0"/>
              <a:t>追加：</a:t>
            </a:r>
            <a:r>
              <a:rPr lang="ja-JP" altLang="en-US" dirty="0"/>
              <a:t>入出金</a:t>
            </a:r>
            <a:r>
              <a:rPr kumimoji="1" lang="ja-JP" altLang="en-US" dirty="0"/>
              <a:t>追加に画面遷移します</a:t>
            </a:r>
            <a:endParaRPr kumimoji="1" lang="en-US" altLang="ja-JP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  <a:p>
            <a:r>
              <a:rPr lang="ja-JP" altLang="en-US" dirty="0"/>
              <a:t>変更：他の口座を見ることができます</a:t>
            </a:r>
            <a:endParaRPr lang="en-US" altLang="ja-JP" dirty="0"/>
          </a:p>
          <a:p>
            <a:r>
              <a:rPr lang="ja-JP" altLang="en-US" dirty="0"/>
              <a:t>変更：指定月の入出金を見ることができます</a:t>
            </a:r>
            <a:endParaRPr lang="en-US" altLang="ja-JP" dirty="0"/>
          </a:p>
          <a:p>
            <a:r>
              <a:rPr kumimoji="1" lang="ja-JP" altLang="en-US" dirty="0"/>
              <a:t>修正：</a:t>
            </a:r>
            <a:r>
              <a:rPr lang="ja-JP" altLang="en-US" dirty="0"/>
              <a:t>入出金</a:t>
            </a:r>
            <a:r>
              <a:rPr kumimoji="1" lang="ja-JP" altLang="en-US" dirty="0"/>
              <a:t>修正に画面遷移します</a:t>
            </a:r>
            <a:endParaRPr kumimoji="1" lang="en-US" altLang="ja-JP" dirty="0"/>
          </a:p>
          <a:p>
            <a:r>
              <a:rPr lang="ja-JP" altLang="en-US" dirty="0"/>
              <a:t>削除：選択したボタンの行の入出金が削除されます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必須入力チェック：口座、年、月</a:t>
            </a:r>
            <a:endParaRPr lang="en-US" altLang="ja-JP" dirty="0"/>
          </a:p>
          <a:p>
            <a:r>
              <a:rPr lang="ja-JP" altLang="en-US" dirty="0"/>
              <a:t>口座　　　　　　：セレクトボックスで選択したもの</a:t>
            </a:r>
            <a:endParaRPr lang="en-US" altLang="ja-JP" dirty="0"/>
          </a:p>
          <a:p>
            <a:r>
              <a:rPr lang="ja-JP" altLang="en-US" dirty="0"/>
              <a:t>年　　　　　　　：</a:t>
            </a:r>
            <a:r>
              <a:rPr lang="en-US" altLang="ja-JP" dirty="0"/>
              <a:t>4</a:t>
            </a:r>
            <a:r>
              <a:rPr lang="ja-JP" altLang="en-US" dirty="0"/>
              <a:t>文字で数字のみ入力できます</a:t>
            </a:r>
            <a:endParaRPr lang="en-US" altLang="ja-JP" dirty="0"/>
          </a:p>
          <a:p>
            <a:r>
              <a:rPr lang="ja-JP" altLang="en-US" dirty="0"/>
              <a:t>月　　　　　　　：</a:t>
            </a:r>
            <a:r>
              <a:rPr lang="en-US" altLang="ja-JP" dirty="0"/>
              <a:t>2</a:t>
            </a:r>
            <a:r>
              <a:rPr lang="ja-JP" altLang="en-US" dirty="0"/>
              <a:t>文字以内で数字のみ入力できます</a:t>
            </a:r>
            <a:endParaRPr lang="en-US" altLang="ja-JP" dirty="0"/>
          </a:p>
          <a:p>
            <a:r>
              <a:rPr lang="ja-JP" altLang="en-US" dirty="0"/>
              <a:t>　　　　　　　　：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12</a:t>
            </a:r>
            <a:r>
              <a:rPr lang="ja-JP" altLang="en-US" dirty="0"/>
              <a:t>以外は入力できません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年、月は初期値として現在日付を表示します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789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21C84E-5DD9-A78C-702E-A33DF561432D}"/>
              </a:ext>
            </a:extLst>
          </p:cNvPr>
          <p:cNvSpPr txBox="1"/>
          <p:nvPr/>
        </p:nvSpPr>
        <p:spPr>
          <a:xfrm>
            <a:off x="720779" y="1167292"/>
            <a:ext cx="4793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1.</a:t>
            </a:r>
            <a:r>
              <a:rPr lang="ja-JP" altLang="en-US" sz="2400" dirty="0"/>
              <a:t>　共通機能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4450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99241E-98F2-4C79-9D31-A0B1A9D816C5}"/>
              </a:ext>
            </a:extLst>
          </p:cNvPr>
          <p:cNvSpPr txBox="1"/>
          <p:nvPr/>
        </p:nvSpPr>
        <p:spPr>
          <a:xfrm>
            <a:off x="467833" y="265814"/>
            <a:ext cx="864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/>
              <a:t>-2</a:t>
            </a:r>
            <a:r>
              <a:rPr kumimoji="1" lang="ja-JP" altLang="en-US" sz="2400" dirty="0"/>
              <a:t>　入出金追加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9FB7A30-3B61-41B5-9926-25221397D14E}"/>
              </a:ext>
            </a:extLst>
          </p:cNvPr>
          <p:cNvSpPr/>
          <p:nvPr/>
        </p:nvSpPr>
        <p:spPr>
          <a:xfrm>
            <a:off x="467833" y="738111"/>
            <a:ext cx="5099847" cy="6020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8FDCEA-197B-4264-AB24-99885468E35E}"/>
              </a:ext>
            </a:extLst>
          </p:cNvPr>
          <p:cNvSpPr/>
          <p:nvPr/>
        </p:nvSpPr>
        <p:spPr>
          <a:xfrm>
            <a:off x="467833" y="738111"/>
            <a:ext cx="5099847" cy="7230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D46688-375D-4CAB-90C4-29E93F8B0BB3}"/>
              </a:ext>
            </a:extLst>
          </p:cNvPr>
          <p:cNvSpPr txBox="1"/>
          <p:nvPr/>
        </p:nvSpPr>
        <p:spPr>
          <a:xfrm>
            <a:off x="595422" y="914952"/>
            <a:ext cx="226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入出金追加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1C4A78-447F-489C-BDDB-8DB27FF8E166}"/>
              </a:ext>
            </a:extLst>
          </p:cNvPr>
          <p:cNvSpPr/>
          <p:nvPr/>
        </p:nvSpPr>
        <p:spPr>
          <a:xfrm>
            <a:off x="1133902" y="1505755"/>
            <a:ext cx="3678157" cy="448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数量が正しくありません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FF5D89AF-121C-4037-AA50-E196713F2DE1}"/>
              </a:ext>
            </a:extLst>
          </p:cNvPr>
          <p:cNvSpPr/>
          <p:nvPr/>
        </p:nvSpPr>
        <p:spPr>
          <a:xfrm>
            <a:off x="9335386" y="914952"/>
            <a:ext cx="2388781" cy="1258554"/>
          </a:xfrm>
          <a:prstGeom prst="wedgeRectCallout">
            <a:avLst>
              <a:gd name="adj1" fmla="val -253765"/>
              <a:gd name="adj2" fmla="val 150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37F983-7C5A-41D7-A391-12CEDD2D7A24}"/>
              </a:ext>
            </a:extLst>
          </p:cNvPr>
          <p:cNvSpPr txBox="1"/>
          <p:nvPr/>
        </p:nvSpPr>
        <p:spPr>
          <a:xfrm>
            <a:off x="9526772" y="1152781"/>
            <a:ext cx="194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ここにエラーを表示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4DAF6C-D822-4AB3-A3D2-08F383A4E671}"/>
              </a:ext>
            </a:extLst>
          </p:cNvPr>
          <p:cNvSpPr txBox="1"/>
          <p:nvPr/>
        </p:nvSpPr>
        <p:spPr>
          <a:xfrm>
            <a:off x="1129157" y="4876732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借方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17CD260-5B84-4277-A759-8C566195792F}"/>
              </a:ext>
            </a:extLst>
          </p:cNvPr>
          <p:cNvSpPr/>
          <p:nvPr/>
        </p:nvSpPr>
        <p:spPr>
          <a:xfrm>
            <a:off x="1129158" y="5234049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11C503-E47B-4348-B9E4-6D2FB2F0B0B1}"/>
              </a:ext>
            </a:extLst>
          </p:cNvPr>
          <p:cNvSpPr txBox="1"/>
          <p:nvPr/>
        </p:nvSpPr>
        <p:spPr>
          <a:xfrm>
            <a:off x="1133903" y="5591366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貸方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4AB5F99-8A3D-4CA9-A871-3ED5D0CA0A54}"/>
              </a:ext>
            </a:extLst>
          </p:cNvPr>
          <p:cNvSpPr/>
          <p:nvPr/>
        </p:nvSpPr>
        <p:spPr>
          <a:xfrm>
            <a:off x="1133903" y="5924544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7B7D708-0844-4F2C-B17E-C7098199EFE3}"/>
              </a:ext>
            </a:extLst>
          </p:cNvPr>
          <p:cNvSpPr/>
          <p:nvPr/>
        </p:nvSpPr>
        <p:spPr>
          <a:xfrm>
            <a:off x="1133903" y="6354064"/>
            <a:ext cx="1187303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BC9EA17-BC83-4341-AD41-6F5F0C932336}"/>
              </a:ext>
            </a:extLst>
          </p:cNvPr>
          <p:cNvSpPr/>
          <p:nvPr/>
        </p:nvSpPr>
        <p:spPr>
          <a:xfrm>
            <a:off x="2424104" y="6354063"/>
            <a:ext cx="1187303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A33A69C-FDD8-5806-6DC5-08C45E94C606}"/>
              </a:ext>
            </a:extLst>
          </p:cNvPr>
          <p:cNvSpPr txBox="1"/>
          <p:nvPr/>
        </p:nvSpPr>
        <p:spPr>
          <a:xfrm>
            <a:off x="1133901" y="1940400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日付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F5A082F-3AE3-5E20-820D-1513726F55E4}"/>
              </a:ext>
            </a:extLst>
          </p:cNvPr>
          <p:cNvSpPr/>
          <p:nvPr/>
        </p:nvSpPr>
        <p:spPr>
          <a:xfrm>
            <a:off x="1133902" y="2297717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85FB13-0F3A-4F85-6AA1-88BF755FEB0B}"/>
              </a:ext>
            </a:extLst>
          </p:cNvPr>
          <p:cNvSpPr txBox="1"/>
          <p:nvPr/>
        </p:nvSpPr>
        <p:spPr>
          <a:xfrm>
            <a:off x="1133901" y="2688425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科目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D67A5E4-A88A-1D15-9E58-4CC501E712C5}"/>
              </a:ext>
            </a:extLst>
          </p:cNvPr>
          <p:cNvSpPr/>
          <p:nvPr/>
        </p:nvSpPr>
        <p:spPr>
          <a:xfrm>
            <a:off x="1133902" y="3045742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FFD878A-0C7D-D152-630E-B533CD864862}"/>
              </a:ext>
            </a:extLst>
          </p:cNvPr>
          <p:cNvSpPr txBox="1"/>
          <p:nvPr/>
        </p:nvSpPr>
        <p:spPr>
          <a:xfrm>
            <a:off x="1133901" y="3447954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摘要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0356617-E258-F658-D44F-29D34FDA078B}"/>
              </a:ext>
            </a:extLst>
          </p:cNvPr>
          <p:cNvSpPr/>
          <p:nvPr/>
        </p:nvSpPr>
        <p:spPr>
          <a:xfrm>
            <a:off x="1133902" y="3805271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F0C5B65-75A0-7F5D-83AF-EF367FF44A08}"/>
              </a:ext>
            </a:extLst>
          </p:cNvPr>
          <p:cNvSpPr txBox="1"/>
          <p:nvPr/>
        </p:nvSpPr>
        <p:spPr>
          <a:xfrm>
            <a:off x="1129157" y="4133121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店名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E1571C9-1556-CF12-9152-CEA7C26E4FD5}"/>
              </a:ext>
            </a:extLst>
          </p:cNvPr>
          <p:cNvSpPr/>
          <p:nvPr/>
        </p:nvSpPr>
        <p:spPr>
          <a:xfrm>
            <a:off x="1129158" y="4490438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072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6AA5DA-1E8A-4D03-987C-F1AF11F833A8}"/>
              </a:ext>
            </a:extLst>
          </p:cNvPr>
          <p:cNvSpPr txBox="1"/>
          <p:nvPr/>
        </p:nvSpPr>
        <p:spPr>
          <a:xfrm>
            <a:off x="425302" y="329609"/>
            <a:ext cx="77617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入出金追加</a:t>
            </a:r>
            <a:r>
              <a:rPr kumimoji="1" lang="ja-JP" altLang="en-US" sz="2400" dirty="0"/>
              <a:t>ページ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入出金の記録を追加します</a:t>
            </a:r>
            <a:endParaRPr kumimoji="1" lang="en-US" altLang="ja-JP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追加</a:t>
            </a:r>
            <a:r>
              <a:rPr kumimoji="1" lang="ja-JP" altLang="en-US" dirty="0"/>
              <a:t>：</a:t>
            </a:r>
            <a:r>
              <a:rPr lang="ja-JP" altLang="en-US" dirty="0"/>
              <a:t>入出金の記録</a:t>
            </a:r>
            <a:r>
              <a:rPr kumimoji="1" lang="ja-JP" altLang="en-US" dirty="0"/>
              <a:t>を追加します</a:t>
            </a:r>
            <a:endParaRPr kumimoji="1" lang="en-US" altLang="ja-JP" dirty="0"/>
          </a:p>
          <a:p>
            <a:r>
              <a:rPr lang="ja-JP" altLang="en-US" dirty="0"/>
              <a:t>戻る</a:t>
            </a:r>
            <a:r>
              <a:rPr kumimoji="1" lang="ja-JP" altLang="en-US" dirty="0"/>
              <a:t>：</a:t>
            </a:r>
            <a:r>
              <a:rPr lang="ja-JP" altLang="en-US" dirty="0"/>
              <a:t>入出金</a:t>
            </a:r>
            <a:r>
              <a:rPr kumimoji="1" lang="ja-JP" altLang="en-US" dirty="0"/>
              <a:t>一覧に画面遷移します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必須入力チェック：日付、勘定科目、摘要、店名</a:t>
            </a:r>
            <a:endParaRPr lang="en-US" altLang="ja-JP" dirty="0"/>
          </a:p>
          <a:p>
            <a:r>
              <a:rPr lang="ja-JP" altLang="en-US" dirty="0"/>
              <a:t>日付　　　　　　：初期値は現在日付</a:t>
            </a:r>
            <a:endParaRPr lang="en-US" altLang="ja-JP" dirty="0"/>
          </a:p>
          <a:p>
            <a:r>
              <a:rPr lang="ja-JP" altLang="en-US" dirty="0"/>
              <a:t>勘定科目　　　　：セレクトボックスで選択したもの</a:t>
            </a:r>
            <a:endParaRPr lang="en-US" altLang="ja-JP" dirty="0"/>
          </a:p>
          <a:p>
            <a:r>
              <a:rPr lang="ja-JP" altLang="en-US" dirty="0"/>
              <a:t>摘要　　　　　　：</a:t>
            </a:r>
            <a:r>
              <a:rPr lang="en-US" altLang="ja-JP" dirty="0"/>
              <a:t>32</a:t>
            </a:r>
            <a:r>
              <a:rPr lang="ja-JP" altLang="en-US" dirty="0"/>
              <a:t>文字以内</a:t>
            </a:r>
            <a:endParaRPr lang="en-US" altLang="ja-JP" dirty="0"/>
          </a:p>
          <a:p>
            <a:r>
              <a:rPr lang="ja-JP" altLang="en-US" dirty="0"/>
              <a:t>店名　　　　　　：</a:t>
            </a:r>
            <a:r>
              <a:rPr lang="en-US" altLang="ja-JP" dirty="0"/>
              <a:t>32</a:t>
            </a:r>
            <a:r>
              <a:rPr lang="ja-JP" altLang="en-US" dirty="0"/>
              <a:t>文字以内</a:t>
            </a:r>
            <a:endParaRPr lang="en-US" altLang="ja-JP" dirty="0"/>
          </a:p>
          <a:p>
            <a:r>
              <a:rPr lang="ja-JP" altLang="en-US" dirty="0"/>
              <a:t>借方　　　　　　：</a:t>
            </a:r>
            <a:r>
              <a:rPr lang="en-US" altLang="ja-JP" dirty="0"/>
              <a:t>5</a:t>
            </a:r>
            <a:r>
              <a:rPr lang="ja-JP" altLang="en-US" dirty="0"/>
              <a:t>文字以内、数字のみ入力可</a:t>
            </a:r>
            <a:endParaRPr lang="en-US" altLang="ja-JP" dirty="0"/>
          </a:p>
          <a:p>
            <a:r>
              <a:rPr lang="ja-JP" altLang="en-US" dirty="0"/>
              <a:t>貸方　　　　　　：</a:t>
            </a:r>
            <a:r>
              <a:rPr lang="en-US" altLang="ja-JP" dirty="0"/>
              <a:t>5</a:t>
            </a:r>
            <a:r>
              <a:rPr lang="ja-JP" altLang="en-US" dirty="0"/>
              <a:t>文字以内、数字のみ入力可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75468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2CD6E6-5BD4-24B7-2B6E-DC6C3BFA606C}"/>
              </a:ext>
            </a:extLst>
          </p:cNvPr>
          <p:cNvSpPr txBox="1"/>
          <p:nvPr/>
        </p:nvSpPr>
        <p:spPr>
          <a:xfrm>
            <a:off x="467833" y="265814"/>
            <a:ext cx="864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/>
              <a:t>-3</a:t>
            </a:r>
            <a:r>
              <a:rPr kumimoji="1" lang="ja-JP" altLang="en-US" sz="2400" dirty="0"/>
              <a:t>　入出金</a:t>
            </a:r>
            <a:r>
              <a:rPr lang="ja-JP" altLang="en-US" sz="2400" dirty="0"/>
              <a:t>修正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8104BEF-8296-529E-1018-9584DBED1074}"/>
              </a:ext>
            </a:extLst>
          </p:cNvPr>
          <p:cNvSpPr/>
          <p:nvPr/>
        </p:nvSpPr>
        <p:spPr>
          <a:xfrm>
            <a:off x="467833" y="738111"/>
            <a:ext cx="5099847" cy="6020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1F342D-796E-2D1E-21B5-EDDFB5459794}"/>
              </a:ext>
            </a:extLst>
          </p:cNvPr>
          <p:cNvSpPr/>
          <p:nvPr/>
        </p:nvSpPr>
        <p:spPr>
          <a:xfrm>
            <a:off x="467833" y="738111"/>
            <a:ext cx="5099847" cy="7230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D9D83D-8F5F-A566-E0E5-FDBC0FFE0E6E}"/>
              </a:ext>
            </a:extLst>
          </p:cNvPr>
          <p:cNvSpPr txBox="1"/>
          <p:nvPr/>
        </p:nvSpPr>
        <p:spPr>
          <a:xfrm>
            <a:off x="595422" y="914952"/>
            <a:ext cx="226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入出金</a:t>
            </a:r>
            <a:r>
              <a:rPr lang="ja-JP" altLang="en-US" sz="2400" dirty="0">
                <a:solidFill>
                  <a:schemeClr val="bg1"/>
                </a:solidFill>
              </a:rPr>
              <a:t>修正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F2ECA9-F9EB-7CD9-0988-CDEC5B817CE3}"/>
              </a:ext>
            </a:extLst>
          </p:cNvPr>
          <p:cNvSpPr/>
          <p:nvPr/>
        </p:nvSpPr>
        <p:spPr>
          <a:xfrm>
            <a:off x="1133902" y="1505755"/>
            <a:ext cx="3678157" cy="448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数量が正しくありません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592D13CC-52E9-7DDD-A306-3016905E786F}"/>
              </a:ext>
            </a:extLst>
          </p:cNvPr>
          <p:cNvSpPr/>
          <p:nvPr/>
        </p:nvSpPr>
        <p:spPr>
          <a:xfrm>
            <a:off x="9335386" y="914952"/>
            <a:ext cx="2388781" cy="1258554"/>
          </a:xfrm>
          <a:prstGeom prst="wedgeRectCallout">
            <a:avLst>
              <a:gd name="adj1" fmla="val -253765"/>
              <a:gd name="adj2" fmla="val 150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B71313-DE04-CBF4-E98F-59E38E1DDE59}"/>
              </a:ext>
            </a:extLst>
          </p:cNvPr>
          <p:cNvSpPr txBox="1"/>
          <p:nvPr/>
        </p:nvSpPr>
        <p:spPr>
          <a:xfrm>
            <a:off x="9526772" y="1152781"/>
            <a:ext cx="194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ここにエラーを表示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EE44E3-B939-CA8F-1A61-DFE0075353B3}"/>
              </a:ext>
            </a:extLst>
          </p:cNvPr>
          <p:cNvSpPr txBox="1"/>
          <p:nvPr/>
        </p:nvSpPr>
        <p:spPr>
          <a:xfrm>
            <a:off x="1129157" y="4876732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借方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EC4F521-05DF-0375-DDC4-C7CD618952C7}"/>
              </a:ext>
            </a:extLst>
          </p:cNvPr>
          <p:cNvSpPr/>
          <p:nvPr/>
        </p:nvSpPr>
        <p:spPr>
          <a:xfrm>
            <a:off x="1129158" y="5234049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FB17B-E6CF-B77A-8047-FFFC9DD9C6C1}"/>
              </a:ext>
            </a:extLst>
          </p:cNvPr>
          <p:cNvSpPr txBox="1"/>
          <p:nvPr/>
        </p:nvSpPr>
        <p:spPr>
          <a:xfrm>
            <a:off x="1133903" y="5591366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貸方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2AF260B-0A1D-5586-42FF-E135D91AB95F}"/>
              </a:ext>
            </a:extLst>
          </p:cNvPr>
          <p:cNvSpPr/>
          <p:nvPr/>
        </p:nvSpPr>
        <p:spPr>
          <a:xfrm>
            <a:off x="1133903" y="5924544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3FC752B-2A62-D634-AEB6-AAAC0B9DCB81}"/>
              </a:ext>
            </a:extLst>
          </p:cNvPr>
          <p:cNvSpPr/>
          <p:nvPr/>
        </p:nvSpPr>
        <p:spPr>
          <a:xfrm>
            <a:off x="1133903" y="6354064"/>
            <a:ext cx="1187303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修正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92CD5F1-C628-819D-C321-91C3F9BD5559}"/>
              </a:ext>
            </a:extLst>
          </p:cNvPr>
          <p:cNvSpPr/>
          <p:nvPr/>
        </p:nvSpPr>
        <p:spPr>
          <a:xfrm>
            <a:off x="2424104" y="6354063"/>
            <a:ext cx="1187303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71FFC9-71EE-C83B-A781-BFB774A0AAD1}"/>
              </a:ext>
            </a:extLst>
          </p:cNvPr>
          <p:cNvSpPr txBox="1"/>
          <p:nvPr/>
        </p:nvSpPr>
        <p:spPr>
          <a:xfrm>
            <a:off x="1133901" y="1940400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日付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8328EE-5C69-23E3-A0E2-91D23E88C789}"/>
              </a:ext>
            </a:extLst>
          </p:cNvPr>
          <p:cNvSpPr/>
          <p:nvPr/>
        </p:nvSpPr>
        <p:spPr>
          <a:xfrm>
            <a:off x="1133902" y="2297717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FCD997-8B5E-1ACD-6408-188C83BB1EA3}"/>
              </a:ext>
            </a:extLst>
          </p:cNvPr>
          <p:cNvSpPr txBox="1"/>
          <p:nvPr/>
        </p:nvSpPr>
        <p:spPr>
          <a:xfrm>
            <a:off x="1133901" y="2688425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科目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2CF2571-7355-9BF7-2052-9F8183E0B024}"/>
              </a:ext>
            </a:extLst>
          </p:cNvPr>
          <p:cNvSpPr/>
          <p:nvPr/>
        </p:nvSpPr>
        <p:spPr>
          <a:xfrm>
            <a:off x="1133902" y="3045742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28CF404-31C1-90D0-15B4-4AD9A46399C7}"/>
              </a:ext>
            </a:extLst>
          </p:cNvPr>
          <p:cNvSpPr txBox="1"/>
          <p:nvPr/>
        </p:nvSpPr>
        <p:spPr>
          <a:xfrm>
            <a:off x="1133901" y="3447954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摘要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B641502-3EAD-E25D-03A1-CE3AA789CCE9}"/>
              </a:ext>
            </a:extLst>
          </p:cNvPr>
          <p:cNvSpPr/>
          <p:nvPr/>
        </p:nvSpPr>
        <p:spPr>
          <a:xfrm>
            <a:off x="1133902" y="3805271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8EB9026-D8CC-9387-27ED-5DBE985D22D1}"/>
              </a:ext>
            </a:extLst>
          </p:cNvPr>
          <p:cNvSpPr txBox="1"/>
          <p:nvPr/>
        </p:nvSpPr>
        <p:spPr>
          <a:xfrm>
            <a:off x="1129157" y="4133121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店名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7F22635-2345-A6C2-6688-582BD55E9287}"/>
              </a:ext>
            </a:extLst>
          </p:cNvPr>
          <p:cNvSpPr/>
          <p:nvPr/>
        </p:nvSpPr>
        <p:spPr>
          <a:xfrm>
            <a:off x="1129158" y="4490438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911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7483F8-FD14-8D60-7159-733AF405C884}"/>
              </a:ext>
            </a:extLst>
          </p:cNvPr>
          <p:cNvSpPr txBox="1"/>
          <p:nvPr/>
        </p:nvSpPr>
        <p:spPr>
          <a:xfrm>
            <a:off x="425302" y="329609"/>
            <a:ext cx="77617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入出金修正</a:t>
            </a:r>
            <a:r>
              <a:rPr kumimoji="1" lang="ja-JP" altLang="en-US" sz="2400" dirty="0"/>
              <a:t>ページ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入出金の記録を修正します</a:t>
            </a:r>
            <a:endParaRPr kumimoji="1" lang="en-US" altLang="ja-JP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dirty="0"/>
              <a:t>修正：</a:t>
            </a:r>
            <a:r>
              <a:rPr lang="ja-JP" altLang="en-US" dirty="0"/>
              <a:t>入出金の記録</a:t>
            </a:r>
            <a:r>
              <a:rPr kumimoji="1" lang="ja-JP" altLang="en-US" dirty="0"/>
              <a:t>を修正します</a:t>
            </a:r>
            <a:endParaRPr kumimoji="1" lang="en-US" altLang="ja-JP" dirty="0"/>
          </a:p>
          <a:p>
            <a:r>
              <a:rPr lang="ja-JP" altLang="en-US" dirty="0"/>
              <a:t>戻る</a:t>
            </a:r>
            <a:r>
              <a:rPr kumimoji="1" lang="ja-JP" altLang="en-US" dirty="0"/>
              <a:t>：</a:t>
            </a:r>
            <a:r>
              <a:rPr lang="ja-JP" altLang="en-US" dirty="0"/>
              <a:t>入出金</a:t>
            </a:r>
            <a:r>
              <a:rPr kumimoji="1" lang="ja-JP" altLang="en-US" dirty="0"/>
              <a:t>一覧に画面遷移します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必須入力チェック：日付、勘定科目、摘要、店名</a:t>
            </a:r>
            <a:endParaRPr lang="en-US" altLang="ja-JP" dirty="0"/>
          </a:p>
          <a:p>
            <a:r>
              <a:rPr lang="ja-JP" altLang="en-US" dirty="0"/>
              <a:t>日付　　　　　　：初期値は現在日付</a:t>
            </a:r>
            <a:endParaRPr lang="en-US" altLang="ja-JP" dirty="0"/>
          </a:p>
          <a:p>
            <a:r>
              <a:rPr lang="ja-JP" altLang="en-US" dirty="0"/>
              <a:t>勘定科目　　　　：セレクトボックスで選択したもの</a:t>
            </a:r>
            <a:endParaRPr lang="en-US" altLang="ja-JP" dirty="0"/>
          </a:p>
          <a:p>
            <a:r>
              <a:rPr lang="ja-JP" altLang="en-US" dirty="0"/>
              <a:t>摘要　　　　　　：</a:t>
            </a:r>
            <a:r>
              <a:rPr lang="en-US" altLang="ja-JP" dirty="0"/>
              <a:t>32</a:t>
            </a:r>
            <a:r>
              <a:rPr lang="ja-JP" altLang="en-US" dirty="0"/>
              <a:t>文字以内</a:t>
            </a:r>
            <a:endParaRPr lang="en-US" altLang="ja-JP" dirty="0"/>
          </a:p>
          <a:p>
            <a:r>
              <a:rPr lang="ja-JP" altLang="en-US" dirty="0"/>
              <a:t>店名　　　　　　：</a:t>
            </a:r>
            <a:r>
              <a:rPr lang="en-US" altLang="ja-JP" dirty="0"/>
              <a:t>32</a:t>
            </a:r>
            <a:r>
              <a:rPr lang="ja-JP" altLang="en-US" dirty="0"/>
              <a:t>文字以内</a:t>
            </a:r>
            <a:endParaRPr lang="en-US" altLang="ja-JP" dirty="0"/>
          </a:p>
          <a:p>
            <a:r>
              <a:rPr lang="ja-JP" altLang="en-US" dirty="0"/>
              <a:t>借方　　　　　　：</a:t>
            </a:r>
            <a:r>
              <a:rPr lang="en-US" altLang="ja-JP" dirty="0"/>
              <a:t>5</a:t>
            </a:r>
            <a:r>
              <a:rPr lang="ja-JP" altLang="en-US" dirty="0"/>
              <a:t>文字以内、数字のみ入力可</a:t>
            </a:r>
            <a:endParaRPr lang="en-US" altLang="ja-JP" dirty="0"/>
          </a:p>
          <a:p>
            <a:r>
              <a:rPr lang="ja-JP" altLang="en-US" dirty="0"/>
              <a:t>貸方　　　　　　：</a:t>
            </a:r>
            <a:r>
              <a:rPr lang="en-US" altLang="ja-JP" dirty="0"/>
              <a:t>5</a:t>
            </a:r>
            <a:r>
              <a:rPr lang="ja-JP" altLang="en-US" dirty="0"/>
              <a:t>文字以内、数字のみ入力可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17939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672615-7D0B-4CD2-9C23-B60CD911C7FC}"/>
              </a:ext>
            </a:extLst>
          </p:cNvPr>
          <p:cNvSpPr txBox="1"/>
          <p:nvPr/>
        </p:nvSpPr>
        <p:spPr>
          <a:xfrm>
            <a:off x="471638" y="173255"/>
            <a:ext cx="726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J</a:t>
            </a:r>
            <a:r>
              <a:rPr kumimoji="1" lang="ja-JP" altLang="en-US" sz="2400" dirty="0"/>
              <a:t>　</a:t>
            </a:r>
            <a:r>
              <a:rPr lang="ja-JP" altLang="en-US" sz="2400" dirty="0"/>
              <a:t>日計表（</a:t>
            </a:r>
            <a:r>
              <a:rPr lang="en-US" altLang="ja-JP" sz="2400" dirty="0"/>
              <a:t>PC)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614ED6B-B8C6-4D55-AB41-038077334590}"/>
              </a:ext>
            </a:extLst>
          </p:cNvPr>
          <p:cNvSpPr/>
          <p:nvPr/>
        </p:nvSpPr>
        <p:spPr>
          <a:xfrm>
            <a:off x="249128" y="731124"/>
            <a:ext cx="8510559" cy="5823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F62C03-84D4-4E9D-AE30-6FBF4C214A6C}"/>
              </a:ext>
            </a:extLst>
          </p:cNvPr>
          <p:cNvSpPr/>
          <p:nvPr/>
        </p:nvSpPr>
        <p:spPr>
          <a:xfrm>
            <a:off x="249127" y="724950"/>
            <a:ext cx="8510559" cy="5700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EC3219-0182-44EF-80A3-44969776A428}"/>
              </a:ext>
            </a:extLst>
          </p:cNvPr>
          <p:cNvSpPr txBox="1"/>
          <p:nvPr/>
        </p:nvSpPr>
        <p:spPr>
          <a:xfrm>
            <a:off x="468429" y="859135"/>
            <a:ext cx="272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日計表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87A2CD4-FB36-4629-A73F-166E9569D5E9}"/>
              </a:ext>
            </a:extLst>
          </p:cNvPr>
          <p:cNvSpPr/>
          <p:nvPr/>
        </p:nvSpPr>
        <p:spPr>
          <a:xfrm>
            <a:off x="549174" y="1503069"/>
            <a:ext cx="155448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9E60B5-873F-48DA-9D61-BB1B27B26AC4}"/>
              </a:ext>
            </a:extLst>
          </p:cNvPr>
          <p:cNvSpPr/>
          <p:nvPr/>
        </p:nvSpPr>
        <p:spPr>
          <a:xfrm>
            <a:off x="549174" y="2180635"/>
            <a:ext cx="136090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C012CA-477E-4F4A-85E4-FFDAE4541DA4}"/>
              </a:ext>
            </a:extLst>
          </p:cNvPr>
          <p:cNvSpPr txBox="1"/>
          <p:nvPr/>
        </p:nvSpPr>
        <p:spPr>
          <a:xfrm>
            <a:off x="1910080" y="2180635"/>
            <a:ext cx="5080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年</a:t>
            </a:r>
            <a:endParaRPr kumimoji="1"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A6E4607-511B-43D4-A034-FD3ADC57E061}"/>
              </a:ext>
            </a:extLst>
          </p:cNvPr>
          <p:cNvSpPr/>
          <p:nvPr/>
        </p:nvSpPr>
        <p:spPr>
          <a:xfrm>
            <a:off x="2418080" y="2180635"/>
            <a:ext cx="85290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7E02DD-C403-44D2-B1F9-99DE45D69F93}"/>
              </a:ext>
            </a:extLst>
          </p:cNvPr>
          <p:cNvSpPr txBox="1"/>
          <p:nvPr/>
        </p:nvSpPr>
        <p:spPr>
          <a:xfrm>
            <a:off x="3362960" y="2180634"/>
            <a:ext cx="85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月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4F31A5A-EE10-4442-87A5-F3067AC8B7C2}"/>
              </a:ext>
            </a:extLst>
          </p:cNvPr>
          <p:cNvSpPr/>
          <p:nvPr/>
        </p:nvSpPr>
        <p:spPr>
          <a:xfrm>
            <a:off x="549174" y="2682240"/>
            <a:ext cx="7852704" cy="4673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AFEA0B-6CD9-41A4-9872-90D9DEE08F99}"/>
              </a:ext>
            </a:extLst>
          </p:cNvPr>
          <p:cNvSpPr txBox="1"/>
          <p:nvPr/>
        </p:nvSpPr>
        <p:spPr>
          <a:xfrm>
            <a:off x="660935" y="273125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日付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62180E-FB70-4C52-AEE9-5165393BED01}"/>
              </a:ext>
            </a:extLst>
          </p:cNvPr>
          <p:cNvSpPr txBox="1"/>
          <p:nvPr/>
        </p:nvSpPr>
        <p:spPr>
          <a:xfrm>
            <a:off x="2416759" y="2724062"/>
            <a:ext cx="97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科目１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8BB5F23-9BAE-4889-93D4-BA57A9353909}"/>
              </a:ext>
            </a:extLst>
          </p:cNvPr>
          <p:cNvSpPr txBox="1"/>
          <p:nvPr/>
        </p:nvSpPr>
        <p:spPr>
          <a:xfrm>
            <a:off x="1326414" y="274493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合計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CC4D594-B322-43B8-B5F5-A7A47767B1AE}"/>
              </a:ext>
            </a:extLst>
          </p:cNvPr>
          <p:cNvSpPr/>
          <p:nvPr/>
        </p:nvSpPr>
        <p:spPr>
          <a:xfrm>
            <a:off x="549174" y="3149600"/>
            <a:ext cx="7852704" cy="80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14875B-AECF-431B-B277-CD42DE54C013}"/>
              </a:ext>
            </a:extLst>
          </p:cNvPr>
          <p:cNvSpPr txBox="1"/>
          <p:nvPr/>
        </p:nvSpPr>
        <p:spPr>
          <a:xfrm>
            <a:off x="1275747" y="3350095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C781C53-D199-43C3-A2CA-D7540AB99B8D}"/>
              </a:ext>
            </a:extLst>
          </p:cNvPr>
          <p:cNvSpPr/>
          <p:nvPr/>
        </p:nvSpPr>
        <p:spPr>
          <a:xfrm>
            <a:off x="549174" y="3958213"/>
            <a:ext cx="7852704" cy="8006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C80B70-DC49-4DAF-AA36-E6851B85C345}"/>
              </a:ext>
            </a:extLst>
          </p:cNvPr>
          <p:cNvSpPr txBox="1"/>
          <p:nvPr/>
        </p:nvSpPr>
        <p:spPr>
          <a:xfrm>
            <a:off x="1272305" y="4142524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180561F-BA8B-457C-B0C8-8F3DA4CFC100}"/>
              </a:ext>
            </a:extLst>
          </p:cNvPr>
          <p:cNvSpPr/>
          <p:nvPr/>
        </p:nvSpPr>
        <p:spPr>
          <a:xfrm>
            <a:off x="549174" y="4754603"/>
            <a:ext cx="7852704" cy="641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4536F6-2B51-4015-946A-0AB9E67A0632}"/>
              </a:ext>
            </a:extLst>
          </p:cNvPr>
          <p:cNvSpPr txBox="1"/>
          <p:nvPr/>
        </p:nvSpPr>
        <p:spPr>
          <a:xfrm>
            <a:off x="1326414" y="4943183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074555-29B3-488D-A632-CEA63BF46110}"/>
              </a:ext>
            </a:extLst>
          </p:cNvPr>
          <p:cNvSpPr/>
          <p:nvPr/>
        </p:nvSpPr>
        <p:spPr>
          <a:xfrm>
            <a:off x="546560" y="5391891"/>
            <a:ext cx="7852704" cy="800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01AF40F-70C7-445D-A5DD-35C6E1146C47}"/>
              </a:ext>
            </a:extLst>
          </p:cNvPr>
          <p:cNvSpPr txBox="1"/>
          <p:nvPr/>
        </p:nvSpPr>
        <p:spPr>
          <a:xfrm>
            <a:off x="1326414" y="5733099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B89F0B5-38B3-4B7F-9792-8DDBC2B1C541}"/>
              </a:ext>
            </a:extLst>
          </p:cNvPr>
          <p:cNvSpPr/>
          <p:nvPr/>
        </p:nvSpPr>
        <p:spPr>
          <a:xfrm>
            <a:off x="3870960" y="2176949"/>
            <a:ext cx="1174817" cy="36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43DE6B3-D3AE-F1DC-32CF-BB35781782E1}"/>
              </a:ext>
            </a:extLst>
          </p:cNvPr>
          <p:cNvSpPr txBox="1"/>
          <p:nvPr/>
        </p:nvSpPr>
        <p:spPr>
          <a:xfrm>
            <a:off x="644029" y="3326174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E4C869C-7600-E8F0-79DE-CFAA0A418E60}"/>
              </a:ext>
            </a:extLst>
          </p:cNvPr>
          <p:cNvSpPr txBox="1"/>
          <p:nvPr/>
        </p:nvSpPr>
        <p:spPr>
          <a:xfrm>
            <a:off x="644029" y="4141708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9811D4-2684-1C75-83FF-53DBBC5D60A4}"/>
              </a:ext>
            </a:extLst>
          </p:cNvPr>
          <p:cNvSpPr txBox="1"/>
          <p:nvPr/>
        </p:nvSpPr>
        <p:spPr>
          <a:xfrm>
            <a:off x="644029" y="4939596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AB66460-9C27-FD07-D878-A7A97501EAF7}"/>
              </a:ext>
            </a:extLst>
          </p:cNvPr>
          <p:cNvSpPr txBox="1"/>
          <p:nvPr/>
        </p:nvSpPr>
        <p:spPr>
          <a:xfrm>
            <a:off x="644029" y="5733099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18E6729-AA76-3575-7365-6DDCF9546507}"/>
              </a:ext>
            </a:extLst>
          </p:cNvPr>
          <p:cNvSpPr txBox="1"/>
          <p:nvPr/>
        </p:nvSpPr>
        <p:spPr>
          <a:xfrm>
            <a:off x="2416758" y="3306734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7152BBC-A1C9-573B-95D0-590A604A1525}"/>
              </a:ext>
            </a:extLst>
          </p:cNvPr>
          <p:cNvSpPr txBox="1"/>
          <p:nvPr/>
        </p:nvSpPr>
        <p:spPr>
          <a:xfrm>
            <a:off x="2416758" y="4180250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DD71C9-495A-1241-87E5-356085AF58BB}"/>
              </a:ext>
            </a:extLst>
          </p:cNvPr>
          <p:cNvSpPr txBox="1"/>
          <p:nvPr/>
        </p:nvSpPr>
        <p:spPr>
          <a:xfrm>
            <a:off x="2379479" y="4951137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8A80200-7230-D8FF-6349-13048F7613B1}"/>
              </a:ext>
            </a:extLst>
          </p:cNvPr>
          <p:cNvSpPr txBox="1"/>
          <p:nvPr/>
        </p:nvSpPr>
        <p:spPr>
          <a:xfrm>
            <a:off x="2433588" y="5730924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1A055D-3FF1-77D1-15FD-E627C36E3E62}"/>
              </a:ext>
            </a:extLst>
          </p:cNvPr>
          <p:cNvSpPr txBox="1"/>
          <p:nvPr/>
        </p:nvSpPr>
        <p:spPr>
          <a:xfrm>
            <a:off x="3578848" y="2744932"/>
            <a:ext cx="97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科目２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8550F37-DCB8-AF78-38F5-09DDCDE0B6D2}"/>
              </a:ext>
            </a:extLst>
          </p:cNvPr>
          <p:cNvSpPr txBox="1"/>
          <p:nvPr/>
        </p:nvSpPr>
        <p:spPr>
          <a:xfrm>
            <a:off x="3551588" y="3313263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476CA8C-4D4D-16CA-3EEC-A6BF701977F8}"/>
              </a:ext>
            </a:extLst>
          </p:cNvPr>
          <p:cNvSpPr txBox="1"/>
          <p:nvPr/>
        </p:nvSpPr>
        <p:spPr>
          <a:xfrm>
            <a:off x="3578848" y="4136813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0841361-8F38-BF69-3A00-3C383BE2D48D}"/>
              </a:ext>
            </a:extLst>
          </p:cNvPr>
          <p:cNvSpPr txBox="1"/>
          <p:nvPr/>
        </p:nvSpPr>
        <p:spPr>
          <a:xfrm>
            <a:off x="3578848" y="4918495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A4087B-E0ED-8C32-7F4E-CE86A7BE8EED}"/>
              </a:ext>
            </a:extLst>
          </p:cNvPr>
          <p:cNvSpPr txBox="1"/>
          <p:nvPr/>
        </p:nvSpPr>
        <p:spPr>
          <a:xfrm>
            <a:off x="3585508" y="5751144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B487DC7-AAA8-7385-FF10-F8555F620A5B}"/>
              </a:ext>
            </a:extLst>
          </p:cNvPr>
          <p:cNvSpPr txBox="1"/>
          <p:nvPr/>
        </p:nvSpPr>
        <p:spPr>
          <a:xfrm>
            <a:off x="4833187" y="2738787"/>
            <a:ext cx="97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科目３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B827FB-4A24-5405-AC62-ED2EBF9C37C6}"/>
              </a:ext>
            </a:extLst>
          </p:cNvPr>
          <p:cNvSpPr txBox="1"/>
          <p:nvPr/>
        </p:nvSpPr>
        <p:spPr>
          <a:xfrm>
            <a:off x="4833187" y="3320925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49A9B42-E4A5-59D8-5A6D-3D71EA137143}"/>
              </a:ext>
            </a:extLst>
          </p:cNvPr>
          <p:cNvSpPr txBox="1"/>
          <p:nvPr/>
        </p:nvSpPr>
        <p:spPr>
          <a:xfrm>
            <a:off x="4833187" y="4155280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E5FE7E-1B1C-78D1-2520-F4B735E45745}"/>
              </a:ext>
            </a:extLst>
          </p:cNvPr>
          <p:cNvSpPr txBox="1"/>
          <p:nvPr/>
        </p:nvSpPr>
        <p:spPr>
          <a:xfrm>
            <a:off x="4819901" y="4925693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F0D3AC-DA5B-7BD1-F39E-1C2EBB49C40F}"/>
              </a:ext>
            </a:extLst>
          </p:cNvPr>
          <p:cNvSpPr txBox="1"/>
          <p:nvPr/>
        </p:nvSpPr>
        <p:spPr>
          <a:xfrm>
            <a:off x="4833187" y="5757544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6C05DFC-96FE-E027-2956-41383E2B99B9}"/>
              </a:ext>
            </a:extLst>
          </p:cNvPr>
          <p:cNvSpPr txBox="1"/>
          <p:nvPr/>
        </p:nvSpPr>
        <p:spPr>
          <a:xfrm>
            <a:off x="5968017" y="2738787"/>
            <a:ext cx="97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科目４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2825398-2DA8-C660-51E3-1C8DDDD8931B}"/>
              </a:ext>
            </a:extLst>
          </p:cNvPr>
          <p:cNvSpPr txBox="1"/>
          <p:nvPr/>
        </p:nvSpPr>
        <p:spPr>
          <a:xfrm>
            <a:off x="5968017" y="3320925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F8829B7-2362-A271-B428-F7863015D3DA}"/>
              </a:ext>
            </a:extLst>
          </p:cNvPr>
          <p:cNvSpPr txBox="1"/>
          <p:nvPr/>
        </p:nvSpPr>
        <p:spPr>
          <a:xfrm>
            <a:off x="5968017" y="4155280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B14AF27-6DC9-9654-7A8F-96AC5ABBDECF}"/>
              </a:ext>
            </a:extLst>
          </p:cNvPr>
          <p:cNvSpPr txBox="1"/>
          <p:nvPr/>
        </p:nvSpPr>
        <p:spPr>
          <a:xfrm>
            <a:off x="5954731" y="4925693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49168EC-635C-B1B9-E329-E8916CFBF28B}"/>
              </a:ext>
            </a:extLst>
          </p:cNvPr>
          <p:cNvSpPr txBox="1"/>
          <p:nvPr/>
        </p:nvSpPr>
        <p:spPr>
          <a:xfrm>
            <a:off x="5968017" y="5757544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FB48FBF-B3D0-6917-F8FA-1F8D7EEBFD30}"/>
              </a:ext>
            </a:extLst>
          </p:cNvPr>
          <p:cNvSpPr txBox="1"/>
          <p:nvPr/>
        </p:nvSpPr>
        <p:spPr>
          <a:xfrm>
            <a:off x="7102847" y="2731254"/>
            <a:ext cx="97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科目５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B6872B4-DEAB-B3A0-4994-2DEC41C3A101}"/>
              </a:ext>
            </a:extLst>
          </p:cNvPr>
          <p:cNvSpPr txBox="1"/>
          <p:nvPr/>
        </p:nvSpPr>
        <p:spPr>
          <a:xfrm>
            <a:off x="7102847" y="3313392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E694DA8-7C22-611F-FD68-5A391839A24A}"/>
              </a:ext>
            </a:extLst>
          </p:cNvPr>
          <p:cNvSpPr txBox="1"/>
          <p:nvPr/>
        </p:nvSpPr>
        <p:spPr>
          <a:xfrm>
            <a:off x="7102847" y="4147747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64CA8AA-0316-1F1F-E0F0-9C128476FD42}"/>
              </a:ext>
            </a:extLst>
          </p:cNvPr>
          <p:cNvSpPr txBox="1"/>
          <p:nvPr/>
        </p:nvSpPr>
        <p:spPr>
          <a:xfrm>
            <a:off x="7089561" y="4918160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6673AC0-8C8B-D13C-C7BA-62CB52FF2EE5}"/>
              </a:ext>
            </a:extLst>
          </p:cNvPr>
          <p:cNvSpPr txBox="1"/>
          <p:nvPr/>
        </p:nvSpPr>
        <p:spPr>
          <a:xfrm>
            <a:off x="7102847" y="5750011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55042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EFA58D-57DE-404F-9A33-451C37EC79E9}"/>
              </a:ext>
            </a:extLst>
          </p:cNvPr>
          <p:cNvSpPr txBox="1"/>
          <p:nvPr/>
        </p:nvSpPr>
        <p:spPr>
          <a:xfrm>
            <a:off x="890938" y="512985"/>
            <a:ext cx="1081073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日計表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その月に使った日々の記録を表示します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  <a:p>
            <a:r>
              <a:rPr lang="ja-JP" altLang="en-US" dirty="0"/>
              <a:t>変更：表示したい日付を表示します</a:t>
            </a:r>
            <a:endParaRPr lang="en-US" altLang="ja-JP" dirty="0"/>
          </a:p>
          <a:p>
            <a:r>
              <a:rPr lang="ja-JP" altLang="en-US" dirty="0"/>
              <a:t>　　：初期値は現在日付です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必須入力チェック：年、月</a:t>
            </a:r>
            <a:endParaRPr lang="en-US" altLang="ja-JP" dirty="0"/>
          </a:p>
          <a:p>
            <a:r>
              <a:rPr lang="ja-JP" altLang="en-US" dirty="0"/>
              <a:t>年　　　　　　　：</a:t>
            </a:r>
            <a:r>
              <a:rPr lang="en-US" altLang="ja-JP" dirty="0"/>
              <a:t>4</a:t>
            </a:r>
            <a:r>
              <a:rPr lang="ja-JP" altLang="en-US" dirty="0"/>
              <a:t>文字で数字のみ入力出来ます</a:t>
            </a:r>
            <a:endParaRPr lang="en-US" altLang="ja-JP" dirty="0"/>
          </a:p>
          <a:p>
            <a:r>
              <a:rPr lang="ja-JP" altLang="en-US" dirty="0"/>
              <a:t>月　　　　　　　：</a:t>
            </a:r>
            <a:r>
              <a:rPr lang="en-US" altLang="ja-JP" dirty="0"/>
              <a:t>2</a:t>
            </a:r>
            <a:r>
              <a:rPr lang="ja-JP" altLang="en-US" dirty="0"/>
              <a:t>文字で数字のみ入力出来ます、１～１２のみ入力出来ます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sz="2400" dirty="0"/>
              <a:t>表示科目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表示科目はその月の合計金額の多い順に左から表示されます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17867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C40CE3-4060-4107-80B7-2A77421ABE64}"/>
              </a:ext>
            </a:extLst>
          </p:cNvPr>
          <p:cNvSpPr txBox="1"/>
          <p:nvPr/>
        </p:nvSpPr>
        <p:spPr>
          <a:xfrm>
            <a:off x="596766" y="312539"/>
            <a:ext cx="4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K</a:t>
            </a:r>
            <a:r>
              <a:rPr kumimoji="1" lang="ja-JP" altLang="en-US" sz="2400" dirty="0"/>
              <a:t>　月間集計表（</a:t>
            </a:r>
            <a:r>
              <a:rPr kumimoji="1" lang="en-US" altLang="ja-JP" sz="2400" dirty="0"/>
              <a:t>PC</a:t>
            </a:r>
            <a:r>
              <a:rPr kumimoji="1" lang="ja-JP" altLang="en-US" sz="2400" dirty="0"/>
              <a:t>）　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951725-348A-4770-96B9-95346D724695}"/>
              </a:ext>
            </a:extLst>
          </p:cNvPr>
          <p:cNvSpPr/>
          <p:nvPr/>
        </p:nvSpPr>
        <p:spPr>
          <a:xfrm>
            <a:off x="394636" y="914400"/>
            <a:ext cx="4972494" cy="5467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817648-5D5B-4B57-BC99-323D4D3A17F2}"/>
              </a:ext>
            </a:extLst>
          </p:cNvPr>
          <p:cNvSpPr/>
          <p:nvPr/>
        </p:nvSpPr>
        <p:spPr>
          <a:xfrm>
            <a:off x="394636" y="885404"/>
            <a:ext cx="4972494" cy="56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C2292E-3587-4E29-99B1-9EC2F469C9C6}"/>
              </a:ext>
            </a:extLst>
          </p:cNvPr>
          <p:cNvSpPr txBox="1"/>
          <p:nvPr/>
        </p:nvSpPr>
        <p:spPr>
          <a:xfrm>
            <a:off x="525645" y="955040"/>
            <a:ext cx="195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月間集計表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B52B1E3-E8B9-4B7F-8041-C0BD7A34EA38}"/>
              </a:ext>
            </a:extLst>
          </p:cNvPr>
          <p:cNvSpPr/>
          <p:nvPr/>
        </p:nvSpPr>
        <p:spPr>
          <a:xfrm>
            <a:off x="759594" y="1706578"/>
            <a:ext cx="1554480" cy="56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2D46CB-FB83-4A36-979B-FD98969279F9}"/>
              </a:ext>
            </a:extLst>
          </p:cNvPr>
          <p:cNvSpPr txBox="1"/>
          <p:nvPr/>
        </p:nvSpPr>
        <p:spPr>
          <a:xfrm>
            <a:off x="1788113" y="2627596"/>
            <a:ext cx="52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0BE4A5-77FC-4E1E-8F01-E3984D1E3C28}"/>
              </a:ext>
            </a:extLst>
          </p:cNvPr>
          <p:cNvSpPr/>
          <p:nvPr/>
        </p:nvSpPr>
        <p:spPr>
          <a:xfrm>
            <a:off x="678046" y="2601904"/>
            <a:ext cx="109728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327A989-7894-4771-8689-F9D039EEBCB0}"/>
              </a:ext>
            </a:extLst>
          </p:cNvPr>
          <p:cNvSpPr/>
          <p:nvPr/>
        </p:nvSpPr>
        <p:spPr>
          <a:xfrm>
            <a:off x="2265534" y="2582788"/>
            <a:ext cx="103632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変更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9C5E91B-37A7-45D2-BA13-AFB4625B7F8E}"/>
              </a:ext>
            </a:extLst>
          </p:cNvPr>
          <p:cNvSpPr/>
          <p:nvPr/>
        </p:nvSpPr>
        <p:spPr>
          <a:xfrm>
            <a:off x="596766" y="3162872"/>
            <a:ext cx="4582160" cy="3577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064A44D-6E07-4394-AE01-402BA3FE7733}"/>
              </a:ext>
            </a:extLst>
          </p:cNvPr>
          <p:cNvSpPr txBox="1"/>
          <p:nvPr/>
        </p:nvSpPr>
        <p:spPr>
          <a:xfrm>
            <a:off x="678046" y="3151284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科目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66CEEF-F02A-4907-AFF4-F3CF72464DC1}"/>
              </a:ext>
            </a:extLst>
          </p:cNvPr>
          <p:cNvSpPr txBox="1"/>
          <p:nvPr/>
        </p:nvSpPr>
        <p:spPr>
          <a:xfrm>
            <a:off x="2110606" y="3151284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１月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10E184D-7512-427E-9E49-73FB3B534090}"/>
              </a:ext>
            </a:extLst>
          </p:cNvPr>
          <p:cNvSpPr txBox="1"/>
          <p:nvPr/>
        </p:nvSpPr>
        <p:spPr>
          <a:xfrm>
            <a:off x="4213726" y="316287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１２月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25B0C8C-00FB-44D0-B677-29F6C7D1F4CE}"/>
              </a:ext>
            </a:extLst>
          </p:cNvPr>
          <p:cNvSpPr/>
          <p:nvPr/>
        </p:nvSpPr>
        <p:spPr>
          <a:xfrm>
            <a:off x="596766" y="3532204"/>
            <a:ext cx="4582160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09A1A9-3C94-40FC-B317-281CB3F5D234}"/>
              </a:ext>
            </a:extLst>
          </p:cNvPr>
          <p:cNvSpPr txBox="1"/>
          <p:nvPr/>
        </p:nvSpPr>
        <p:spPr>
          <a:xfrm>
            <a:off x="2110606" y="3681032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4B4333-9A3D-47F3-8E3B-F200DD4E1827}"/>
              </a:ext>
            </a:extLst>
          </p:cNvPr>
          <p:cNvSpPr txBox="1"/>
          <p:nvPr/>
        </p:nvSpPr>
        <p:spPr>
          <a:xfrm>
            <a:off x="4173086" y="3716592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812F750-7185-43BF-A6C3-A99BC7F9CCE7}"/>
              </a:ext>
            </a:extLst>
          </p:cNvPr>
          <p:cNvSpPr/>
          <p:nvPr/>
        </p:nvSpPr>
        <p:spPr>
          <a:xfrm>
            <a:off x="596766" y="4158712"/>
            <a:ext cx="4582160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5EC97B2-CC61-4A5A-AF2B-FAC27EE3F13E}"/>
              </a:ext>
            </a:extLst>
          </p:cNvPr>
          <p:cNvSpPr txBox="1"/>
          <p:nvPr/>
        </p:nvSpPr>
        <p:spPr>
          <a:xfrm>
            <a:off x="2110606" y="430754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66B3CDF-5276-4579-9576-676A1F1E8C6C}"/>
              </a:ext>
            </a:extLst>
          </p:cNvPr>
          <p:cNvSpPr txBox="1"/>
          <p:nvPr/>
        </p:nvSpPr>
        <p:spPr>
          <a:xfrm>
            <a:off x="4173086" y="4343100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FE4630-D8AB-4532-9FA4-53DE308CB4D0}"/>
              </a:ext>
            </a:extLst>
          </p:cNvPr>
          <p:cNvSpPr/>
          <p:nvPr/>
        </p:nvSpPr>
        <p:spPr>
          <a:xfrm>
            <a:off x="596766" y="4800780"/>
            <a:ext cx="4582160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A60B1F8-65A4-44BB-AD5E-4809D5EFAA13}"/>
              </a:ext>
            </a:extLst>
          </p:cNvPr>
          <p:cNvSpPr txBox="1"/>
          <p:nvPr/>
        </p:nvSpPr>
        <p:spPr>
          <a:xfrm>
            <a:off x="2110606" y="495960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EE9493-5339-4AB7-B928-55FE3C33F67E}"/>
              </a:ext>
            </a:extLst>
          </p:cNvPr>
          <p:cNvSpPr txBox="1"/>
          <p:nvPr/>
        </p:nvSpPr>
        <p:spPr>
          <a:xfrm>
            <a:off x="4173086" y="499516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FB7A0E0-17CC-43FE-BB0F-1BF4CBEB0D74}"/>
              </a:ext>
            </a:extLst>
          </p:cNvPr>
          <p:cNvSpPr/>
          <p:nvPr/>
        </p:nvSpPr>
        <p:spPr>
          <a:xfrm>
            <a:off x="596766" y="5438768"/>
            <a:ext cx="4582160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114C1AB-BFA4-4380-A225-1AF2439DD076}"/>
              </a:ext>
            </a:extLst>
          </p:cNvPr>
          <p:cNvSpPr txBox="1"/>
          <p:nvPr/>
        </p:nvSpPr>
        <p:spPr>
          <a:xfrm>
            <a:off x="2110606" y="559611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AB0FE2-7EAC-4D94-8FEC-88E0080E10EB}"/>
              </a:ext>
            </a:extLst>
          </p:cNvPr>
          <p:cNvSpPr txBox="1"/>
          <p:nvPr/>
        </p:nvSpPr>
        <p:spPr>
          <a:xfrm>
            <a:off x="4173086" y="5631676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35941AE-D035-0F12-0109-9C55F28BF4D5}"/>
              </a:ext>
            </a:extLst>
          </p:cNvPr>
          <p:cNvSpPr txBox="1"/>
          <p:nvPr/>
        </p:nvSpPr>
        <p:spPr>
          <a:xfrm>
            <a:off x="681975" y="367778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0CB3002-D066-D594-5C12-05CB0515B019}"/>
              </a:ext>
            </a:extLst>
          </p:cNvPr>
          <p:cNvSpPr txBox="1"/>
          <p:nvPr/>
        </p:nvSpPr>
        <p:spPr>
          <a:xfrm>
            <a:off x="701411" y="435203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02F629E-E17B-37CB-51A6-B52E81B4D407}"/>
              </a:ext>
            </a:extLst>
          </p:cNvPr>
          <p:cNvSpPr txBox="1"/>
          <p:nvPr/>
        </p:nvSpPr>
        <p:spPr>
          <a:xfrm>
            <a:off x="765300" y="496675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1CEC75F-90BF-5DD8-BA76-563689C41AE6}"/>
              </a:ext>
            </a:extLst>
          </p:cNvPr>
          <p:cNvSpPr txBox="1"/>
          <p:nvPr/>
        </p:nvSpPr>
        <p:spPr>
          <a:xfrm>
            <a:off x="765300" y="560326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8715936-F621-020C-88D4-12B076A61AB4}"/>
              </a:ext>
            </a:extLst>
          </p:cNvPr>
          <p:cNvSpPr txBox="1"/>
          <p:nvPr/>
        </p:nvSpPr>
        <p:spPr>
          <a:xfrm>
            <a:off x="3406516" y="3144530"/>
            <a:ext cx="48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～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4929628-0ACE-690C-6BE4-DB818B523C05}"/>
              </a:ext>
            </a:extLst>
          </p:cNvPr>
          <p:cNvSpPr txBox="1"/>
          <p:nvPr/>
        </p:nvSpPr>
        <p:spPr>
          <a:xfrm>
            <a:off x="3427196" y="4323100"/>
            <a:ext cx="52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8002116-95D3-7941-1DD4-4B5F20148374}"/>
              </a:ext>
            </a:extLst>
          </p:cNvPr>
          <p:cNvSpPr txBox="1"/>
          <p:nvPr/>
        </p:nvSpPr>
        <p:spPr>
          <a:xfrm>
            <a:off x="3406516" y="3716592"/>
            <a:ext cx="48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D2A40DA-25BD-4BD4-9C9B-AB9F512D160E}"/>
              </a:ext>
            </a:extLst>
          </p:cNvPr>
          <p:cNvSpPr txBox="1"/>
          <p:nvPr/>
        </p:nvSpPr>
        <p:spPr>
          <a:xfrm>
            <a:off x="3427196" y="4986376"/>
            <a:ext cx="52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A9B5A68-20EF-B752-CC43-CE0353748116}"/>
              </a:ext>
            </a:extLst>
          </p:cNvPr>
          <p:cNvSpPr txBox="1"/>
          <p:nvPr/>
        </p:nvSpPr>
        <p:spPr>
          <a:xfrm>
            <a:off x="3427196" y="5577372"/>
            <a:ext cx="52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2327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C8C9A1-CA82-4DE2-B019-83EC35314BFC}"/>
              </a:ext>
            </a:extLst>
          </p:cNvPr>
          <p:cNvSpPr txBox="1"/>
          <p:nvPr/>
        </p:nvSpPr>
        <p:spPr>
          <a:xfrm>
            <a:off x="890938" y="512985"/>
            <a:ext cx="59280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月間集計表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その年の状態を月ごとに表示します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  <a:p>
            <a:r>
              <a:rPr lang="ja-JP" altLang="en-US" dirty="0"/>
              <a:t>変更：指定した日付の集計表を表示します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必須入力チェック：年</a:t>
            </a:r>
            <a:endParaRPr lang="en-US" altLang="ja-JP" dirty="0"/>
          </a:p>
          <a:p>
            <a:r>
              <a:rPr lang="ja-JP" altLang="en-US" dirty="0"/>
              <a:t>年　　　　　　　：</a:t>
            </a:r>
            <a:r>
              <a:rPr lang="en-US" altLang="ja-JP" dirty="0"/>
              <a:t>4</a:t>
            </a:r>
            <a:r>
              <a:rPr lang="ja-JP" altLang="en-US" dirty="0"/>
              <a:t>文字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81538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2CF440-071C-43C4-90BC-87DEEB077168}"/>
              </a:ext>
            </a:extLst>
          </p:cNvPr>
          <p:cNvSpPr txBox="1"/>
          <p:nvPr/>
        </p:nvSpPr>
        <p:spPr>
          <a:xfrm>
            <a:off x="596766" y="336884"/>
            <a:ext cx="4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L</a:t>
            </a:r>
            <a:r>
              <a:rPr kumimoji="1" lang="ja-JP" altLang="en-US" sz="2400" dirty="0"/>
              <a:t>　年間集計表（</a:t>
            </a:r>
            <a:r>
              <a:rPr kumimoji="1" lang="en-US" altLang="ja-JP" sz="2400" dirty="0"/>
              <a:t>PC)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D19FFD0-DDFC-4B72-A545-552F8B32E461}"/>
              </a:ext>
            </a:extLst>
          </p:cNvPr>
          <p:cNvSpPr/>
          <p:nvPr/>
        </p:nvSpPr>
        <p:spPr>
          <a:xfrm>
            <a:off x="394636" y="914401"/>
            <a:ext cx="5038755" cy="52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C27DE7-0555-47D6-AF18-0E5E62B45902}"/>
              </a:ext>
            </a:extLst>
          </p:cNvPr>
          <p:cNvSpPr/>
          <p:nvPr/>
        </p:nvSpPr>
        <p:spPr>
          <a:xfrm>
            <a:off x="394636" y="914400"/>
            <a:ext cx="5038755" cy="56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F62D6F-7394-4F62-8528-64C04542804B}"/>
              </a:ext>
            </a:extLst>
          </p:cNvPr>
          <p:cNvSpPr txBox="1"/>
          <p:nvPr/>
        </p:nvSpPr>
        <p:spPr>
          <a:xfrm>
            <a:off x="525645" y="955040"/>
            <a:ext cx="212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年間集計表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DF1CE15-224C-489B-879B-46237688E01C}"/>
              </a:ext>
            </a:extLst>
          </p:cNvPr>
          <p:cNvSpPr/>
          <p:nvPr/>
        </p:nvSpPr>
        <p:spPr>
          <a:xfrm>
            <a:off x="612274" y="1720430"/>
            <a:ext cx="1554480" cy="56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1578EA8-B100-48BB-A9FD-368BBE9675A3}"/>
              </a:ext>
            </a:extLst>
          </p:cNvPr>
          <p:cNvSpPr/>
          <p:nvPr/>
        </p:nvSpPr>
        <p:spPr>
          <a:xfrm>
            <a:off x="596766" y="2583752"/>
            <a:ext cx="4531825" cy="3717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FB596-9219-43E2-B6E4-E051DC289464}"/>
              </a:ext>
            </a:extLst>
          </p:cNvPr>
          <p:cNvSpPr txBox="1"/>
          <p:nvPr/>
        </p:nvSpPr>
        <p:spPr>
          <a:xfrm>
            <a:off x="585404" y="257291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科目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0801A18-ABDA-459D-938F-91C8939887ED}"/>
              </a:ext>
            </a:extLst>
          </p:cNvPr>
          <p:cNvSpPr/>
          <p:nvPr/>
        </p:nvSpPr>
        <p:spPr>
          <a:xfrm>
            <a:off x="596766" y="2953084"/>
            <a:ext cx="4531825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D0C9CD5-55A5-4FD8-B4CB-416615B062F2}"/>
              </a:ext>
            </a:extLst>
          </p:cNvPr>
          <p:cNvSpPr txBox="1"/>
          <p:nvPr/>
        </p:nvSpPr>
        <p:spPr>
          <a:xfrm>
            <a:off x="800234" y="3071432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FC6548-77E3-47EC-AFA5-0F6ABAED147E}"/>
              </a:ext>
            </a:extLst>
          </p:cNvPr>
          <p:cNvSpPr/>
          <p:nvPr/>
        </p:nvSpPr>
        <p:spPr>
          <a:xfrm>
            <a:off x="596766" y="3579592"/>
            <a:ext cx="4531825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DF1C5A-541D-4E44-972C-62DFBC100B10}"/>
              </a:ext>
            </a:extLst>
          </p:cNvPr>
          <p:cNvSpPr txBox="1"/>
          <p:nvPr/>
        </p:nvSpPr>
        <p:spPr>
          <a:xfrm>
            <a:off x="773364" y="366883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8815C09-4B5F-43E5-A083-691F899EFEC7}"/>
              </a:ext>
            </a:extLst>
          </p:cNvPr>
          <p:cNvSpPr/>
          <p:nvPr/>
        </p:nvSpPr>
        <p:spPr>
          <a:xfrm>
            <a:off x="596766" y="4221660"/>
            <a:ext cx="4531826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C1400CA-5D59-45D8-8E2C-95C149E38389}"/>
              </a:ext>
            </a:extLst>
          </p:cNvPr>
          <p:cNvSpPr txBox="1"/>
          <p:nvPr/>
        </p:nvSpPr>
        <p:spPr>
          <a:xfrm>
            <a:off x="800234" y="439138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E4A3791-F087-44E8-9AF6-9C453A63CAD4}"/>
              </a:ext>
            </a:extLst>
          </p:cNvPr>
          <p:cNvSpPr/>
          <p:nvPr/>
        </p:nvSpPr>
        <p:spPr>
          <a:xfrm>
            <a:off x="596766" y="4868168"/>
            <a:ext cx="4531825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E1A347F-8F6E-4505-AA26-2E8C2ED82A33}"/>
              </a:ext>
            </a:extLst>
          </p:cNvPr>
          <p:cNvSpPr txBox="1"/>
          <p:nvPr/>
        </p:nvSpPr>
        <p:spPr>
          <a:xfrm>
            <a:off x="800234" y="505084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34AB224-EA6E-63C9-8A3F-678260733E92}"/>
              </a:ext>
            </a:extLst>
          </p:cNvPr>
          <p:cNvSpPr txBox="1"/>
          <p:nvPr/>
        </p:nvSpPr>
        <p:spPr>
          <a:xfrm>
            <a:off x="2151538" y="257819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2018</a:t>
            </a:r>
            <a:r>
              <a:rPr lang="ja-JP" altLang="en-US" dirty="0">
                <a:solidFill>
                  <a:schemeClr val="bg1"/>
                </a:solidFill>
              </a:rPr>
              <a:t>年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80D197B-5DC4-5F88-DAE5-29F1240408FD}"/>
              </a:ext>
            </a:extLst>
          </p:cNvPr>
          <p:cNvSpPr txBox="1"/>
          <p:nvPr/>
        </p:nvSpPr>
        <p:spPr>
          <a:xfrm>
            <a:off x="2151538" y="3105008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4B03564-D885-3813-C4AD-6858E735EC59}"/>
              </a:ext>
            </a:extLst>
          </p:cNvPr>
          <p:cNvSpPr txBox="1"/>
          <p:nvPr/>
        </p:nvSpPr>
        <p:spPr>
          <a:xfrm>
            <a:off x="2166754" y="3662233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4D1186D-29C5-CF4B-F5AF-438D9EE4CD78}"/>
              </a:ext>
            </a:extLst>
          </p:cNvPr>
          <p:cNvSpPr txBox="1"/>
          <p:nvPr/>
        </p:nvSpPr>
        <p:spPr>
          <a:xfrm>
            <a:off x="2166754" y="4381380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A1CF035-23C7-1213-A7FD-F09FFB473040}"/>
              </a:ext>
            </a:extLst>
          </p:cNvPr>
          <p:cNvSpPr txBox="1"/>
          <p:nvPr/>
        </p:nvSpPr>
        <p:spPr>
          <a:xfrm>
            <a:off x="2151538" y="5043315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8FAD1A7-121C-C623-CFEF-2ECA3CDAB1F7}"/>
              </a:ext>
            </a:extLst>
          </p:cNvPr>
          <p:cNvSpPr txBox="1"/>
          <p:nvPr/>
        </p:nvSpPr>
        <p:spPr>
          <a:xfrm>
            <a:off x="3881696" y="258375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2022</a:t>
            </a:r>
            <a:r>
              <a:rPr lang="ja-JP" altLang="en-US" dirty="0">
                <a:solidFill>
                  <a:schemeClr val="bg1"/>
                </a:solidFill>
              </a:rPr>
              <a:t>年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C901FC0-FF6A-10D3-554C-F3E7A85B1887}"/>
              </a:ext>
            </a:extLst>
          </p:cNvPr>
          <p:cNvSpPr txBox="1"/>
          <p:nvPr/>
        </p:nvSpPr>
        <p:spPr>
          <a:xfrm>
            <a:off x="3818428" y="311249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2813CA2-7EC9-B932-351C-7B33C6D64E34}"/>
              </a:ext>
            </a:extLst>
          </p:cNvPr>
          <p:cNvSpPr txBox="1"/>
          <p:nvPr/>
        </p:nvSpPr>
        <p:spPr>
          <a:xfrm>
            <a:off x="3816552" y="366883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ED96621-23B9-E8C8-41B1-FE68EF7B4021}"/>
              </a:ext>
            </a:extLst>
          </p:cNvPr>
          <p:cNvSpPr txBox="1"/>
          <p:nvPr/>
        </p:nvSpPr>
        <p:spPr>
          <a:xfrm>
            <a:off x="3812391" y="438324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2442A53-B643-B93A-09DB-1A7615C08779}"/>
              </a:ext>
            </a:extLst>
          </p:cNvPr>
          <p:cNvSpPr txBox="1"/>
          <p:nvPr/>
        </p:nvSpPr>
        <p:spPr>
          <a:xfrm>
            <a:off x="3812391" y="505029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22FFCD6-EA4A-DD77-24F1-0E983A488B2A}"/>
              </a:ext>
            </a:extLst>
          </p:cNvPr>
          <p:cNvSpPr txBox="1"/>
          <p:nvPr/>
        </p:nvSpPr>
        <p:spPr>
          <a:xfrm>
            <a:off x="3326296" y="3093742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073EAA-0DD4-D95A-8F18-AAC5811AB739}"/>
              </a:ext>
            </a:extLst>
          </p:cNvPr>
          <p:cNvSpPr txBox="1"/>
          <p:nvPr/>
        </p:nvSpPr>
        <p:spPr>
          <a:xfrm>
            <a:off x="3318351" y="2596218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～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46D6DDA-C491-1DC6-AE18-05CCA40C77C0}"/>
              </a:ext>
            </a:extLst>
          </p:cNvPr>
          <p:cNvSpPr txBox="1"/>
          <p:nvPr/>
        </p:nvSpPr>
        <p:spPr>
          <a:xfrm>
            <a:off x="3328709" y="3686610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E125355-0F3C-45CB-35C8-533DC6E24036}"/>
              </a:ext>
            </a:extLst>
          </p:cNvPr>
          <p:cNvSpPr txBox="1"/>
          <p:nvPr/>
        </p:nvSpPr>
        <p:spPr>
          <a:xfrm>
            <a:off x="3310952" y="4407771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142C20A-66B7-0B9B-F7AD-9E8C233A4225}"/>
              </a:ext>
            </a:extLst>
          </p:cNvPr>
          <p:cNvSpPr txBox="1"/>
          <p:nvPr/>
        </p:nvSpPr>
        <p:spPr>
          <a:xfrm>
            <a:off x="3293776" y="5050299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3211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5DEB53-E787-44AD-B1D2-2EDC46CA3D6E}"/>
              </a:ext>
            </a:extLst>
          </p:cNvPr>
          <p:cNvSpPr txBox="1"/>
          <p:nvPr/>
        </p:nvSpPr>
        <p:spPr>
          <a:xfrm>
            <a:off x="890938" y="512985"/>
            <a:ext cx="5928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年間集計表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lang="ja-JP" altLang="en-US" dirty="0"/>
              <a:t>最近５年間</a:t>
            </a:r>
            <a:r>
              <a:rPr kumimoji="1" lang="ja-JP" altLang="en-US" dirty="0"/>
              <a:t>の科目集計を表示します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748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3AF152D-2745-409D-8B09-99F977AD610D}"/>
              </a:ext>
            </a:extLst>
          </p:cNvPr>
          <p:cNvSpPr/>
          <p:nvPr/>
        </p:nvSpPr>
        <p:spPr>
          <a:xfrm>
            <a:off x="1116419" y="1499191"/>
            <a:ext cx="6124353" cy="4433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2A2B85C-B0C9-46CF-88E1-1023B96B2810}"/>
              </a:ext>
            </a:extLst>
          </p:cNvPr>
          <p:cNvSpPr/>
          <p:nvPr/>
        </p:nvSpPr>
        <p:spPr>
          <a:xfrm>
            <a:off x="1116419" y="1499192"/>
            <a:ext cx="6124353" cy="6911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00FF00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4E0201-FE30-4E9A-85BB-3CC5D467C3F7}"/>
              </a:ext>
            </a:extLst>
          </p:cNvPr>
          <p:cNvSpPr txBox="1"/>
          <p:nvPr/>
        </p:nvSpPr>
        <p:spPr>
          <a:xfrm>
            <a:off x="1286540" y="159488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ログイン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B9EB55-C7DD-4E68-BD39-F2FD033AD799}"/>
              </a:ext>
            </a:extLst>
          </p:cNvPr>
          <p:cNvSpPr txBox="1"/>
          <p:nvPr/>
        </p:nvSpPr>
        <p:spPr>
          <a:xfrm>
            <a:off x="2333846" y="3004815"/>
            <a:ext cx="1947531" cy="37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アカウント名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05080B-5C99-4FB1-890E-46FE8E59A2E7}"/>
              </a:ext>
            </a:extLst>
          </p:cNvPr>
          <p:cNvSpPr/>
          <p:nvPr/>
        </p:nvSpPr>
        <p:spPr>
          <a:xfrm>
            <a:off x="2333846" y="3393631"/>
            <a:ext cx="3689497" cy="37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A36F8F-0253-472B-8E83-41AED864531A}"/>
              </a:ext>
            </a:extLst>
          </p:cNvPr>
          <p:cNvSpPr txBox="1"/>
          <p:nvPr/>
        </p:nvSpPr>
        <p:spPr>
          <a:xfrm>
            <a:off x="2270936" y="3905835"/>
            <a:ext cx="1947531" cy="37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5ADC40D-713D-41E4-9E7E-944E151DCC37}"/>
              </a:ext>
            </a:extLst>
          </p:cNvPr>
          <p:cNvSpPr/>
          <p:nvPr/>
        </p:nvSpPr>
        <p:spPr>
          <a:xfrm>
            <a:off x="2333846" y="4336281"/>
            <a:ext cx="3689497" cy="37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DED37DA-B8D3-49B2-AC0A-6C3492D9EF97}"/>
              </a:ext>
            </a:extLst>
          </p:cNvPr>
          <p:cNvSpPr/>
          <p:nvPr/>
        </p:nvSpPr>
        <p:spPr>
          <a:xfrm>
            <a:off x="2333846" y="5065937"/>
            <a:ext cx="1334387" cy="680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CEF1A6-1F15-400C-A84B-85E804EC0C98}"/>
              </a:ext>
            </a:extLst>
          </p:cNvPr>
          <p:cNvSpPr txBox="1"/>
          <p:nvPr/>
        </p:nvSpPr>
        <p:spPr>
          <a:xfrm>
            <a:off x="2333846" y="2235017"/>
            <a:ext cx="376924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アカウント名またはパスワードが間違っています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DB1514C0-BB04-446C-B362-315AE8DBAC71}"/>
              </a:ext>
            </a:extLst>
          </p:cNvPr>
          <p:cNvSpPr/>
          <p:nvPr/>
        </p:nvSpPr>
        <p:spPr>
          <a:xfrm>
            <a:off x="7878726" y="1690577"/>
            <a:ext cx="2604977" cy="1052624"/>
          </a:xfrm>
          <a:prstGeom prst="wedgeRectCallout">
            <a:avLst>
              <a:gd name="adj1" fmla="val -170629"/>
              <a:gd name="adj2" fmla="val 443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B20CED2-3C50-4130-B7E7-8D0E40A6F136}"/>
              </a:ext>
            </a:extLst>
          </p:cNvPr>
          <p:cNvSpPr txBox="1"/>
          <p:nvPr/>
        </p:nvSpPr>
        <p:spPr>
          <a:xfrm>
            <a:off x="8080745" y="1850066"/>
            <a:ext cx="20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ここにエラーを表示する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040ADE-EDEC-4A54-9985-22F8282834B2}"/>
              </a:ext>
            </a:extLst>
          </p:cNvPr>
          <p:cNvSpPr txBox="1"/>
          <p:nvPr/>
        </p:nvSpPr>
        <p:spPr>
          <a:xfrm>
            <a:off x="1116419" y="733647"/>
            <a:ext cx="539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</a:t>
            </a:r>
            <a:r>
              <a:rPr kumimoji="1" lang="ja-JP" altLang="en-US" sz="2400" dirty="0"/>
              <a:t>　ログイン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3401208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69ABE5-2199-34E3-18BD-AE88304A5374}"/>
              </a:ext>
            </a:extLst>
          </p:cNvPr>
          <p:cNvSpPr txBox="1"/>
          <p:nvPr/>
        </p:nvSpPr>
        <p:spPr>
          <a:xfrm>
            <a:off x="596766" y="336884"/>
            <a:ext cx="4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M</a:t>
            </a:r>
            <a:r>
              <a:rPr kumimoji="1" lang="ja-JP" altLang="en-US" sz="2400" dirty="0"/>
              <a:t>　店別月間集計表（</a:t>
            </a:r>
            <a:r>
              <a:rPr kumimoji="1" lang="en-US" altLang="ja-JP" sz="2400" dirty="0"/>
              <a:t>PC)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68AD96-73AB-64C9-9AC8-395A79597957}"/>
              </a:ext>
            </a:extLst>
          </p:cNvPr>
          <p:cNvSpPr/>
          <p:nvPr/>
        </p:nvSpPr>
        <p:spPr>
          <a:xfrm>
            <a:off x="394636" y="914401"/>
            <a:ext cx="5038755" cy="52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64EE23-37A2-D61E-8090-E14059C71BD6}"/>
              </a:ext>
            </a:extLst>
          </p:cNvPr>
          <p:cNvSpPr/>
          <p:nvPr/>
        </p:nvSpPr>
        <p:spPr>
          <a:xfrm>
            <a:off x="394636" y="914400"/>
            <a:ext cx="5038755" cy="56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1B3AEC-C165-4EC5-7DBF-9772D18BC377}"/>
              </a:ext>
            </a:extLst>
          </p:cNvPr>
          <p:cNvSpPr txBox="1"/>
          <p:nvPr/>
        </p:nvSpPr>
        <p:spPr>
          <a:xfrm>
            <a:off x="525645" y="955040"/>
            <a:ext cx="255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店別月</a:t>
            </a:r>
            <a:r>
              <a:rPr kumimoji="1" lang="ja-JP" altLang="en-US" sz="2400" dirty="0">
                <a:solidFill>
                  <a:schemeClr val="bg1"/>
                </a:solidFill>
              </a:rPr>
              <a:t>間集計表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2EC61A2-39E5-0CE9-B882-B9E1DF0BE1D6}"/>
              </a:ext>
            </a:extLst>
          </p:cNvPr>
          <p:cNvSpPr/>
          <p:nvPr/>
        </p:nvSpPr>
        <p:spPr>
          <a:xfrm>
            <a:off x="612274" y="1720430"/>
            <a:ext cx="1554480" cy="56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F11669-467D-FD32-E8BF-B61F381B5403}"/>
              </a:ext>
            </a:extLst>
          </p:cNvPr>
          <p:cNvSpPr/>
          <p:nvPr/>
        </p:nvSpPr>
        <p:spPr>
          <a:xfrm>
            <a:off x="596766" y="2583752"/>
            <a:ext cx="4531825" cy="3717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F7DB66-7B39-A32A-1013-5E76CD0A2589}"/>
              </a:ext>
            </a:extLst>
          </p:cNvPr>
          <p:cNvSpPr txBox="1"/>
          <p:nvPr/>
        </p:nvSpPr>
        <p:spPr>
          <a:xfrm>
            <a:off x="585404" y="257291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店名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27D5D80-C1F4-97F1-3253-7323E3DC40D2}"/>
              </a:ext>
            </a:extLst>
          </p:cNvPr>
          <p:cNvSpPr/>
          <p:nvPr/>
        </p:nvSpPr>
        <p:spPr>
          <a:xfrm>
            <a:off x="596766" y="2953084"/>
            <a:ext cx="4531825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DDB481-4547-592B-0ADF-089C8627F102}"/>
              </a:ext>
            </a:extLst>
          </p:cNvPr>
          <p:cNvSpPr txBox="1"/>
          <p:nvPr/>
        </p:nvSpPr>
        <p:spPr>
          <a:xfrm>
            <a:off x="800234" y="3071432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B01C401-DF40-116F-2E48-86490120F81C}"/>
              </a:ext>
            </a:extLst>
          </p:cNvPr>
          <p:cNvSpPr/>
          <p:nvPr/>
        </p:nvSpPr>
        <p:spPr>
          <a:xfrm>
            <a:off x="596766" y="3579592"/>
            <a:ext cx="4531825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38E496C-4E35-F4F4-FBED-EB844E6952E8}"/>
              </a:ext>
            </a:extLst>
          </p:cNvPr>
          <p:cNvSpPr txBox="1"/>
          <p:nvPr/>
        </p:nvSpPr>
        <p:spPr>
          <a:xfrm>
            <a:off x="773364" y="366883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2682823-F486-7B9C-D229-43AA069419CC}"/>
              </a:ext>
            </a:extLst>
          </p:cNvPr>
          <p:cNvSpPr/>
          <p:nvPr/>
        </p:nvSpPr>
        <p:spPr>
          <a:xfrm>
            <a:off x="596766" y="4221660"/>
            <a:ext cx="4531826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C23CFDA-55D4-EA01-C5C7-A33DB3918EC5}"/>
              </a:ext>
            </a:extLst>
          </p:cNvPr>
          <p:cNvSpPr txBox="1"/>
          <p:nvPr/>
        </p:nvSpPr>
        <p:spPr>
          <a:xfrm>
            <a:off x="800234" y="439138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E2B611-9F4C-D00D-27F5-3841AE10E36E}"/>
              </a:ext>
            </a:extLst>
          </p:cNvPr>
          <p:cNvSpPr/>
          <p:nvPr/>
        </p:nvSpPr>
        <p:spPr>
          <a:xfrm>
            <a:off x="596766" y="4868168"/>
            <a:ext cx="4531825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5A9DBF-8123-A643-8E42-F67308FF7FE9}"/>
              </a:ext>
            </a:extLst>
          </p:cNvPr>
          <p:cNvSpPr txBox="1"/>
          <p:nvPr/>
        </p:nvSpPr>
        <p:spPr>
          <a:xfrm>
            <a:off x="800234" y="505084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F218DE2-C4ED-23F4-23FA-86D924BA0B8F}"/>
              </a:ext>
            </a:extLst>
          </p:cNvPr>
          <p:cNvSpPr txBox="1"/>
          <p:nvPr/>
        </p:nvSpPr>
        <p:spPr>
          <a:xfrm>
            <a:off x="2151538" y="257819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１月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330FFA9-1205-5E16-06F4-569ED9E0D50A}"/>
              </a:ext>
            </a:extLst>
          </p:cNvPr>
          <p:cNvSpPr txBox="1"/>
          <p:nvPr/>
        </p:nvSpPr>
        <p:spPr>
          <a:xfrm>
            <a:off x="2151538" y="3105008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3FA56D4-C1F2-968E-62EB-F2858D1B32CC}"/>
              </a:ext>
            </a:extLst>
          </p:cNvPr>
          <p:cNvSpPr txBox="1"/>
          <p:nvPr/>
        </p:nvSpPr>
        <p:spPr>
          <a:xfrm>
            <a:off x="2166754" y="3662233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47A391D-84F6-92C4-2634-DAA23B62CA2C}"/>
              </a:ext>
            </a:extLst>
          </p:cNvPr>
          <p:cNvSpPr txBox="1"/>
          <p:nvPr/>
        </p:nvSpPr>
        <p:spPr>
          <a:xfrm>
            <a:off x="2166754" y="4381380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FAE9584-F56A-423B-C151-281716E14C12}"/>
              </a:ext>
            </a:extLst>
          </p:cNvPr>
          <p:cNvSpPr txBox="1"/>
          <p:nvPr/>
        </p:nvSpPr>
        <p:spPr>
          <a:xfrm>
            <a:off x="2151538" y="5043315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E895B62-9B14-A3CA-9D01-8D2A5E2B9E48}"/>
              </a:ext>
            </a:extLst>
          </p:cNvPr>
          <p:cNvSpPr txBox="1"/>
          <p:nvPr/>
        </p:nvSpPr>
        <p:spPr>
          <a:xfrm>
            <a:off x="3881696" y="258375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１２月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05D29A-496D-AACF-6C52-788F9E764DBF}"/>
              </a:ext>
            </a:extLst>
          </p:cNvPr>
          <p:cNvSpPr txBox="1"/>
          <p:nvPr/>
        </p:nvSpPr>
        <p:spPr>
          <a:xfrm>
            <a:off x="3818428" y="311249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DAC7E7F-D4CC-5CBA-F3C3-F7ABC10773F5}"/>
              </a:ext>
            </a:extLst>
          </p:cNvPr>
          <p:cNvSpPr txBox="1"/>
          <p:nvPr/>
        </p:nvSpPr>
        <p:spPr>
          <a:xfrm>
            <a:off x="3816552" y="366883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14DCEE-2834-8C47-EE2C-2EA8D1457D01}"/>
              </a:ext>
            </a:extLst>
          </p:cNvPr>
          <p:cNvSpPr txBox="1"/>
          <p:nvPr/>
        </p:nvSpPr>
        <p:spPr>
          <a:xfrm>
            <a:off x="3812391" y="438324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65316F-B797-337A-E5E2-BFD9F9776B2D}"/>
              </a:ext>
            </a:extLst>
          </p:cNvPr>
          <p:cNvSpPr txBox="1"/>
          <p:nvPr/>
        </p:nvSpPr>
        <p:spPr>
          <a:xfrm>
            <a:off x="3812391" y="505029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6EA4932-FF1E-085B-B587-4F9E8E55E50E}"/>
              </a:ext>
            </a:extLst>
          </p:cNvPr>
          <p:cNvSpPr txBox="1"/>
          <p:nvPr/>
        </p:nvSpPr>
        <p:spPr>
          <a:xfrm>
            <a:off x="3326296" y="3093742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A7E74F6-9CC5-D57E-0144-637D7AD164C8}"/>
              </a:ext>
            </a:extLst>
          </p:cNvPr>
          <p:cNvSpPr txBox="1"/>
          <p:nvPr/>
        </p:nvSpPr>
        <p:spPr>
          <a:xfrm>
            <a:off x="3318351" y="2596218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FCE655-9F18-3968-7F55-B2D0CAC16EE9}"/>
              </a:ext>
            </a:extLst>
          </p:cNvPr>
          <p:cNvSpPr txBox="1"/>
          <p:nvPr/>
        </p:nvSpPr>
        <p:spPr>
          <a:xfrm>
            <a:off x="3328709" y="3686610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E2F744C-B503-728C-1931-D18B7B8175F9}"/>
              </a:ext>
            </a:extLst>
          </p:cNvPr>
          <p:cNvSpPr txBox="1"/>
          <p:nvPr/>
        </p:nvSpPr>
        <p:spPr>
          <a:xfrm>
            <a:off x="3310952" y="4407771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0215A5-7B6F-7587-6693-3FDA3DC414B0}"/>
              </a:ext>
            </a:extLst>
          </p:cNvPr>
          <p:cNvSpPr txBox="1"/>
          <p:nvPr/>
        </p:nvSpPr>
        <p:spPr>
          <a:xfrm>
            <a:off x="3293776" y="5050299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1241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8D3F2B-FEF6-0360-EF17-28599EFFE5BE}"/>
              </a:ext>
            </a:extLst>
          </p:cNvPr>
          <p:cNvSpPr txBox="1"/>
          <p:nvPr/>
        </p:nvSpPr>
        <p:spPr>
          <a:xfrm>
            <a:off x="890938" y="512985"/>
            <a:ext cx="5928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店別月間集計表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お店毎で月毎の合計額を表示します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0358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9F06DBF-BF42-E833-729A-B26F76F74329}"/>
              </a:ext>
            </a:extLst>
          </p:cNvPr>
          <p:cNvSpPr txBox="1"/>
          <p:nvPr/>
        </p:nvSpPr>
        <p:spPr>
          <a:xfrm>
            <a:off x="596766" y="336884"/>
            <a:ext cx="4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N</a:t>
            </a:r>
            <a:r>
              <a:rPr kumimoji="1" lang="ja-JP" altLang="en-US" sz="2400" dirty="0"/>
              <a:t>　店別月間頻度表（</a:t>
            </a:r>
            <a:r>
              <a:rPr kumimoji="1" lang="en-US" altLang="ja-JP" sz="2400" dirty="0"/>
              <a:t>PC)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E8BE11-E70C-583F-41F2-277CD6BE5C15}"/>
              </a:ext>
            </a:extLst>
          </p:cNvPr>
          <p:cNvSpPr/>
          <p:nvPr/>
        </p:nvSpPr>
        <p:spPr>
          <a:xfrm>
            <a:off x="394636" y="914401"/>
            <a:ext cx="5038755" cy="52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A1F272-A619-429F-8606-EA5A7313F333}"/>
              </a:ext>
            </a:extLst>
          </p:cNvPr>
          <p:cNvSpPr/>
          <p:nvPr/>
        </p:nvSpPr>
        <p:spPr>
          <a:xfrm>
            <a:off x="394636" y="914400"/>
            <a:ext cx="5038755" cy="56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3DDC29-8E2D-B4E3-30C9-D014ADF5B84E}"/>
              </a:ext>
            </a:extLst>
          </p:cNvPr>
          <p:cNvSpPr txBox="1"/>
          <p:nvPr/>
        </p:nvSpPr>
        <p:spPr>
          <a:xfrm>
            <a:off x="525645" y="955040"/>
            <a:ext cx="255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店別月</a:t>
            </a:r>
            <a:r>
              <a:rPr kumimoji="1" lang="ja-JP" altLang="en-US" sz="2400" dirty="0">
                <a:solidFill>
                  <a:schemeClr val="bg1"/>
                </a:solidFill>
              </a:rPr>
              <a:t>間頻度表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1655935-93CD-1552-72DD-0C0FAB092D18}"/>
              </a:ext>
            </a:extLst>
          </p:cNvPr>
          <p:cNvSpPr/>
          <p:nvPr/>
        </p:nvSpPr>
        <p:spPr>
          <a:xfrm>
            <a:off x="612274" y="1720430"/>
            <a:ext cx="1554480" cy="56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E811F7-232B-A45F-3D28-0F774CACE7AC}"/>
              </a:ext>
            </a:extLst>
          </p:cNvPr>
          <p:cNvSpPr/>
          <p:nvPr/>
        </p:nvSpPr>
        <p:spPr>
          <a:xfrm>
            <a:off x="596766" y="2583752"/>
            <a:ext cx="4531825" cy="3717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209F86-C65F-4008-61CC-1B8BE46D8FA1}"/>
              </a:ext>
            </a:extLst>
          </p:cNvPr>
          <p:cNvSpPr txBox="1"/>
          <p:nvPr/>
        </p:nvSpPr>
        <p:spPr>
          <a:xfrm>
            <a:off x="585404" y="257291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店名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BD3739-29E8-43B9-F876-0CA022583886}"/>
              </a:ext>
            </a:extLst>
          </p:cNvPr>
          <p:cNvSpPr/>
          <p:nvPr/>
        </p:nvSpPr>
        <p:spPr>
          <a:xfrm>
            <a:off x="596766" y="2953084"/>
            <a:ext cx="4531825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5870D6-9D54-17EC-E5FD-A0F63A928B80}"/>
              </a:ext>
            </a:extLst>
          </p:cNvPr>
          <p:cNvSpPr txBox="1"/>
          <p:nvPr/>
        </p:nvSpPr>
        <p:spPr>
          <a:xfrm>
            <a:off x="800234" y="3071432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C2A579B-801D-6370-144D-35FFE8FB3837}"/>
              </a:ext>
            </a:extLst>
          </p:cNvPr>
          <p:cNvSpPr/>
          <p:nvPr/>
        </p:nvSpPr>
        <p:spPr>
          <a:xfrm>
            <a:off x="596766" y="3579592"/>
            <a:ext cx="4531825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48D9B7-B686-A5FE-C0A5-B22FF53B5402}"/>
              </a:ext>
            </a:extLst>
          </p:cNvPr>
          <p:cNvSpPr txBox="1"/>
          <p:nvPr/>
        </p:nvSpPr>
        <p:spPr>
          <a:xfrm>
            <a:off x="773364" y="366883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ACFB67D-7E9F-1699-C50B-795398CA3257}"/>
              </a:ext>
            </a:extLst>
          </p:cNvPr>
          <p:cNvSpPr/>
          <p:nvPr/>
        </p:nvSpPr>
        <p:spPr>
          <a:xfrm>
            <a:off x="596766" y="4221660"/>
            <a:ext cx="4531826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B1C6F0-9A77-5F3C-6E28-9881F7F51237}"/>
              </a:ext>
            </a:extLst>
          </p:cNvPr>
          <p:cNvSpPr txBox="1"/>
          <p:nvPr/>
        </p:nvSpPr>
        <p:spPr>
          <a:xfrm>
            <a:off x="800234" y="439138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013317B-082F-DECF-0381-C4B6C876C601}"/>
              </a:ext>
            </a:extLst>
          </p:cNvPr>
          <p:cNvSpPr/>
          <p:nvPr/>
        </p:nvSpPr>
        <p:spPr>
          <a:xfrm>
            <a:off x="596766" y="4868168"/>
            <a:ext cx="4531825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827486-447A-C078-FCF2-60101916C526}"/>
              </a:ext>
            </a:extLst>
          </p:cNvPr>
          <p:cNvSpPr txBox="1"/>
          <p:nvPr/>
        </p:nvSpPr>
        <p:spPr>
          <a:xfrm>
            <a:off x="800234" y="505084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ED5400-C6A8-0A69-63E0-83ACAD12785F}"/>
              </a:ext>
            </a:extLst>
          </p:cNvPr>
          <p:cNvSpPr txBox="1"/>
          <p:nvPr/>
        </p:nvSpPr>
        <p:spPr>
          <a:xfrm>
            <a:off x="2151538" y="257819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１月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257363-2AE5-5F33-7010-57C0EF3B924D}"/>
              </a:ext>
            </a:extLst>
          </p:cNvPr>
          <p:cNvSpPr txBox="1"/>
          <p:nvPr/>
        </p:nvSpPr>
        <p:spPr>
          <a:xfrm>
            <a:off x="2151538" y="3105008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B537B5A-CE7A-7E8C-2CFC-6E9F612F1769}"/>
              </a:ext>
            </a:extLst>
          </p:cNvPr>
          <p:cNvSpPr txBox="1"/>
          <p:nvPr/>
        </p:nvSpPr>
        <p:spPr>
          <a:xfrm>
            <a:off x="2166754" y="3662233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9CDD71B-FA17-ECBD-85B6-7EFC35339B47}"/>
              </a:ext>
            </a:extLst>
          </p:cNvPr>
          <p:cNvSpPr txBox="1"/>
          <p:nvPr/>
        </p:nvSpPr>
        <p:spPr>
          <a:xfrm>
            <a:off x="2166754" y="4381380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D7E99C1-9753-D97E-3899-4272821F924F}"/>
              </a:ext>
            </a:extLst>
          </p:cNvPr>
          <p:cNvSpPr txBox="1"/>
          <p:nvPr/>
        </p:nvSpPr>
        <p:spPr>
          <a:xfrm>
            <a:off x="2151538" y="5043315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F949B68-D2EB-5BA1-360D-0D134B7E6F67}"/>
              </a:ext>
            </a:extLst>
          </p:cNvPr>
          <p:cNvSpPr txBox="1"/>
          <p:nvPr/>
        </p:nvSpPr>
        <p:spPr>
          <a:xfrm>
            <a:off x="3881696" y="258375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１２月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D008B63-AE1A-75FD-B889-699F5B96DFA2}"/>
              </a:ext>
            </a:extLst>
          </p:cNvPr>
          <p:cNvSpPr txBox="1"/>
          <p:nvPr/>
        </p:nvSpPr>
        <p:spPr>
          <a:xfrm>
            <a:off x="3818428" y="311249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4F4ED09-F44D-047C-F7C8-10C8A1C69A98}"/>
              </a:ext>
            </a:extLst>
          </p:cNvPr>
          <p:cNvSpPr txBox="1"/>
          <p:nvPr/>
        </p:nvSpPr>
        <p:spPr>
          <a:xfrm>
            <a:off x="3816552" y="366883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F0B584F-FACF-64A4-299A-5C1791211A11}"/>
              </a:ext>
            </a:extLst>
          </p:cNvPr>
          <p:cNvSpPr txBox="1"/>
          <p:nvPr/>
        </p:nvSpPr>
        <p:spPr>
          <a:xfrm>
            <a:off x="3812391" y="438324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62EC4C-142F-AE0E-748D-817FB9F17E33}"/>
              </a:ext>
            </a:extLst>
          </p:cNvPr>
          <p:cNvSpPr txBox="1"/>
          <p:nvPr/>
        </p:nvSpPr>
        <p:spPr>
          <a:xfrm>
            <a:off x="3812391" y="505029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5DE78CD-7A95-7DEC-9614-067DD33D8819}"/>
              </a:ext>
            </a:extLst>
          </p:cNvPr>
          <p:cNvSpPr txBox="1"/>
          <p:nvPr/>
        </p:nvSpPr>
        <p:spPr>
          <a:xfrm>
            <a:off x="3326296" y="3093742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FDF4645-05E6-0544-E68C-B036BFED5236}"/>
              </a:ext>
            </a:extLst>
          </p:cNvPr>
          <p:cNvSpPr txBox="1"/>
          <p:nvPr/>
        </p:nvSpPr>
        <p:spPr>
          <a:xfrm>
            <a:off x="3318351" y="2596218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72A701-35CA-2EF1-664E-8BE7C6D2814D}"/>
              </a:ext>
            </a:extLst>
          </p:cNvPr>
          <p:cNvSpPr txBox="1"/>
          <p:nvPr/>
        </p:nvSpPr>
        <p:spPr>
          <a:xfrm>
            <a:off x="3328709" y="3686610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13391A-A9BE-48AD-20EF-9036341BE50B}"/>
              </a:ext>
            </a:extLst>
          </p:cNvPr>
          <p:cNvSpPr txBox="1"/>
          <p:nvPr/>
        </p:nvSpPr>
        <p:spPr>
          <a:xfrm>
            <a:off x="3310952" y="4407771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4D7E21-D1FE-3355-F46C-172234765999}"/>
              </a:ext>
            </a:extLst>
          </p:cNvPr>
          <p:cNvSpPr txBox="1"/>
          <p:nvPr/>
        </p:nvSpPr>
        <p:spPr>
          <a:xfrm>
            <a:off x="3293776" y="5050299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7749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81A392-8E08-7F6B-3C17-E66330A6F91B}"/>
              </a:ext>
            </a:extLst>
          </p:cNvPr>
          <p:cNvSpPr txBox="1"/>
          <p:nvPr/>
        </p:nvSpPr>
        <p:spPr>
          <a:xfrm>
            <a:off x="890938" y="512985"/>
            <a:ext cx="5928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店別月間頻度表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お店毎で月毎に何個買ったかを表示します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1972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AD3A14-BB06-7B18-BC42-A221195DACEB}"/>
              </a:ext>
            </a:extLst>
          </p:cNvPr>
          <p:cNvSpPr txBox="1"/>
          <p:nvPr/>
        </p:nvSpPr>
        <p:spPr>
          <a:xfrm>
            <a:off x="596766" y="336884"/>
            <a:ext cx="4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O</a:t>
            </a:r>
            <a:r>
              <a:rPr kumimoji="1" lang="ja-JP" altLang="en-US" sz="2400" dirty="0"/>
              <a:t>　</a:t>
            </a:r>
            <a:r>
              <a:rPr lang="ja-JP" altLang="en-US" sz="2400" dirty="0"/>
              <a:t>摘要</a:t>
            </a:r>
            <a:r>
              <a:rPr kumimoji="1" lang="ja-JP" altLang="en-US" sz="2400" dirty="0"/>
              <a:t>別月間集計表（</a:t>
            </a:r>
            <a:r>
              <a:rPr kumimoji="1" lang="en-US" altLang="ja-JP" sz="2400" dirty="0"/>
              <a:t>PC)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A42E9F9-8534-FA22-ACED-DE567087D900}"/>
              </a:ext>
            </a:extLst>
          </p:cNvPr>
          <p:cNvSpPr/>
          <p:nvPr/>
        </p:nvSpPr>
        <p:spPr>
          <a:xfrm>
            <a:off x="394636" y="914401"/>
            <a:ext cx="5038755" cy="52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0DDA32-046E-FDD9-CEB8-E511EB7F2EDC}"/>
              </a:ext>
            </a:extLst>
          </p:cNvPr>
          <p:cNvSpPr/>
          <p:nvPr/>
        </p:nvSpPr>
        <p:spPr>
          <a:xfrm>
            <a:off x="394636" y="914400"/>
            <a:ext cx="5038755" cy="56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686270-F457-332F-14A5-3252CF7A571C}"/>
              </a:ext>
            </a:extLst>
          </p:cNvPr>
          <p:cNvSpPr txBox="1"/>
          <p:nvPr/>
        </p:nvSpPr>
        <p:spPr>
          <a:xfrm>
            <a:off x="525645" y="955040"/>
            <a:ext cx="2800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摘要別月</a:t>
            </a:r>
            <a:r>
              <a:rPr kumimoji="1" lang="ja-JP" altLang="en-US" sz="2400" dirty="0">
                <a:solidFill>
                  <a:schemeClr val="bg1"/>
                </a:solidFill>
              </a:rPr>
              <a:t>間集計表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ACF9A79-2B00-C648-4AFF-677FF696FFEC}"/>
              </a:ext>
            </a:extLst>
          </p:cNvPr>
          <p:cNvSpPr/>
          <p:nvPr/>
        </p:nvSpPr>
        <p:spPr>
          <a:xfrm>
            <a:off x="612274" y="1720430"/>
            <a:ext cx="1554480" cy="56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A79D0A-DC24-D451-CA16-2ECBF1E2E087}"/>
              </a:ext>
            </a:extLst>
          </p:cNvPr>
          <p:cNvSpPr/>
          <p:nvPr/>
        </p:nvSpPr>
        <p:spPr>
          <a:xfrm>
            <a:off x="596766" y="2583752"/>
            <a:ext cx="4531825" cy="3717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3D5948-5361-D3AB-82E7-0F91D34AEFEB}"/>
              </a:ext>
            </a:extLst>
          </p:cNvPr>
          <p:cNvSpPr txBox="1"/>
          <p:nvPr/>
        </p:nvSpPr>
        <p:spPr>
          <a:xfrm>
            <a:off x="585404" y="257291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摘要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E105B35-C5B7-7FD6-9356-6259CC01B69E}"/>
              </a:ext>
            </a:extLst>
          </p:cNvPr>
          <p:cNvSpPr/>
          <p:nvPr/>
        </p:nvSpPr>
        <p:spPr>
          <a:xfrm>
            <a:off x="596766" y="2953084"/>
            <a:ext cx="4531825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A0D916-3E75-8DE1-9EAF-A2BE5AE6138F}"/>
              </a:ext>
            </a:extLst>
          </p:cNvPr>
          <p:cNvSpPr txBox="1"/>
          <p:nvPr/>
        </p:nvSpPr>
        <p:spPr>
          <a:xfrm>
            <a:off x="800234" y="3071432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F176240-F908-751C-CC09-A9EE83ADC4E9}"/>
              </a:ext>
            </a:extLst>
          </p:cNvPr>
          <p:cNvSpPr/>
          <p:nvPr/>
        </p:nvSpPr>
        <p:spPr>
          <a:xfrm>
            <a:off x="596766" y="3579592"/>
            <a:ext cx="4531825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7F684C-CCCE-13A1-2410-F0738734DF52}"/>
              </a:ext>
            </a:extLst>
          </p:cNvPr>
          <p:cNvSpPr txBox="1"/>
          <p:nvPr/>
        </p:nvSpPr>
        <p:spPr>
          <a:xfrm>
            <a:off x="773364" y="366883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B49DE9F-844C-7791-27B7-DEFC1701A6AF}"/>
              </a:ext>
            </a:extLst>
          </p:cNvPr>
          <p:cNvSpPr/>
          <p:nvPr/>
        </p:nvSpPr>
        <p:spPr>
          <a:xfrm>
            <a:off x="596766" y="4221660"/>
            <a:ext cx="4531826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2859E6-C1E6-4C8B-6016-5DBD9EA74F80}"/>
              </a:ext>
            </a:extLst>
          </p:cNvPr>
          <p:cNvSpPr txBox="1"/>
          <p:nvPr/>
        </p:nvSpPr>
        <p:spPr>
          <a:xfrm>
            <a:off x="800234" y="439138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219AFFE-8EE5-ECEE-999A-A206872A574F}"/>
              </a:ext>
            </a:extLst>
          </p:cNvPr>
          <p:cNvSpPr/>
          <p:nvPr/>
        </p:nvSpPr>
        <p:spPr>
          <a:xfrm>
            <a:off x="596766" y="4868168"/>
            <a:ext cx="4531825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DEDE58-0932-AC4C-BC0E-E78C9602DD26}"/>
              </a:ext>
            </a:extLst>
          </p:cNvPr>
          <p:cNvSpPr txBox="1"/>
          <p:nvPr/>
        </p:nvSpPr>
        <p:spPr>
          <a:xfrm>
            <a:off x="800234" y="505084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E5104E-AA14-AAEB-E4A9-FF3D430D177E}"/>
              </a:ext>
            </a:extLst>
          </p:cNvPr>
          <p:cNvSpPr txBox="1"/>
          <p:nvPr/>
        </p:nvSpPr>
        <p:spPr>
          <a:xfrm>
            <a:off x="2151538" y="257819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１月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340749C-A177-D22E-7BC7-B7E2DB3A001E}"/>
              </a:ext>
            </a:extLst>
          </p:cNvPr>
          <p:cNvSpPr txBox="1"/>
          <p:nvPr/>
        </p:nvSpPr>
        <p:spPr>
          <a:xfrm>
            <a:off x="2151538" y="3105008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14F665-7136-18ED-A8A9-5789D5326779}"/>
              </a:ext>
            </a:extLst>
          </p:cNvPr>
          <p:cNvSpPr txBox="1"/>
          <p:nvPr/>
        </p:nvSpPr>
        <p:spPr>
          <a:xfrm>
            <a:off x="2166754" y="3662233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7F9FC8A-63FC-FF8B-4C6B-7D4142F200ED}"/>
              </a:ext>
            </a:extLst>
          </p:cNvPr>
          <p:cNvSpPr txBox="1"/>
          <p:nvPr/>
        </p:nvSpPr>
        <p:spPr>
          <a:xfrm>
            <a:off x="2166754" y="4381380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81E1F5B-02D5-90D8-C888-B6357BEA9412}"/>
              </a:ext>
            </a:extLst>
          </p:cNvPr>
          <p:cNvSpPr txBox="1"/>
          <p:nvPr/>
        </p:nvSpPr>
        <p:spPr>
          <a:xfrm>
            <a:off x="2151538" y="5043315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C5C506-FCBC-83F3-A5EA-7BA9FEA9AA36}"/>
              </a:ext>
            </a:extLst>
          </p:cNvPr>
          <p:cNvSpPr txBox="1"/>
          <p:nvPr/>
        </p:nvSpPr>
        <p:spPr>
          <a:xfrm>
            <a:off x="3881696" y="258375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１２月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7B3CDB5-48F5-B6B9-0FD0-9C6808B2B1CD}"/>
              </a:ext>
            </a:extLst>
          </p:cNvPr>
          <p:cNvSpPr txBox="1"/>
          <p:nvPr/>
        </p:nvSpPr>
        <p:spPr>
          <a:xfrm>
            <a:off x="3818428" y="311249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3EC978B-F022-0E2D-7000-F2982DEC8D3D}"/>
              </a:ext>
            </a:extLst>
          </p:cNvPr>
          <p:cNvSpPr txBox="1"/>
          <p:nvPr/>
        </p:nvSpPr>
        <p:spPr>
          <a:xfrm>
            <a:off x="3816552" y="366883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5A5C495-22A8-48D0-14EF-CD81CFC3BB65}"/>
              </a:ext>
            </a:extLst>
          </p:cNvPr>
          <p:cNvSpPr txBox="1"/>
          <p:nvPr/>
        </p:nvSpPr>
        <p:spPr>
          <a:xfrm>
            <a:off x="3812391" y="438324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F715B7-95EE-9171-BDB8-8939E64E255B}"/>
              </a:ext>
            </a:extLst>
          </p:cNvPr>
          <p:cNvSpPr txBox="1"/>
          <p:nvPr/>
        </p:nvSpPr>
        <p:spPr>
          <a:xfrm>
            <a:off x="3812391" y="505029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51E6E5A-B4FA-16B0-86C3-800334F34350}"/>
              </a:ext>
            </a:extLst>
          </p:cNvPr>
          <p:cNvSpPr txBox="1"/>
          <p:nvPr/>
        </p:nvSpPr>
        <p:spPr>
          <a:xfrm>
            <a:off x="3326296" y="3093742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7C8A024-57AA-C8D6-B5CD-D6C638C575DC}"/>
              </a:ext>
            </a:extLst>
          </p:cNvPr>
          <p:cNvSpPr txBox="1"/>
          <p:nvPr/>
        </p:nvSpPr>
        <p:spPr>
          <a:xfrm>
            <a:off x="3318351" y="2596218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396F6D8-712F-67B8-32F5-65C9FA07CA58}"/>
              </a:ext>
            </a:extLst>
          </p:cNvPr>
          <p:cNvSpPr txBox="1"/>
          <p:nvPr/>
        </p:nvSpPr>
        <p:spPr>
          <a:xfrm>
            <a:off x="3328709" y="3686610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33BBC07-3049-36E0-D7FF-8C27D57C05E1}"/>
              </a:ext>
            </a:extLst>
          </p:cNvPr>
          <p:cNvSpPr txBox="1"/>
          <p:nvPr/>
        </p:nvSpPr>
        <p:spPr>
          <a:xfrm>
            <a:off x="3310952" y="4407771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B7B15F4-4491-0021-9A42-E4943B7A88DB}"/>
              </a:ext>
            </a:extLst>
          </p:cNvPr>
          <p:cNvSpPr txBox="1"/>
          <p:nvPr/>
        </p:nvSpPr>
        <p:spPr>
          <a:xfrm>
            <a:off x="3293776" y="5050299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41145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DCBE57-5E88-AD62-A60C-4C2414B74F30}"/>
              </a:ext>
            </a:extLst>
          </p:cNvPr>
          <p:cNvSpPr txBox="1"/>
          <p:nvPr/>
        </p:nvSpPr>
        <p:spPr>
          <a:xfrm>
            <a:off x="890938" y="512985"/>
            <a:ext cx="5928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摘要別月間集計表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lang="ja-JP" altLang="en-US" dirty="0"/>
              <a:t>摘要</a:t>
            </a:r>
            <a:r>
              <a:rPr kumimoji="1" lang="ja-JP" altLang="en-US" dirty="0"/>
              <a:t>毎で月毎に買った</a:t>
            </a:r>
            <a:r>
              <a:rPr lang="ja-JP" altLang="en-US" dirty="0"/>
              <a:t>合計金額</a:t>
            </a:r>
            <a:r>
              <a:rPr kumimoji="1" lang="ja-JP" altLang="en-US" dirty="0"/>
              <a:t>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94653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D13B15-1370-F532-D1EC-01A61A166F5E}"/>
              </a:ext>
            </a:extLst>
          </p:cNvPr>
          <p:cNvSpPr txBox="1"/>
          <p:nvPr/>
        </p:nvSpPr>
        <p:spPr>
          <a:xfrm>
            <a:off x="596766" y="336884"/>
            <a:ext cx="4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P</a:t>
            </a:r>
            <a:r>
              <a:rPr kumimoji="1" lang="ja-JP" altLang="en-US" sz="2400" dirty="0"/>
              <a:t>　摘要別月間頻度表（</a:t>
            </a:r>
            <a:r>
              <a:rPr kumimoji="1" lang="en-US" altLang="ja-JP" sz="2400" dirty="0"/>
              <a:t>PC)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0CDEC68-E097-2A4B-A3FC-A285C52D1328}"/>
              </a:ext>
            </a:extLst>
          </p:cNvPr>
          <p:cNvSpPr/>
          <p:nvPr/>
        </p:nvSpPr>
        <p:spPr>
          <a:xfrm>
            <a:off x="394636" y="914401"/>
            <a:ext cx="5038755" cy="52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DCAC64-2BCB-8D8C-873C-32CB63CF18D8}"/>
              </a:ext>
            </a:extLst>
          </p:cNvPr>
          <p:cNvSpPr/>
          <p:nvPr/>
        </p:nvSpPr>
        <p:spPr>
          <a:xfrm>
            <a:off x="394636" y="914400"/>
            <a:ext cx="5038755" cy="56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B14DF7-CA2B-D54F-377C-30EC932D6889}"/>
              </a:ext>
            </a:extLst>
          </p:cNvPr>
          <p:cNvSpPr txBox="1"/>
          <p:nvPr/>
        </p:nvSpPr>
        <p:spPr>
          <a:xfrm>
            <a:off x="525645" y="955040"/>
            <a:ext cx="291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摘要別月</a:t>
            </a:r>
            <a:r>
              <a:rPr kumimoji="1" lang="ja-JP" altLang="en-US" sz="2400" dirty="0">
                <a:solidFill>
                  <a:schemeClr val="bg1"/>
                </a:solidFill>
              </a:rPr>
              <a:t>間頻度表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40B89E0-BD79-51CA-14DB-583FE2BDC6A2}"/>
              </a:ext>
            </a:extLst>
          </p:cNvPr>
          <p:cNvSpPr/>
          <p:nvPr/>
        </p:nvSpPr>
        <p:spPr>
          <a:xfrm>
            <a:off x="612274" y="1720430"/>
            <a:ext cx="1554480" cy="56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B3F13C-99B6-9A2A-EC61-B1EB74B10157}"/>
              </a:ext>
            </a:extLst>
          </p:cNvPr>
          <p:cNvSpPr/>
          <p:nvPr/>
        </p:nvSpPr>
        <p:spPr>
          <a:xfrm>
            <a:off x="596766" y="2583752"/>
            <a:ext cx="4531825" cy="3717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753BAD-347F-4E09-EF1D-18DB56ED591B}"/>
              </a:ext>
            </a:extLst>
          </p:cNvPr>
          <p:cNvSpPr txBox="1"/>
          <p:nvPr/>
        </p:nvSpPr>
        <p:spPr>
          <a:xfrm>
            <a:off x="585404" y="257291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摘要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DDDB7D-2C60-97D7-F33F-E3E8F82AC84E}"/>
              </a:ext>
            </a:extLst>
          </p:cNvPr>
          <p:cNvSpPr/>
          <p:nvPr/>
        </p:nvSpPr>
        <p:spPr>
          <a:xfrm>
            <a:off x="596766" y="2953084"/>
            <a:ext cx="4531825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1DCA30-89C5-4B10-7CC0-BFEF300F87B6}"/>
              </a:ext>
            </a:extLst>
          </p:cNvPr>
          <p:cNvSpPr txBox="1"/>
          <p:nvPr/>
        </p:nvSpPr>
        <p:spPr>
          <a:xfrm>
            <a:off x="800234" y="3071432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318A0B-AF70-AD8B-4DB3-A562404E9145}"/>
              </a:ext>
            </a:extLst>
          </p:cNvPr>
          <p:cNvSpPr/>
          <p:nvPr/>
        </p:nvSpPr>
        <p:spPr>
          <a:xfrm>
            <a:off x="596766" y="3579592"/>
            <a:ext cx="4531825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77324E2-BC86-7AD3-44D2-46E396AB2AAB}"/>
              </a:ext>
            </a:extLst>
          </p:cNvPr>
          <p:cNvSpPr txBox="1"/>
          <p:nvPr/>
        </p:nvSpPr>
        <p:spPr>
          <a:xfrm>
            <a:off x="773364" y="366883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B63D4AF-282D-9479-49DB-B89DFA197E8B}"/>
              </a:ext>
            </a:extLst>
          </p:cNvPr>
          <p:cNvSpPr/>
          <p:nvPr/>
        </p:nvSpPr>
        <p:spPr>
          <a:xfrm>
            <a:off x="596766" y="4221660"/>
            <a:ext cx="4531826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6410774-6A87-0760-B796-06640B5B700C}"/>
              </a:ext>
            </a:extLst>
          </p:cNvPr>
          <p:cNvSpPr txBox="1"/>
          <p:nvPr/>
        </p:nvSpPr>
        <p:spPr>
          <a:xfrm>
            <a:off x="800234" y="439138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F2276C6-B884-533D-77E6-3829BC30E7C1}"/>
              </a:ext>
            </a:extLst>
          </p:cNvPr>
          <p:cNvSpPr/>
          <p:nvPr/>
        </p:nvSpPr>
        <p:spPr>
          <a:xfrm>
            <a:off x="596766" y="4868168"/>
            <a:ext cx="4531825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66B5D5-1D87-6E8F-5066-ABC9CDAA842A}"/>
              </a:ext>
            </a:extLst>
          </p:cNvPr>
          <p:cNvSpPr txBox="1"/>
          <p:nvPr/>
        </p:nvSpPr>
        <p:spPr>
          <a:xfrm>
            <a:off x="800234" y="505084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7FD2F0-53AF-6D0C-0FA0-3590BA027396}"/>
              </a:ext>
            </a:extLst>
          </p:cNvPr>
          <p:cNvSpPr txBox="1"/>
          <p:nvPr/>
        </p:nvSpPr>
        <p:spPr>
          <a:xfrm>
            <a:off x="2151538" y="257819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１月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2E6A04-559E-9DC0-A7CE-79B8B6DBF7C9}"/>
              </a:ext>
            </a:extLst>
          </p:cNvPr>
          <p:cNvSpPr txBox="1"/>
          <p:nvPr/>
        </p:nvSpPr>
        <p:spPr>
          <a:xfrm>
            <a:off x="2151538" y="3105008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2F7BD65-BD27-C00D-D9B6-4FC9D75496C2}"/>
              </a:ext>
            </a:extLst>
          </p:cNvPr>
          <p:cNvSpPr txBox="1"/>
          <p:nvPr/>
        </p:nvSpPr>
        <p:spPr>
          <a:xfrm>
            <a:off x="2166754" y="3662233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3DAA1AB-4AB0-8D12-66F2-1F87F5C6F2C2}"/>
              </a:ext>
            </a:extLst>
          </p:cNvPr>
          <p:cNvSpPr txBox="1"/>
          <p:nvPr/>
        </p:nvSpPr>
        <p:spPr>
          <a:xfrm>
            <a:off x="2166754" y="4381380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DF7057B-9CF3-0484-E61A-95FB34B81947}"/>
              </a:ext>
            </a:extLst>
          </p:cNvPr>
          <p:cNvSpPr txBox="1"/>
          <p:nvPr/>
        </p:nvSpPr>
        <p:spPr>
          <a:xfrm>
            <a:off x="2151538" y="5043315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FF22FE-8191-817D-09A4-677BB3C4C6D3}"/>
              </a:ext>
            </a:extLst>
          </p:cNvPr>
          <p:cNvSpPr txBox="1"/>
          <p:nvPr/>
        </p:nvSpPr>
        <p:spPr>
          <a:xfrm>
            <a:off x="3881696" y="258375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１２月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C9B610C-0B37-AB46-AB3A-4A973ECD1018}"/>
              </a:ext>
            </a:extLst>
          </p:cNvPr>
          <p:cNvSpPr txBox="1"/>
          <p:nvPr/>
        </p:nvSpPr>
        <p:spPr>
          <a:xfrm>
            <a:off x="3818428" y="311249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807244-510C-E4DD-EA2D-F4401A28DBFE}"/>
              </a:ext>
            </a:extLst>
          </p:cNvPr>
          <p:cNvSpPr txBox="1"/>
          <p:nvPr/>
        </p:nvSpPr>
        <p:spPr>
          <a:xfrm>
            <a:off x="3816552" y="366883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60B28B8-B2EB-05AE-8DDB-B6BD41F11A4B}"/>
              </a:ext>
            </a:extLst>
          </p:cNvPr>
          <p:cNvSpPr txBox="1"/>
          <p:nvPr/>
        </p:nvSpPr>
        <p:spPr>
          <a:xfrm>
            <a:off x="3812391" y="438324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210B1A3-3EBB-42C1-50C9-640891320078}"/>
              </a:ext>
            </a:extLst>
          </p:cNvPr>
          <p:cNvSpPr txBox="1"/>
          <p:nvPr/>
        </p:nvSpPr>
        <p:spPr>
          <a:xfrm>
            <a:off x="3812391" y="505029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68E7831-F997-BBA8-255D-9869CF3ACFA4}"/>
              </a:ext>
            </a:extLst>
          </p:cNvPr>
          <p:cNvSpPr txBox="1"/>
          <p:nvPr/>
        </p:nvSpPr>
        <p:spPr>
          <a:xfrm>
            <a:off x="3326296" y="3093742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AFCB673-C51F-87B7-833F-ECF51A0BAD29}"/>
              </a:ext>
            </a:extLst>
          </p:cNvPr>
          <p:cNvSpPr txBox="1"/>
          <p:nvPr/>
        </p:nvSpPr>
        <p:spPr>
          <a:xfrm>
            <a:off x="3318351" y="2596218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25D0A82-ACD4-E9BC-D974-0B615BD252B2}"/>
              </a:ext>
            </a:extLst>
          </p:cNvPr>
          <p:cNvSpPr txBox="1"/>
          <p:nvPr/>
        </p:nvSpPr>
        <p:spPr>
          <a:xfrm>
            <a:off x="3328709" y="3686610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75E634B-6DEE-72AB-6F6F-C0A0235942BE}"/>
              </a:ext>
            </a:extLst>
          </p:cNvPr>
          <p:cNvSpPr txBox="1"/>
          <p:nvPr/>
        </p:nvSpPr>
        <p:spPr>
          <a:xfrm>
            <a:off x="3310952" y="4407771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CD6EB45-32F6-B514-D21D-72C9B502426A}"/>
              </a:ext>
            </a:extLst>
          </p:cNvPr>
          <p:cNvSpPr txBox="1"/>
          <p:nvPr/>
        </p:nvSpPr>
        <p:spPr>
          <a:xfrm>
            <a:off x="3293776" y="5050299"/>
            <a:ext cx="5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3913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70A28C-C6E6-AAEA-777F-E70641691A62}"/>
              </a:ext>
            </a:extLst>
          </p:cNvPr>
          <p:cNvSpPr txBox="1"/>
          <p:nvPr/>
        </p:nvSpPr>
        <p:spPr>
          <a:xfrm>
            <a:off x="890938" y="512985"/>
            <a:ext cx="5928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摘要別月間頻度表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lang="ja-JP" altLang="en-US" dirty="0"/>
              <a:t>摘要</a:t>
            </a:r>
            <a:r>
              <a:rPr kumimoji="1" lang="ja-JP" altLang="en-US" dirty="0"/>
              <a:t>毎で月毎に何個買ったかを表示します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66929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696D82C-97CB-F494-06F3-24604116F5D7}"/>
              </a:ext>
            </a:extLst>
          </p:cNvPr>
          <p:cNvSpPr txBox="1"/>
          <p:nvPr/>
        </p:nvSpPr>
        <p:spPr>
          <a:xfrm>
            <a:off x="932135" y="665820"/>
            <a:ext cx="29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5.</a:t>
            </a:r>
            <a:r>
              <a:rPr lang="ja-JP" altLang="en-US" sz="2400" dirty="0"/>
              <a:t>　スマホ用機能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1185766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82C7AA-E580-ED4A-A77D-C55120DBFC6F}"/>
              </a:ext>
            </a:extLst>
          </p:cNvPr>
          <p:cNvSpPr txBox="1"/>
          <p:nvPr/>
        </p:nvSpPr>
        <p:spPr>
          <a:xfrm>
            <a:off x="648586" y="265814"/>
            <a:ext cx="498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</a:t>
            </a:r>
            <a:r>
              <a:rPr kumimoji="1" lang="en-US" altLang="ja-JP" sz="2400" dirty="0"/>
              <a:t>-4</a:t>
            </a:r>
            <a:r>
              <a:rPr kumimoji="1" lang="ja-JP" altLang="en-US" sz="2400" dirty="0"/>
              <a:t>　スマホメニュー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E78604B-34EB-3815-87FE-E31B648D8693}"/>
              </a:ext>
            </a:extLst>
          </p:cNvPr>
          <p:cNvSpPr/>
          <p:nvPr/>
        </p:nvSpPr>
        <p:spPr>
          <a:xfrm>
            <a:off x="1084521" y="801255"/>
            <a:ext cx="5773479" cy="5930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58AEA10-32A0-238C-7424-D56D2A4EBA0F}"/>
              </a:ext>
            </a:extLst>
          </p:cNvPr>
          <p:cNvSpPr/>
          <p:nvPr/>
        </p:nvSpPr>
        <p:spPr>
          <a:xfrm>
            <a:off x="1084520" y="771942"/>
            <a:ext cx="5773479" cy="567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0C0293-F684-F382-4D9D-01A8B8FC069B}"/>
              </a:ext>
            </a:extLst>
          </p:cNvPr>
          <p:cNvSpPr txBox="1"/>
          <p:nvPr/>
        </p:nvSpPr>
        <p:spPr>
          <a:xfrm>
            <a:off x="1253732" y="826295"/>
            <a:ext cx="199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メニュー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3213DC8-6226-483A-653E-0389FE30A65E}"/>
              </a:ext>
            </a:extLst>
          </p:cNvPr>
          <p:cNvSpPr/>
          <p:nvPr/>
        </p:nvSpPr>
        <p:spPr>
          <a:xfrm>
            <a:off x="2918629" y="1802901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口座</a:t>
            </a:r>
            <a:endParaRPr kumimoji="1" lang="ja-JP" altLang="en-US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860C459-479E-A591-C1A0-7B096E836509}"/>
              </a:ext>
            </a:extLst>
          </p:cNvPr>
          <p:cNvSpPr/>
          <p:nvPr/>
        </p:nvSpPr>
        <p:spPr>
          <a:xfrm>
            <a:off x="2918625" y="6376674"/>
            <a:ext cx="2105247" cy="347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ログアウト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C642E66-010C-8CA5-AD82-6F546CE5D824}"/>
              </a:ext>
            </a:extLst>
          </p:cNvPr>
          <p:cNvSpPr/>
          <p:nvPr/>
        </p:nvSpPr>
        <p:spPr>
          <a:xfrm>
            <a:off x="2918635" y="1383630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勘定科目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C35FDBCC-6CA8-4175-9921-6ECB57F76BEB}"/>
              </a:ext>
            </a:extLst>
          </p:cNvPr>
          <p:cNvSpPr/>
          <p:nvPr/>
        </p:nvSpPr>
        <p:spPr>
          <a:xfrm>
            <a:off x="2918629" y="2229628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入出金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1EAD7F10-81B6-705F-30F3-32D136DDB1EC}"/>
              </a:ext>
            </a:extLst>
          </p:cNvPr>
          <p:cNvSpPr/>
          <p:nvPr/>
        </p:nvSpPr>
        <p:spPr>
          <a:xfrm>
            <a:off x="2918629" y="2656789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残高一覧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AE330DFF-5F74-AA25-45F0-0200B2B073E8}"/>
              </a:ext>
            </a:extLst>
          </p:cNvPr>
          <p:cNvSpPr/>
          <p:nvPr/>
        </p:nvSpPr>
        <p:spPr>
          <a:xfrm>
            <a:off x="2918629" y="3079466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日計表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B544D79-9294-FCA6-DBF1-C253810DB0A2}"/>
              </a:ext>
            </a:extLst>
          </p:cNvPr>
          <p:cNvSpPr/>
          <p:nvPr/>
        </p:nvSpPr>
        <p:spPr>
          <a:xfrm>
            <a:off x="2918629" y="3494994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月間集計表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BE69CF1B-A6AF-43F4-6461-4D26BB833340}"/>
              </a:ext>
            </a:extLst>
          </p:cNvPr>
          <p:cNvSpPr/>
          <p:nvPr/>
        </p:nvSpPr>
        <p:spPr>
          <a:xfrm>
            <a:off x="2918629" y="3907819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年間集計表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83648D4-958B-9A51-8E6E-215FEDD9D32E}"/>
              </a:ext>
            </a:extLst>
          </p:cNvPr>
          <p:cNvSpPr/>
          <p:nvPr/>
        </p:nvSpPr>
        <p:spPr>
          <a:xfrm>
            <a:off x="2918628" y="4332693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店別月間</a:t>
            </a:r>
            <a:r>
              <a:rPr kumimoji="1" lang="ja-JP" altLang="en-US" dirty="0"/>
              <a:t>集計表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B2518D04-2D2D-7497-0AC9-0C88F84980AA}"/>
              </a:ext>
            </a:extLst>
          </p:cNvPr>
          <p:cNvSpPr/>
          <p:nvPr/>
        </p:nvSpPr>
        <p:spPr>
          <a:xfrm>
            <a:off x="2918627" y="4751964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店別月間頻度表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BF546903-B932-4B31-2AA8-1067C8968B2F}"/>
              </a:ext>
            </a:extLst>
          </p:cNvPr>
          <p:cNvSpPr/>
          <p:nvPr/>
        </p:nvSpPr>
        <p:spPr>
          <a:xfrm>
            <a:off x="2918626" y="5164668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摘要別月間集計表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990E7842-9732-541B-20E8-23B250E89B65}"/>
              </a:ext>
            </a:extLst>
          </p:cNvPr>
          <p:cNvSpPr/>
          <p:nvPr/>
        </p:nvSpPr>
        <p:spPr>
          <a:xfrm>
            <a:off x="2918625" y="5576954"/>
            <a:ext cx="2105247" cy="36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摘要別月間頻度表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5CB5C705-53BE-3C9F-9681-508718723FAA}"/>
              </a:ext>
            </a:extLst>
          </p:cNvPr>
          <p:cNvSpPr/>
          <p:nvPr/>
        </p:nvSpPr>
        <p:spPr>
          <a:xfrm>
            <a:off x="2918625" y="5986907"/>
            <a:ext cx="2105247" cy="347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退会</a:t>
            </a:r>
          </a:p>
        </p:txBody>
      </p:sp>
    </p:spTree>
    <p:extLst>
      <p:ext uri="{BB962C8B-B14F-4D97-AF65-F5344CB8AC3E}">
        <p14:creationId xmlns:p14="http://schemas.microsoft.com/office/powerpoint/2010/main" val="25646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797861-3074-4433-94CF-90597C6E16E8}"/>
              </a:ext>
            </a:extLst>
          </p:cNvPr>
          <p:cNvSpPr txBox="1"/>
          <p:nvPr/>
        </p:nvSpPr>
        <p:spPr>
          <a:xfrm>
            <a:off x="606392" y="1896969"/>
            <a:ext cx="6949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kumimoji="1" lang="en-US" altLang="ja-JP" dirty="0"/>
          </a:p>
          <a:p>
            <a:r>
              <a:rPr kumimoji="1" lang="ja-JP" altLang="en-US" dirty="0"/>
              <a:t>ログイン　　　：メニューページに画面遷移します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7E26C6-ED65-441F-8F8B-26DE8BECC2DA}"/>
              </a:ext>
            </a:extLst>
          </p:cNvPr>
          <p:cNvSpPr txBox="1"/>
          <p:nvPr/>
        </p:nvSpPr>
        <p:spPr>
          <a:xfrm>
            <a:off x="606392" y="3523638"/>
            <a:ext cx="8479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バリデーション</a:t>
            </a:r>
            <a:endParaRPr kumimoji="1"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必須入力　　：アカウント名、パスワード</a:t>
            </a:r>
            <a:endParaRPr lang="en-US" altLang="ja-JP" dirty="0"/>
          </a:p>
          <a:p>
            <a:r>
              <a:rPr kumimoji="1" lang="ja-JP" altLang="en-US" dirty="0"/>
              <a:t>アカウント名：</a:t>
            </a:r>
            <a:r>
              <a:rPr lang="en-US" altLang="ja-JP" dirty="0"/>
              <a:t>32</a:t>
            </a:r>
            <a:r>
              <a:rPr kumimoji="1" lang="ja-JP" altLang="en-US" dirty="0"/>
              <a:t>文字以内</a:t>
            </a:r>
            <a:endParaRPr kumimoji="1" lang="en-US" altLang="ja-JP" dirty="0"/>
          </a:p>
          <a:p>
            <a:r>
              <a:rPr lang="ja-JP" altLang="en-US" dirty="0"/>
              <a:t>パスワード　：</a:t>
            </a:r>
            <a:r>
              <a:rPr lang="en-US" altLang="ja-JP" dirty="0"/>
              <a:t>32</a:t>
            </a:r>
            <a:r>
              <a:rPr lang="ja-JP" altLang="en-US" dirty="0"/>
              <a:t>文字以内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３回ログインを失敗するとログインがしばらく出来なくなります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C5465B-585A-4237-96C6-4DCB2CFF1D9B}"/>
              </a:ext>
            </a:extLst>
          </p:cNvPr>
          <p:cNvSpPr txBox="1"/>
          <p:nvPr/>
        </p:nvSpPr>
        <p:spPr>
          <a:xfrm>
            <a:off x="620233" y="464715"/>
            <a:ext cx="5475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ログイン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アカウント名とパスワードを使ってログインします</a:t>
            </a:r>
          </a:p>
        </p:txBody>
      </p:sp>
    </p:spTree>
    <p:extLst>
      <p:ext uri="{BB962C8B-B14F-4D97-AF65-F5344CB8AC3E}">
        <p14:creationId xmlns:p14="http://schemas.microsoft.com/office/powerpoint/2010/main" val="41145427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74A52F-571F-C798-FF82-0026A53593A7}"/>
              </a:ext>
            </a:extLst>
          </p:cNvPr>
          <p:cNvSpPr txBox="1"/>
          <p:nvPr/>
        </p:nvSpPr>
        <p:spPr>
          <a:xfrm>
            <a:off x="829339" y="616689"/>
            <a:ext cx="84604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スマホメニュー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ボタンにより各ページに画面遷移します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dirty="0"/>
              <a:t>勘定科目　　　　：勘定科目を管理します</a:t>
            </a:r>
            <a:endParaRPr kumimoji="1" lang="en-US" altLang="ja-JP" dirty="0"/>
          </a:p>
          <a:p>
            <a:r>
              <a:rPr lang="ja-JP" altLang="en-US" dirty="0"/>
              <a:t>口座　　　　　　：口座を管理します</a:t>
            </a:r>
            <a:endParaRPr lang="en-US" altLang="ja-JP" dirty="0"/>
          </a:p>
          <a:p>
            <a:r>
              <a:rPr kumimoji="1" lang="ja-JP" altLang="en-US" dirty="0"/>
              <a:t>入出金　　　　　：入出金を管理します</a:t>
            </a:r>
            <a:endParaRPr kumimoji="1" lang="en-US" altLang="ja-JP" dirty="0"/>
          </a:p>
          <a:p>
            <a:r>
              <a:rPr kumimoji="1" lang="ja-JP" altLang="en-US" dirty="0"/>
              <a:t>残高一覧表　　　：残高の一覧を表示します</a:t>
            </a:r>
            <a:endParaRPr kumimoji="1" lang="en-US" altLang="ja-JP" dirty="0"/>
          </a:p>
          <a:p>
            <a:r>
              <a:rPr lang="ja-JP" altLang="en-US" dirty="0"/>
              <a:t>日計表　　　　　：毎日のお金の動きを表示します</a:t>
            </a:r>
            <a:endParaRPr kumimoji="1" lang="en-US" altLang="ja-JP" dirty="0"/>
          </a:p>
          <a:p>
            <a:r>
              <a:rPr kumimoji="1" lang="ja-JP" altLang="en-US" dirty="0"/>
              <a:t>月間集計表　　　：その月のお金の動きを表示します</a:t>
            </a:r>
            <a:endParaRPr kumimoji="1" lang="en-US" altLang="ja-JP" dirty="0"/>
          </a:p>
          <a:p>
            <a:r>
              <a:rPr lang="ja-JP" altLang="en-US" dirty="0"/>
              <a:t>年間集計表　　　：その年のお金の動きを表示します</a:t>
            </a:r>
            <a:endParaRPr lang="en-US" altLang="ja-JP" dirty="0"/>
          </a:p>
          <a:p>
            <a:r>
              <a:rPr lang="ja-JP" altLang="en-US" dirty="0"/>
              <a:t>ログアウト　　　：家計簿の利用を終了します</a:t>
            </a:r>
            <a:endParaRPr lang="en-US" altLang="ja-JP" dirty="0"/>
          </a:p>
          <a:p>
            <a:r>
              <a:rPr lang="ja-JP" altLang="en-US" dirty="0"/>
              <a:t>店別月間集計表　：店別にその月にいくら使ったか表示します</a:t>
            </a:r>
            <a:endParaRPr lang="en-US" altLang="ja-JP" dirty="0"/>
          </a:p>
          <a:p>
            <a:r>
              <a:rPr lang="ja-JP" altLang="en-US" dirty="0"/>
              <a:t>店別月間頻度表　：店別にその月にどのくらいの回数買ったか表示します</a:t>
            </a:r>
            <a:endParaRPr lang="en-US" altLang="ja-JP" dirty="0"/>
          </a:p>
          <a:p>
            <a:r>
              <a:rPr lang="ja-JP" altLang="en-US" dirty="0"/>
              <a:t>摘要別月間集計表：摘要別にその月にいくら使ったか表示します</a:t>
            </a:r>
            <a:endParaRPr lang="en-US" altLang="ja-JP" dirty="0"/>
          </a:p>
          <a:p>
            <a:r>
              <a:rPr lang="ja-JP" altLang="en-US" dirty="0"/>
              <a:t>摘要別月間頻度表：摘要別にその月にどのくらいの回数買ったか表示します</a:t>
            </a:r>
            <a:endParaRPr lang="en-US" altLang="ja-JP" dirty="0"/>
          </a:p>
          <a:p>
            <a:r>
              <a:rPr lang="ja-JP" altLang="en-US" dirty="0"/>
              <a:t>退会　　　　　　：アカウントを消去します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8466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6070729-0771-8F1D-0344-EB911A214148}"/>
              </a:ext>
            </a:extLst>
          </p:cNvPr>
          <p:cNvSpPr/>
          <p:nvPr/>
        </p:nvSpPr>
        <p:spPr>
          <a:xfrm>
            <a:off x="471637" y="760396"/>
            <a:ext cx="5929163" cy="5755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297255F-AD29-495B-20DF-FFE0F05BF78C}"/>
              </a:ext>
            </a:extLst>
          </p:cNvPr>
          <p:cNvSpPr/>
          <p:nvPr/>
        </p:nvSpPr>
        <p:spPr>
          <a:xfrm>
            <a:off x="471637" y="760396"/>
            <a:ext cx="5929163" cy="5486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513C22-A79A-3D4F-B5F3-C5B0ADC55DEC}"/>
              </a:ext>
            </a:extLst>
          </p:cNvPr>
          <p:cNvSpPr txBox="1"/>
          <p:nvPr/>
        </p:nvSpPr>
        <p:spPr>
          <a:xfrm>
            <a:off x="548639" y="850050"/>
            <a:ext cx="232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入出金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D7353AA-A02A-C479-2BF2-B51D0D579625}"/>
              </a:ext>
            </a:extLst>
          </p:cNvPr>
          <p:cNvSpPr/>
          <p:nvPr/>
        </p:nvSpPr>
        <p:spPr>
          <a:xfrm>
            <a:off x="854324" y="1472578"/>
            <a:ext cx="152400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42C28D5-249A-F7F1-D938-23233F816C60}"/>
              </a:ext>
            </a:extLst>
          </p:cNvPr>
          <p:cNvSpPr/>
          <p:nvPr/>
        </p:nvSpPr>
        <p:spPr>
          <a:xfrm>
            <a:off x="2429124" y="1458044"/>
            <a:ext cx="152400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戻る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D95777-F543-DB70-0D1F-A33FB9352B44}"/>
              </a:ext>
            </a:extLst>
          </p:cNvPr>
          <p:cNvSpPr/>
          <p:nvPr/>
        </p:nvSpPr>
        <p:spPr>
          <a:xfrm>
            <a:off x="742563" y="3295501"/>
            <a:ext cx="535343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9D6CAA-1969-367F-14EA-F555C4DCC19C}"/>
              </a:ext>
            </a:extLst>
          </p:cNvPr>
          <p:cNvSpPr txBox="1"/>
          <p:nvPr/>
        </p:nvSpPr>
        <p:spPr>
          <a:xfrm>
            <a:off x="1487102" y="3293646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摘要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EF1A37B-6576-150F-A607-1E37209C9DBD}"/>
              </a:ext>
            </a:extLst>
          </p:cNvPr>
          <p:cNvSpPr/>
          <p:nvPr/>
        </p:nvSpPr>
        <p:spPr>
          <a:xfrm>
            <a:off x="742563" y="3674012"/>
            <a:ext cx="5353437" cy="532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2072660-3830-BA39-F0D5-5A77AB8F421D}"/>
              </a:ext>
            </a:extLst>
          </p:cNvPr>
          <p:cNvSpPr txBox="1"/>
          <p:nvPr/>
        </p:nvSpPr>
        <p:spPr>
          <a:xfrm>
            <a:off x="1499133" y="3743422"/>
            <a:ext cx="170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××××××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D03D7C4-4E9B-46BC-168E-7F8ED084FA93}"/>
              </a:ext>
            </a:extLst>
          </p:cNvPr>
          <p:cNvSpPr/>
          <p:nvPr/>
        </p:nvSpPr>
        <p:spPr>
          <a:xfrm>
            <a:off x="4312734" y="3726638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72CC476-5217-DFD9-82FE-E6935FA4E1E8}"/>
              </a:ext>
            </a:extLst>
          </p:cNvPr>
          <p:cNvSpPr/>
          <p:nvPr/>
        </p:nvSpPr>
        <p:spPr>
          <a:xfrm>
            <a:off x="5080755" y="3726638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3521D4B-B0C7-42F1-F45F-0EF045F9C80D}"/>
              </a:ext>
            </a:extLst>
          </p:cNvPr>
          <p:cNvSpPr/>
          <p:nvPr/>
        </p:nvSpPr>
        <p:spPr>
          <a:xfrm>
            <a:off x="742563" y="4173199"/>
            <a:ext cx="5353437" cy="5321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8B2CE06B-A632-BA30-892D-2493C2EF9BBA}"/>
              </a:ext>
            </a:extLst>
          </p:cNvPr>
          <p:cNvSpPr/>
          <p:nvPr/>
        </p:nvSpPr>
        <p:spPr>
          <a:xfrm>
            <a:off x="4308518" y="4273821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99180E0-4A43-EFE5-5610-3884471081CD}"/>
              </a:ext>
            </a:extLst>
          </p:cNvPr>
          <p:cNvSpPr/>
          <p:nvPr/>
        </p:nvSpPr>
        <p:spPr>
          <a:xfrm>
            <a:off x="5116803" y="4274431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345B169-6F41-CD57-BC77-83382FCAC088}"/>
              </a:ext>
            </a:extLst>
          </p:cNvPr>
          <p:cNvSpPr/>
          <p:nvPr/>
        </p:nvSpPr>
        <p:spPr>
          <a:xfrm>
            <a:off x="742563" y="4712322"/>
            <a:ext cx="5353438" cy="532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8B98B00-74CC-6308-1DC8-D06CE3408E1C}"/>
              </a:ext>
            </a:extLst>
          </p:cNvPr>
          <p:cNvSpPr/>
          <p:nvPr/>
        </p:nvSpPr>
        <p:spPr>
          <a:xfrm>
            <a:off x="4308518" y="4803030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E99DDEE-4AE5-8072-B09F-A349BA7C2382}"/>
              </a:ext>
            </a:extLst>
          </p:cNvPr>
          <p:cNvSpPr/>
          <p:nvPr/>
        </p:nvSpPr>
        <p:spPr>
          <a:xfrm>
            <a:off x="5116803" y="4806174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CF5D62A-31D7-93BB-F4D7-EC4B1FA174DF}"/>
              </a:ext>
            </a:extLst>
          </p:cNvPr>
          <p:cNvSpPr/>
          <p:nvPr/>
        </p:nvSpPr>
        <p:spPr>
          <a:xfrm>
            <a:off x="742562" y="5228158"/>
            <a:ext cx="5353437" cy="5321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42BD720-7C91-54FA-D34B-3A11077149C0}"/>
              </a:ext>
            </a:extLst>
          </p:cNvPr>
          <p:cNvSpPr/>
          <p:nvPr/>
        </p:nvSpPr>
        <p:spPr>
          <a:xfrm>
            <a:off x="4319914" y="5322407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2779F1D-7DAA-BB1B-672E-C5ECEFCE2DA3}"/>
              </a:ext>
            </a:extLst>
          </p:cNvPr>
          <p:cNvSpPr/>
          <p:nvPr/>
        </p:nvSpPr>
        <p:spPr>
          <a:xfrm>
            <a:off x="5116803" y="5336943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815F138-3622-9162-B1DB-952693A09B57}"/>
              </a:ext>
            </a:extLst>
          </p:cNvPr>
          <p:cNvSpPr/>
          <p:nvPr/>
        </p:nvSpPr>
        <p:spPr>
          <a:xfrm>
            <a:off x="742564" y="5779875"/>
            <a:ext cx="5353436" cy="532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4BC13BA-794A-E2D4-5BF3-98F133DFB665}"/>
              </a:ext>
            </a:extLst>
          </p:cNvPr>
          <p:cNvSpPr/>
          <p:nvPr/>
        </p:nvSpPr>
        <p:spPr>
          <a:xfrm>
            <a:off x="4319914" y="5880822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47862765-0A77-85C7-658B-86EEC942CCE1}"/>
              </a:ext>
            </a:extLst>
          </p:cNvPr>
          <p:cNvSpPr/>
          <p:nvPr/>
        </p:nvSpPr>
        <p:spPr>
          <a:xfrm>
            <a:off x="5114595" y="5897211"/>
            <a:ext cx="713530" cy="354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12ECF8-75CA-7E54-D8BA-671B2D37886A}"/>
              </a:ext>
            </a:extLst>
          </p:cNvPr>
          <p:cNvSpPr txBox="1"/>
          <p:nvPr/>
        </p:nvSpPr>
        <p:spPr>
          <a:xfrm>
            <a:off x="471638" y="173255"/>
            <a:ext cx="726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Q-1</a:t>
            </a:r>
            <a:r>
              <a:rPr kumimoji="1" lang="ja-JP" altLang="en-US" sz="2400" dirty="0"/>
              <a:t>　入出金一覧</a:t>
            </a:r>
            <a:r>
              <a:rPr lang="ja-JP" altLang="en-US" sz="2400" dirty="0"/>
              <a:t>（スマホ）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2E98827-AFDB-FF62-6753-5E940D83656F}"/>
              </a:ext>
            </a:extLst>
          </p:cNvPr>
          <p:cNvSpPr txBox="1"/>
          <p:nvPr/>
        </p:nvSpPr>
        <p:spPr>
          <a:xfrm>
            <a:off x="761999" y="2127576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口座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749E3F0-FE12-D9E9-FA68-12165AD97A11}"/>
              </a:ext>
            </a:extLst>
          </p:cNvPr>
          <p:cNvSpPr/>
          <p:nvPr/>
        </p:nvSpPr>
        <p:spPr>
          <a:xfrm>
            <a:off x="1777999" y="2127576"/>
            <a:ext cx="19304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55F14AB-8C0F-480E-051D-3C61A5FCB740}"/>
              </a:ext>
            </a:extLst>
          </p:cNvPr>
          <p:cNvSpPr/>
          <p:nvPr/>
        </p:nvSpPr>
        <p:spPr>
          <a:xfrm>
            <a:off x="3931919" y="2127576"/>
            <a:ext cx="134112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変更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7BB64FF-ADBB-0049-A9BB-7E6251F508C6}"/>
              </a:ext>
            </a:extLst>
          </p:cNvPr>
          <p:cNvSpPr txBox="1"/>
          <p:nvPr/>
        </p:nvSpPr>
        <p:spPr>
          <a:xfrm>
            <a:off x="1514263" y="4266523"/>
            <a:ext cx="170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××××××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898DC32-5D69-CC26-9D81-D7BFF801B1E5}"/>
              </a:ext>
            </a:extLst>
          </p:cNvPr>
          <p:cNvSpPr txBox="1"/>
          <p:nvPr/>
        </p:nvSpPr>
        <p:spPr>
          <a:xfrm>
            <a:off x="1519163" y="4847225"/>
            <a:ext cx="165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××××××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C0E9102-779D-37E1-02F3-E6D0CA7D58F4}"/>
              </a:ext>
            </a:extLst>
          </p:cNvPr>
          <p:cNvSpPr txBox="1"/>
          <p:nvPr/>
        </p:nvSpPr>
        <p:spPr>
          <a:xfrm>
            <a:off x="1514263" y="5330725"/>
            <a:ext cx="170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××××××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B33D37-A752-0FFA-A1ED-1CBA74CD9315}"/>
              </a:ext>
            </a:extLst>
          </p:cNvPr>
          <p:cNvSpPr txBox="1"/>
          <p:nvPr/>
        </p:nvSpPr>
        <p:spPr>
          <a:xfrm>
            <a:off x="1519163" y="5941195"/>
            <a:ext cx="17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××××××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57A7944-134A-C6A7-6ACE-61ED878A594E}"/>
              </a:ext>
            </a:extLst>
          </p:cNvPr>
          <p:cNvSpPr txBox="1"/>
          <p:nvPr/>
        </p:nvSpPr>
        <p:spPr>
          <a:xfrm>
            <a:off x="3124014" y="330062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貸方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4AC14A0-E8D8-649A-8BF2-46641443A9E6}"/>
              </a:ext>
            </a:extLst>
          </p:cNvPr>
          <p:cNvSpPr txBox="1"/>
          <p:nvPr/>
        </p:nvSpPr>
        <p:spPr>
          <a:xfrm>
            <a:off x="3123153" y="373488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144BAA-C5B6-01D0-AA3E-C89BECA0E805}"/>
              </a:ext>
            </a:extLst>
          </p:cNvPr>
          <p:cNvSpPr txBox="1"/>
          <p:nvPr/>
        </p:nvSpPr>
        <p:spPr>
          <a:xfrm>
            <a:off x="3152508" y="4244821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B2C853B-0593-3F79-237E-D423D348155F}"/>
              </a:ext>
            </a:extLst>
          </p:cNvPr>
          <p:cNvSpPr txBox="1"/>
          <p:nvPr/>
        </p:nvSpPr>
        <p:spPr>
          <a:xfrm>
            <a:off x="3123153" y="4866796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6FE171A-38D1-6D7A-4F7A-84D95C54E12A}"/>
              </a:ext>
            </a:extLst>
          </p:cNvPr>
          <p:cNvSpPr txBox="1"/>
          <p:nvPr/>
        </p:nvSpPr>
        <p:spPr>
          <a:xfrm>
            <a:off x="3137245" y="535311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EFE66E4-E2BC-EFB4-7C9E-6A8AEECC474A}"/>
              </a:ext>
            </a:extLst>
          </p:cNvPr>
          <p:cNvSpPr txBox="1"/>
          <p:nvPr/>
        </p:nvSpPr>
        <p:spPr>
          <a:xfrm>
            <a:off x="3152508" y="593700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84073B2-D7C8-F573-9FCD-76CE2F09C247}"/>
              </a:ext>
            </a:extLst>
          </p:cNvPr>
          <p:cNvSpPr txBox="1"/>
          <p:nvPr/>
        </p:nvSpPr>
        <p:spPr>
          <a:xfrm>
            <a:off x="809194" y="32972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日付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C51C87-D233-8CAC-562A-D143B7742A31}"/>
              </a:ext>
            </a:extLst>
          </p:cNvPr>
          <p:cNvSpPr txBox="1"/>
          <p:nvPr/>
        </p:nvSpPr>
        <p:spPr>
          <a:xfrm>
            <a:off x="802904" y="3754301"/>
            <a:ext cx="97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E89247F-685F-0FC2-726A-BCCA334D2357}"/>
              </a:ext>
            </a:extLst>
          </p:cNvPr>
          <p:cNvSpPr txBox="1"/>
          <p:nvPr/>
        </p:nvSpPr>
        <p:spPr>
          <a:xfrm>
            <a:off x="823493" y="427725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C33CC49-B653-E674-9326-D1CC3106EBD5}"/>
              </a:ext>
            </a:extLst>
          </p:cNvPr>
          <p:cNvSpPr txBox="1"/>
          <p:nvPr/>
        </p:nvSpPr>
        <p:spPr>
          <a:xfrm>
            <a:off x="823493" y="4833046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AB91837-6345-E235-F4A2-25C21E189FD5}"/>
              </a:ext>
            </a:extLst>
          </p:cNvPr>
          <p:cNvSpPr txBox="1"/>
          <p:nvPr/>
        </p:nvSpPr>
        <p:spPr>
          <a:xfrm>
            <a:off x="811823" y="5362944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5F0E3EF-0181-F5E0-5647-E2B8A77B71E2}"/>
              </a:ext>
            </a:extLst>
          </p:cNvPr>
          <p:cNvSpPr txBox="1"/>
          <p:nvPr/>
        </p:nvSpPr>
        <p:spPr>
          <a:xfrm>
            <a:off x="838623" y="5918213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8647A68-1A61-882A-8487-FD51E964C03D}"/>
              </a:ext>
            </a:extLst>
          </p:cNvPr>
          <p:cNvSpPr/>
          <p:nvPr/>
        </p:nvSpPr>
        <p:spPr>
          <a:xfrm>
            <a:off x="742562" y="2766566"/>
            <a:ext cx="136090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6FDAE1C-A3E6-AEC4-EF37-4F609E54E709}"/>
              </a:ext>
            </a:extLst>
          </p:cNvPr>
          <p:cNvSpPr txBox="1"/>
          <p:nvPr/>
        </p:nvSpPr>
        <p:spPr>
          <a:xfrm>
            <a:off x="2103468" y="2766566"/>
            <a:ext cx="5080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年</a:t>
            </a:r>
            <a:endParaRPr kumimoji="1" lang="en-US" altLang="ja-JP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9F08341-26CC-0F8A-6509-EC657C3670CD}"/>
              </a:ext>
            </a:extLst>
          </p:cNvPr>
          <p:cNvSpPr/>
          <p:nvPr/>
        </p:nvSpPr>
        <p:spPr>
          <a:xfrm>
            <a:off x="2611468" y="2766566"/>
            <a:ext cx="85290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B0BBA0C-2B5F-7668-636F-13AB0A4AB391}"/>
              </a:ext>
            </a:extLst>
          </p:cNvPr>
          <p:cNvSpPr/>
          <p:nvPr/>
        </p:nvSpPr>
        <p:spPr>
          <a:xfrm>
            <a:off x="3929710" y="2750050"/>
            <a:ext cx="1341120" cy="36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B63DB86-E2CA-30BC-D4F2-AF600764183D}"/>
              </a:ext>
            </a:extLst>
          </p:cNvPr>
          <p:cNvSpPr txBox="1"/>
          <p:nvPr/>
        </p:nvSpPr>
        <p:spPr>
          <a:xfrm>
            <a:off x="3464374" y="2761077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71639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E66802-EC7D-4A32-AB32-8293A2E7F435}"/>
              </a:ext>
            </a:extLst>
          </p:cNvPr>
          <p:cNvSpPr txBox="1"/>
          <p:nvPr/>
        </p:nvSpPr>
        <p:spPr>
          <a:xfrm>
            <a:off x="890937" y="512985"/>
            <a:ext cx="683507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入出金一覧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lang="ja-JP" altLang="en-US" dirty="0"/>
              <a:t>入出金</a:t>
            </a:r>
            <a:r>
              <a:rPr kumimoji="1" lang="ja-JP" altLang="en-US" dirty="0"/>
              <a:t>の一覧を表示します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dirty="0"/>
              <a:t>追加：</a:t>
            </a:r>
            <a:r>
              <a:rPr lang="ja-JP" altLang="en-US" dirty="0"/>
              <a:t>入出金</a:t>
            </a:r>
            <a:r>
              <a:rPr kumimoji="1" lang="ja-JP" altLang="en-US" dirty="0"/>
              <a:t>追加に画面遷移します</a:t>
            </a:r>
            <a:endParaRPr kumimoji="1" lang="en-US" altLang="ja-JP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  <a:p>
            <a:r>
              <a:rPr lang="ja-JP" altLang="en-US" dirty="0"/>
              <a:t>変更：他の口座を見ることができます</a:t>
            </a:r>
            <a:endParaRPr lang="en-US" altLang="ja-JP" dirty="0"/>
          </a:p>
          <a:p>
            <a:r>
              <a:rPr lang="ja-JP" altLang="en-US" dirty="0"/>
              <a:t>変更：指定月の入出金を見ることができます</a:t>
            </a:r>
            <a:endParaRPr lang="en-US" altLang="ja-JP" dirty="0"/>
          </a:p>
          <a:p>
            <a:r>
              <a:rPr kumimoji="1" lang="ja-JP" altLang="en-US" dirty="0"/>
              <a:t>修正：</a:t>
            </a:r>
            <a:r>
              <a:rPr lang="ja-JP" altLang="en-US" dirty="0"/>
              <a:t>入出金</a:t>
            </a:r>
            <a:r>
              <a:rPr kumimoji="1" lang="ja-JP" altLang="en-US" dirty="0"/>
              <a:t>修正に画面遷移します</a:t>
            </a:r>
            <a:endParaRPr kumimoji="1" lang="en-US" altLang="ja-JP" dirty="0"/>
          </a:p>
          <a:p>
            <a:r>
              <a:rPr lang="ja-JP" altLang="en-US" dirty="0"/>
              <a:t>削除：選択したボタンの行の入出金が削除されます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必須入力チェック：口座、年、月</a:t>
            </a:r>
            <a:endParaRPr lang="en-US" altLang="ja-JP" dirty="0"/>
          </a:p>
          <a:p>
            <a:r>
              <a:rPr lang="ja-JP" altLang="en-US" dirty="0"/>
              <a:t>口座　　　　　　：セレクトボックスで選択したもの</a:t>
            </a:r>
            <a:endParaRPr lang="en-US" altLang="ja-JP" dirty="0"/>
          </a:p>
          <a:p>
            <a:r>
              <a:rPr lang="ja-JP" altLang="en-US" dirty="0"/>
              <a:t>年　　　　　　　：</a:t>
            </a:r>
            <a:r>
              <a:rPr lang="en-US" altLang="ja-JP" dirty="0"/>
              <a:t>4</a:t>
            </a:r>
            <a:r>
              <a:rPr lang="ja-JP" altLang="en-US" dirty="0"/>
              <a:t>文字で数字のみ入力できます</a:t>
            </a:r>
            <a:endParaRPr lang="en-US" altLang="ja-JP" dirty="0"/>
          </a:p>
          <a:p>
            <a:r>
              <a:rPr lang="ja-JP" altLang="en-US" dirty="0"/>
              <a:t>月　　　　　　　：</a:t>
            </a:r>
            <a:r>
              <a:rPr lang="en-US" altLang="ja-JP" dirty="0"/>
              <a:t>2</a:t>
            </a:r>
            <a:r>
              <a:rPr lang="ja-JP" altLang="en-US" dirty="0"/>
              <a:t>文字以内で数字のみ入力できます</a:t>
            </a:r>
            <a:endParaRPr lang="en-US" altLang="ja-JP" dirty="0"/>
          </a:p>
          <a:p>
            <a:r>
              <a:rPr lang="ja-JP" altLang="en-US" dirty="0"/>
              <a:t>　　　　　　　　：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12</a:t>
            </a:r>
            <a:r>
              <a:rPr lang="ja-JP" altLang="en-US" dirty="0"/>
              <a:t>以外は入力できません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年、月は初期値として現在日付を表示します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0885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7EF4A3-F525-E765-994B-B9999C35DE25}"/>
              </a:ext>
            </a:extLst>
          </p:cNvPr>
          <p:cNvSpPr txBox="1"/>
          <p:nvPr/>
        </p:nvSpPr>
        <p:spPr>
          <a:xfrm>
            <a:off x="467833" y="265814"/>
            <a:ext cx="864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Q-2</a:t>
            </a:r>
            <a:r>
              <a:rPr kumimoji="1" lang="ja-JP" altLang="en-US" sz="2400" dirty="0"/>
              <a:t>　入出金追加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F36080-41E6-F43A-8B07-5C6078E30EC2}"/>
              </a:ext>
            </a:extLst>
          </p:cNvPr>
          <p:cNvSpPr/>
          <p:nvPr/>
        </p:nvSpPr>
        <p:spPr>
          <a:xfrm>
            <a:off x="467833" y="738111"/>
            <a:ext cx="5099847" cy="6020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A3D1AE-CDDF-2F1B-9C53-44C06F1C2CAF}"/>
              </a:ext>
            </a:extLst>
          </p:cNvPr>
          <p:cNvSpPr/>
          <p:nvPr/>
        </p:nvSpPr>
        <p:spPr>
          <a:xfrm>
            <a:off x="467833" y="738111"/>
            <a:ext cx="5099847" cy="7230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E51A7A-4BBF-9282-1C5A-4A5053CD3F73}"/>
              </a:ext>
            </a:extLst>
          </p:cNvPr>
          <p:cNvSpPr txBox="1"/>
          <p:nvPr/>
        </p:nvSpPr>
        <p:spPr>
          <a:xfrm>
            <a:off x="595422" y="914952"/>
            <a:ext cx="226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入出金追加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AD9AD2-979E-45E1-F304-56E480D7D4DE}"/>
              </a:ext>
            </a:extLst>
          </p:cNvPr>
          <p:cNvSpPr/>
          <p:nvPr/>
        </p:nvSpPr>
        <p:spPr>
          <a:xfrm>
            <a:off x="1133902" y="1505755"/>
            <a:ext cx="3678157" cy="448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数量が正しくありません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A9DA8A79-56FD-BBD9-B0D4-FBC43B435E60}"/>
              </a:ext>
            </a:extLst>
          </p:cNvPr>
          <p:cNvSpPr/>
          <p:nvPr/>
        </p:nvSpPr>
        <p:spPr>
          <a:xfrm>
            <a:off x="9335386" y="914952"/>
            <a:ext cx="2388781" cy="1258554"/>
          </a:xfrm>
          <a:prstGeom prst="wedgeRectCallout">
            <a:avLst>
              <a:gd name="adj1" fmla="val -253765"/>
              <a:gd name="adj2" fmla="val 150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308C05-829A-46F7-EB93-5F1AC1ED0A76}"/>
              </a:ext>
            </a:extLst>
          </p:cNvPr>
          <p:cNvSpPr txBox="1"/>
          <p:nvPr/>
        </p:nvSpPr>
        <p:spPr>
          <a:xfrm>
            <a:off x="9526772" y="1152781"/>
            <a:ext cx="194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ここにエラーを表示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B2C13F-AEDA-43EA-F190-8D6440B810E1}"/>
              </a:ext>
            </a:extLst>
          </p:cNvPr>
          <p:cNvSpPr txBox="1"/>
          <p:nvPr/>
        </p:nvSpPr>
        <p:spPr>
          <a:xfrm>
            <a:off x="1129157" y="4876732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借方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EDF526A-91CF-DC24-AC34-F5EC28436D4E}"/>
              </a:ext>
            </a:extLst>
          </p:cNvPr>
          <p:cNvSpPr/>
          <p:nvPr/>
        </p:nvSpPr>
        <p:spPr>
          <a:xfrm>
            <a:off x="1129158" y="5234049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64C0DF-368E-5639-B787-19BDD329CA3A}"/>
              </a:ext>
            </a:extLst>
          </p:cNvPr>
          <p:cNvSpPr txBox="1"/>
          <p:nvPr/>
        </p:nvSpPr>
        <p:spPr>
          <a:xfrm>
            <a:off x="1133903" y="5591366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貸方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775DE3D-27EB-4487-E96C-66071D3DE078}"/>
              </a:ext>
            </a:extLst>
          </p:cNvPr>
          <p:cNvSpPr/>
          <p:nvPr/>
        </p:nvSpPr>
        <p:spPr>
          <a:xfrm>
            <a:off x="1133903" y="5924544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96DF96A-9E57-F2B3-29B8-4640026D021D}"/>
              </a:ext>
            </a:extLst>
          </p:cNvPr>
          <p:cNvSpPr/>
          <p:nvPr/>
        </p:nvSpPr>
        <p:spPr>
          <a:xfrm>
            <a:off x="1133903" y="6354064"/>
            <a:ext cx="1187303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B858BE1-0910-5ABD-5656-D9C569495495}"/>
              </a:ext>
            </a:extLst>
          </p:cNvPr>
          <p:cNvSpPr/>
          <p:nvPr/>
        </p:nvSpPr>
        <p:spPr>
          <a:xfrm>
            <a:off x="2424104" y="6354063"/>
            <a:ext cx="1187303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7C493C1-8634-1234-3E93-E54F63754CBD}"/>
              </a:ext>
            </a:extLst>
          </p:cNvPr>
          <p:cNvSpPr txBox="1"/>
          <p:nvPr/>
        </p:nvSpPr>
        <p:spPr>
          <a:xfrm>
            <a:off x="1133901" y="1940400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日付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9F9B2C3-4779-965B-C25C-E688CDA5AD4E}"/>
              </a:ext>
            </a:extLst>
          </p:cNvPr>
          <p:cNvSpPr/>
          <p:nvPr/>
        </p:nvSpPr>
        <p:spPr>
          <a:xfrm>
            <a:off x="1133902" y="2297717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6CEC6D2-4857-483F-6DA3-A4217B92EDB6}"/>
              </a:ext>
            </a:extLst>
          </p:cNvPr>
          <p:cNvSpPr txBox="1"/>
          <p:nvPr/>
        </p:nvSpPr>
        <p:spPr>
          <a:xfrm>
            <a:off x="1133901" y="2688425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科目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B4D695-830D-9439-4DF8-110D1E6DA747}"/>
              </a:ext>
            </a:extLst>
          </p:cNvPr>
          <p:cNvSpPr/>
          <p:nvPr/>
        </p:nvSpPr>
        <p:spPr>
          <a:xfrm>
            <a:off x="1133902" y="3045742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1DC7BA6-4E64-566F-F6B2-5057DDF1E054}"/>
              </a:ext>
            </a:extLst>
          </p:cNvPr>
          <p:cNvSpPr txBox="1"/>
          <p:nvPr/>
        </p:nvSpPr>
        <p:spPr>
          <a:xfrm>
            <a:off x="1133901" y="3447954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摘要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D9CB218-06E1-43F1-725F-E5818C82A62A}"/>
              </a:ext>
            </a:extLst>
          </p:cNvPr>
          <p:cNvSpPr/>
          <p:nvPr/>
        </p:nvSpPr>
        <p:spPr>
          <a:xfrm>
            <a:off x="1133902" y="3805271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44E8ACB-8577-EE8D-8949-B7B2C0A8F038}"/>
              </a:ext>
            </a:extLst>
          </p:cNvPr>
          <p:cNvSpPr txBox="1"/>
          <p:nvPr/>
        </p:nvSpPr>
        <p:spPr>
          <a:xfrm>
            <a:off x="1129157" y="4133121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店名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B9C1649-2F7A-54BE-57EB-132993498A26}"/>
              </a:ext>
            </a:extLst>
          </p:cNvPr>
          <p:cNvSpPr/>
          <p:nvPr/>
        </p:nvSpPr>
        <p:spPr>
          <a:xfrm>
            <a:off x="1129158" y="4490438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44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B476E4-B0CA-740B-2E37-2123D62D3BC3}"/>
              </a:ext>
            </a:extLst>
          </p:cNvPr>
          <p:cNvSpPr txBox="1"/>
          <p:nvPr/>
        </p:nvSpPr>
        <p:spPr>
          <a:xfrm>
            <a:off x="425302" y="329609"/>
            <a:ext cx="77617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入出金追加</a:t>
            </a:r>
            <a:r>
              <a:rPr kumimoji="1" lang="ja-JP" altLang="en-US" sz="2400" dirty="0"/>
              <a:t>ページ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入出金の記録を追加します</a:t>
            </a:r>
            <a:endParaRPr kumimoji="1" lang="en-US" altLang="ja-JP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追加</a:t>
            </a:r>
            <a:r>
              <a:rPr kumimoji="1" lang="ja-JP" altLang="en-US" dirty="0"/>
              <a:t>：</a:t>
            </a:r>
            <a:r>
              <a:rPr lang="ja-JP" altLang="en-US" dirty="0"/>
              <a:t>入出金の記録</a:t>
            </a:r>
            <a:r>
              <a:rPr kumimoji="1" lang="ja-JP" altLang="en-US" dirty="0"/>
              <a:t>を追加します</a:t>
            </a:r>
            <a:endParaRPr kumimoji="1" lang="en-US" altLang="ja-JP" dirty="0"/>
          </a:p>
          <a:p>
            <a:r>
              <a:rPr lang="ja-JP" altLang="en-US" dirty="0"/>
              <a:t>戻る</a:t>
            </a:r>
            <a:r>
              <a:rPr kumimoji="1" lang="ja-JP" altLang="en-US" dirty="0"/>
              <a:t>：</a:t>
            </a:r>
            <a:r>
              <a:rPr lang="ja-JP" altLang="en-US" dirty="0"/>
              <a:t>入出金</a:t>
            </a:r>
            <a:r>
              <a:rPr kumimoji="1" lang="ja-JP" altLang="en-US" dirty="0"/>
              <a:t>一覧に画面遷移します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必須入力チェック：日付、勘定科目、摘要、店名</a:t>
            </a:r>
            <a:endParaRPr lang="en-US" altLang="ja-JP" dirty="0"/>
          </a:p>
          <a:p>
            <a:r>
              <a:rPr lang="ja-JP" altLang="en-US" dirty="0"/>
              <a:t>日付　　　　　　：初期値は現在日付</a:t>
            </a:r>
            <a:endParaRPr lang="en-US" altLang="ja-JP" dirty="0"/>
          </a:p>
          <a:p>
            <a:r>
              <a:rPr lang="ja-JP" altLang="en-US" dirty="0"/>
              <a:t>勘定科目　　　　：セレクトボックスで選択したもの</a:t>
            </a:r>
            <a:endParaRPr lang="en-US" altLang="ja-JP" dirty="0"/>
          </a:p>
          <a:p>
            <a:r>
              <a:rPr lang="ja-JP" altLang="en-US" dirty="0"/>
              <a:t>摘要　　　　　　：</a:t>
            </a:r>
            <a:r>
              <a:rPr lang="en-US" altLang="ja-JP" dirty="0"/>
              <a:t>32</a:t>
            </a:r>
            <a:r>
              <a:rPr lang="ja-JP" altLang="en-US" dirty="0"/>
              <a:t>文字以内</a:t>
            </a:r>
            <a:endParaRPr lang="en-US" altLang="ja-JP" dirty="0"/>
          </a:p>
          <a:p>
            <a:r>
              <a:rPr lang="ja-JP" altLang="en-US" dirty="0"/>
              <a:t>店名　　　　　　：</a:t>
            </a:r>
            <a:r>
              <a:rPr lang="en-US" altLang="ja-JP" dirty="0"/>
              <a:t>32</a:t>
            </a:r>
            <a:r>
              <a:rPr lang="ja-JP" altLang="en-US" dirty="0"/>
              <a:t>文字以内</a:t>
            </a:r>
            <a:endParaRPr lang="en-US" altLang="ja-JP" dirty="0"/>
          </a:p>
          <a:p>
            <a:r>
              <a:rPr lang="ja-JP" altLang="en-US" dirty="0"/>
              <a:t>借方　　　　　　：</a:t>
            </a:r>
            <a:r>
              <a:rPr lang="en-US" altLang="ja-JP" dirty="0"/>
              <a:t>5</a:t>
            </a:r>
            <a:r>
              <a:rPr lang="ja-JP" altLang="en-US" dirty="0"/>
              <a:t>文字以内、数字のみ入力可</a:t>
            </a:r>
            <a:endParaRPr lang="en-US" altLang="ja-JP" dirty="0"/>
          </a:p>
          <a:p>
            <a:r>
              <a:rPr lang="ja-JP" altLang="en-US" dirty="0"/>
              <a:t>貸方　　　　　　：</a:t>
            </a:r>
            <a:r>
              <a:rPr lang="en-US" altLang="ja-JP" dirty="0"/>
              <a:t>5</a:t>
            </a:r>
            <a:r>
              <a:rPr lang="ja-JP" altLang="en-US" dirty="0"/>
              <a:t>文字以内、数字のみ入力可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70886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54D88DF-C576-3ABA-5820-E17BE7E4A615}"/>
              </a:ext>
            </a:extLst>
          </p:cNvPr>
          <p:cNvSpPr txBox="1"/>
          <p:nvPr/>
        </p:nvSpPr>
        <p:spPr>
          <a:xfrm>
            <a:off x="467833" y="265814"/>
            <a:ext cx="864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Q-3</a:t>
            </a:r>
            <a:r>
              <a:rPr kumimoji="1" lang="ja-JP" altLang="en-US" sz="2400" dirty="0"/>
              <a:t>　入出金</a:t>
            </a:r>
            <a:r>
              <a:rPr lang="ja-JP" altLang="en-US" sz="2400" dirty="0"/>
              <a:t>修正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985F05F-C623-B5E7-0BE2-F993EB934357}"/>
              </a:ext>
            </a:extLst>
          </p:cNvPr>
          <p:cNvSpPr/>
          <p:nvPr/>
        </p:nvSpPr>
        <p:spPr>
          <a:xfrm>
            <a:off x="467833" y="738111"/>
            <a:ext cx="5099847" cy="6020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6002271-C88A-07D5-5D58-D54097653C0F}"/>
              </a:ext>
            </a:extLst>
          </p:cNvPr>
          <p:cNvSpPr/>
          <p:nvPr/>
        </p:nvSpPr>
        <p:spPr>
          <a:xfrm>
            <a:off x="467833" y="738111"/>
            <a:ext cx="5099847" cy="7230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FA9821-85C3-7461-922C-DA35882EC17B}"/>
              </a:ext>
            </a:extLst>
          </p:cNvPr>
          <p:cNvSpPr txBox="1"/>
          <p:nvPr/>
        </p:nvSpPr>
        <p:spPr>
          <a:xfrm>
            <a:off x="595422" y="914952"/>
            <a:ext cx="226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入出金</a:t>
            </a:r>
            <a:r>
              <a:rPr lang="ja-JP" altLang="en-US" sz="2400" dirty="0">
                <a:solidFill>
                  <a:schemeClr val="bg1"/>
                </a:solidFill>
              </a:rPr>
              <a:t>修正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55938B-4EAC-5E6C-993F-56B6FAF7F2B1}"/>
              </a:ext>
            </a:extLst>
          </p:cNvPr>
          <p:cNvSpPr/>
          <p:nvPr/>
        </p:nvSpPr>
        <p:spPr>
          <a:xfrm>
            <a:off x="1133902" y="1505755"/>
            <a:ext cx="3678157" cy="448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数量が正しくありません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16AFBEFD-6D5C-B74A-2C9E-53E0289D6812}"/>
              </a:ext>
            </a:extLst>
          </p:cNvPr>
          <p:cNvSpPr/>
          <p:nvPr/>
        </p:nvSpPr>
        <p:spPr>
          <a:xfrm>
            <a:off x="9335386" y="914952"/>
            <a:ext cx="2388781" cy="1258554"/>
          </a:xfrm>
          <a:prstGeom prst="wedgeRectCallout">
            <a:avLst>
              <a:gd name="adj1" fmla="val -253765"/>
              <a:gd name="adj2" fmla="val 150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BFDB84-695F-C539-537B-D41265301E2B}"/>
              </a:ext>
            </a:extLst>
          </p:cNvPr>
          <p:cNvSpPr txBox="1"/>
          <p:nvPr/>
        </p:nvSpPr>
        <p:spPr>
          <a:xfrm>
            <a:off x="9526772" y="1152781"/>
            <a:ext cx="194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ここにエラーを表示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C021AC-5144-8B9F-AF65-F767C26901AC}"/>
              </a:ext>
            </a:extLst>
          </p:cNvPr>
          <p:cNvSpPr txBox="1"/>
          <p:nvPr/>
        </p:nvSpPr>
        <p:spPr>
          <a:xfrm>
            <a:off x="1129157" y="4876732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借方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5008E65-1CD3-8BE2-0469-49826D71B39A}"/>
              </a:ext>
            </a:extLst>
          </p:cNvPr>
          <p:cNvSpPr/>
          <p:nvPr/>
        </p:nvSpPr>
        <p:spPr>
          <a:xfrm>
            <a:off x="1129158" y="5234049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6A6A51-9626-5011-7B0C-1C802C623159}"/>
              </a:ext>
            </a:extLst>
          </p:cNvPr>
          <p:cNvSpPr txBox="1"/>
          <p:nvPr/>
        </p:nvSpPr>
        <p:spPr>
          <a:xfrm>
            <a:off x="1133903" y="5591366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貸方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CA8A41-8E6E-DB38-36F7-AA346C4D9002}"/>
              </a:ext>
            </a:extLst>
          </p:cNvPr>
          <p:cNvSpPr/>
          <p:nvPr/>
        </p:nvSpPr>
        <p:spPr>
          <a:xfrm>
            <a:off x="1133903" y="5924544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4530C6C-91AA-8679-DA32-2EE5A740F7C5}"/>
              </a:ext>
            </a:extLst>
          </p:cNvPr>
          <p:cNvSpPr/>
          <p:nvPr/>
        </p:nvSpPr>
        <p:spPr>
          <a:xfrm>
            <a:off x="1133903" y="6354064"/>
            <a:ext cx="1187303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修正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110200A-302B-7F8B-6562-BD2000C5235E}"/>
              </a:ext>
            </a:extLst>
          </p:cNvPr>
          <p:cNvSpPr/>
          <p:nvPr/>
        </p:nvSpPr>
        <p:spPr>
          <a:xfrm>
            <a:off x="2424104" y="6354063"/>
            <a:ext cx="1187303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6C38B6-5798-E1B7-43E9-16740D892609}"/>
              </a:ext>
            </a:extLst>
          </p:cNvPr>
          <p:cNvSpPr txBox="1"/>
          <p:nvPr/>
        </p:nvSpPr>
        <p:spPr>
          <a:xfrm>
            <a:off x="1133901" y="1940400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日付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48EF87D-E9F0-6EAD-0B73-053F621F5037}"/>
              </a:ext>
            </a:extLst>
          </p:cNvPr>
          <p:cNvSpPr/>
          <p:nvPr/>
        </p:nvSpPr>
        <p:spPr>
          <a:xfrm>
            <a:off x="1133902" y="2297717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EC286F-CD81-F412-CFE4-E7671EF2E743}"/>
              </a:ext>
            </a:extLst>
          </p:cNvPr>
          <p:cNvSpPr txBox="1"/>
          <p:nvPr/>
        </p:nvSpPr>
        <p:spPr>
          <a:xfrm>
            <a:off x="1133901" y="2688425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科目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77EF3E-5F28-25E2-006B-31A34AF4D27F}"/>
              </a:ext>
            </a:extLst>
          </p:cNvPr>
          <p:cNvSpPr/>
          <p:nvPr/>
        </p:nvSpPr>
        <p:spPr>
          <a:xfrm>
            <a:off x="1133902" y="3045742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B70236-C877-60EE-0174-A825C7E2DF75}"/>
              </a:ext>
            </a:extLst>
          </p:cNvPr>
          <p:cNvSpPr txBox="1"/>
          <p:nvPr/>
        </p:nvSpPr>
        <p:spPr>
          <a:xfrm>
            <a:off x="1133901" y="3447954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摘要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77E7271-9CAE-166E-7095-E4A6679E4005}"/>
              </a:ext>
            </a:extLst>
          </p:cNvPr>
          <p:cNvSpPr/>
          <p:nvPr/>
        </p:nvSpPr>
        <p:spPr>
          <a:xfrm>
            <a:off x="1133902" y="3805271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86F7E1-04FD-13D9-43EC-987C47369B10}"/>
              </a:ext>
            </a:extLst>
          </p:cNvPr>
          <p:cNvSpPr txBox="1"/>
          <p:nvPr/>
        </p:nvSpPr>
        <p:spPr>
          <a:xfrm>
            <a:off x="1129157" y="4133121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店名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5D1C4C3-49B9-D95A-2929-1DB6E008EC1D}"/>
              </a:ext>
            </a:extLst>
          </p:cNvPr>
          <p:cNvSpPr/>
          <p:nvPr/>
        </p:nvSpPr>
        <p:spPr>
          <a:xfrm>
            <a:off x="1129158" y="4490438"/>
            <a:ext cx="28158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3964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E88B3D-2897-B80F-7BA9-E9F1A2B7AEB6}"/>
              </a:ext>
            </a:extLst>
          </p:cNvPr>
          <p:cNvSpPr txBox="1"/>
          <p:nvPr/>
        </p:nvSpPr>
        <p:spPr>
          <a:xfrm>
            <a:off x="425302" y="329609"/>
            <a:ext cx="77617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入出金修正</a:t>
            </a:r>
            <a:r>
              <a:rPr kumimoji="1" lang="ja-JP" altLang="en-US" sz="2400" dirty="0"/>
              <a:t>ページ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入出金の記録を修正します</a:t>
            </a:r>
            <a:endParaRPr kumimoji="1" lang="en-US" altLang="ja-JP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dirty="0"/>
              <a:t>修正：</a:t>
            </a:r>
            <a:r>
              <a:rPr lang="ja-JP" altLang="en-US" dirty="0"/>
              <a:t>入出金の記録</a:t>
            </a:r>
            <a:r>
              <a:rPr kumimoji="1" lang="ja-JP" altLang="en-US" dirty="0"/>
              <a:t>を修正します</a:t>
            </a:r>
            <a:endParaRPr kumimoji="1" lang="en-US" altLang="ja-JP" dirty="0"/>
          </a:p>
          <a:p>
            <a:r>
              <a:rPr lang="ja-JP" altLang="en-US" dirty="0"/>
              <a:t>戻る</a:t>
            </a:r>
            <a:r>
              <a:rPr kumimoji="1" lang="ja-JP" altLang="en-US" dirty="0"/>
              <a:t>：</a:t>
            </a:r>
            <a:r>
              <a:rPr lang="ja-JP" altLang="en-US" dirty="0"/>
              <a:t>入出金</a:t>
            </a:r>
            <a:r>
              <a:rPr kumimoji="1" lang="ja-JP" altLang="en-US" dirty="0"/>
              <a:t>一覧に画面遷移します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必須入力チェック：日付、勘定科目、摘要、店名</a:t>
            </a:r>
            <a:endParaRPr lang="en-US" altLang="ja-JP" dirty="0"/>
          </a:p>
          <a:p>
            <a:r>
              <a:rPr lang="ja-JP" altLang="en-US" dirty="0"/>
              <a:t>日付　　　　　　：初期値は現在日付</a:t>
            </a:r>
            <a:endParaRPr lang="en-US" altLang="ja-JP" dirty="0"/>
          </a:p>
          <a:p>
            <a:r>
              <a:rPr lang="ja-JP" altLang="en-US" dirty="0"/>
              <a:t>勘定科目　　　　：セレクトボックスで選択したもの</a:t>
            </a:r>
            <a:endParaRPr lang="en-US" altLang="ja-JP" dirty="0"/>
          </a:p>
          <a:p>
            <a:r>
              <a:rPr lang="ja-JP" altLang="en-US" dirty="0"/>
              <a:t>摘要　　　　　　：</a:t>
            </a:r>
            <a:r>
              <a:rPr lang="en-US" altLang="ja-JP" dirty="0"/>
              <a:t>32</a:t>
            </a:r>
            <a:r>
              <a:rPr lang="ja-JP" altLang="en-US" dirty="0"/>
              <a:t>文字以内</a:t>
            </a:r>
            <a:endParaRPr lang="en-US" altLang="ja-JP" dirty="0"/>
          </a:p>
          <a:p>
            <a:r>
              <a:rPr lang="ja-JP" altLang="en-US" dirty="0"/>
              <a:t>店名　　　　　　：</a:t>
            </a:r>
            <a:r>
              <a:rPr lang="en-US" altLang="ja-JP" dirty="0"/>
              <a:t>32</a:t>
            </a:r>
            <a:r>
              <a:rPr lang="ja-JP" altLang="en-US" dirty="0"/>
              <a:t>文字以内</a:t>
            </a:r>
            <a:endParaRPr lang="en-US" altLang="ja-JP" dirty="0"/>
          </a:p>
          <a:p>
            <a:r>
              <a:rPr lang="ja-JP" altLang="en-US" dirty="0"/>
              <a:t>借方　　　　　　：</a:t>
            </a:r>
            <a:r>
              <a:rPr lang="en-US" altLang="ja-JP" dirty="0"/>
              <a:t>5</a:t>
            </a:r>
            <a:r>
              <a:rPr lang="ja-JP" altLang="en-US" dirty="0"/>
              <a:t>文字以内、数字のみ入力可</a:t>
            </a:r>
            <a:endParaRPr lang="en-US" altLang="ja-JP" dirty="0"/>
          </a:p>
          <a:p>
            <a:r>
              <a:rPr lang="ja-JP" altLang="en-US" dirty="0"/>
              <a:t>貸方　　　　　　：</a:t>
            </a:r>
            <a:r>
              <a:rPr lang="en-US" altLang="ja-JP" dirty="0"/>
              <a:t>5</a:t>
            </a:r>
            <a:r>
              <a:rPr lang="ja-JP" altLang="en-US" dirty="0"/>
              <a:t>文字以内、数字のみ入力可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324648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6811F2-9266-0433-2197-BB0048CB1B34}"/>
              </a:ext>
            </a:extLst>
          </p:cNvPr>
          <p:cNvSpPr txBox="1"/>
          <p:nvPr/>
        </p:nvSpPr>
        <p:spPr>
          <a:xfrm>
            <a:off x="471638" y="173255"/>
            <a:ext cx="726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R</a:t>
            </a:r>
            <a:r>
              <a:rPr kumimoji="1" lang="ja-JP" altLang="en-US" sz="2400" dirty="0"/>
              <a:t>　</a:t>
            </a:r>
            <a:r>
              <a:rPr lang="ja-JP" altLang="en-US" sz="2400" dirty="0"/>
              <a:t>日計表（スマホ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482B29C-89BA-870B-863E-B5B3DFE8D75A}"/>
              </a:ext>
            </a:extLst>
          </p:cNvPr>
          <p:cNvSpPr/>
          <p:nvPr/>
        </p:nvSpPr>
        <p:spPr>
          <a:xfrm>
            <a:off x="249129" y="731124"/>
            <a:ext cx="5078246" cy="5823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3B49674-46D2-857E-FB05-11CA8B2ABC51}"/>
              </a:ext>
            </a:extLst>
          </p:cNvPr>
          <p:cNvSpPr/>
          <p:nvPr/>
        </p:nvSpPr>
        <p:spPr>
          <a:xfrm>
            <a:off x="249127" y="724950"/>
            <a:ext cx="5078247" cy="5700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BC4110-532D-DEE1-6ED8-03BB272BEEAB}"/>
              </a:ext>
            </a:extLst>
          </p:cNvPr>
          <p:cNvSpPr txBox="1"/>
          <p:nvPr/>
        </p:nvSpPr>
        <p:spPr>
          <a:xfrm>
            <a:off x="468429" y="859135"/>
            <a:ext cx="272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日計表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C09BD71-20B7-A818-586F-1A395571FE42}"/>
              </a:ext>
            </a:extLst>
          </p:cNvPr>
          <p:cNvSpPr/>
          <p:nvPr/>
        </p:nvSpPr>
        <p:spPr>
          <a:xfrm>
            <a:off x="549174" y="1503069"/>
            <a:ext cx="155448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F50A22-DBDD-F791-2DB4-E6DE3D404434}"/>
              </a:ext>
            </a:extLst>
          </p:cNvPr>
          <p:cNvSpPr/>
          <p:nvPr/>
        </p:nvSpPr>
        <p:spPr>
          <a:xfrm>
            <a:off x="549174" y="2180635"/>
            <a:ext cx="136090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5CBC1D-A1A4-DAA2-BCF5-F1D11354946A}"/>
              </a:ext>
            </a:extLst>
          </p:cNvPr>
          <p:cNvSpPr txBox="1"/>
          <p:nvPr/>
        </p:nvSpPr>
        <p:spPr>
          <a:xfrm>
            <a:off x="1910080" y="2180635"/>
            <a:ext cx="5080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年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93BCD3-A0A0-7308-0008-AC0143A7DF87}"/>
              </a:ext>
            </a:extLst>
          </p:cNvPr>
          <p:cNvSpPr/>
          <p:nvPr/>
        </p:nvSpPr>
        <p:spPr>
          <a:xfrm>
            <a:off x="2418080" y="2180635"/>
            <a:ext cx="85290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6AA1A2-E8C3-FF3E-75A7-F91F14E2CFC1}"/>
              </a:ext>
            </a:extLst>
          </p:cNvPr>
          <p:cNvSpPr txBox="1"/>
          <p:nvPr/>
        </p:nvSpPr>
        <p:spPr>
          <a:xfrm>
            <a:off x="3362960" y="2180634"/>
            <a:ext cx="85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月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29BEBBE-A20E-4D7A-2B99-987AB685790F}"/>
              </a:ext>
            </a:extLst>
          </p:cNvPr>
          <p:cNvSpPr/>
          <p:nvPr/>
        </p:nvSpPr>
        <p:spPr>
          <a:xfrm>
            <a:off x="549174" y="2682240"/>
            <a:ext cx="3161435" cy="4673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E01EED-AFBF-AC36-2F8F-EE8C8DD8A25B}"/>
              </a:ext>
            </a:extLst>
          </p:cNvPr>
          <p:cNvSpPr txBox="1"/>
          <p:nvPr/>
        </p:nvSpPr>
        <p:spPr>
          <a:xfrm>
            <a:off x="660935" y="273125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日付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1D12435-6410-AB58-D401-C08000375EFE}"/>
              </a:ext>
            </a:extLst>
          </p:cNvPr>
          <p:cNvSpPr txBox="1"/>
          <p:nvPr/>
        </p:nvSpPr>
        <p:spPr>
          <a:xfrm>
            <a:off x="1478568" y="2722979"/>
            <a:ext cx="97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科目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68F14C-8C85-97C1-D57A-8CA0E2015C77}"/>
              </a:ext>
            </a:extLst>
          </p:cNvPr>
          <p:cNvSpPr/>
          <p:nvPr/>
        </p:nvSpPr>
        <p:spPr>
          <a:xfrm>
            <a:off x="549174" y="3149600"/>
            <a:ext cx="3161435" cy="80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E599D5E-5F5E-87EA-1A71-A4B5374C16D0}"/>
              </a:ext>
            </a:extLst>
          </p:cNvPr>
          <p:cNvSpPr/>
          <p:nvPr/>
        </p:nvSpPr>
        <p:spPr>
          <a:xfrm>
            <a:off x="549174" y="3958213"/>
            <a:ext cx="3161435" cy="8006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3210F55-649B-E807-3045-126387FAEEEC}"/>
              </a:ext>
            </a:extLst>
          </p:cNvPr>
          <p:cNvSpPr/>
          <p:nvPr/>
        </p:nvSpPr>
        <p:spPr>
          <a:xfrm>
            <a:off x="549174" y="4754603"/>
            <a:ext cx="3161435" cy="641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9460013-9EEC-E3F8-1910-BF1270201AEE}"/>
              </a:ext>
            </a:extLst>
          </p:cNvPr>
          <p:cNvSpPr/>
          <p:nvPr/>
        </p:nvSpPr>
        <p:spPr>
          <a:xfrm>
            <a:off x="546560" y="5391891"/>
            <a:ext cx="3161435" cy="800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D420FA1-C64F-84C5-586F-057953A267AD}"/>
              </a:ext>
            </a:extLst>
          </p:cNvPr>
          <p:cNvSpPr/>
          <p:nvPr/>
        </p:nvSpPr>
        <p:spPr>
          <a:xfrm>
            <a:off x="3870960" y="2176949"/>
            <a:ext cx="1174817" cy="36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46FB39-6303-8E13-A790-DB77B6F5BF4D}"/>
              </a:ext>
            </a:extLst>
          </p:cNvPr>
          <p:cNvSpPr txBox="1"/>
          <p:nvPr/>
        </p:nvSpPr>
        <p:spPr>
          <a:xfrm>
            <a:off x="644029" y="3326174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2F3A049-50C2-F50F-05AD-30F088016B8F}"/>
              </a:ext>
            </a:extLst>
          </p:cNvPr>
          <p:cNvSpPr txBox="1"/>
          <p:nvPr/>
        </p:nvSpPr>
        <p:spPr>
          <a:xfrm>
            <a:off x="644029" y="4141708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AC58BDF-0614-7160-D73F-7B3A5C54BC29}"/>
              </a:ext>
            </a:extLst>
          </p:cNvPr>
          <p:cNvSpPr txBox="1"/>
          <p:nvPr/>
        </p:nvSpPr>
        <p:spPr>
          <a:xfrm>
            <a:off x="644029" y="4939596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2662E15-8BC9-BB42-C480-7814BD883F6C}"/>
              </a:ext>
            </a:extLst>
          </p:cNvPr>
          <p:cNvSpPr txBox="1"/>
          <p:nvPr/>
        </p:nvSpPr>
        <p:spPr>
          <a:xfrm>
            <a:off x="644029" y="5733099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08AAE6D-0C35-1830-1BB3-D8809BB228A6}"/>
              </a:ext>
            </a:extLst>
          </p:cNvPr>
          <p:cNvSpPr txBox="1"/>
          <p:nvPr/>
        </p:nvSpPr>
        <p:spPr>
          <a:xfrm>
            <a:off x="1497662" y="3359629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2993AAA-F9FF-C0D0-D75D-592D43E30573}"/>
              </a:ext>
            </a:extLst>
          </p:cNvPr>
          <p:cNvSpPr txBox="1"/>
          <p:nvPr/>
        </p:nvSpPr>
        <p:spPr>
          <a:xfrm>
            <a:off x="1478568" y="4154969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4C63DD2-5B3C-DAA3-3F12-53CBE2FA13C3}"/>
              </a:ext>
            </a:extLst>
          </p:cNvPr>
          <p:cNvSpPr txBox="1"/>
          <p:nvPr/>
        </p:nvSpPr>
        <p:spPr>
          <a:xfrm>
            <a:off x="1478568" y="4907408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028624-4289-9329-4D91-3B208D2CB0BB}"/>
              </a:ext>
            </a:extLst>
          </p:cNvPr>
          <p:cNvSpPr txBox="1"/>
          <p:nvPr/>
        </p:nvSpPr>
        <p:spPr>
          <a:xfrm>
            <a:off x="1495048" y="5672924"/>
            <a:ext cx="11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57038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E9A45ED-4FD7-7EDF-2064-773391833E9F}"/>
              </a:ext>
            </a:extLst>
          </p:cNvPr>
          <p:cNvSpPr txBox="1"/>
          <p:nvPr/>
        </p:nvSpPr>
        <p:spPr>
          <a:xfrm>
            <a:off x="890938" y="512985"/>
            <a:ext cx="687483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日計表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その月に使った日々の記録を表示します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  <a:p>
            <a:r>
              <a:rPr lang="ja-JP" altLang="en-US" dirty="0"/>
              <a:t>変更：表示したい日付を表示します</a:t>
            </a:r>
            <a:endParaRPr lang="en-US" altLang="ja-JP" dirty="0"/>
          </a:p>
          <a:p>
            <a:r>
              <a:rPr lang="ja-JP" altLang="en-US" dirty="0"/>
              <a:t>　　：初期値は現在日付です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必須入力チェック：年、月</a:t>
            </a:r>
            <a:endParaRPr lang="en-US" altLang="ja-JP" dirty="0"/>
          </a:p>
          <a:p>
            <a:r>
              <a:rPr lang="ja-JP" altLang="en-US" dirty="0"/>
              <a:t>年　　　　　　　：</a:t>
            </a:r>
            <a:r>
              <a:rPr lang="en-US" altLang="ja-JP" dirty="0"/>
              <a:t>4</a:t>
            </a:r>
            <a:r>
              <a:rPr lang="ja-JP" altLang="en-US" dirty="0"/>
              <a:t>文字で数字のみ入力出来ます</a:t>
            </a:r>
            <a:endParaRPr lang="en-US" altLang="ja-JP" dirty="0"/>
          </a:p>
          <a:p>
            <a:r>
              <a:rPr lang="ja-JP" altLang="en-US" dirty="0"/>
              <a:t>月　　　　　　　：</a:t>
            </a:r>
            <a:r>
              <a:rPr lang="en-US" altLang="ja-JP" dirty="0"/>
              <a:t>2</a:t>
            </a:r>
            <a:r>
              <a:rPr lang="ja-JP" altLang="en-US" dirty="0"/>
              <a:t>文字で数字のみ入力出来ます</a:t>
            </a:r>
            <a:endParaRPr lang="en-US" altLang="ja-JP" dirty="0"/>
          </a:p>
          <a:p>
            <a:r>
              <a:rPr lang="ja-JP" altLang="en-US" dirty="0"/>
              <a:t>　　　　　　　　：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12</a:t>
            </a:r>
            <a:r>
              <a:rPr lang="ja-JP" altLang="en-US" dirty="0"/>
              <a:t>のみ入力出来ます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sz="2400" dirty="0"/>
              <a:t>表示科目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表示科目はその日の合計額で科目</a:t>
            </a:r>
            <a:r>
              <a:rPr lang="en-US" altLang="ja-JP" dirty="0"/>
              <a:t>ID</a:t>
            </a:r>
            <a:r>
              <a:rPr lang="ja-JP" altLang="en-US" dirty="0"/>
              <a:t>順に表示されます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802360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BF82BA-6975-F71F-0081-BC86634FAA37}"/>
              </a:ext>
            </a:extLst>
          </p:cNvPr>
          <p:cNvSpPr txBox="1"/>
          <p:nvPr/>
        </p:nvSpPr>
        <p:spPr>
          <a:xfrm>
            <a:off x="596766" y="312539"/>
            <a:ext cx="4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S</a:t>
            </a:r>
            <a:r>
              <a:rPr kumimoji="1" lang="ja-JP" altLang="en-US" sz="2400" dirty="0"/>
              <a:t>　月間集計表（</a:t>
            </a:r>
            <a:r>
              <a:rPr lang="ja-JP" altLang="en-US" sz="2400" dirty="0"/>
              <a:t>スマホ</a:t>
            </a:r>
            <a:r>
              <a:rPr kumimoji="1" lang="ja-JP" altLang="en-US" sz="2400" dirty="0"/>
              <a:t>）　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B0056B5-4DC8-DB87-E9C6-AD1C40E21832}"/>
              </a:ext>
            </a:extLst>
          </p:cNvPr>
          <p:cNvSpPr/>
          <p:nvPr/>
        </p:nvSpPr>
        <p:spPr>
          <a:xfrm>
            <a:off x="394636" y="914400"/>
            <a:ext cx="4972494" cy="5467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C3E895-32D9-D995-9A9D-7EC84F8843FA}"/>
              </a:ext>
            </a:extLst>
          </p:cNvPr>
          <p:cNvSpPr/>
          <p:nvPr/>
        </p:nvSpPr>
        <p:spPr>
          <a:xfrm>
            <a:off x="394636" y="885404"/>
            <a:ext cx="4972494" cy="56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4A5BFC-B590-0FA2-974C-4D047B3CF72D}"/>
              </a:ext>
            </a:extLst>
          </p:cNvPr>
          <p:cNvSpPr txBox="1"/>
          <p:nvPr/>
        </p:nvSpPr>
        <p:spPr>
          <a:xfrm>
            <a:off x="525645" y="955040"/>
            <a:ext cx="195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月間集計表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93F2A10-13CA-53E4-E16D-A9340211AF5C}"/>
              </a:ext>
            </a:extLst>
          </p:cNvPr>
          <p:cNvSpPr/>
          <p:nvPr/>
        </p:nvSpPr>
        <p:spPr>
          <a:xfrm>
            <a:off x="759594" y="1706578"/>
            <a:ext cx="1554480" cy="56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098B9B-591C-97CB-42C3-CE9E72631BF3}"/>
              </a:ext>
            </a:extLst>
          </p:cNvPr>
          <p:cNvSpPr txBox="1"/>
          <p:nvPr/>
        </p:nvSpPr>
        <p:spPr>
          <a:xfrm>
            <a:off x="1788113" y="2627596"/>
            <a:ext cx="52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4AE4DC5-3A1B-2F34-8C84-6B4858315D74}"/>
              </a:ext>
            </a:extLst>
          </p:cNvPr>
          <p:cNvSpPr/>
          <p:nvPr/>
        </p:nvSpPr>
        <p:spPr>
          <a:xfrm>
            <a:off x="678046" y="2601904"/>
            <a:ext cx="109728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0380F34-32E2-A058-859A-C3A03FC81D9F}"/>
              </a:ext>
            </a:extLst>
          </p:cNvPr>
          <p:cNvSpPr/>
          <p:nvPr/>
        </p:nvSpPr>
        <p:spPr>
          <a:xfrm>
            <a:off x="3887885" y="2608649"/>
            <a:ext cx="103632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変更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F9B831-8C99-5CB6-3B8C-3E36CCACBB6C}"/>
              </a:ext>
            </a:extLst>
          </p:cNvPr>
          <p:cNvSpPr/>
          <p:nvPr/>
        </p:nvSpPr>
        <p:spPr>
          <a:xfrm>
            <a:off x="596766" y="3162872"/>
            <a:ext cx="2848799" cy="3577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6905F0-03A4-0C06-FEC8-CCACDE22537A}"/>
              </a:ext>
            </a:extLst>
          </p:cNvPr>
          <p:cNvSpPr txBox="1"/>
          <p:nvPr/>
        </p:nvSpPr>
        <p:spPr>
          <a:xfrm>
            <a:off x="678046" y="3151284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科目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B60DABA-2595-E808-7058-ADA613D0ED3B}"/>
              </a:ext>
            </a:extLst>
          </p:cNvPr>
          <p:cNvSpPr txBox="1"/>
          <p:nvPr/>
        </p:nvSpPr>
        <p:spPr>
          <a:xfrm>
            <a:off x="2110606" y="3151284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合計額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87325A-1426-0BF9-5911-9F77E4FE633E}"/>
              </a:ext>
            </a:extLst>
          </p:cNvPr>
          <p:cNvSpPr/>
          <p:nvPr/>
        </p:nvSpPr>
        <p:spPr>
          <a:xfrm>
            <a:off x="596766" y="3532204"/>
            <a:ext cx="2848799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D80B07-D1E3-2D69-05CC-0C6B09A1B922}"/>
              </a:ext>
            </a:extLst>
          </p:cNvPr>
          <p:cNvSpPr txBox="1"/>
          <p:nvPr/>
        </p:nvSpPr>
        <p:spPr>
          <a:xfrm>
            <a:off x="2110606" y="3681032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68FFC62-58DC-6222-1A12-388AC1E30897}"/>
              </a:ext>
            </a:extLst>
          </p:cNvPr>
          <p:cNvSpPr/>
          <p:nvPr/>
        </p:nvSpPr>
        <p:spPr>
          <a:xfrm>
            <a:off x="596766" y="4158712"/>
            <a:ext cx="2848799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9B05DD-663F-2A86-3211-BF16241CFBFA}"/>
              </a:ext>
            </a:extLst>
          </p:cNvPr>
          <p:cNvSpPr txBox="1"/>
          <p:nvPr/>
        </p:nvSpPr>
        <p:spPr>
          <a:xfrm>
            <a:off x="2110606" y="430754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D505F1E-988C-1EBF-F8F2-F7C6F1E4CFF0}"/>
              </a:ext>
            </a:extLst>
          </p:cNvPr>
          <p:cNvSpPr/>
          <p:nvPr/>
        </p:nvSpPr>
        <p:spPr>
          <a:xfrm>
            <a:off x="596766" y="4800780"/>
            <a:ext cx="2848799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80B782-10B8-BAD3-C26D-2DD09F5061A8}"/>
              </a:ext>
            </a:extLst>
          </p:cNvPr>
          <p:cNvSpPr txBox="1"/>
          <p:nvPr/>
        </p:nvSpPr>
        <p:spPr>
          <a:xfrm>
            <a:off x="2110606" y="495960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E1FB2C5-BDA2-A7AB-A461-0C55AB1676F8}"/>
              </a:ext>
            </a:extLst>
          </p:cNvPr>
          <p:cNvSpPr/>
          <p:nvPr/>
        </p:nvSpPr>
        <p:spPr>
          <a:xfrm>
            <a:off x="596766" y="5438768"/>
            <a:ext cx="2848799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676FE0-026C-DE4B-BED4-6AFDAF597D49}"/>
              </a:ext>
            </a:extLst>
          </p:cNvPr>
          <p:cNvSpPr txBox="1"/>
          <p:nvPr/>
        </p:nvSpPr>
        <p:spPr>
          <a:xfrm>
            <a:off x="2110606" y="559611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163483-49F7-2F2C-38C9-E1A55F540D92}"/>
              </a:ext>
            </a:extLst>
          </p:cNvPr>
          <p:cNvSpPr txBox="1"/>
          <p:nvPr/>
        </p:nvSpPr>
        <p:spPr>
          <a:xfrm>
            <a:off x="681975" y="367778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75915F1-705B-6398-CEFA-99D4BF2ACD18}"/>
              </a:ext>
            </a:extLst>
          </p:cNvPr>
          <p:cNvSpPr txBox="1"/>
          <p:nvPr/>
        </p:nvSpPr>
        <p:spPr>
          <a:xfrm>
            <a:off x="701411" y="435203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A7BF38C-306A-7DA2-6383-4B2BB474FF2A}"/>
              </a:ext>
            </a:extLst>
          </p:cNvPr>
          <p:cNvSpPr txBox="1"/>
          <p:nvPr/>
        </p:nvSpPr>
        <p:spPr>
          <a:xfrm>
            <a:off x="765300" y="496675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7E51AB-0EE7-58F9-7C8E-DC9F5ACEB543}"/>
              </a:ext>
            </a:extLst>
          </p:cNvPr>
          <p:cNvSpPr txBox="1"/>
          <p:nvPr/>
        </p:nvSpPr>
        <p:spPr>
          <a:xfrm>
            <a:off x="765300" y="560326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D2EB0F3-1A90-7C7A-5005-AA69AEC813A3}"/>
              </a:ext>
            </a:extLst>
          </p:cNvPr>
          <p:cNvSpPr/>
          <p:nvPr/>
        </p:nvSpPr>
        <p:spPr>
          <a:xfrm>
            <a:off x="2245882" y="2591877"/>
            <a:ext cx="85290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1B86855-E9FF-D71C-498A-8712AEAE869C}"/>
              </a:ext>
            </a:extLst>
          </p:cNvPr>
          <p:cNvSpPr txBox="1"/>
          <p:nvPr/>
        </p:nvSpPr>
        <p:spPr>
          <a:xfrm>
            <a:off x="3190762" y="2591876"/>
            <a:ext cx="3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003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CE8D57-D4DD-21BC-A5E8-E075897EF550}"/>
              </a:ext>
            </a:extLst>
          </p:cNvPr>
          <p:cNvSpPr txBox="1"/>
          <p:nvPr/>
        </p:nvSpPr>
        <p:spPr>
          <a:xfrm>
            <a:off x="705293" y="388207"/>
            <a:ext cx="539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B</a:t>
            </a:r>
            <a:r>
              <a:rPr kumimoji="1" lang="ja-JP" altLang="en-US" sz="2400" dirty="0"/>
              <a:t>　退会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7E3A960-CEC1-3908-B093-859BBA3E12A1}"/>
              </a:ext>
            </a:extLst>
          </p:cNvPr>
          <p:cNvSpPr/>
          <p:nvPr/>
        </p:nvSpPr>
        <p:spPr>
          <a:xfrm>
            <a:off x="944880" y="1270000"/>
            <a:ext cx="4907280" cy="312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2DCD35-7618-7DE8-AAF8-1AA6BDF0B92E}"/>
              </a:ext>
            </a:extLst>
          </p:cNvPr>
          <p:cNvSpPr/>
          <p:nvPr/>
        </p:nvSpPr>
        <p:spPr>
          <a:xfrm>
            <a:off x="944880" y="1270000"/>
            <a:ext cx="4907280" cy="558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C8296-B01D-4727-FF31-26551751117C}"/>
              </a:ext>
            </a:extLst>
          </p:cNvPr>
          <p:cNvSpPr txBox="1"/>
          <p:nvPr/>
        </p:nvSpPr>
        <p:spPr>
          <a:xfrm>
            <a:off x="1137920" y="1334532"/>
            <a:ext cx="197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退会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A4EC44-A65F-94E8-7B8A-70723AA14FF1}"/>
              </a:ext>
            </a:extLst>
          </p:cNvPr>
          <p:cNvSpPr txBox="1"/>
          <p:nvPr/>
        </p:nvSpPr>
        <p:spPr>
          <a:xfrm>
            <a:off x="1391920" y="2235818"/>
            <a:ext cx="39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ｘｘさん　本当に退会しますか？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5041663-6D1C-A359-BCCC-0FB51EFD98A8}"/>
              </a:ext>
            </a:extLst>
          </p:cNvPr>
          <p:cNvSpPr/>
          <p:nvPr/>
        </p:nvSpPr>
        <p:spPr>
          <a:xfrm>
            <a:off x="3539695" y="3227316"/>
            <a:ext cx="1334387" cy="680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戻る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4A5ACA6-8572-84D6-4840-1A2204E0E958}"/>
              </a:ext>
            </a:extLst>
          </p:cNvPr>
          <p:cNvSpPr/>
          <p:nvPr/>
        </p:nvSpPr>
        <p:spPr>
          <a:xfrm>
            <a:off x="1391920" y="3227316"/>
            <a:ext cx="2057400" cy="680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退会する</a:t>
            </a:r>
          </a:p>
        </p:txBody>
      </p:sp>
    </p:spTree>
    <p:extLst>
      <p:ext uri="{BB962C8B-B14F-4D97-AF65-F5344CB8AC3E}">
        <p14:creationId xmlns:p14="http://schemas.microsoft.com/office/powerpoint/2010/main" val="37792236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A64EFE-9C50-0714-267B-DE18A6C3A47B}"/>
              </a:ext>
            </a:extLst>
          </p:cNvPr>
          <p:cNvSpPr txBox="1"/>
          <p:nvPr/>
        </p:nvSpPr>
        <p:spPr>
          <a:xfrm>
            <a:off x="890937" y="512985"/>
            <a:ext cx="990958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月間集計表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その月の状態を科目毎に表示します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  <a:p>
            <a:r>
              <a:rPr lang="ja-JP" altLang="en-US" dirty="0"/>
              <a:t>変更：指定した日付の集計表を表示します</a:t>
            </a:r>
            <a:endParaRPr lang="en-US" altLang="ja-JP" dirty="0"/>
          </a:p>
          <a:p>
            <a:r>
              <a:rPr lang="ja-JP" altLang="en-US" dirty="0"/>
              <a:t>　　：初期値は現在年月です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kumimoji="1" lang="en-US" altLang="ja-JP" dirty="0"/>
          </a:p>
          <a:p>
            <a:r>
              <a:rPr lang="ja-JP" altLang="en-US" dirty="0"/>
              <a:t>必須入力チェック：年、月</a:t>
            </a:r>
            <a:endParaRPr lang="en-US" altLang="ja-JP" dirty="0"/>
          </a:p>
          <a:p>
            <a:r>
              <a:rPr lang="ja-JP" altLang="en-US" dirty="0"/>
              <a:t>年　　　　　　　：４文字以内、数字のみ入力出来ます</a:t>
            </a:r>
            <a:endParaRPr lang="en-US" altLang="ja-JP" dirty="0"/>
          </a:p>
          <a:p>
            <a:r>
              <a:rPr lang="ja-JP" altLang="en-US" dirty="0"/>
              <a:t>月　　　　　　　：２文字以内、数字のみ入力出来ます、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12</a:t>
            </a:r>
            <a:r>
              <a:rPr lang="ja-JP" altLang="en-US" dirty="0"/>
              <a:t>のみ入力出来ます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685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C5D8-3D5A-74A1-F29A-B6C06B5163BF}"/>
              </a:ext>
            </a:extLst>
          </p:cNvPr>
          <p:cNvSpPr txBox="1"/>
          <p:nvPr/>
        </p:nvSpPr>
        <p:spPr>
          <a:xfrm>
            <a:off x="596766" y="336884"/>
            <a:ext cx="4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</a:t>
            </a:r>
            <a:r>
              <a:rPr kumimoji="1" lang="ja-JP" altLang="en-US" sz="2400" dirty="0"/>
              <a:t>　年間集計表（</a:t>
            </a:r>
            <a:r>
              <a:rPr lang="ja-JP" altLang="en-US" sz="2400" dirty="0"/>
              <a:t>スマホ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793BB66-D8D0-AF6F-2C78-AEFD44FE6044}"/>
              </a:ext>
            </a:extLst>
          </p:cNvPr>
          <p:cNvSpPr/>
          <p:nvPr/>
        </p:nvSpPr>
        <p:spPr>
          <a:xfrm>
            <a:off x="394636" y="914401"/>
            <a:ext cx="3342477" cy="52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B8D1AD-9AB7-808C-214E-2036EE111794}"/>
              </a:ext>
            </a:extLst>
          </p:cNvPr>
          <p:cNvSpPr/>
          <p:nvPr/>
        </p:nvSpPr>
        <p:spPr>
          <a:xfrm>
            <a:off x="394636" y="914400"/>
            <a:ext cx="3342477" cy="56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8ACDE5-8CDC-8A02-6282-7588FC281CC5}"/>
              </a:ext>
            </a:extLst>
          </p:cNvPr>
          <p:cNvSpPr txBox="1"/>
          <p:nvPr/>
        </p:nvSpPr>
        <p:spPr>
          <a:xfrm>
            <a:off x="525645" y="955040"/>
            <a:ext cx="212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年間集計表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65297CF-E40B-4E75-A38F-633B4ED85A9B}"/>
              </a:ext>
            </a:extLst>
          </p:cNvPr>
          <p:cNvSpPr/>
          <p:nvPr/>
        </p:nvSpPr>
        <p:spPr>
          <a:xfrm>
            <a:off x="612274" y="1720430"/>
            <a:ext cx="1554480" cy="56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FEF29C-C54D-D4B2-55A3-544EC899A4A0}"/>
              </a:ext>
            </a:extLst>
          </p:cNvPr>
          <p:cNvSpPr/>
          <p:nvPr/>
        </p:nvSpPr>
        <p:spPr>
          <a:xfrm>
            <a:off x="596767" y="2583752"/>
            <a:ext cx="2729530" cy="3717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01C446-D0BA-1C37-4347-0810D3A59C13}"/>
              </a:ext>
            </a:extLst>
          </p:cNvPr>
          <p:cNvSpPr txBox="1"/>
          <p:nvPr/>
        </p:nvSpPr>
        <p:spPr>
          <a:xfrm>
            <a:off x="585404" y="257291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科目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86457AA-BE78-5FAA-90AC-C97726636AC9}"/>
              </a:ext>
            </a:extLst>
          </p:cNvPr>
          <p:cNvSpPr/>
          <p:nvPr/>
        </p:nvSpPr>
        <p:spPr>
          <a:xfrm>
            <a:off x="596767" y="2953084"/>
            <a:ext cx="2729530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FB273A-7ACB-72E5-E4BC-77D76D98B5A3}"/>
              </a:ext>
            </a:extLst>
          </p:cNvPr>
          <p:cNvSpPr txBox="1"/>
          <p:nvPr/>
        </p:nvSpPr>
        <p:spPr>
          <a:xfrm>
            <a:off x="800234" y="3071432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DC793F6-D00B-89DE-8A40-071B6606842E}"/>
              </a:ext>
            </a:extLst>
          </p:cNvPr>
          <p:cNvSpPr/>
          <p:nvPr/>
        </p:nvSpPr>
        <p:spPr>
          <a:xfrm>
            <a:off x="596767" y="3579592"/>
            <a:ext cx="2729530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E9D68C-C751-B18F-D0E9-F993433B235F}"/>
              </a:ext>
            </a:extLst>
          </p:cNvPr>
          <p:cNvSpPr txBox="1"/>
          <p:nvPr/>
        </p:nvSpPr>
        <p:spPr>
          <a:xfrm>
            <a:off x="773364" y="366883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EF78A-4493-116A-CD65-449F76651E5F}"/>
              </a:ext>
            </a:extLst>
          </p:cNvPr>
          <p:cNvSpPr/>
          <p:nvPr/>
        </p:nvSpPr>
        <p:spPr>
          <a:xfrm>
            <a:off x="596766" y="4221660"/>
            <a:ext cx="2729530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CBC9BA-0FE5-7275-F054-F460395C1D19}"/>
              </a:ext>
            </a:extLst>
          </p:cNvPr>
          <p:cNvSpPr txBox="1"/>
          <p:nvPr/>
        </p:nvSpPr>
        <p:spPr>
          <a:xfrm>
            <a:off x="800234" y="439138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402E8DF-A165-0581-EDB6-CE7D6DF59231}"/>
              </a:ext>
            </a:extLst>
          </p:cNvPr>
          <p:cNvSpPr/>
          <p:nvPr/>
        </p:nvSpPr>
        <p:spPr>
          <a:xfrm>
            <a:off x="596767" y="4868168"/>
            <a:ext cx="2729530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E4806E8-BBBF-6C0C-DBAD-C114D573A35A}"/>
              </a:ext>
            </a:extLst>
          </p:cNvPr>
          <p:cNvSpPr txBox="1"/>
          <p:nvPr/>
        </p:nvSpPr>
        <p:spPr>
          <a:xfrm>
            <a:off x="800234" y="505084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0CB5106-512A-8B47-10F7-EABABF922602}"/>
              </a:ext>
            </a:extLst>
          </p:cNvPr>
          <p:cNvSpPr txBox="1"/>
          <p:nvPr/>
        </p:nvSpPr>
        <p:spPr>
          <a:xfrm>
            <a:off x="2151538" y="2578192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合計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FC9ED7-2CDA-09D8-70CA-C21BCF555365}"/>
              </a:ext>
            </a:extLst>
          </p:cNvPr>
          <p:cNvSpPr txBox="1"/>
          <p:nvPr/>
        </p:nvSpPr>
        <p:spPr>
          <a:xfrm>
            <a:off x="2151538" y="3105008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51474B-8CE4-883C-A842-902BD6B0F6A3}"/>
              </a:ext>
            </a:extLst>
          </p:cNvPr>
          <p:cNvSpPr txBox="1"/>
          <p:nvPr/>
        </p:nvSpPr>
        <p:spPr>
          <a:xfrm>
            <a:off x="2166754" y="3662233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B8523A5-CB58-A1F8-AC07-2FC589ABC194}"/>
              </a:ext>
            </a:extLst>
          </p:cNvPr>
          <p:cNvSpPr txBox="1"/>
          <p:nvPr/>
        </p:nvSpPr>
        <p:spPr>
          <a:xfrm>
            <a:off x="2166754" y="4381380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55D08D-C0CE-0A03-1A51-7C7D87F68C15}"/>
              </a:ext>
            </a:extLst>
          </p:cNvPr>
          <p:cNvSpPr txBox="1"/>
          <p:nvPr/>
        </p:nvSpPr>
        <p:spPr>
          <a:xfrm>
            <a:off x="2151538" y="5043315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4750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11D383-01F7-424D-2FEE-E6DCB7F6BB88}"/>
              </a:ext>
            </a:extLst>
          </p:cNvPr>
          <p:cNvSpPr txBox="1"/>
          <p:nvPr/>
        </p:nvSpPr>
        <p:spPr>
          <a:xfrm>
            <a:off x="890938" y="512985"/>
            <a:ext cx="5928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年間集計表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本年分の科目集計を表示します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84872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2A1052-5F3B-724B-82A4-3949B3137DE1}"/>
              </a:ext>
            </a:extLst>
          </p:cNvPr>
          <p:cNvSpPr txBox="1"/>
          <p:nvPr/>
        </p:nvSpPr>
        <p:spPr>
          <a:xfrm>
            <a:off x="596766" y="336884"/>
            <a:ext cx="4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U</a:t>
            </a:r>
            <a:r>
              <a:rPr kumimoji="1" lang="ja-JP" altLang="en-US" sz="2400" dirty="0"/>
              <a:t>　店別月間集計表（</a:t>
            </a:r>
            <a:r>
              <a:rPr lang="ja-JP" altLang="en-US" sz="2400" dirty="0"/>
              <a:t>スマホ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DC3D9B2-756F-E638-3C2E-16A110896029}"/>
              </a:ext>
            </a:extLst>
          </p:cNvPr>
          <p:cNvSpPr/>
          <p:nvPr/>
        </p:nvSpPr>
        <p:spPr>
          <a:xfrm>
            <a:off x="394636" y="914400"/>
            <a:ext cx="5038755" cy="548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0FEE8A-F156-70E2-6C31-CF711B8ADAC3}"/>
              </a:ext>
            </a:extLst>
          </p:cNvPr>
          <p:cNvSpPr/>
          <p:nvPr/>
        </p:nvSpPr>
        <p:spPr>
          <a:xfrm>
            <a:off x="394636" y="914400"/>
            <a:ext cx="5038755" cy="56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9D5073-97D1-127F-A03F-A158BA1F8E80}"/>
              </a:ext>
            </a:extLst>
          </p:cNvPr>
          <p:cNvSpPr txBox="1"/>
          <p:nvPr/>
        </p:nvSpPr>
        <p:spPr>
          <a:xfrm>
            <a:off x="525645" y="955040"/>
            <a:ext cx="255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店別月</a:t>
            </a:r>
            <a:r>
              <a:rPr kumimoji="1" lang="ja-JP" altLang="en-US" sz="2400" dirty="0">
                <a:solidFill>
                  <a:schemeClr val="bg1"/>
                </a:solidFill>
              </a:rPr>
              <a:t>間集計表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7A69C6F-1838-4D32-0950-EB7B9F358267}"/>
              </a:ext>
            </a:extLst>
          </p:cNvPr>
          <p:cNvSpPr/>
          <p:nvPr/>
        </p:nvSpPr>
        <p:spPr>
          <a:xfrm>
            <a:off x="612274" y="1720430"/>
            <a:ext cx="1554480" cy="56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C0CB28-AABD-A3FD-D37A-ADBD024B78BD}"/>
              </a:ext>
            </a:extLst>
          </p:cNvPr>
          <p:cNvSpPr/>
          <p:nvPr/>
        </p:nvSpPr>
        <p:spPr>
          <a:xfrm>
            <a:off x="608129" y="3215717"/>
            <a:ext cx="2975678" cy="3717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C102A8-95BF-8B79-975C-DAA9DDBB0148}"/>
              </a:ext>
            </a:extLst>
          </p:cNvPr>
          <p:cNvSpPr txBox="1"/>
          <p:nvPr/>
        </p:nvSpPr>
        <p:spPr>
          <a:xfrm>
            <a:off x="596766" y="3204877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店名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26C8290-ED72-320E-2DD7-20AD093F4123}"/>
              </a:ext>
            </a:extLst>
          </p:cNvPr>
          <p:cNvSpPr/>
          <p:nvPr/>
        </p:nvSpPr>
        <p:spPr>
          <a:xfrm>
            <a:off x="608129" y="3585049"/>
            <a:ext cx="2975678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4EB0037-47DE-E893-CA6D-551DC36ACD26}"/>
              </a:ext>
            </a:extLst>
          </p:cNvPr>
          <p:cNvSpPr txBox="1"/>
          <p:nvPr/>
        </p:nvSpPr>
        <p:spPr>
          <a:xfrm>
            <a:off x="811596" y="3703397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F564B6-FEF9-8B41-0A7A-14F3B203AF81}"/>
              </a:ext>
            </a:extLst>
          </p:cNvPr>
          <p:cNvSpPr/>
          <p:nvPr/>
        </p:nvSpPr>
        <p:spPr>
          <a:xfrm>
            <a:off x="608129" y="4211557"/>
            <a:ext cx="2975678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5B45D70-0E91-CA29-2C67-BC7952B2CAFA}"/>
              </a:ext>
            </a:extLst>
          </p:cNvPr>
          <p:cNvSpPr txBox="1"/>
          <p:nvPr/>
        </p:nvSpPr>
        <p:spPr>
          <a:xfrm>
            <a:off x="784726" y="430079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A2ED81-944E-10A5-F5B6-49C7CFFC8C82}"/>
              </a:ext>
            </a:extLst>
          </p:cNvPr>
          <p:cNvSpPr/>
          <p:nvPr/>
        </p:nvSpPr>
        <p:spPr>
          <a:xfrm>
            <a:off x="608128" y="4853625"/>
            <a:ext cx="2975678" cy="595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17575F-082E-8592-FD1B-F5863E17735D}"/>
              </a:ext>
            </a:extLst>
          </p:cNvPr>
          <p:cNvSpPr txBox="1"/>
          <p:nvPr/>
        </p:nvSpPr>
        <p:spPr>
          <a:xfrm>
            <a:off x="811596" y="5023345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10402E-5605-1E31-157B-E9DE6FBD8C86}"/>
              </a:ext>
            </a:extLst>
          </p:cNvPr>
          <p:cNvSpPr/>
          <p:nvPr/>
        </p:nvSpPr>
        <p:spPr>
          <a:xfrm>
            <a:off x="608129" y="5448817"/>
            <a:ext cx="2975678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654FA1-1CB0-53F6-BA56-2CF6D3D1EF95}"/>
              </a:ext>
            </a:extLst>
          </p:cNvPr>
          <p:cNvSpPr txBox="1"/>
          <p:nvPr/>
        </p:nvSpPr>
        <p:spPr>
          <a:xfrm>
            <a:off x="811596" y="568280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7420BD-5CA6-1DF9-99A0-274434A5715D}"/>
              </a:ext>
            </a:extLst>
          </p:cNvPr>
          <p:cNvSpPr txBox="1"/>
          <p:nvPr/>
        </p:nvSpPr>
        <p:spPr>
          <a:xfrm>
            <a:off x="2162900" y="3210157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合計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B85E93-473C-1BCE-EDD2-DF6C143BF77A}"/>
              </a:ext>
            </a:extLst>
          </p:cNvPr>
          <p:cNvSpPr txBox="1"/>
          <p:nvPr/>
        </p:nvSpPr>
        <p:spPr>
          <a:xfrm>
            <a:off x="2162900" y="3736973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1DFEE9-42D8-1597-9CB3-BAFF00518D2E}"/>
              </a:ext>
            </a:extLst>
          </p:cNvPr>
          <p:cNvSpPr txBox="1"/>
          <p:nvPr/>
        </p:nvSpPr>
        <p:spPr>
          <a:xfrm>
            <a:off x="2178116" y="4294198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CB85260-3DD3-4F34-5019-8895E2544EDD}"/>
              </a:ext>
            </a:extLst>
          </p:cNvPr>
          <p:cNvSpPr txBox="1"/>
          <p:nvPr/>
        </p:nvSpPr>
        <p:spPr>
          <a:xfrm>
            <a:off x="2178116" y="5013345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F77A4B3-2F4D-2350-EDDC-08DAA3D5BD9E}"/>
              </a:ext>
            </a:extLst>
          </p:cNvPr>
          <p:cNvSpPr txBox="1"/>
          <p:nvPr/>
        </p:nvSpPr>
        <p:spPr>
          <a:xfrm>
            <a:off x="2162900" y="5675280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341458A-0A76-3C3B-A62F-010DC3DBDD7A}"/>
              </a:ext>
            </a:extLst>
          </p:cNvPr>
          <p:cNvSpPr txBox="1"/>
          <p:nvPr/>
        </p:nvSpPr>
        <p:spPr>
          <a:xfrm>
            <a:off x="1788113" y="2627596"/>
            <a:ext cx="52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</a:t>
            </a:r>
            <a:endParaRPr kumimoji="1" lang="en-US" altLang="ja-JP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4727AED-B43C-CD1D-0B28-020A52915C6C}"/>
              </a:ext>
            </a:extLst>
          </p:cNvPr>
          <p:cNvSpPr/>
          <p:nvPr/>
        </p:nvSpPr>
        <p:spPr>
          <a:xfrm>
            <a:off x="678046" y="2601904"/>
            <a:ext cx="109728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2E72B12-37B7-469C-F520-B826E9DF48AF}"/>
              </a:ext>
            </a:extLst>
          </p:cNvPr>
          <p:cNvSpPr/>
          <p:nvPr/>
        </p:nvSpPr>
        <p:spPr>
          <a:xfrm>
            <a:off x="3887885" y="2608649"/>
            <a:ext cx="103632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変更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486AEF9-B074-D124-8F95-918BCF7E7C04}"/>
              </a:ext>
            </a:extLst>
          </p:cNvPr>
          <p:cNvSpPr/>
          <p:nvPr/>
        </p:nvSpPr>
        <p:spPr>
          <a:xfrm>
            <a:off x="2245882" y="2591877"/>
            <a:ext cx="85290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BCF2263-598C-8B7D-58FA-DF762BF7EC7E}"/>
              </a:ext>
            </a:extLst>
          </p:cNvPr>
          <p:cNvSpPr txBox="1"/>
          <p:nvPr/>
        </p:nvSpPr>
        <p:spPr>
          <a:xfrm>
            <a:off x="3190762" y="2591876"/>
            <a:ext cx="3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39707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99BB5A-90C6-D6C1-B828-065A63C17B54}"/>
              </a:ext>
            </a:extLst>
          </p:cNvPr>
          <p:cNvSpPr txBox="1"/>
          <p:nvPr/>
        </p:nvSpPr>
        <p:spPr>
          <a:xfrm>
            <a:off x="890937" y="512985"/>
            <a:ext cx="94192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店別月間集計表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お店毎で月毎の合計額を表示します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  <a:p>
            <a:r>
              <a:rPr lang="ja-JP" altLang="en-US" dirty="0"/>
              <a:t>変更：指定年月の集計表を表示します</a:t>
            </a:r>
            <a:endParaRPr lang="en-US" altLang="ja-JP" dirty="0"/>
          </a:p>
          <a:p>
            <a:r>
              <a:rPr lang="ja-JP" altLang="en-US" dirty="0"/>
              <a:t>　　：初期値は現在年月です</a:t>
            </a:r>
            <a:endParaRPr lang="en-US" altLang="ja-JP" dirty="0"/>
          </a:p>
          <a:p>
            <a:endParaRPr lang="en-US" altLang="ja-JP" sz="2400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必須入力チェック：年、月</a:t>
            </a:r>
            <a:endParaRPr lang="en-US" altLang="ja-JP" dirty="0"/>
          </a:p>
          <a:p>
            <a:r>
              <a:rPr lang="ja-JP" altLang="en-US" dirty="0"/>
              <a:t>年　　　　　　　：４文字以内、数字のみ入力出来ます</a:t>
            </a:r>
            <a:endParaRPr lang="en-US" altLang="ja-JP" dirty="0"/>
          </a:p>
          <a:p>
            <a:r>
              <a:rPr lang="ja-JP" altLang="en-US" dirty="0"/>
              <a:t>月　　　　　　　：２文字以内、数字のみ入力出来ます、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12</a:t>
            </a:r>
            <a:r>
              <a:rPr lang="ja-JP" altLang="en-US" dirty="0"/>
              <a:t>のみ入力出来ます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05119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C74765-F95E-36E6-F85B-760D77E7804C}"/>
              </a:ext>
            </a:extLst>
          </p:cNvPr>
          <p:cNvSpPr txBox="1"/>
          <p:nvPr/>
        </p:nvSpPr>
        <p:spPr>
          <a:xfrm>
            <a:off x="596766" y="336884"/>
            <a:ext cx="4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</a:t>
            </a:r>
            <a:r>
              <a:rPr kumimoji="1" lang="ja-JP" altLang="en-US" sz="2400" dirty="0"/>
              <a:t>　店別月間頻度表（</a:t>
            </a:r>
            <a:r>
              <a:rPr lang="ja-JP" altLang="en-US" sz="2400" dirty="0"/>
              <a:t>スマホ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0822A12-7FFB-DF96-7A6D-118BB3DFFA76}"/>
              </a:ext>
            </a:extLst>
          </p:cNvPr>
          <p:cNvSpPr/>
          <p:nvPr/>
        </p:nvSpPr>
        <p:spPr>
          <a:xfrm>
            <a:off x="394636" y="914401"/>
            <a:ext cx="5038755" cy="5433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D88036-5184-1D77-1AB4-289F6ADFBD06}"/>
              </a:ext>
            </a:extLst>
          </p:cNvPr>
          <p:cNvSpPr/>
          <p:nvPr/>
        </p:nvSpPr>
        <p:spPr>
          <a:xfrm>
            <a:off x="394636" y="914400"/>
            <a:ext cx="5038755" cy="56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D5E3AD-3559-BEBA-9BE8-5B678FDE58C2}"/>
              </a:ext>
            </a:extLst>
          </p:cNvPr>
          <p:cNvSpPr txBox="1"/>
          <p:nvPr/>
        </p:nvSpPr>
        <p:spPr>
          <a:xfrm>
            <a:off x="525645" y="955040"/>
            <a:ext cx="255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店別月</a:t>
            </a:r>
            <a:r>
              <a:rPr kumimoji="1" lang="ja-JP" altLang="en-US" sz="2400" dirty="0">
                <a:solidFill>
                  <a:schemeClr val="bg1"/>
                </a:solidFill>
              </a:rPr>
              <a:t>間頻度表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EE053F1-7FD1-C3A0-4A53-0B9B40E66714}"/>
              </a:ext>
            </a:extLst>
          </p:cNvPr>
          <p:cNvSpPr/>
          <p:nvPr/>
        </p:nvSpPr>
        <p:spPr>
          <a:xfrm>
            <a:off x="612274" y="1720430"/>
            <a:ext cx="1554480" cy="56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FD94F2-03B9-4916-1382-279FAC0C6BEE}"/>
              </a:ext>
            </a:extLst>
          </p:cNvPr>
          <p:cNvSpPr/>
          <p:nvPr/>
        </p:nvSpPr>
        <p:spPr>
          <a:xfrm>
            <a:off x="623637" y="3215717"/>
            <a:ext cx="2729530" cy="3717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254611-E4B4-BED9-63FE-4A144B9CBA4F}"/>
              </a:ext>
            </a:extLst>
          </p:cNvPr>
          <p:cNvSpPr txBox="1"/>
          <p:nvPr/>
        </p:nvSpPr>
        <p:spPr>
          <a:xfrm>
            <a:off x="612274" y="3204877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店名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782F98-FDC1-27A1-FD59-15A1695C43B3}"/>
              </a:ext>
            </a:extLst>
          </p:cNvPr>
          <p:cNvSpPr/>
          <p:nvPr/>
        </p:nvSpPr>
        <p:spPr>
          <a:xfrm>
            <a:off x="623637" y="3585049"/>
            <a:ext cx="2729530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1434E4-7453-7A26-608F-E99FFA5DA2BA}"/>
              </a:ext>
            </a:extLst>
          </p:cNvPr>
          <p:cNvSpPr txBox="1"/>
          <p:nvPr/>
        </p:nvSpPr>
        <p:spPr>
          <a:xfrm>
            <a:off x="827104" y="3703397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402D8E-DECA-1610-5051-F8A37539DF60}"/>
              </a:ext>
            </a:extLst>
          </p:cNvPr>
          <p:cNvSpPr/>
          <p:nvPr/>
        </p:nvSpPr>
        <p:spPr>
          <a:xfrm>
            <a:off x="623637" y="4211557"/>
            <a:ext cx="2729530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AFF1AA-D8FE-DCE8-F64C-694333D6FB7C}"/>
              </a:ext>
            </a:extLst>
          </p:cNvPr>
          <p:cNvSpPr txBox="1"/>
          <p:nvPr/>
        </p:nvSpPr>
        <p:spPr>
          <a:xfrm>
            <a:off x="800234" y="430079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7926F4F-D687-352A-8348-A056F4C5FD4A}"/>
              </a:ext>
            </a:extLst>
          </p:cNvPr>
          <p:cNvSpPr/>
          <p:nvPr/>
        </p:nvSpPr>
        <p:spPr>
          <a:xfrm>
            <a:off x="623636" y="4853625"/>
            <a:ext cx="2729530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ED7E51-DD89-7FC3-3B99-BEC4CEF81A2D}"/>
              </a:ext>
            </a:extLst>
          </p:cNvPr>
          <p:cNvSpPr txBox="1"/>
          <p:nvPr/>
        </p:nvSpPr>
        <p:spPr>
          <a:xfrm>
            <a:off x="827104" y="5023345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2848B45-BA02-FA6A-9BB2-FBECC0F21A98}"/>
              </a:ext>
            </a:extLst>
          </p:cNvPr>
          <p:cNvSpPr/>
          <p:nvPr/>
        </p:nvSpPr>
        <p:spPr>
          <a:xfrm>
            <a:off x="623636" y="5487667"/>
            <a:ext cx="2729530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DE9E7B-1E8B-3C87-89D9-D33749ECD00E}"/>
              </a:ext>
            </a:extLst>
          </p:cNvPr>
          <p:cNvSpPr txBox="1"/>
          <p:nvPr/>
        </p:nvSpPr>
        <p:spPr>
          <a:xfrm>
            <a:off x="827104" y="568280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517BBC-C258-2A24-CE16-BBB9C8E3BFE9}"/>
              </a:ext>
            </a:extLst>
          </p:cNvPr>
          <p:cNvSpPr txBox="1"/>
          <p:nvPr/>
        </p:nvSpPr>
        <p:spPr>
          <a:xfrm>
            <a:off x="2178408" y="3210157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回数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58C4FE9-582C-0A64-D222-D0555A375B80}"/>
              </a:ext>
            </a:extLst>
          </p:cNvPr>
          <p:cNvSpPr txBox="1"/>
          <p:nvPr/>
        </p:nvSpPr>
        <p:spPr>
          <a:xfrm>
            <a:off x="2178408" y="3736973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09E0916-985B-A6F9-AB5D-BBC397BA714B}"/>
              </a:ext>
            </a:extLst>
          </p:cNvPr>
          <p:cNvSpPr txBox="1"/>
          <p:nvPr/>
        </p:nvSpPr>
        <p:spPr>
          <a:xfrm>
            <a:off x="2193624" y="4294198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9FEA546-08EC-BD20-6DBF-0146A2D2A239}"/>
              </a:ext>
            </a:extLst>
          </p:cNvPr>
          <p:cNvSpPr txBox="1"/>
          <p:nvPr/>
        </p:nvSpPr>
        <p:spPr>
          <a:xfrm>
            <a:off x="2193624" y="5013345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19E508D-0FA9-D9C1-9DD2-D897D4BC9D21}"/>
              </a:ext>
            </a:extLst>
          </p:cNvPr>
          <p:cNvSpPr txBox="1"/>
          <p:nvPr/>
        </p:nvSpPr>
        <p:spPr>
          <a:xfrm>
            <a:off x="2178408" y="5675280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64302AA-234F-32DA-0D04-4218FEB750BC}"/>
              </a:ext>
            </a:extLst>
          </p:cNvPr>
          <p:cNvSpPr txBox="1"/>
          <p:nvPr/>
        </p:nvSpPr>
        <p:spPr>
          <a:xfrm>
            <a:off x="1788113" y="2627596"/>
            <a:ext cx="52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</a:t>
            </a:r>
            <a:endParaRPr kumimoji="1" lang="en-US" altLang="ja-JP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EEFE42F-41EA-2128-7559-DE853F0F7736}"/>
              </a:ext>
            </a:extLst>
          </p:cNvPr>
          <p:cNvSpPr/>
          <p:nvPr/>
        </p:nvSpPr>
        <p:spPr>
          <a:xfrm>
            <a:off x="678046" y="2601904"/>
            <a:ext cx="109728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C5D8827-F92C-5CCA-A3E5-B4A721288061}"/>
              </a:ext>
            </a:extLst>
          </p:cNvPr>
          <p:cNvSpPr/>
          <p:nvPr/>
        </p:nvSpPr>
        <p:spPr>
          <a:xfrm>
            <a:off x="3887885" y="2608649"/>
            <a:ext cx="103632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変更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A50722C-A775-FCB5-DC64-D5EC57E25817}"/>
              </a:ext>
            </a:extLst>
          </p:cNvPr>
          <p:cNvSpPr/>
          <p:nvPr/>
        </p:nvSpPr>
        <p:spPr>
          <a:xfrm>
            <a:off x="2245882" y="2591877"/>
            <a:ext cx="85290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33FB68A-9737-4238-516E-5C813CD25F95}"/>
              </a:ext>
            </a:extLst>
          </p:cNvPr>
          <p:cNvSpPr txBox="1"/>
          <p:nvPr/>
        </p:nvSpPr>
        <p:spPr>
          <a:xfrm>
            <a:off x="3190762" y="2591876"/>
            <a:ext cx="3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67952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880FE2-D764-49CF-C7F3-B609001DDC42}"/>
              </a:ext>
            </a:extLst>
          </p:cNvPr>
          <p:cNvSpPr txBox="1"/>
          <p:nvPr/>
        </p:nvSpPr>
        <p:spPr>
          <a:xfrm>
            <a:off x="904189" y="526238"/>
            <a:ext cx="97108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店別月間頻度表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お店毎で月毎に何個買ったかを表示します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  <a:p>
            <a:r>
              <a:rPr lang="ja-JP" altLang="en-US" dirty="0"/>
              <a:t>変更：指定年月の集計表を表示します</a:t>
            </a:r>
            <a:endParaRPr lang="en-US" altLang="ja-JP" dirty="0"/>
          </a:p>
          <a:p>
            <a:r>
              <a:rPr lang="ja-JP" altLang="en-US" dirty="0"/>
              <a:t>　　：初期値は現在年月です</a:t>
            </a:r>
            <a:endParaRPr lang="en-US" altLang="ja-JP" dirty="0"/>
          </a:p>
          <a:p>
            <a:endParaRPr lang="en-US" altLang="ja-JP" sz="2400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必須入力チェック：年、月</a:t>
            </a:r>
            <a:endParaRPr lang="en-US" altLang="ja-JP" dirty="0"/>
          </a:p>
          <a:p>
            <a:r>
              <a:rPr lang="ja-JP" altLang="en-US" dirty="0"/>
              <a:t>年　　　　　　　：４文字以内、数字のみ入力出来ます</a:t>
            </a:r>
            <a:endParaRPr lang="en-US" altLang="ja-JP" dirty="0"/>
          </a:p>
          <a:p>
            <a:r>
              <a:rPr lang="ja-JP" altLang="en-US" dirty="0"/>
              <a:t>月　　　　　　　：２文字以内、数字のみ入力出来ます、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12</a:t>
            </a:r>
            <a:r>
              <a:rPr lang="ja-JP" altLang="en-US" dirty="0"/>
              <a:t>のみ入力出来ます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7224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929DC0-C4C6-43C7-3AB4-FFF52A469341}"/>
              </a:ext>
            </a:extLst>
          </p:cNvPr>
          <p:cNvSpPr txBox="1"/>
          <p:nvPr/>
        </p:nvSpPr>
        <p:spPr>
          <a:xfrm>
            <a:off x="596766" y="336884"/>
            <a:ext cx="468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W</a:t>
            </a:r>
            <a:r>
              <a:rPr kumimoji="1" lang="ja-JP" altLang="en-US" sz="2400" dirty="0"/>
              <a:t>　</a:t>
            </a:r>
            <a:r>
              <a:rPr lang="ja-JP" altLang="en-US" sz="2400" dirty="0"/>
              <a:t>摘要</a:t>
            </a:r>
            <a:r>
              <a:rPr kumimoji="1" lang="ja-JP" altLang="en-US" sz="2400" dirty="0"/>
              <a:t>別月間集計表（</a:t>
            </a:r>
            <a:r>
              <a:rPr lang="ja-JP" altLang="en-US" sz="2400" dirty="0"/>
              <a:t>スマホ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5504DAE-3930-9D46-0ED4-ACB6F1A55722}"/>
              </a:ext>
            </a:extLst>
          </p:cNvPr>
          <p:cNvSpPr/>
          <p:nvPr/>
        </p:nvSpPr>
        <p:spPr>
          <a:xfrm>
            <a:off x="394637" y="914401"/>
            <a:ext cx="4601434" cy="5406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06D9A44-D199-58FA-D4D0-04AA95234C7E}"/>
              </a:ext>
            </a:extLst>
          </p:cNvPr>
          <p:cNvSpPr/>
          <p:nvPr/>
        </p:nvSpPr>
        <p:spPr>
          <a:xfrm>
            <a:off x="394636" y="914400"/>
            <a:ext cx="4601435" cy="56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168996-8432-CCA4-B4E5-45DC600FE802}"/>
              </a:ext>
            </a:extLst>
          </p:cNvPr>
          <p:cNvSpPr txBox="1"/>
          <p:nvPr/>
        </p:nvSpPr>
        <p:spPr>
          <a:xfrm>
            <a:off x="525645" y="955040"/>
            <a:ext cx="2800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摘要別月</a:t>
            </a:r>
            <a:r>
              <a:rPr kumimoji="1" lang="ja-JP" altLang="en-US" sz="2400" dirty="0">
                <a:solidFill>
                  <a:schemeClr val="bg1"/>
                </a:solidFill>
              </a:rPr>
              <a:t>間集計表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6A5D33B-F949-AA30-CF10-B5AF6CCC899A}"/>
              </a:ext>
            </a:extLst>
          </p:cNvPr>
          <p:cNvSpPr/>
          <p:nvPr/>
        </p:nvSpPr>
        <p:spPr>
          <a:xfrm>
            <a:off x="612274" y="1720430"/>
            <a:ext cx="1554480" cy="56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FB46DD7-BDE0-DB93-03A3-04A3B4EC16A7}"/>
              </a:ext>
            </a:extLst>
          </p:cNvPr>
          <p:cNvSpPr/>
          <p:nvPr/>
        </p:nvSpPr>
        <p:spPr>
          <a:xfrm>
            <a:off x="623637" y="3215717"/>
            <a:ext cx="2729530" cy="3717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2E48273-2D50-AD7A-8259-7556D0B8BC83}"/>
              </a:ext>
            </a:extLst>
          </p:cNvPr>
          <p:cNvSpPr txBox="1"/>
          <p:nvPr/>
        </p:nvSpPr>
        <p:spPr>
          <a:xfrm>
            <a:off x="612274" y="3204877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摘要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4A8D85E-6434-A98E-2B98-DBF64D1530F7}"/>
              </a:ext>
            </a:extLst>
          </p:cNvPr>
          <p:cNvSpPr/>
          <p:nvPr/>
        </p:nvSpPr>
        <p:spPr>
          <a:xfrm>
            <a:off x="623637" y="3585049"/>
            <a:ext cx="2729530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82B9E00-90E7-AAE1-318B-C09DCE3364AA}"/>
              </a:ext>
            </a:extLst>
          </p:cNvPr>
          <p:cNvSpPr txBox="1"/>
          <p:nvPr/>
        </p:nvSpPr>
        <p:spPr>
          <a:xfrm>
            <a:off x="827104" y="3703397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C2D9E13-9E8C-F72C-35F9-7B19D34AA4ED}"/>
              </a:ext>
            </a:extLst>
          </p:cNvPr>
          <p:cNvSpPr/>
          <p:nvPr/>
        </p:nvSpPr>
        <p:spPr>
          <a:xfrm>
            <a:off x="623637" y="4211557"/>
            <a:ext cx="2729530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F7C7B98-C9A8-6B46-2F39-7FCE9C36B2D6}"/>
              </a:ext>
            </a:extLst>
          </p:cNvPr>
          <p:cNvSpPr txBox="1"/>
          <p:nvPr/>
        </p:nvSpPr>
        <p:spPr>
          <a:xfrm>
            <a:off x="800234" y="430079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C5FBDF2-FF31-474D-24E2-BDB8704D5AC0}"/>
              </a:ext>
            </a:extLst>
          </p:cNvPr>
          <p:cNvSpPr/>
          <p:nvPr/>
        </p:nvSpPr>
        <p:spPr>
          <a:xfrm>
            <a:off x="623636" y="4853625"/>
            <a:ext cx="2729530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D9F0919-E0EC-CA7C-9600-E58AB29AB431}"/>
              </a:ext>
            </a:extLst>
          </p:cNvPr>
          <p:cNvSpPr txBox="1"/>
          <p:nvPr/>
        </p:nvSpPr>
        <p:spPr>
          <a:xfrm>
            <a:off x="827104" y="5023345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2997DD4-B9CD-C2AF-C3C8-24377BAC72C6}"/>
              </a:ext>
            </a:extLst>
          </p:cNvPr>
          <p:cNvSpPr/>
          <p:nvPr/>
        </p:nvSpPr>
        <p:spPr>
          <a:xfrm>
            <a:off x="629920" y="5487667"/>
            <a:ext cx="2729530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F6F2748-7F33-E546-AD18-91C04A3B03E5}"/>
              </a:ext>
            </a:extLst>
          </p:cNvPr>
          <p:cNvSpPr txBox="1"/>
          <p:nvPr/>
        </p:nvSpPr>
        <p:spPr>
          <a:xfrm>
            <a:off x="827104" y="568280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AB9F61A-440C-6CC8-A9F1-3FFBE737F878}"/>
              </a:ext>
            </a:extLst>
          </p:cNvPr>
          <p:cNvSpPr txBox="1"/>
          <p:nvPr/>
        </p:nvSpPr>
        <p:spPr>
          <a:xfrm>
            <a:off x="2178408" y="3210157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合計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34652ED-58A3-7224-ACCA-9D94871C6A19}"/>
              </a:ext>
            </a:extLst>
          </p:cNvPr>
          <p:cNvSpPr txBox="1"/>
          <p:nvPr/>
        </p:nvSpPr>
        <p:spPr>
          <a:xfrm>
            <a:off x="2178408" y="3736973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59C4FC4-9678-A38E-D1B1-D7CF79986120}"/>
              </a:ext>
            </a:extLst>
          </p:cNvPr>
          <p:cNvSpPr txBox="1"/>
          <p:nvPr/>
        </p:nvSpPr>
        <p:spPr>
          <a:xfrm>
            <a:off x="2193624" y="4294198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8E73BA4-5193-D456-3E8C-85830E799DE5}"/>
              </a:ext>
            </a:extLst>
          </p:cNvPr>
          <p:cNvSpPr txBox="1"/>
          <p:nvPr/>
        </p:nvSpPr>
        <p:spPr>
          <a:xfrm>
            <a:off x="2193624" y="5013345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021FB53-772C-84DA-4DEC-1A51FB6CFEB8}"/>
              </a:ext>
            </a:extLst>
          </p:cNvPr>
          <p:cNvSpPr txBox="1"/>
          <p:nvPr/>
        </p:nvSpPr>
        <p:spPr>
          <a:xfrm>
            <a:off x="2178408" y="5675280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E13CA52-A6CA-9449-8919-55DF62A6E3C0}"/>
              </a:ext>
            </a:extLst>
          </p:cNvPr>
          <p:cNvSpPr txBox="1"/>
          <p:nvPr/>
        </p:nvSpPr>
        <p:spPr>
          <a:xfrm>
            <a:off x="1788113" y="2627596"/>
            <a:ext cx="52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</a:t>
            </a:r>
            <a:endParaRPr kumimoji="1" lang="en-US" altLang="ja-JP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F7BCBD5-CE2B-23E9-4B56-02819B673286}"/>
              </a:ext>
            </a:extLst>
          </p:cNvPr>
          <p:cNvSpPr/>
          <p:nvPr/>
        </p:nvSpPr>
        <p:spPr>
          <a:xfrm>
            <a:off x="678046" y="2601904"/>
            <a:ext cx="109728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C0C8214C-C5DD-88E3-09A9-ED0C7CAB4689}"/>
              </a:ext>
            </a:extLst>
          </p:cNvPr>
          <p:cNvSpPr/>
          <p:nvPr/>
        </p:nvSpPr>
        <p:spPr>
          <a:xfrm>
            <a:off x="3675780" y="2588118"/>
            <a:ext cx="103632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変更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1CA1808-8DD7-DCFE-9FA2-0F605A36ACE9}"/>
              </a:ext>
            </a:extLst>
          </p:cNvPr>
          <p:cNvSpPr/>
          <p:nvPr/>
        </p:nvSpPr>
        <p:spPr>
          <a:xfrm>
            <a:off x="2245882" y="2591877"/>
            <a:ext cx="85290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BD82F30-EEC2-CCF2-2B8F-51C7234DEA86}"/>
              </a:ext>
            </a:extLst>
          </p:cNvPr>
          <p:cNvSpPr txBox="1"/>
          <p:nvPr/>
        </p:nvSpPr>
        <p:spPr>
          <a:xfrm>
            <a:off x="3190762" y="2591876"/>
            <a:ext cx="3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84923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B7AE09-16A4-7C74-C68E-F52E0FE9234A}"/>
              </a:ext>
            </a:extLst>
          </p:cNvPr>
          <p:cNvSpPr txBox="1"/>
          <p:nvPr/>
        </p:nvSpPr>
        <p:spPr>
          <a:xfrm>
            <a:off x="890937" y="512985"/>
            <a:ext cx="104264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摘要別月間集計表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lang="ja-JP" altLang="en-US" dirty="0"/>
              <a:t>摘要</a:t>
            </a:r>
            <a:r>
              <a:rPr kumimoji="1" lang="ja-JP" altLang="en-US" dirty="0"/>
              <a:t>毎で月毎に買った</a:t>
            </a:r>
            <a:r>
              <a:rPr lang="ja-JP" altLang="en-US" dirty="0"/>
              <a:t>合計金額</a:t>
            </a:r>
            <a:r>
              <a:rPr kumimoji="1" lang="ja-JP" altLang="en-US" dirty="0"/>
              <a:t>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  <a:p>
            <a:r>
              <a:rPr lang="ja-JP" altLang="en-US" dirty="0"/>
              <a:t>変更：指定年月の集計表を表示します</a:t>
            </a:r>
            <a:endParaRPr lang="en-US" altLang="ja-JP" dirty="0"/>
          </a:p>
          <a:p>
            <a:r>
              <a:rPr lang="ja-JP" altLang="en-US" dirty="0"/>
              <a:t>　　：初期値は現在年月です</a:t>
            </a:r>
            <a:endParaRPr lang="en-US" altLang="ja-JP" dirty="0"/>
          </a:p>
          <a:p>
            <a:endParaRPr lang="en-US" altLang="ja-JP" sz="2400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必須入力チェック：年、月</a:t>
            </a:r>
            <a:endParaRPr lang="en-US" altLang="ja-JP" dirty="0"/>
          </a:p>
          <a:p>
            <a:r>
              <a:rPr lang="ja-JP" altLang="en-US" dirty="0"/>
              <a:t>年　　　　　　　：４文字以内、数字のみ入力出来ます</a:t>
            </a:r>
            <a:endParaRPr lang="en-US" altLang="ja-JP" dirty="0"/>
          </a:p>
          <a:p>
            <a:r>
              <a:rPr lang="ja-JP" altLang="en-US" dirty="0"/>
              <a:t>月　　　　　　　：２文字以内、数字のみ入力出来ます、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12</a:t>
            </a:r>
            <a:r>
              <a:rPr lang="ja-JP" altLang="en-US" dirty="0"/>
              <a:t>のみ入力出来ます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51691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28875F-6625-0D8F-1816-017F6FDC17C6}"/>
              </a:ext>
            </a:extLst>
          </p:cNvPr>
          <p:cNvSpPr txBox="1"/>
          <p:nvPr/>
        </p:nvSpPr>
        <p:spPr>
          <a:xfrm>
            <a:off x="596766" y="336884"/>
            <a:ext cx="4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X</a:t>
            </a:r>
            <a:r>
              <a:rPr kumimoji="1" lang="ja-JP" altLang="en-US" sz="2400" dirty="0"/>
              <a:t>　摘要別月間頻度表（</a:t>
            </a:r>
            <a:r>
              <a:rPr kumimoji="1" lang="en-US" altLang="ja-JP" sz="2400" dirty="0"/>
              <a:t>PC)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F80D7DA-B695-3773-EB42-20A6A0873D1E}"/>
              </a:ext>
            </a:extLst>
          </p:cNvPr>
          <p:cNvSpPr/>
          <p:nvPr/>
        </p:nvSpPr>
        <p:spPr>
          <a:xfrm>
            <a:off x="394636" y="914400"/>
            <a:ext cx="5038755" cy="5606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55A8E5-692C-FAB6-BB7D-C35E6DE79D5A}"/>
              </a:ext>
            </a:extLst>
          </p:cNvPr>
          <p:cNvSpPr/>
          <p:nvPr/>
        </p:nvSpPr>
        <p:spPr>
          <a:xfrm>
            <a:off x="394636" y="914400"/>
            <a:ext cx="5038755" cy="56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D2AD7A-EEF0-6EAA-EAAE-46CCE2185F09}"/>
              </a:ext>
            </a:extLst>
          </p:cNvPr>
          <p:cNvSpPr txBox="1"/>
          <p:nvPr/>
        </p:nvSpPr>
        <p:spPr>
          <a:xfrm>
            <a:off x="525645" y="955040"/>
            <a:ext cx="291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摘要別月</a:t>
            </a:r>
            <a:r>
              <a:rPr kumimoji="1" lang="ja-JP" altLang="en-US" sz="2400" dirty="0">
                <a:solidFill>
                  <a:schemeClr val="bg1"/>
                </a:solidFill>
              </a:rPr>
              <a:t>間頻度表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003B599-7A4A-8338-A81E-89C183F8AFBE}"/>
              </a:ext>
            </a:extLst>
          </p:cNvPr>
          <p:cNvSpPr/>
          <p:nvPr/>
        </p:nvSpPr>
        <p:spPr>
          <a:xfrm>
            <a:off x="612274" y="1720430"/>
            <a:ext cx="1554480" cy="56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E0640D-F61A-47EE-2874-0BD6500C6063}"/>
              </a:ext>
            </a:extLst>
          </p:cNvPr>
          <p:cNvSpPr/>
          <p:nvPr/>
        </p:nvSpPr>
        <p:spPr>
          <a:xfrm>
            <a:off x="608128" y="3215717"/>
            <a:ext cx="2837437" cy="3717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315F72-36E4-F213-4134-E7033E75ECB8}"/>
              </a:ext>
            </a:extLst>
          </p:cNvPr>
          <p:cNvSpPr txBox="1"/>
          <p:nvPr/>
        </p:nvSpPr>
        <p:spPr>
          <a:xfrm>
            <a:off x="596766" y="3204877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摘要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4D012F-7DE1-7D66-9A58-E654345C5CAE}"/>
              </a:ext>
            </a:extLst>
          </p:cNvPr>
          <p:cNvSpPr/>
          <p:nvPr/>
        </p:nvSpPr>
        <p:spPr>
          <a:xfrm>
            <a:off x="608128" y="3585049"/>
            <a:ext cx="2837437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2AFB4F-275D-5C0B-5936-EDC1BCE8792A}"/>
              </a:ext>
            </a:extLst>
          </p:cNvPr>
          <p:cNvSpPr txBox="1"/>
          <p:nvPr/>
        </p:nvSpPr>
        <p:spPr>
          <a:xfrm>
            <a:off x="811596" y="3703397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0300B7-38EB-98FB-B85A-EA1A42C52ACD}"/>
              </a:ext>
            </a:extLst>
          </p:cNvPr>
          <p:cNvSpPr/>
          <p:nvPr/>
        </p:nvSpPr>
        <p:spPr>
          <a:xfrm>
            <a:off x="608128" y="4211557"/>
            <a:ext cx="2837437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5010F4B-2D6E-6FB6-D913-4618D561CE55}"/>
              </a:ext>
            </a:extLst>
          </p:cNvPr>
          <p:cNvSpPr txBox="1"/>
          <p:nvPr/>
        </p:nvSpPr>
        <p:spPr>
          <a:xfrm>
            <a:off x="784726" y="430079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C09097D-938A-6A10-53D7-1CC923627C2B}"/>
              </a:ext>
            </a:extLst>
          </p:cNvPr>
          <p:cNvSpPr/>
          <p:nvPr/>
        </p:nvSpPr>
        <p:spPr>
          <a:xfrm>
            <a:off x="608128" y="4853625"/>
            <a:ext cx="2837437" cy="6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257800A-43C8-7F2C-ECA2-72A7E261C68C}"/>
              </a:ext>
            </a:extLst>
          </p:cNvPr>
          <p:cNvSpPr txBox="1"/>
          <p:nvPr/>
        </p:nvSpPr>
        <p:spPr>
          <a:xfrm>
            <a:off x="811596" y="5023345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29A5CB-4FE2-B2B1-59AB-7C8F1DAB8AE7}"/>
              </a:ext>
            </a:extLst>
          </p:cNvPr>
          <p:cNvSpPr/>
          <p:nvPr/>
        </p:nvSpPr>
        <p:spPr>
          <a:xfrm>
            <a:off x="608128" y="5472107"/>
            <a:ext cx="2837437" cy="636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94C72E-9906-4286-8A3A-C3A05F22B66C}"/>
              </a:ext>
            </a:extLst>
          </p:cNvPr>
          <p:cNvSpPr txBox="1"/>
          <p:nvPr/>
        </p:nvSpPr>
        <p:spPr>
          <a:xfrm>
            <a:off x="811596" y="568280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4591FD-6178-91AF-20B9-3FA51017E80C}"/>
              </a:ext>
            </a:extLst>
          </p:cNvPr>
          <p:cNvSpPr txBox="1"/>
          <p:nvPr/>
        </p:nvSpPr>
        <p:spPr>
          <a:xfrm>
            <a:off x="2162900" y="3210157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合計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D46C66-256A-CBE0-08B6-E0420B422D7D}"/>
              </a:ext>
            </a:extLst>
          </p:cNvPr>
          <p:cNvSpPr txBox="1"/>
          <p:nvPr/>
        </p:nvSpPr>
        <p:spPr>
          <a:xfrm>
            <a:off x="2162900" y="3736973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DFCBD47-31FB-9A81-6110-E80CFF12EE5C}"/>
              </a:ext>
            </a:extLst>
          </p:cNvPr>
          <p:cNvSpPr txBox="1"/>
          <p:nvPr/>
        </p:nvSpPr>
        <p:spPr>
          <a:xfrm>
            <a:off x="2178116" y="4294198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298FF9-3871-AA7C-23BD-797205B5963A}"/>
              </a:ext>
            </a:extLst>
          </p:cNvPr>
          <p:cNvSpPr txBox="1"/>
          <p:nvPr/>
        </p:nvSpPr>
        <p:spPr>
          <a:xfrm>
            <a:off x="2178116" y="5013345"/>
            <a:ext cx="1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0E1ECC8-4E28-80A9-5244-2F82475D100C}"/>
              </a:ext>
            </a:extLst>
          </p:cNvPr>
          <p:cNvSpPr txBox="1"/>
          <p:nvPr/>
        </p:nvSpPr>
        <p:spPr>
          <a:xfrm>
            <a:off x="2162900" y="5675280"/>
            <a:ext cx="11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××××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47822A-4384-D8CF-AD26-6E2DF16BEC04}"/>
              </a:ext>
            </a:extLst>
          </p:cNvPr>
          <p:cNvSpPr txBox="1"/>
          <p:nvPr/>
        </p:nvSpPr>
        <p:spPr>
          <a:xfrm>
            <a:off x="1788113" y="2627596"/>
            <a:ext cx="52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</a:t>
            </a:r>
            <a:endParaRPr kumimoji="1" lang="en-US" altLang="ja-JP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561DFAA-32AD-427F-E1DF-ACB718986BD2}"/>
              </a:ext>
            </a:extLst>
          </p:cNvPr>
          <p:cNvSpPr/>
          <p:nvPr/>
        </p:nvSpPr>
        <p:spPr>
          <a:xfrm>
            <a:off x="678046" y="2601904"/>
            <a:ext cx="109728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F65814A9-A17F-677D-39C1-00DE73D2A443}"/>
              </a:ext>
            </a:extLst>
          </p:cNvPr>
          <p:cNvSpPr/>
          <p:nvPr/>
        </p:nvSpPr>
        <p:spPr>
          <a:xfrm>
            <a:off x="3675780" y="2588118"/>
            <a:ext cx="103632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変更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EE45935-421E-CFD8-9211-CF7588D94364}"/>
              </a:ext>
            </a:extLst>
          </p:cNvPr>
          <p:cNvSpPr/>
          <p:nvPr/>
        </p:nvSpPr>
        <p:spPr>
          <a:xfrm>
            <a:off x="2245882" y="2591877"/>
            <a:ext cx="85290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580AE99-112F-F8BE-520C-7BFB2B26BDAC}"/>
              </a:ext>
            </a:extLst>
          </p:cNvPr>
          <p:cNvSpPr txBox="1"/>
          <p:nvPr/>
        </p:nvSpPr>
        <p:spPr>
          <a:xfrm>
            <a:off x="3190762" y="2591876"/>
            <a:ext cx="3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159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0372E55-5658-2E25-4E7D-6D04DDF20A0E}"/>
              </a:ext>
            </a:extLst>
          </p:cNvPr>
          <p:cNvSpPr txBox="1"/>
          <p:nvPr/>
        </p:nvSpPr>
        <p:spPr>
          <a:xfrm>
            <a:off x="425302" y="329609"/>
            <a:ext cx="77617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退会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ja-JP" altLang="en-US" dirty="0"/>
              <a:t>アカウント情報を削除します</a:t>
            </a:r>
            <a:endParaRPr kumimoji="1" lang="en-US" altLang="ja-JP" dirty="0"/>
          </a:p>
          <a:p>
            <a:r>
              <a:rPr lang="ja-JP" altLang="en-US" dirty="0"/>
              <a:t>退会アカウントの家計簿テーブル、勘定科目テーブル、口座テーブルの</a:t>
            </a:r>
            <a:endParaRPr lang="en-US" altLang="ja-JP" dirty="0"/>
          </a:p>
          <a:p>
            <a:r>
              <a:rPr lang="ja-JP" altLang="en-US" dirty="0"/>
              <a:t>情報を論理的に削除します</a:t>
            </a:r>
            <a:endParaRPr kumimoji="1" lang="en-US" altLang="ja-JP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dirty="0"/>
              <a:t>退会する：アカウント情報を削除してログインに画面遷移します</a:t>
            </a:r>
            <a:endParaRPr kumimoji="1" lang="en-US" altLang="ja-JP" dirty="0"/>
          </a:p>
          <a:p>
            <a:r>
              <a:rPr lang="ja-JP" altLang="en-US" dirty="0"/>
              <a:t>戻る　　</a:t>
            </a:r>
            <a:r>
              <a:rPr kumimoji="1" lang="ja-JP" altLang="en-US" dirty="0"/>
              <a:t>：メニューに画面遷移します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39674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556E1-359E-9D5F-F2EC-7ED600BCD078}"/>
              </a:ext>
            </a:extLst>
          </p:cNvPr>
          <p:cNvSpPr txBox="1"/>
          <p:nvPr/>
        </p:nvSpPr>
        <p:spPr>
          <a:xfrm>
            <a:off x="890938" y="512985"/>
            <a:ext cx="101083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摘要別月間頻度表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lang="ja-JP" altLang="en-US" dirty="0"/>
              <a:t>摘要</a:t>
            </a:r>
            <a:r>
              <a:rPr kumimoji="1" lang="ja-JP" altLang="en-US" dirty="0"/>
              <a:t>毎で月毎に何個買ったかを表示します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戻る：メニューに画面遷移します</a:t>
            </a:r>
            <a:endParaRPr lang="en-US" altLang="ja-JP" dirty="0"/>
          </a:p>
          <a:p>
            <a:r>
              <a:rPr lang="ja-JP" altLang="en-US" dirty="0"/>
              <a:t>変更：指定年月の集計表を表示します</a:t>
            </a:r>
            <a:endParaRPr lang="en-US" altLang="ja-JP" dirty="0"/>
          </a:p>
          <a:p>
            <a:r>
              <a:rPr lang="ja-JP" altLang="en-US" dirty="0"/>
              <a:t>　　：初期値は現在年月です</a:t>
            </a:r>
            <a:endParaRPr lang="en-US" altLang="ja-JP" dirty="0"/>
          </a:p>
          <a:p>
            <a:endParaRPr lang="en-US" altLang="ja-JP" sz="2400" dirty="0"/>
          </a:p>
          <a:p>
            <a:r>
              <a:rPr lang="ja-JP" altLang="en-US" sz="2400" dirty="0"/>
              <a:t>バリデーション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必須入力チェック：年、月</a:t>
            </a:r>
            <a:endParaRPr lang="en-US" altLang="ja-JP" dirty="0"/>
          </a:p>
          <a:p>
            <a:r>
              <a:rPr lang="ja-JP" altLang="en-US" dirty="0"/>
              <a:t>年　　　　　　　：４文字以内、数字のみ入力出来ます</a:t>
            </a:r>
            <a:endParaRPr lang="en-US" altLang="ja-JP" dirty="0"/>
          </a:p>
          <a:p>
            <a:r>
              <a:rPr lang="ja-JP" altLang="en-US" dirty="0"/>
              <a:t>月　　　　　　　：２文字以内、数字のみ入力出来ます、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12</a:t>
            </a:r>
            <a:r>
              <a:rPr lang="ja-JP" altLang="en-US" dirty="0"/>
              <a:t>のみ入力出来ます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0012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CF333E-5309-30BD-90DE-FE35E20C45C0}"/>
              </a:ext>
            </a:extLst>
          </p:cNvPr>
          <p:cNvSpPr txBox="1"/>
          <p:nvPr/>
        </p:nvSpPr>
        <p:spPr>
          <a:xfrm>
            <a:off x="705293" y="388207"/>
            <a:ext cx="539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</a:t>
            </a:r>
            <a:r>
              <a:rPr kumimoji="1" lang="ja-JP" altLang="en-US" sz="2400" dirty="0"/>
              <a:t>　エラーページ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D134D67-CBFC-F9B9-4B21-525506DEF7F7}"/>
              </a:ext>
            </a:extLst>
          </p:cNvPr>
          <p:cNvSpPr/>
          <p:nvPr/>
        </p:nvSpPr>
        <p:spPr>
          <a:xfrm>
            <a:off x="944880" y="1270000"/>
            <a:ext cx="4907280" cy="312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A2A6C10-B1C6-A05F-1BCB-425993B31CEF}"/>
              </a:ext>
            </a:extLst>
          </p:cNvPr>
          <p:cNvSpPr/>
          <p:nvPr/>
        </p:nvSpPr>
        <p:spPr>
          <a:xfrm>
            <a:off x="944880" y="1270000"/>
            <a:ext cx="4907280" cy="558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18EC66-CA86-DEC9-58ED-14648C37EEF0}"/>
              </a:ext>
            </a:extLst>
          </p:cNvPr>
          <p:cNvSpPr txBox="1"/>
          <p:nvPr/>
        </p:nvSpPr>
        <p:spPr>
          <a:xfrm>
            <a:off x="1137920" y="1334532"/>
            <a:ext cx="197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エラー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940B24-B742-8415-8727-66C5EF50A9C9}"/>
              </a:ext>
            </a:extLst>
          </p:cNvPr>
          <p:cNvSpPr txBox="1"/>
          <p:nvPr/>
        </p:nvSpPr>
        <p:spPr>
          <a:xfrm>
            <a:off x="1391920" y="2235818"/>
            <a:ext cx="395224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申し訳ございません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エラーが発生しました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EC2419D-ABF7-A0F9-BB8F-EDC5046B3C18}"/>
              </a:ext>
            </a:extLst>
          </p:cNvPr>
          <p:cNvSpPr/>
          <p:nvPr/>
        </p:nvSpPr>
        <p:spPr>
          <a:xfrm>
            <a:off x="3539695" y="3227316"/>
            <a:ext cx="1334387" cy="680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062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3285</Words>
  <Application>Microsoft Office PowerPoint</Application>
  <PresentationFormat>ワイド画面</PresentationFormat>
  <Paragraphs>1120</Paragraphs>
  <Slides>80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80</vt:i4>
      </vt:variant>
    </vt:vector>
  </HeadingPairs>
  <TitlesOfParts>
    <vt:vector size="8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畝 猛志</dc:creator>
  <cp:lastModifiedBy>Nicole Pitts</cp:lastModifiedBy>
  <cp:revision>27</cp:revision>
  <cp:lastPrinted>2022-02-05T11:03:13Z</cp:lastPrinted>
  <dcterms:created xsi:type="dcterms:W3CDTF">2022-02-05T08:13:29Z</dcterms:created>
  <dcterms:modified xsi:type="dcterms:W3CDTF">2022-06-22T02:51:38Z</dcterms:modified>
</cp:coreProperties>
</file>