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4DE46-6A9E-4AE2-BE50-A951FB9B4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7E1308-20C2-4C4A-9CD4-A19EE8DA8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B48405-B680-47D3-B1BD-18A6613C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CCE2-7CC7-4917-9222-0778AD7A3B1F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C074CA-410A-4CFF-B7D4-0869F962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097F1D-4872-4DF0-AB3F-00516025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DB71-D2E2-46B7-93F5-B34FCE5650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1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D849B-9A25-4F3A-A9D9-2F18A159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5C88B5-BD69-4F6F-9D41-406100004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CF5F37-9971-4CA3-91C6-38D42891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CCE2-7CC7-4917-9222-0778AD7A3B1F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246BEB-935F-44E3-95CC-C95F79D4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0E9225-D3C6-4DF1-A97E-42F6BC36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DB71-D2E2-46B7-93F5-B34FCE5650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63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83B57A8-4C0A-4D1F-9CA4-F343C4AC4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1396ED-738C-42D4-B1F4-DCEDECFF6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BD1C39-F567-4A30-A0EB-CC16C069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CCE2-7CC7-4917-9222-0778AD7A3B1F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97A283-1A8A-4742-8073-0145B0E4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13BC2F-603C-48EF-B033-C4734466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DB71-D2E2-46B7-93F5-B34FCE5650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12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6096A0-4E3F-4D45-BE79-D55B9FF8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DAF6D5-3145-4984-BB9A-1070A931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05D38D-E166-4D70-ADBC-6953AB88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CCE2-7CC7-4917-9222-0778AD7A3B1F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AADCF0-0A45-4A51-A72C-CA8E36F3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89C9D6-DBB8-4E38-9099-C473AE8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DB71-D2E2-46B7-93F5-B34FCE5650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31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6DADC-D3CB-47E1-BC2E-2D3254BB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9656A0-F950-473A-A55C-77A17558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1BD099-AABC-440D-91D6-2AFA0264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CCE2-7CC7-4917-9222-0778AD7A3B1F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8103F8-73F5-4A86-8FCB-7062E1F0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A74BED-BD03-4794-AE08-DED97056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DB71-D2E2-46B7-93F5-B34FCE5650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41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F33EB2-C003-4EF7-8681-A0D5F1FC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5AFBB0-6488-45D9-9045-D94CDE441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851E0A-601B-4628-856D-662EE978D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3B8AB9-09BD-451F-A3E9-0A201B7F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CCE2-7CC7-4917-9222-0778AD7A3B1F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50B40F-3C83-41D6-A3D8-DC954745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F7C42E-EAFF-4EE9-B9F2-B07C156B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DB71-D2E2-46B7-93F5-B34FCE5650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92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87E6D-6C62-46AA-840E-700072A3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732D90-8169-45D4-BB71-6ADD2D146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C10BC1-7E29-43DD-BB24-EF57FCD6C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BD068F-BAF1-46E5-94D1-0773E3190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481CC9-D98C-4758-B061-64BD02089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370854-AEF8-41CF-B67F-538B6142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CCE2-7CC7-4917-9222-0778AD7A3B1F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545D27C-6716-42E3-A879-E0597AA1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7F57E1-3F85-4864-B50A-C097329E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DB71-D2E2-46B7-93F5-B34FCE5650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96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8DDD81-321C-4299-B64F-AA97AED4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E56BF0-1BA5-499B-A7E3-414A7DFD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CCE2-7CC7-4917-9222-0778AD7A3B1F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063D86-C01A-4122-B09E-A573274D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7969B-476A-469E-9820-B68F9811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DB71-D2E2-46B7-93F5-B34FCE5650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84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763F5C-FCB0-4351-A01A-600148CA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CCE2-7CC7-4917-9222-0778AD7A3B1F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633B80-CBD7-4F02-A683-810F393A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675A74-F231-4BAA-B5DF-48AF85AF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DB71-D2E2-46B7-93F5-B34FCE5650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87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EBA14-0421-4144-B0B2-27D44E94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80CF4F-B28F-480D-B699-ED7005D4B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9ABEEF-1669-4EC8-81E6-BFB2319DD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0E7269-5796-4726-8A32-24A078AD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CCE2-7CC7-4917-9222-0778AD7A3B1F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439CE4-E8C8-43E3-8485-23907866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732B79-C83F-4982-95F0-0297A7B9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DB71-D2E2-46B7-93F5-B34FCE5650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67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C6441-4E6A-4B90-BEA1-FA2501C4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28AB43-AE13-431B-82ED-8B8ABCEF5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52B5FF-B79A-428E-A7CD-44EE19CB0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371EDC-0FD1-43E8-9A95-1A9F42AC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CCE2-7CC7-4917-9222-0778AD7A3B1F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CC5939-B12C-457E-A7B1-325143F4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9DF537-E24D-407E-93DB-147FF6DF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DB71-D2E2-46B7-93F5-B34FCE5650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01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137C4A-9186-4CA8-9FBF-1825624F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8A149C-195F-4FAE-B52C-4269C1C41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BF045C-5364-4225-BFD3-AF70962AC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CCE2-7CC7-4917-9222-0778AD7A3B1F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D8F6CC-BD4F-4677-93C1-C521C283D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D63F54-34AD-426E-91E9-71065F4DF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DB71-D2E2-46B7-93F5-B34FCE5650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10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46B2CF-151F-45C7-A02B-FA32C998250F}"/>
              </a:ext>
            </a:extLst>
          </p:cNvPr>
          <p:cNvSpPr txBox="1"/>
          <p:nvPr/>
        </p:nvSpPr>
        <p:spPr>
          <a:xfrm>
            <a:off x="384313" y="225287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画面遷移表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8CF798-6ADC-410F-B733-7365844CB3D5}"/>
              </a:ext>
            </a:extLst>
          </p:cNvPr>
          <p:cNvSpPr txBox="1"/>
          <p:nvPr/>
        </p:nvSpPr>
        <p:spPr>
          <a:xfrm>
            <a:off x="470455" y="795130"/>
            <a:ext cx="12655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46F6FF-DB95-48FB-9D6C-25A64F93BBCD}"/>
              </a:ext>
            </a:extLst>
          </p:cNvPr>
          <p:cNvSpPr txBox="1"/>
          <p:nvPr/>
        </p:nvSpPr>
        <p:spPr>
          <a:xfrm>
            <a:off x="470455" y="1349128"/>
            <a:ext cx="12655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エラー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7C4955-3C0E-46F1-93D1-3C7ABCD87077}"/>
              </a:ext>
            </a:extLst>
          </p:cNvPr>
          <p:cNvSpPr txBox="1"/>
          <p:nvPr/>
        </p:nvSpPr>
        <p:spPr>
          <a:xfrm>
            <a:off x="2362209" y="795130"/>
            <a:ext cx="186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管理者メニュー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330C0B-CB1D-4530-9EBB-4EFB1B344AB4}"/>
              </a:ext>
            </a:extLst>
          </p:cNvPr>
          <p:cNvSpPr txBox="1"/>
          <p:nvPr/>
        </p:nvSpPr>
        <p:spPr>
          <a:xfrm>
            <a:off x="4956313" y="795130"/>
            <a:ext cx="1901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アカウント作成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5061372-9AA7-401E-A9F0-E2BFA1139DCB}"/>
              </a:ext>
            </a:extLst>
          </p:cNvPr>
          <p:cNvSpPr txBox="1"/>
          <p:nvPr/>
        </p:nvSpPr>
        <p:spPr>
          <a:xfrm>
            <a:off x="6735415" y="1876804"/>
            <a:ext cx="1674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勘定科目一覧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81590BC-2E68-4CA6-BFD7-B570FE69EBFD}"/>
              </a:ext>
            </a:extLst>
          </p:cNvPr>
          <p:cNvSpPr txBox="1"/>
          <p:nvPr/>
        </p:nvSpPr>
        <p:spPr>
          <a:xfrm>
            <a:off x="8794470" y="1868882"/>
            <a:ext cx="16747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勘定科目追加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E4E7E39-F138-4242-9D66-43DBDC3C8FFB}"/>
              </a:ext>
            </a:extLst>
          </p:cNvPr>
          <p:cNvSpPr txBox="1"/>
          <p:nvPr/>
        </p:nvSpPr>
        <p:spPr>
          <a:xfrm>
            <a:off x="8816832" y="2388018"/>
            <a:ext cx="1674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勘定科目修正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1676E4-84EA-41E2-A6FA-D069C341922E}"/>
              </a:ext>
            </a:extLst>
          </p:cNvPr>
          <p:cNvSpPr txBox="1"/>
          <p:nvPr/>
        </p:nvSpPr>
        <p:spPr>
          <a:xfrm>
            <a:off x="6796706" y="2928767"/>
            <a:ext cx="1613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管理媒体一覧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2EE13E6-52CE-4A1F-AAD7-028149B6E079}"/>
              </a:ext>
            </a:extLst>
          </p:cNvPr>
          <p:cNvSpPr txBox="1"/>
          <p:nvPr/>
        </p:nvSpPr>
        <p:spPr>
          <a:xfrm>
            <a:off x="8816832" y="2928767"/>
            <a:ext cx="1674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管理媒体追加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0CF074-D2A7-4280-AD5F-64F8CEF7655C}"/>
              </a:ext>
            </a:extLst>
          </p:cNvPr>
          <p:cNvSpPr txBox="1"/>
          <p:nvPr/>
        </p:nvSpPr>
        <p:spPr>
          <a:xfrm>
            <a:off x="8772111" y="4427638"/>
            <a:ext cx="1697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入出金修正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63DD969-5772-4AA1-8A1C-4540BD3DA59D}"/>
              </a:ext>
            </a:extLst>
          </p:cNvPr>
          <p:cNvSpPr txBox="1"/>
          <p:nvPr/>
        </p:nvSpPr>
        <p:spPr>
          <a:xfrm>
            <a:off x="6735415" y="3979720"/>
            <a:ext cx="1674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入出金一覧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7FE737-8376-4BFF-8D83-CCE5F67F658A}"/>
              </a:ext>
            </a:extLst>
          </p:cNvPr>
          <p:cNvSpPr txBox="1"/>
          <p:nvPr/>
        </p:nvSpPr>
        <p:spPr>
          <a:xfrm>
            <a:off x="6735416" y="4911049"/>
            <a:ext cx="1674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残高一覧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B49B15C-EBB1-4FA3-AFE7-CAE68F6BDB5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736041" y="979796"/>
            <a:ext cx="62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2EDE92A-EF30-4951-A224-62C909EDC82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224131" y="979796"/>
            <a:ext cx="732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結合子 38">
            <a:extLst>
              <a:ext uri="{FF2B5EF4-FFF2-40B4-BE49-F238E27FC236}">
                <a16:creationId xmlns:a16="http://schemas.microsoft.com/office/drawing/2014/main" id="{A8DB5789-155B-4646-AEAF-47C54CE0D07E}"/>
              </a:ext>
            </a:extLst>
          </p:cNvPr>
          <p:cNvSpPr/>
          <p:nvPr/>
        </p:nvSpPr>
        <p:spPr>
          <a:xfrm>
            <a:off x="4162433" y="5809785"/>
            <a:ext cx="569841" cy="56984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D3DB0E-82BF-4C2D-8B39-1FE208D68291}"/>
              </a:ext>
            </a:extLst>
          </p:cNvPr>
          <p:cNvCxnSpPr>
            <a:cxnSpLocks/>
          </p:cNvCxnSpPr>
          <p:nvPr/>
        </p:nvCxnSpPr>
        <p:spPr>
          <a:xfrm flipH="1">
            <a:off x="6402456" y="2086675"/>
            <a:ext cx="309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63C4A97-8037-47B2-89F2-22D78E28F36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02456" y="3113433"/>
            <a:ext cx="39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65B6957-AE10-4428-A097-13E408089044}"/>
              </a:ext>
            </a:extLst>
          </p:cNvPr>
          <p:cNvCxnSpPr>
            <a:cxnSpLocks/>
          </p:cNvCxnSpPr>
          <p:nvPr/>
        </p:nvCxnSpPr>
        <p:spPr>
          <a:xfrm flipH="1" flipV="1">
            <a:off x="6402456" y="4138747"/>
            <a:ext cx="33461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671A4439-7FBE-4F27-A2AE-4FF07D246227}"/>
              </a:ext>
            </a:extLst>
          </p:cNvPr>
          <p:cNvCxnSpPr>
            <a:cxnSpLocks/>
          </p:cNvCxnSpPr>
          <p:nvPr/>
        </p:nvCxnSpPr>
        <p:spPr>
          <a:xfrm flipH="1">
            <a:off x="6402456" y="5095715"/>
            <a:ext cx="326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9C25996-5DB8-4B2A-B861-5271314649C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8410159" y="2053548"/>
            <a:ext cx="384311" cy="7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44409B9F-B817-4322-A843-E5D9D5EBF5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92512" y="2213004"/>
            <a:ext cx="463108" cy="1855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6523DAF-8342-447C-8636-F7E7461E3D7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8410159" y="3113433"/>
            <a:ext cx="40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AC228C23-B51A-4EC6-BA2F-C4156E97BDC3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8464928" y="4305120"/>
            <a:ext cx="473555" cy="1408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DD806677-EE51-8E70-2CA1-E5824A33817E}"/>
              </a:ext>
            </a:extLst>
          </p:cNvPr>
          <p:cNvCxnSpPr>
            <a:cxnSpLocks/>
          </p:cNvCxnSpPr>
          <p:nvPr/>
        </p:nvCxnSpPr>
        <p:spPr>
          <a:xfrm>
            <a:off x="8410159" y="4138749"/>
            <a:ext cx="40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7E3A589-3DB1-CE9D-9107-9D2355F38B9E}"/>
              </a:ext>
            </a:extLst>
          </p:cNvPr>
          <p:cNvSpPr txBox="1"/>
          <p:nvPr/>
        </p:nvSpPr>
        <p:spPr>
          <a:xfrm>
            <a:off x="8805651" y="3979720"/>
            <a:ext cx="1674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入出金追加</a:t>
            </a:r>
            <a:endParaRPr kumimoji="1" lang="ja-JP" altLang="en-US" dirty="0"/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0432F203-B939-1ADE-BDAF-30D4D45368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66366" y="3290190"/>
            <a:ext cx="515398" cy="1631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AC4E75C-39AA-E6B4-D87F-990BCA0BDB63}"/>
              </a:ext>
            </a:extLst>
          </p:cNvPr>
          <p:cNvSpPr txBox="1"/>
          <p:nvPr/>
        </p:nvSpPr>
        <p:spPr>
          <a:xfrm>
            <a:off x="8816832" y="3453456"/>
            <a:ext cx="1697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管理媒体修正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6B0DC57-28D3-A422-7C92-85B435F10725}"/>
              </a:ext>
            </a:extLst>
          </p:cNvPr>
          <p:cNvSpPr txBox="1"/>
          <p:nvPr/>
        </p:nvSpPr>
        <p:spPr>
          <a:xfrm>
            <a:off x="2395342" y="1376129"/>
            <a:ext cx="1861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利用者メニュー</a:t>
            </a:r>
            <a:endParaRPr lang="en-US" altLang="ja-JP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BB23FD11-86AC-2295-8BAB-ADC64348127D}"/>
              </a:ext>
            </a:extLst>
          </p:cNvPr>
          <p:cNvCxnSpPr>
            <a:cxnSpLocks/>
          </p:cNvCxnSpPr>
          <p:nvPr/>
        </p:nvCxnSpPr>
        <p:spPr>
          <a:xfrm>
            <a:off x="6402456" y="1560796"/>
            <a:ext cx="0" cy="424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282686B1-129B-199C-3A90-37D4D9AD8FF5}"/>
              </a:ext>
            </a:extLst>
          </p:cNvPr>
          <p:cNvCxnSpPr>
            <a:cxnSpLocks/>
          </p:cNvCxnSpPr>
          <p:nvPr/>
        </p:nvCxnSpPr>
        <p:spPr>
          <a:xfrm>
            <a:off x="6069498" y="1560796"/>
            <a:ext cx="332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ローチャート: 結合子 99">
            <a:extLst>
              <a:ext uri="{FF2B5EF4-FFF2-40B4-BE49-F238E27FC236}">
                <a16:creationId xmlns:a16="http://schemas.microsoft.com/office/drawing/2014/main" id="{34E55E7A-BF6D-B459-5C7B-D96E9EA5ABED}"/>
              </a:ext>
            </a:extLst>
          </p:cNvPr>
          <p:cNvSpPr/>
          <p:nvPr/>
        </p:nvSpPr>
        <p:spPr>
          <a:xfrm>
            <a:off x="6119198" y="5809785"/>
            <a:ext cx="569841" cy="56984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BF52CAF7-34F2-0284-5595-88EAE7B06656}"/>
              </a:ext>
            </a:extLst>
          </p:cNvPr>
          <p:cNvCxnSpPr>
            <a:cxnSpLocks/>
            <a:endCxn id="94" idx="1"/>
          </p:cNvCxnSpPr>
          <p:nvPr/>
        </p:nvCxnSpPr>
        <p:spPr>
          <a:xfrm rot="16200000" flipH="1">
            <a:off x="1944159" y="1109612"/>
            <a:ext cx="580998" cy="3213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DC7A6C3-4D8F-B4C1-4577-118FCF88D90A}"/>
              </a:ext>
            </a:extLst>
          </p:cNvPr>
          <p:cNvSpPr txBox="1"/>
          <p:nvPr/>
        </p:nvSpPr>
        <p:spPr>
          <a:xfrm>
            <a:off x="4557109" y="1376129"/>
            <a:ext cx="15190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PC</a:t>
            </a:r>
            <a:r>
              <a:rPr lang="ja-JP" altLang="en-US" dirty="0"/>
              <a:t>メニュー</a:t>
            </a:r>
            <a:endParaRPr lang="en-US" altLang="ja-JP" dirty="0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442AD0A-765B-07C3-9A34-DAE5DFF05BCE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4257264" y="1560795"/>
            <a:ext cx="299845" cy="5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EB3217B-8A89-30EF-D509-E659C9DE0B4D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407186" y="1595338"/>
            <a:ext cx="40168" cy="421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86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BBE800C2-C778-48F4-8C80-6F90432C5D9F}"/>
              </a:ext>
            </a:extLst>
          </p:cNvPr>
          <p:cNvSpPr/>
          <p:nvPr/>
        </p:nvSpPr>
        <p:spPr>
          <a:xfrm>
            <a:off x="4850296" y="384312"/>
            <a:ext cx="622852" cy="58309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325273-D532-4525-A09A-56D2EFAC3F89}"/>
              </a:ext>
            </a:extLst>
          </p:cNvPr>
          <p:cNvSpPr txBox="1"/>
          <p:nvPr/>
        </p:nvSpPr>
        <p:spPr>
          <a:xfrm>
            <a:off x="5473148" y="1232451"/>
            <a:ext cx="155711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日計表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76C9CC-8BDA-45CA-AD81-BE819435FBB3}"/>
              </a:ext>
            </a:extLst>
          </p:cNvPr>
          <p:cNvSpPr txBox="1"/>
          <p:nvPr/>
        </p:nvSpPr>
        <p:spPr>
          <a:xfrm>
            <a:off x="5473147" y="3814321"/>
            <a:ext cx="155711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退会</a:t>
            </a:r>
            <a:endParaRPr kumimoji="1" lang="en-US" altLang="ja-JP" dirty="0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1C36F4B9-A806-4CE6-AE11-9B94EA6231FE}"/>
              </a:ext>
            </a:extLst>
          </p:cNvPr>
          <p:cNvCxnSpPr>
            <a:cxnSpLocks/>
            <a:stCxn id="2" idx="4"/>
          </p:cNvCxnSpPr>
          <p:nvPr/>
        </p:nvCxnSpPr>
        <p:spPr>
          <a:xfrm rot="5400000">
            <a:off x="3650972" y="2478156"/>
            <a:ext cx="3021499" cy="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6460B85-2B18-4E4D-B9B5-423A4E5641D5}"/>
              </a:ext>
            </a:extLst>
          </p:cNvPr>
          <p:cNvCxnSpPr>
            <a:cxnSpLocks/>
          </p:cNvCxnSpPr>
          <p:nvPr/>
        </p:nvCxnSpPr>
        <p:spPr>
          <a:xfrm flipH="1">
            <a:off x="5161721" y="1417117"/>
            <a:ext cx="311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77BED9-73C3-32D4-1589-4F6E311B6F14}"/>
              </a:ext>
            </a:extLst>
          </p:cNvPr>
          <p:cNvSpPr txBox="1"/>
          <p:nvPr/>
        </p:nvSpPr>
        <p:spPr>
          <a:xfrm>
            <a:off x="5473148" y="1786449"/>
            <a:ext cx="155711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月間集計表</a:t>
            </a:r>
            <a:endParaRPr kumimoji="1" lang="en-US" altLang="ja-JP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DCF9106-03E3-AE63-2616-F4546DF17234}"/>
              </a:ext>
            </a:extLst>
          </p:cNvPr>
          <p:cNvCxnSpPr>
            <a:cxnSpLocks/>
          </p:cNvCxnSpPr>
          <p:nvPr/>
        </p:nvCxnSpPr>
        <p:spPr>
          <a:xfrm flipH="1">
            <a:off x="5161720" y="1963623"/>
            <a:ext cx="311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ED686F-3A15-4AE0-D737-BE3605DD2743}"/>
              </a:ext>
            </a:extLst>
          </p:cNvPr>
          <p:cNvSpPr txBox="1"/>
          <p:nvPr/>
        </p:nvSpPr>
        <p:spPr>
          <a:xfrm>
            <a:off x="5473148" y="2302132"/>
            <a:ext cx="1557119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年間集計表</a:t>
            </a:r>
            <a:endParaRPr kumimoji="1"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1DD6092-DD85-FA7A-CACE-00CD790C50FF}"/>
              </a:ext>
            </a:extLst>
          </p:cNvPr>
          <p:cNvSpPr txBox="1"/>
          <p:nvPr/>
        </p:nvSpPr>
        <p:spPr>
          <a:xfrm>
            <a:off x="5473148" y="2825017"/>
            <a:ext cx="155712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店別集計表</a:t>
            </a:r>
            <a:endParaRPr kumimoji="1"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617E0C5-D03B-2927-9538-252147BF2C80}"/>
              </a:ext>
            </a:extLst>
          </p:cNvPr>
          <p:cNvSpPr txBox="1"/>
          <p:nvPr/>
        </p:nvSpPr>
        <p:spPr>
          <a:xfrm>
            <a:off x="5473148" y="3319669"/>
            <a:ext cx="1557125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摘要別集計表</a:t>
            </a:r>
            <a:endParaRPr kumimoji="1" lang="en-US" altLang="ja-JP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9D53497-2121-CDDC-49CA-36E75D6DA976}"/>
              </a:ext>
            </a:extLst>
          </p:cNvPr>
          <p:cNvCxnSpPr>
            <a:cxnSpLocks/>
          </p:cNvCxnSpPr>
          <p:nvPr/>
        </p:nvCxnSpPr>
        <p:spPr>
          <a:xfrm flipH="1">
            <a:off x="5161720" y="2495726"/>
            <a:ext cx="308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53722AB-B006-BAC1-DE49-E68A7E4969A0}"/>
              </a:ext>
            </a:extLst>
          </p:cNvPr>
          <p:cNvCxnSpPr>
            <a:cxnSpLocks/>
          </p:cNvCxnSpPr>
          <p:nvPr/>
        </p:nvCxnSpPr>
        <p:spPr>
          <a:xfrm flipH="1">
            <a:off x="5161720" y="3020626"/>
            <a:ext cx="308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63628ED-6B81-2A77-89BF-6D51C615361D}"/>
              </a:ext>
            </a:extLst>
          </p:cNvPr>
          <p:cNvCxnSpPr>
            <a:cxnSpLocks/>
          </p:cNvCxnSpPr>
          <p:nvPr/>
        </p:nvCxnSpPr>
        <p:spPr>
          <a:xfrm flipH="1">
            <a:off x="5161720" y="3504335"/>
            <a:ext cx="308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E263F98-A608-BE9C-348D-E3B6CD455A5B}"/>
              </a:ext>
            </a:extLst>
          </p:cNvPr>
          <p:cNvCxnSpPr>
            <a:cxnSpLocks/>
          </p:cNvCxnSpPr>
          <p:nvPr/>
        </p:nvCxnSpPr>
        <p:spPr>
          <a:xfrm flipH="1">
            <a:off x="5161720" y="3981411"/>
            <a:ext cx="308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0777FE83-DFEA-9E42-4C20-0FDB8BCD9F6E}"/>
              </a:ext>
            </a:extLst>
          </p:cNvPr>
          <p:cNvSpPr/>
          <p:nvPr/>
        </p:nvSpPr>
        <p:spPr>
          <a:xfrm>
            <a:off x="1186070" y="384312"/>
            <a:ext cx="622852" cy="58309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5A80C7B5-F869-7A1E-D8E3-8A2C06718849}"/>
              </a:ext>
            </a:extLst>
          </p:cNvPr>
          <p:cNvCxnSpPr>
            <a:cxnSpLocks/>
          </p:cNvCxnSpPr>
          <p:nvPr/>
        </p:nvCxnSpPr>
        <p:spPr>
          <a:xfrm rot="5400000">
            <a:off x="-388059" y="2845467"/>
            <a:ext cx="3771114" cy="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24986A7-0CF8-9A26-22D7-BAE668EFA2AD}"/>
              </a:ext>
            </a:extLst>
          </p:cNvPr>
          <p:cNvSpPr txBox="1"/>
          <p:nvPr/>
        </p:nvSpPr>
        <p:spPr>
          <a:xfrm>
            <a:off x="1808922" y="4546360"/>
            <a:ext cx="182216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スマホメニュー</a:t>
            </a:r>
            <a:endParaRPr kumimoji="1" lang="en-US" altLang="ja-JP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75E11B1-CC94-54BD-67DB-EEEBFF66D17C}"/>
              </a:ext>
            </a:extLst>
          </p:cNvPr>
          <p:cNvCxnSpPr>
            <a:cxnSpLocks/>
          </p:cNvCxnSpPr>
          <p:nvPr/>
        </p:nvCxnSpPr>
        <p:spPr>
          <a:xfrm flipH="1">
            <a:off x="1500808" y="4731026"/>
            <a:ext cx="308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07AF4D-C4BD-B034-7F83-AEFAB2162957}"/>
              </a:ext>
            </a:extLst>
          </p:cNvPr>
          <p:cNvSpPr txBox="1"/>
          <p:nvPr/>
        </p:nvSpPr>
        <p:spPr>
          <a:xfrm>
            <a:off x="4421256" y="4552978"/>
            <a:ext cx="1674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勘定科目一覧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C7A7962-506A-22A1-2717-AD4EEB9725C9}"/>
              </a:ext>
            </a:extLst>
          </p:cNvPr>
          <p:cNvSpPr txBox="1"/>
          <p:nvPr/>
        </p:nvSpPr>
        <p:spPr>
          <a:xfrm>
            <a:off x="6480311" y="4542035"/>
            <a:ext cx="16747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勘定科目追加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84367E-9346-B4AE-9CBF-D252889146BD}"/>
              </a:ext>
            </a:extLst>
          </p:cNvPr>
          <p:cNvSpPr txBox="1"/>
          <p:nvPr/>
        </p:nvSpPr>
        <p:spPr>
          <a:xfrm>
            <a:off x="6502673" y="5061171"/>
            <a:ext cx="1674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勘定科目修正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71E2370-DC1B-ABCC-D575-B2B5B2E066CB}"/>
              </a:ext>
            </a:extLst>
          </p:cNvPr>
          <p:cNvSpPr txBox="1"/>
          <p:nvPr/>
        </p:nvSpPr>
        <p:spPr>
          <a:xfrm>
            <a:off x="4482547" y="5601920"/>
            <a:ext cx="1613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管理媒体一覧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C37660E-9EEF-2D51-E655-E6093B0F6D0C}"/>
              </a:ext>
            </a:extLst>
          </p:cNvPr>
          <p:cNvSpPr txBox="1"/>
          <p:nvPr/>
        </p:nvSpPr>
        <p:spPr>
          <a:xfrm>
            <a:off x="6502673" y="5601920"/>
            <a:ext cx="1674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管理媒体追加</a:t>
            </a:r>
            <a:endParaRPr kumimoji="1" lang="ja-JP" altLang="en-US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AF2FA71-4070-E76F-3137-1297E97B3E4B}"/>
              </a:ext>
            </a:extLst>
          </p:cNvPr>
          <p:cNvCxnSpPr>
            <a:cxnSpLocks/>
            <a:stCxn id="29" idx="1"/>
            <a:endCxn id="27" idx="3"/>
          </p:cNvCxnSpPr>
          <p:nvPr/>
        </p:nvCxnSpPr>
        <p:spPr>
          <a:xfrm flipH="1" flipV="1">
            <a:off x="3631089" y="4731026"/>
            <a:ext cx="790167" cy="6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A940269-1F6D-FC8E-345B-16D2F199E5B4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043567" y="5786586"/>
            <a:ext cx="438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E19903F-42D5-4746-B16E-C1FDE0A2F3FA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6096000" y="4726701"/>
            <a:ext cx="384311" cy="1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55A15BEE-3143-EEED-AEA8-951029036C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8353" y="4886157"/>
            <a:ext cx="463108" cy="1855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48A1D49-8900-7DC2-DDDD-04A626A0C521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6096000" y="5786586"/>
            <a:ext cx="40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866B6E30-A8B3-71B0-6731-F71409BD7D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2207" y="5963343"/>
            <a:ext cx="515398" cy="1631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E04B60B-E683-6FD1-FECE-5A5DC83B3339}"/>
              </a:ext>
            </a:extLst>
          </p:cNvPr>
          <p:cNvSpPr txBox="1"/>
          <p:nvPr/>
        </p:nvSpPr>
        <p:spPr>
          <a:xfrm>
            <a:off x="6502673" y="6126609"/>
            <a:ext cx="1697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管理媒体修正</a:t>
            </a:r>
            <a:endParaRPr kumimoji="1" lang="ja-JP" altLang="en-US" dirty="0"/>
          </a:p>
        </p:txBody>
      </p:sp>
      <p:sp>
        <p:nvSpPr>
          <p:cNvPr id="51" name="フローチャート: 結合子 50">
            <a:extLst>
              <a:ext uri="{FF2B5EF4-FFF2-40B4-BE49-F238E27FC236}">
                <a16:creationId xmlns:a16="http://schemas.microsoft.com/office/drawing/2014/main" id="{1DB70B05-8956-6763-468D-B64BC52D6CF5}"/>
              </a:ext>
            </a:extLst>
          </p:cNvPr>
          <p:cNvSpPr/>
          <p:nvPr/>
        </p:nvSpPr>
        <p:spPr>
          <a:xfrm>
            <a:off x="3732141" y="6011079"/>
            <a:ext cx="622852" cy="58309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3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0241E1E8-137A-0A03-A5E9-BC5B2FDD6DB2}"/>
              </a:ext>
            </a:extLst>
          </p:cNvPr>
          <p:cNvCxnSpPr>
            <a:cxnSpLocks/>
          </p:cNvCxnSpPr>
          <p:nvPr/>
        </p:nvCxnSpPr>
        <p:spPr>
          <a:xfrm>
            <a:off x="4056827" y="4726701"/>
            <a:ext cx="0" cy="132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94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555FE367-6BE8-C1F3-4E4B-021FB9AE9B51}"/>
              </a:ext>
            </a:extLst>
          </p:cNvPr>
          <p:cNvSpPr/>
          <p:nvPr/>
        </p:nvSpPr>
        <p:spPr>
          <a:xfrm>
            <a:off x="1186070" y="384312"/>
            <a:ext cx="622852" cy="58309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3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コネクタ: カギ線 3">
            <a:extLst>
              <a:ext uri="{FF2B5EF4-FFF2-40B4-BE49-F238E27FC236}">
                <a16:creationId xmlns:a16="http://schemas.microsoft.com/office/drawing/2014/main" id="{4F7E6C58-FA87-F684-0D57-9ABFC3AFBA89}"/>
              </a:ext>
            </a:extLst>
          </p:cNvPr>
          <p:cNvCxnSpPr>
            <a:cxnSpLocks/>
          </p:cNvCxnSpPr>
          <p:nvPr/>
        </p:nvCxnSpPr>
        <p:spPr>
          <a:xfrm rot="5400000">
            <a:off x="-675861" y="3133267"/>
            <a:ext cx="4346716" cy="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96F85E-07B2-AFF1-4EC2-36D4055D5B3E}"/>
              </a:ext>
            </a:extLst>
          </p:cNvPr>
          <p:cNvSpPr txBox="1"/>
          <p:nvPr/>
        </p:nvSpPr>
        <p:spPr>
          <a:xfrm>
            <a:off x="3867151" y="1521808"/>
            <a:ext cx="1697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入出金修正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2E583F-A21E-1347-DF78-A47591EF6192}"/>
              </a:ext>
            </a:extLst>
          </p:cNvPr>
          <p:cNvSpPr txBox="1"/>
          <p:nvPr/>
        </p:nvSpPr>
        <p:spPr>
          <a:xfrm>
            <a:off x="1830455" y="1073890"/>
            <a:ext cx="1674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入出金一覧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718101-D98E-F768-EA65-391B9715230F}"/>
              </a:ext>
            </a:extLst>
          </p:cNvPr>
          <p:cNvSpPr txBox="1"/>
          <p:nvPr/>
        </p:nvSpPr>
        <p:spPr>
          <a:xfrm>
            <a:off x="1830456" y="2005219"/>
            <a:ext cx="1674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残高一覧</a:t>
            </a:r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3A59E61-833D-CC6B-D2FD-50BBCED80986}"/>
              </a:ext>
            </a:extLst>
          </p:cNvPr>
          <p:cNvCxnSpPr>
            <a:cxnSpLocks/>
          </p:cNvCxnSpPr>
          <p:nvPr/>
        </p:nvCxnSpPr>
        <p:spPr>
          <a:xfrm flipH="1" flipV="1">
            <a:off x="1497496" y="1232917"/>
            <a:ext cx="33461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5D16DEB-E6BE-E055-8512-CB311A8598ED}"/>
              </a:ext>
            </a:extLst>
          </p:cNvPr>
          <p:cNvCxnSpPr>
            <a:cxnSpLocks/>
          </p:cNvCxnSpPr>
          <p:nvPr/>
        </p:nvCxnSpPr>
        <p:spPr>
          <a:xfrm flipH="1">
            <a:off x="1497496" y="2189885"/>
            <a:ext cx="326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11587E7B-5453-BD0E-5408-FF32C2E46141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3559968" y="1399290"/>
            <a:ext cx="473555" cy="1408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2F0E65D-2902-4AA4-0085-5F24D3695A4A}"/>
              </a:ext>
            </a:extLst>
          </p:cNvPr>
          <p:cNvCxnSpPr>
            <a:cxnSpLocks/>
          </p:cNvCxnSpPr>
          <p:nvPr/>
        </p:nvCxnSpPr>
        <p:spPr>
          <a:xfrm>
            <a:off x="3505199" y="1232919"/>
            <a:ext cx="40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2BEB6BC-C9B4-3F35-969E-7777E53F4769}"/>
              </a:ext>
            </a:extLst>
          </p:cNvPr>
          <p:cNvSpPr txBox="1"/>
          <p:nvPr/>
        </p:nvSpPr>
        <p:spPr>
          <a:xfrm>
            <a:off x="3900691" y="1073890"/>
            <a:ext cx="1674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入出金追加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85D3B5F-6ECE-898D-F9D6-68956560B8D3}"/>
              </a:ext>
            </a:extLst>
          </p:cNvPr>
          <p:cNvSpPr txBox="1"/>
          <p:nvPr/>
        </p:nvSpPr>
        <p:spPr>
          <a:xfrm>
            <a:off x="1830456" y="2557668"/>
            <a:ext cx="16747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日計表</a:t>
            </a:r>
            <a:endParaRPr kumimoji="1"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8EC3763-E493-5F42-C992-F3CA346E491C}"/>
              </a:ext>
            </a:extLst>
          </p:cNvPr>
          <p:cNvSpPr txBox="1"/>
          <p:nvPr/>
        </p:nvSpPr>
        <p:spPr>
          <a:xfrm>
            <a:off x="1830455" y="5139538"/>
            <a:ext cx="167470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退会</a:t>
            </a:r>
            <a:endParaRPr kumimoji="1" lang="en-US" altLang="ja-JP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A3C5CD4-77DE-5BC7-C2B8-7606C6083601}"/>
              </a:ext>
            </a:extLst>
          </p:cNvPr>
          <p:cNvCxnSpPr>
            <a:cxnSpLocks/>
          </p:cNvCxnSpPr>
          <p:nvPr/>
        </p:nvCxnSpPr>
        <p:spPr>
          <a:xfrm flipH="1">
            <a:off x="1519029" y="2742334"/>
            <a:ext cx="311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7BA7F2-6446-E09E-0DF4-2C4127512C7A}"/>
              </a:ext>
            </a:extLst>
          </p:cNvPr>
          <p:cNvSpPr txBox="1"/>
          <p:nvPr/>
        </p:nvSpPr>
        <p:spPr>
          <a:xfrm>
            <a:off x="1830456" y="3111666"/>
            <a:ext cx="167473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月間集計表</a:t>
            </a:r>
            <a:endParaRPr kumimoji="1" lang="en-US" altLang="ja-JP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704141-1AED-8CF5-8812-951F26D66554}"/>
              </a:ext>
            </a:extLst>
          </p:cNvPr>
          <p:cNvCxnSpPr>
            <a:cxnSpLocks/>
          </p:cNvCxnSpPr>
          <p:nvPr/>
        </p:nvCxnSpPr>
        <p:spPr>
          <a:xfrm flipH="1">
            <a:off x="1519028" y="3288840"/>
            <a:ext cx="311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5D93D3F-C00D-5951-4ECD-76D3145BDA7E}"/>
              </a:ext>
            </a:extLst>
          </p:cNvPr>
          <p:cNvSpPr txBox="1"/>
          <p:nvPr/>
        </p:nvSpPr>
        <p:spPr>
          <a:xfrm>
            <a:off x="1830456" y="3627349"/>
            <a:ext cx="16747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年間集計表</a:t>
            </a:r>
            <a:endParaRPr kumimoji="1"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7C4BECD-B066-D982-6359-089DE15329A5}"/>
              </a:ext>
            </a:extLst>
          </p:cNvPr>
          <p:cNvSpPr txBox="1"/>
          <p:nvPr/>
        </p:nvSpPr>
        <p:spPr>
          <a:xfrm>
            <a:off x="1830456" y="4150234"/>
            <a:ext cx="16747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店別集計表</a:t>
            </a:r>
            <a:endParaRPr kumimoji="1"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3047080-DEE5-F28E-329C-6DD81346A564}"/>
              </a:ext>
            </a:extLst>
          </p:cNvPr>
          <p:cNvSpPr txBox="1"/>
          <p:nvPr/>
        </p:nvSpPr>
        <p:spPr>
          <a:xfrm>
            <a:off x="1830456" y="4644886"/>
            <a:ext cx="16747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摘要別集計表</a:t>
            </a:r>
            <a:endParaRPr kumimoji="1" lang="en-US" altLang="ja-JP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8601E8A-ADA4-9E9E-DAB5-E88F647D8587}"/>
              </a:ext>
            </a:extLst>
          </p:cNvPr>
          <p:cNvCxnSpPr>
            <a:cxnSpLocks/>
          </p:cNvCxnSpPr>
          <p:nvPr/>
        </p:nvCxnSpPr>
        <p:spPr>
          <a:xfrm flipH="1">
            <a:off x="1519028" y="3820943"/>
            <a:ext cx="308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FB5FADE-377C-C1E3-395B-C1B0AAEBA8D8}"/>
              </a:ext>
            </a:extLst>
          </p:cNvPr>
          <p:cNvCxnSpPr>
            <a:cxnSpLocks/>
          </p:cNvCxnSpPr>
          <p:nvPr/>
        </p:nvCxnSpPr>
        <p:spPr>
          <a:xfrm flipH="1">
            <a:off x="1519028" y="4345843"/>
            <a:ext cx="308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CB8B17B-7907-ACD2-80E8-BF47F1DD2F47}"/>
              </a:ext>
            </a:extLst>
          </p:cNvPr>
          <p:cNvCxnSpPr>
            <a:cxnSpLocks/>
          </p:cNvCxnSpPr>
          <p:nvPr/>
        </p:nvCxnSpPr>
        <p:spPr>
          <a:xfrm flipH="1">
            <a:off x="1519028" y="4829552"/>
            <a:ext cx="308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555C8B1-8E4B-3EC9-7A2A-B2B9F9488E1E}"/>
              </a:ext>
            </a:extLst>
          </p:cNvPr>
          <p:cNvCxnSpPr>
            <a:cxnSpLocks/>
          </p:cNvCxnSpPr>
          <p:nvPr/>
        </p:nvCxnSpPr>
        <p:spPr>
          <a:xfrm flipH="1">
            <a:off x="1519028" y="5306628"/>
            <a:ext cx="308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05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101</Words>
  <Application>Microsoft Office PowerPoint</Application>
  <PresentationFormat>ワイド画面</PresentationFormat>
  <Paragraphs>46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Nicole Pitts</dc:creator>
  <cp:lastModifiedBy>Nicole Pitts</cp:lastModifiedBy>
  <cp:revision>6</cp:revision>
  <dcterms:created xsi:type="dcterms:W3CDTF">2022-02-09T00:51:02Z</dcterms:created>
  <dcterms:modified xsi:type="dcterms:W3CDTF">2022-06-22T02:12:39Z</dcterms:modified>
</cp:coreProperties>
</file>