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71" r:id="rId6"/>
    <p:sldId id="272" r:id="rId7"/>
    <p:sldId id="265" r:id="rId8"/>
    <p:sldId id="267" r:id="rId9"/>
    <p:sldId id="268"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6" r:id="rId29"/>
    <p:sldId id="264" r:id="rId30"/>
    <p:sldId id="269" r:id="rId31"/>
    <p:sldId id="273" r:id="rId32"/>
    <p:sldId id="270"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4" autoAdjust="0"/>
    <p:restoredTop sz="94660"/>
  </p:normalViewPr>
  <p:slideViewPr>
    <p:cSldViewPr snapToGrid="0">
      <p:cViewPr varScale="1">
        <p:scale>
          <a:sx n="86" d="100"/>
          <a:sy n="86" d="100"/>
        </p:scale>
        <p:origin x="86"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Tree>
    <p:extLst>
      <p:ext uri="{BB962C8B-B14F-4D97-AF65-F5344CB8AC3E}">
        <p14:creationId xmlns:p14="http://schemas.microsoft.com/office/powerpoint/2010/main" val="145495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2dar1</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25</a:t>
            </a:r>
            <a:r>
              <a:rPr lang="en-US" baseline="30000" dirty="0" smtClean="0"/>
              <a:t>th</a:t>
            </a:r>
            <a:r>
              <a:rPr lang="en-US" dirty="0" smtClean="0"/>
              <a:t> and 75</a:t>
            </a:r>
            <a:r>
              <a:rPr lang="en-US" baseline="30000" dirty="0" smtClean="0"/>
              <a:t>th</a:t>
            </a:r>
            <a:r>
              <a:rPr lang="en-US" dirty="0" smtClean="0"/>
              <a:t> value of the distribution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200" y="2505075"/>
            <a:ext cx="2728866" cy="501651"/>
          </a:xfrm>
        </p:spPr>
        <p:txBody>
          <a:bodyPr>
            <a:normAutofit/>
          </a:bodyPr>
          <a:lstStyle/>
          <a:p>
            <a:r>
              <a:rPr lang="en-US" dirty="0" smtClean="0"/>
              <a:t>F fixed at XXX</a:t>
            </a:r>
            <a:endParaRPr lang="en-US" dirty="0" smtClean="0">
              <a:solidFill>
                <a:schemeClr val="accent4">
                  <a:lumMod val="75000"/>
                </a:schemeClr>
              </a:solidFill>
            </a:endParaRP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25% CI Value</a:t>
            </a:r>
            <a:endParaRPr lang="en-US" dirty="0" smtClean="0">
              <a:solidFill>
                <a:schemeClr val="accent4">
                  <a:lumMod val="75000"/>
                </a:schemeClr>
              </a:solidFill>
            </a:endParaRPr>
          </a:p>
        </p:txBody>
      </p:sp>
      <p:sp>
        <p:nvSpPr>
          <p:cNvPr id="16" name="Text Placeholder 6"/>
          <p:cNvSpPr txBox="1">
            <a:spLocks/>
          </p:cNvSpPr>
          <p:nvPr/>
        </p:nvSpPr>
        <p:spPr>
          <a:xfrm>
            <a:off x="6172200" y="4585399"/>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41</a:t>
            </a:r>
            <a:endParaRPr lang="en-US" dirty="0"/>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75% CI Value</a:t>
            </a:r>
            <a:endParaRPr lang="en-US" dirty="0" smtClean="0">
              <a:solidFill>
                <a:schemeClr val="accent4">
                  <a:lumMod val="75000"/>
                </a:schemeClr>
              </a:solidFill>
            </a:endParaRPr>
          </a:p>
        </p:txBody>
      </p:sp>
    </p:spTree>
    <p:extLst>
      <p:ext uri="{BB962C8B-B14F-4D97-AF65-F5344CB8AC3E}">
        <p14:creationId xmlns:p14="http://schemas.microsoft.com/office/powerpoint/2010/main" val="385549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Fix M at higher or lower age constant M values than was used in Run 34</a:t>
            </a:r>
          </a:p>
          <a:p>
            <a:pPr marL="514350" indent="-514350">
              <a:buFont typeface="+mj-lt"/>
              <a:buAutoNum type="arabicPeriod"/>
            </a:pPr>
            <a:r>
              <a:rPr lang="en-US" dirty="0" smtClean="0"/>
              <a:t>Fix age-dependent M</a:t>
            </a:r>
          </a:p>
          <a:p>
            <a:pPr marL="514350" indent="-514350">
              <a:buFont typeface="+mj-lt"/>
              <a:buAutoNum type="arabicPeriod"/>
            </a:pPr>
            <a:r>
              <a:rPr lang="en-US" dirty="0" smtClean="0"/>
              <a:t>Estimate age-dependent M</a:t>
            </a:r>
            <a:endParaRPr lang="en-US" dirty="0"/>
          </a:p>
        </p:txBody>
      </p:sp>
    </p:spTree>
    <p:extLst>
      <p:ext uri="{BB962C8B-B14F-4D97-AF65-F5344CB8AC3E}">
        <p14:creationId xmlns:p14="http://schemas.microsoft.com/office/powerpoint/2010/main" val="2685896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estimated at XXX</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200" y="2505075"/>
            <a:ext cx="2728866" cy="501651"/>
          </a:xfrm>
        </p:spPr>
        <p:txBody>
          <a:bodyPr>
            <a:normAutofit fontScale="85000" lnSpcReduction="10000"/>
          </a:bodyPr>
          <a:lstStyle/>
          <a:p>
            <a:r>
              <a:rPr lang="en-US" dirty="0" smtClean="0">
                <a:solidFill>
                  <a:schemeClr val="accent4">
                    <a:lumMod val="75000"/>
                  </a:schemeClr>
                </a:solidFill>
              </a:rPr>
              <a:t>Estimated one M?</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2" name="Content Placeholder 7"/>
          <p:cNvSpPr txBox="1">
            <a:spLocks/>
          </p:cNvSpPr>
          <p:nvPr/>
        </p:nvSpPr>
        <p:spPr>
          <a:xfrm>
            <a:off x="6172198" y="3771011"/>
            <a:ext cx="2728866" cy="5016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X[] &lt;- 1, x[2,,] &lt;- 2</a:t>
            </a:r>
          </a:p>
        </p:txBody>
      </p:sp>
    </p:spTree>
    <p:extLst>
      <p:ext uri="{BB962C8B-B14F-4D97-AF65-F5344CB8AC3E}">
        <p14:creationId xmlns:p14="http://schemas.microsoft.com/office/powerpoint/2010/main" val="100606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a:t>
            </a:r>
            <a:r>
              <a:rPr lang="en-US" dirty="0" smtClean="0">
                <a:solidFill>
                  <a:schemeClr val="accent5">
                    <a:lumMod val="75000"/>
                  </a:schemeClr>
                </a:solidFill>
              </a:rPr>
              <a:t>states and NEAMAP except</a:t>
            </a:r>
            <a:r>
              <a:rPr lang="en-US" dirty="0" smtClean="0">
                <a:solidFill>
                  <a:schemeClr val="accent5">
                    <a:lumMod val="75000"/>
                  </a:schemeClr>
                </a:solidFill>
              </a:rPr>
              <a:t> </a:t>
            </a:r>
            <a:r>
              <a:rPr lang="en-US" dirty="0" smtClean="0">
                <a:solidFill>
                  <a:schemeClr val="accent5">
                    <a:lumMod val="75000"/>
                  </a:schemeClr>
                </a:solidFill>
              </a:rPr>
              <a:t>NY which is none. 2dar1 for </a:t>
            </a:r>
            <a:r>
              <a:rPr lang="en-US" dirty="0" smtClean="0">
                <a:solidFill>
                  <a:schemeClr val="accent5">
                    <a:lumMod val="75000"/>
                  </a:schemeClr>
                </a:solidFill>
              </a:rPr>
              <a:t>BTS</a:t>
            </a:r>
            <a:endParaRPr lang="en-US" dirty="0" smtClean="0">
              <a:solidFill>
                <a:schemeClr val="accent5">
                  <a:lumMod val="75000"/>
                </a:schemeClr>
              </a:solidFill>
            </a:endParaRP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9280</TotalTime>
  <Words>693</Words>
  <Application>Microsoft Office PowerPoint</Application>
  <PresentationFormat>Widescreen</PresentationFormat>
  <Paragraphs>108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BSB WHAM Sensitivity Tests</vt:lpstr>
      <vt:lpstr>From FINAL Peer Review Report</vt:lpstr>
      <vt:lpstr>From FINAL Peer Review Report</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about Sensitivity Test</vt:lpstr>
      <vt:lpstr>Option 3: Run38 (NEAMAP Spring/Fall?)</vt:lpstr>
      <vt:lpstr>Options for Sensitivity Item 2</vt:lpstr>
      <vt:lpstr>Run 39</vt:lpstr>
      <vt:lpstr>Options for Sensitivity Item 1</vt:lpstr>
      <vt:lpstr>Run 39</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25</cp:revision>
  <dcterms:created xsi:type="dcterms:W3CDTF">2024-01-19T20:30:45Z</dcterms:created>
  <dcterms:modified xsi:type="dcterms:W3CDTF">2024-01-26T15:15:41Z</dcterms:modified>
</cp:coreProperties>
</file>