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3E6-5DD8-47D3-A105-FE89E5A35B52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03D8-853D-4476-BE64-3133BD503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219200"/>
            <a:ext cx="1828800" cy="259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721" y="0"/>
            <a:ext cx="7343279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0" y="1752600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2133600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0" y="2354784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735108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3810000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0" y="5334000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5546416"/>
            <a:ext cx="9144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292" y="1320071"/>
            <a:ext cx="1425455" cy="30777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FunciSNP</a:t>
            </a:r>
            <a:r>
              <a:rPr lang="en-US" sz="1400" dirty="0" smtClean="0">
                <a:solidFill>
                  <a:schemeClr val="bg1"/>
                </a:solidFill>
              </a:rPr>
              <a:t>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92" y="1793455"/>
            <a:ext cx="1033745" cy="30777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GWAS SNPs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292" y="2375407"/>
            <a:ext cx="688073" cy="30777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RefSeq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92" y="3045023"/>
            <a:ext cx="1137299" cy="52322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Transcription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Factors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9600" y="1066800"/>
            <a:ext cx="705065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tagSNP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0474" y="1066800"/>
            <a:ext cx="107952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-y-SNPs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</p:cNvCxnSpPr>
          <p:nvPr/>
        </p:nvCxnSpPr>
        <p:spPr>
          <a:xfrm>
            <a:off x="8582133" y="1374577"/>
            <a:ext cx="485667" cy="1494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 flipH="1">
            <a:off x="2971800" y="1374577"/>
            <a:ext cx="298437" cy="1494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>
            <a:off x="3270237" y="1374577"/>
            <a:ext cx="234963" cy="2256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USC Epigenome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Houtan N</dc:creator>
  <cp:lastModifiedBy>Houtan N</cp:lastModifiedBy>
  <cp:revision>3</cp:revision>
  <dcterms:created xsi:type="dcterms:W3CDTF">2012-02-15T21:56:24Z</dcterms:created>
  <dcterms:modified xsi:type="dcterms:W3CDTF">2012-02-15T22:14:08Z</dcterms:modified>
</cp:coreProperties>
</file>